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97"/>
  </p:notesMasterIdLst>
  <p:sldIdLst>
    <p:sldId id="257" r:id="rId4"/>
    <p:sldId id="2134804810" r:id="rId5"/>
    <p:sldId id="2134805474" r:id="rId6"/>
    <p:sldId id="2134804730" r:id="rId7"/>
    <p:sldId id="2134807396" r:id="rId8"/>
    <p:sldId id="2134806077" r:id="rId9"/>
    <p:sldId id="2134806261" r:id="rId10"/>
    <p:sldId id="2134805978" r:id="rId11"/>
    <p:sldId id="2134807098" r:id="rId12"/>
    <p:sldId id="2134807299" r:id="rId13"/>
    <p:sldId id="2134807380" r:id="rId14"/>
    <p:sldId id="2134807357" r:id="rId15"/>
    <p:sldId id="2134806092" r:id="rId16"/>
    <p:sldId id="2134807247" r:id="rId17"/>
    <p:sldId id="2134806916" r:id="rId18"/>
    <p:sldId id="2134806917" r:id="rId19"/>
    <p:sldId id="2134807300" r:id="rId20"/>
    <p:sldId id="2134807364" r:id="rId21"/>
    <p:sldId id="2134807284" r:id="rId22"/>
    <p:sldId id="2134807365" r:id="rId23"/>
    <p:sldId id="2134806920" r:id="rId24"/>
    <p:sldId id="2134806921" r:id="rId25"/>
    <p:sldId id="2134807367" r:id="rId26"/>
    <p:sldId id="2134807368" r:id="rId27"/>
    <p:sldId id="2134807369" r:id="rId28"/>
    <p:sldId id="2134807370" r:id="rId29"/>
    <p:sldId id="2134807381" r:id="rId30"/>
    <p:sldId id="2134804919" r:id="rId31"/>
    <p:sldId id="2134807372" r:id="rId32"/>
    <p:sldId id="2134807373" r:id="rId33"/>
    <p:sldId id="2134807382" r:id="rId34"/>
    <p:sldId id="2134807383" r:id="rId35"/>
    <p:sldId id="2134807384" r:id="rId36"/>
    <p:sldId id="2134807385" r:id="rId37"/>
    <p:sldId id="2134807386" r:id="rId38"/>
    <p:sldId id="2134805383" r:id="rId39"/>
    <p:sldId id="2134807375" r:id="rId40"/>
    <p:sldId id="2134805384" r:id="rId41"/>
    <p:sldId id="2134807376" r:id="rId42"/>
    <p:sldId id="2134807377" r:id="rId43"/>
    <p:sldId id="2134807358" r:id="rId44"/>
    <p:sldId id="2134807309" r:id="rId45"/>
    <p:sldId id="2134807243" r:id="rId46"/>
    <p:sldId id="2134807301" r:id="rId47"/>
    <p:sldId id="2134806498" r:id="rId48"/>
    <p:sldId id="2134806499" r:id="rId49"/>
    <p:sldId id="2134806500" r:id="rId50"/>
    <p:sldId id="2134807349" r:id="rId51"/>
    <p:sldId id="2134807388" r:id="rId52"/>
    <p:sldId id="2134807304" r:id="rId53"/>
    <p:sldId id="2134807306" r:id="rId54"/>
    <p:sldId id="2134807307" r:id="rId55"/>
    <p:sldId id="2134807308" r:id="rId56"/>
    <p:sldId id="2134807390" r:id="rId57"/>
    <p:sldId id="2134807387" r:id="rId58"/>
    <p:sldId id="2134807311" r:id="rId59"/>
    <p:sldId id="2134807313" r:id="rId60"/>
    <p:sldId id="2134807317" r:id="rId61"/>
    <p:sldId id="2134807350" r:id="rId62"/>
    <p:sldId id="2134807318" r:id="rId63"/>
    <p:sldId id="2134807359" r:id="rId64"/>
    <p:sldId id="2134807395" r:id="rId65"/>
    <p:sldId id="2134807314" r:id="rId66"/>
    <p:sldId id="2134807316" r:id="rId67"/>
    <p:sldId id="2134807322" r:id="rId68"/>
    <p:sldId id="2134807323" r:id="rId69"/>
    <p:sldId id="2134807324" r:id="rId70"/>
    <p:sldId id="2134807391" r:id="rId71"/>
    <p:sldId id="2134807325" r:id="rId72"/>
    <p:sldId id="2134807392" r:id="rId73"/>
    <p:sldId id="2134807326" r:id="rId74"/>
    <p:sldId id="2134807327" r:id="rId75"/>
    <p:sldId id="2134807361" r:id="rId76"/>
    <p:sldId id="2134807329" r:id="rId77"/>
    <p:sldId id="2134806502" r:id="rId78"/>
    <p:sldId id="2134807330" r:id="rId79"/>
    <p:sldId id="2134806503" r:id="rId80"/>
    <p:sldId id="2134807334" r:id="rId81"/>
    <p:sldId id="2134807335" r:id="rId82"/>
    <p:sldId id="2134807379" r:id="rId83"/>
    <p:sldId id="2134807331" r:id="rId84"/>
    <p:sldId id="2134807393" r:id="rId85"/>
    <p:sldId id="2134807333" r:id="rId86"/>
    <p:sldId id="2134807337" r:id="rId87"/>
    <p:sldId id="2134807394" r:id="rId88"/>
    <p:sldId id="2134807339" r:id="rId89"/>
    <p:sldId id="2134807340" r:id="rId90"/>
    <p:sldId id="2134807341" r:id="rId91"/>
    <p:sldId id="2134807362" r:id="rId92"/>
    <p:sldId id="2134807355" r:id="rId93"/>
    <p:sldId id="2134807344" r:id="rId94"/>
    <p:sldId id="2134807347" r:id="rId95"/>
    <p:sldId id="2134805888" r:id="rId96"/>
  </p:sldIdLst>
  <p:sldSz cx="9144000" cy="6858000" type="screen4x3"/>
  <p:notesSz cx="6858000" cy="9144000"/>
  <p:embeddedFontLst>
    <p:embeddedFont>
      <p:font typeface="Cambria" panose="02040503050406030204" pitchFamily="18" charset="0"/>
      <p:regular r:id="rId98"/>
      <p:bold r:id="rId99"/>
      <p:italic r:id="rId100"/>
      <p:boldItalic r:id="rId101"/>
    </p:embeddedFont>
    <p:embeddedFont>
      <p:font typeface="Carelia" panose="020B0604020202020204" charset="0"/>
      <p:regular r:id="rId102"/>
    </p:embeddedFont>
    <p:embeddedFont>
      <p:font typeface="Dosis" pitchFamily="2" charset="0"/>
      <p:regular r:id="rId103"/>
      <p:bold r:id="rId104"/>
    </p:embeddedFont>
    <p:embeddedFont>
      <p:font typeface="Dosis Bold" charset="0"/>
      <p:regular r:id="rId105"/>
      <p:bold r:id="rId106"/>
    </p:embeddedFont>
    <p:embeddedFont>
      <p:font typeface="KG Primary Penmanship 2" panose="020B0604020202020204" charset="0"/>
      <p:regular r:id="rId107"/>
    </p:embeddedFont>
    <p:embeddedFont>
      <p:font typeface="Tahoma" panose="020B0604030504040204" pitchFamily="34" charset="0"/>
      <p:regular r:id="rId108"/>
      <p:bold r:id="rId10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font" Target="fonts/font10.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2.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08/08/2025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19" Type="http://schemas.openxmlformats.org/officeDocument/2006/relationships/image" Target="../media/image9.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67.xml"/><Relationship Id="rId7" Type="http://schemas.openxmlformats.org/officeDocument/2006/relationships/image" Target="../media/image28.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7.xml"/><Relationship Id="rId5" Type="http://schemas.openxmlformats.org/officeDocument/2006/relationships/audio" Target="../media/media1.m4a"/><Relationship Id="rId4" Type="http://schemas.microsoft.com/office/2007/relationships/media" Target="../media/media1.m4a"/></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70.xml"/><Relationship Id="rId7" Type="http://schemas.openxmlformats.org/officeDocument/2006/relationships/image" Target="../media/image28.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7.xml"/><Relationship Id="rId5" Type="http://schemas.openxmlformats.org/officeDocument/2006/relationships/audio" Target="../media/media1.m4a"/><Relationship Id="rId4" Type="http://schemas.microsoft.com/office/2007/relationships/media" Target="../media/media1.m4a"/></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3.xml"/><Relationship Id="rId7" Type="http://schemas.openxmlformats.org/officeDocument/2006/relationships/image" Target="../media/image10.jpeg"/><Relationship Id="rId12" Type="http://schemas.openxmlformats.org/officeDocument/2006/relationships/image" Target="../media/image2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7.xml"/><Relationship Id="rId11" Type="http://schemas.openxmlformats.org/officeDocument/2006/relationships/image" Target="../media/image22.svg"/><Relationship Id="rId5" Type="http://schemas.openxmlformats.org/officeDocument/2006/relationships/tags" Target="../tags/tag75.xml"/><Relationship Id="rId10" Type="http://schemas.openxmlformats.org/officeDocument/2006/relationships/image" Target="../media/image5.png"/><Relationship Id="rId4" Type="http://schemas.openxmlformats.org/officeDocument/2006/relationships/tags" Target="../tags/tag74.xml"/><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14.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13.svg"/><Relationship Id="rId2" Type="http://schemas.openxmlformats.org/officeDocument/2006/relationships/tags" Target="../tags/tag77.xml"/><Relationship Id="rId16" Type="http://schemas.openxmlformats.org/officeDocument/2006/relationships/image" Target="../media/image16.pn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11.png"/><Relationship Id="rId5" Type="http://schemas.openxmlformats.org/officeDocument/2006/relationships/tags" Target="../tags/tag80.xml"/><Relationship Id="rId15" Type="http://schemas.openxmlformats.org/officeDocument/2006/relationships/image" Target="../media/image15.svg"/><Relationship Id="rId10" Type="http://schemas.openxmlformats.org/officeDocument/2006/relationships/image" Target="../media/image10.jpeg"/><Relationship Id="rId4" Type="http://schemas.openxmlformats.org/officeDocument/2006/relationships/tags" Target="../tags/tag79.xml"/><Relationship Id="rId9" Type="http://schemas.openxmlformats.org/officeDocument/2006/relationships/slideLayout" Target="../slideLayouts/slideLayout29.xml"/><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25.svg"/><Relationship Id="rId17" Type="http://schemas.openxmlformats.org/officeDocument/2006/relationships/image" Target="../media/image36.png"/><Relationship Id="rId2" Type="http://schemas.openxmlformats.org/officeDocument/2006/relationships/tags" Target="../tags/tag85.xml"/><Relationship Id="rId16" Type="http://schemas.openxmlformats.org/officeDocument/2006/relationships/image" Target="../media/image35.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24.png"/><Relationship Id="rId5" Type="http://schemas.openxmlformats.org/officeDocument/2006/relationships/tags" Target="../tags/tag88.xml"/><Relationship Id="rId15" Type="http://schemas.openxmlformats.org/officeDocument/2006/relationships/image" Target="../media/image34.png"/><Relationship Id="rId10" Type="http://schemas.openxmlformats.org/officeDocument/2006/relationships/image" Target="../media/image31.jpg"/><Relationship Id="rId4" Type="http://schemas.openxmlformats.org/officeDocument/2006/relationships/tags" Target="../tags/tag87.xml"/><Relationship Id="rId9" Type="http://schemas.openxmlformats.org/officeDocument/2006/relationships/slideLayout" Target="../slideLayouts/slideLayout7.xml"/><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94.xml"/><Relationship Id="rId7" Type="http://schemas.openxmlformats.org/officeDocument/2006/relationships/image" Target="../media/image25.sv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97.xml"/><Relationship Id="rId7" Type="http://schemas.openxmlformats.org/officeDocument/2006/relationships/image" Target="../media/image24.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31.jpg"/><Relationship Id="rId5" Type="http://schemas.openxmlformats.org/officeDocument/2006/relationships/slideLayout" Target="../slideLayouts/slideLayout7.xml"/><Relationship Id="rId4" Type="http://schemas.openxmlformats.org/officeDocument/2006/relationships/tags" Target="../tags/tag98.xml"/><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01.xml"/><Relationship Id="rId7" Type="http://schemas.openxmlformats.org/officeDocument/2006/relationships/image" Target="../media/image25.sv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104.xml"/><Relationship Id="rId7" Type="http://schemas.openxmlformats.org/officeDocument/2006/relationships/image" Target="../media/image24.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31.jpg"/><Relationship Id="rId5" Type="http://schemas.openxmlformats.org/officeDocument/2006/relationships/slideLayout" Target="../slideLayouts/slideLayout7.xml"/><Relationship Id="rId4" Type="http://schemas.openxmlformats.org/officeDocument/2006/relationships/tags" Target="../tags/tag105.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2.sv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10.jpeg"/><Relationship Id="rId5" Type="http://schemas.openxmlformats.org/officeDocument/2006/relationships/tags" Target="../tags/tag15.xml"/><Relationship Id="rId10" Type="http://schemas.openxmlformats.org/officeDocument/2006/relationships/slideLayout" Target="../slideLayouts/slideLayout7.xml"/><Relationship Id="rId4" Type="http://schemas.openxmlformats.org/officeDocument/2006/relationships/tags" Target="../tags/tag14.xml"/><Relationship Id="rId9" Type="http://schemas.openxmlformats.org/officeDocument/2006/relationships/tags" Target="../tags/tag19.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10.xml"/><Relationship Id="rId7" Type="http://schemas.openxmlformats.org/officeDocument/2006/relationships/image" Target="../media/image25.sv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13.xml"/><Relationship Id="rId7" Type="http://schemas.openxmlformats.org/officeDocument/2006/relationships/image" Target="../media/image25.sv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116.xml"/><Relationship Id="rId7" Type="http://schemas.openxmlformats.org/officeDocument/2006/relationships/image" Target="../media/image24.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1.jpg"/><Relationship Id="rId5" Type="http://schemas.openxmlformats.org/officeDocument/2006/relationships/slideLayout" Target="../slideLayouts/slideLayout7.xml"/><Relationship Id="rId4" Type="http://schemas.openxmlformats.org/officeDocument/2006/relationships/tags" Target="../tags/tag117.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20.xml"/><Relationship Id="rId7" Type="http://schemas.openxmlformats.org/officeDocument/2006/relationships/image" Target="../media/image25.sv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123.xml"/><Relationship Id="rId7" Type="http://schemas.openxmlformats.org/officeDocument/2006/relationships/image" Target="../media/image24.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1.jpg"/><Relationship Id="rId5" Type="http://schemas.openxmlformats.org/officeDocument/2006/relationships/slideLayout" Target="../slideLayouts/slideLayout7.xml"/><Relationship Id="rId4" Type="http://schemas.openxmlformats.org/officeDocument/2006/relationships/tags" Target="../tags/tag124.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27.xml"/><Relationship Id="rId7" Type="http://schemas.openxmlformats.org/officeDocument/2006/relationships/image" Target="../media/image25.sv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4.png"/><Relationship Id="rId5" Type="http://schemas.openxmlformats.org/officeDocument/2006/relationships/image" Target="../media/image31.jp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130.xml"/><Relationship Id="rId7" Type="http://schemas.openxmlformats.org/officeDocument/2006/relationships/image" Target="../media/image24.pn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31.jpg"/><Relationship Id="rId5" Type="http://schemas.openxmlformats.org/officeDocument/2006/relationships/slideLayout" Target="../slideLayouts/slideLayout7.xml"/><Relationship Id="rId4" Type="http://schemas.openxmlformats.org/officeDocument/2006/relationships/tags" Target="../tags/tag131.xml"/><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32.png"/><Relationship Id="rId18" Type="http://schemas.openxmlformats.org/officeDocument/2006/relationships/image" Target="../media/image40.pn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25.svg"/><Relationship Id="rId17" Type="http://schemas.openxmlformats.org/officeDocument/2006/relationships/image" Target="../media/image36.png"/><Relationship Id="rId2" Type="http://schemas.openxmlformats.org/officeDocument/2006/relationships/tags" Target="../tags/tag133.xml"/><Relationship Id="rId16" Type="http://schemas.openxmlformats.org/officeDocument/2006/relationships/image" Target="../media/image35.pn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24.png"/><Relationship Id="rId5" Type="http://schemas.openxmlformats.org/officeDocument/2006/relationships/tags" Target="../tags/tag136.xml"/><Relationship Id="rId15" Type="http://schemas.openxmlformats.org/officeDocument/2006/relationships/image" Target="../media/image34.png"/><Relationship Id="rId10" Type="http://schemas.openxmlformats.org/officeDocument/2006/relationships/image" Target="../media/image31.jpg"/><Relationship Id="rId4" Type="http://schemas.openxmlformats.org/officeDocument/2006/relationships/tags" Target="../tags/tag135.xml"/><Relationship Id="rId9" Type="http://schemas.openxmlformats.org/officeDocument/2006/relationships/slideLayout" Target="../slideLayouts/slideLayout7.xml"/><Relationship Id="rId1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2.xml"/><Relationship Id="rId7" Type="http://schemas.openxmlformats.org/officeDocument/2006/relationships/image" Target="../media/image10.jpeg"/><Relationship Id="rId12" Type="http://schemas.openxmlformats.org/officeDocument/2006/relationships/image" Target="../media/image1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7.xml"/><Relationship Id="rId11" Type="http://schemas.openxmlformats.org/officeDocument/2006/relationships/image" Target="../media/image15.svg"/><Relationship Id="rId5" Type="http://schemas.openxmlformats.org/officeDocument/2006/relationships/tags" Target="../tags/tag24.xml"/><Relationship Id="rId10" Type="http://schemas.openxmlformats.org/officeDocument/2006/relationships/image" Target="../media/image14.png"/><Relationship Id="rId4" Type="http://schemas.openxmlformats.org/officeDocument/2006/relationships/tags" Target="../tags/tag23.xml"/><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3.jpeg"/><Relationship Id="rId3" Type="http://schemas.openxmlformats.org/officeDocument/2006/relationships/tags" Target="../tags/tag144.xml"/><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42.jpeg"/><Relationship Id="rId5" Type="http://schemas.openxmlformats.org/officeDocument/2006/relationships/tags" Target="../tags/tag146.xml"/><Relationship Id="rId10" Type="http://schemas.openxmlformats.org/officeDocument/2006/relationships/image" Target="../media/image25.svg"/><Relationship Id="rId4" Type="http://schemas.openxmlformats.org/officeDocument/2006/relationships/tags" Target="../tags/tag145.xml"/><Relationship Id="rId9" Type="http://schemas.openxmlformats.org/officeDocument/2006/relationships/image" Target="../media/image24.png"/><Relationship Id="rId1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3.jpeg"/><Relationship Id="rId3" Type="http://schemas.openxmlformats.org/officeDocument/2006/relationships/tags" Target="../tags/tag150.xml"/><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image" Target="../media/image42.jpeg"/><Relationship Id="rId5" Type="http://schemas.openxmlformats.org/officeDocument/2006/relationships/tags" Target="../tags/tag152.xml"/><Relationship Id="rId10" Type="http://schemas.openxmlformats.org/officeDocument/2006/relationships/image" Target="../media/image25.svg"/><Relationship Id="rId4" Type="http://schemas.openxmlformats.org/officeDocument/2006/relationships/tags" Target="../tags/tag151.xml"/><Relationship Id="rId9" Type="http://schemas.openxmlformats.org/officeDocument/2006/relationships/image" Target="../media/image24.png"/><Relationship Id="rId1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7.png"/><Relationship Id="rId3" Type="http://schemas.openxmlformats.org/officeDocument/2006/relationships/tags" Target="../tags/tag156.xml"/><Relationship Id="rId7" Type="http://schemas.openxmlformats.org/officeDocument/2006/relationships/image" Target="../media/image31.jpg"/><Relationship Id="rId12" Type="http://schemas.openxmlformats.org/officeDocument/2006/relationships/image" Target="../media/image25.sv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tags" Target="../tags/tag158.xml"/><Relationship Id="rId10" Type="http://schemas.openxmlformats.org/officeDocument/2006/relationships/image" Target="../media/image33.jpeg"/><Relationship Id="rId4" Type="http://schemas.openxmlformats.org/officeDocument/2006/relationships/tags" Target="../tags/tag157.xml"/><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7.png"/><Relationship Id="rId3" Type="http://schemas.openxmlformats.org/officeDocument/2006/relationships/tags" Target="../tags/tag161.xml"/><Relationship Id="rId7" Type="http://schemas.openxmlformats.org/officeDocument/2006/relationships/image" Target="../media/image31.jpg"/><Relationship Id="rId12" Type="http://schemas.openxmlformats.org/officeDocument/2006/relationships/image" Target="../media/image25.sv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tags" Target="../tags/tag163.xml"/><Relationship Id="rId10" Type="http://schemas.openxmlformats.org/officeDocument/2006/relationships/image" Target="../media/image34.png"/><Relationship Id="rId4" Type="http://schemas.openxmlformats.org/officeDocument/2006/relationships/tags" Target="../tags/tag162.xml"/><Relationship Id="rId9"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66.xml"/><Relationship Id="rId7" Type="http://schemas.openxmlformats.org/officeDocument/2006/relationships/image" Target="../media/image42.jpeg"/><Relationship Id="rId12" Type="http://schemas.openxmlformats.org/officeDocument/2006/relationships/image" Target="../media/image37.pn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31.jpg"/><Relationship Id="rId11" Type="http://schemas.openxmlformats.org/officeDocument/2006/relationships/image" Target="../media/image25.sv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tags" Target="../tags/tag167.xml"/><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70.xml"/><Relationship Id="rId7" Type="http://schemas.openxmlformats.org/officeDocument/2006/relationships/image" Target="../media/image43.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42.jpe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25.sv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25.svg"/><Relationship Id="rId17" Type="http://schemas.openxmlformats.org/officeDocument/2006/relationships/image" Target="../media/image36.png"/><Relationship Id="rId2" Type="http://schemas.openxmlformats.org/officeDocument/2006/relationships/tags" Target="../tags/tag172.xml"/><Relationship Id="rId16" Type="http://schemas.openxmlformats.org/officeDocument/2006/relationships/image" Target="../media/image35.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24.png"/><Relationship Id="rId5" Type="http://schemas.openxmlformats.org/officeDocument/2006/relationships/tags" Target="../tags/tag175.xml"/><Relationship Id="rId15" Type="http://schemas.openxmlformats.org/officeDocument/2006/relationships/image" Target="../media/image34.png"/><Relationship Id="rId10" Type="http://schemas.openxmlformats.org/officeDocument/2006/relationships/image" Target="../media/image31.jpg"/><Relationship Id="rId4" Type="http://schemas.openxmlformats.org/officeDocument/2006/relationships/tags" Target="../tags/tag174.xml"/><Relationship Id="rId9" Type="http://schemas.openxmlformats.org/officeDocument/2006/relationships/slideLayout" Target="../slideLayouts/slideLayout7.xml"/><Relationship Id="rId1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4.png"/><Relationship Id="rId3" Type="http://schemas.openxmlformats.org/officeDocument/2006/relationships/tags" Target="../tags/tag181.xml"/><Relationship Id="rId7" Type="http://schemas.openxmlformats.org/officeDocument/2006/relationships/slideLayout" Target="../slideLayouts/slideLayout7.xml"/><Relationship Id="rId12" Type="http://schemas.openxmlformats.org/officeDocument/2006/relationships/image" Target="../media/image33.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32.png"/><Relationship Id="rId5" Type="http://schemas.openxmlformats.org/officeDocument/2006/relationships/tags" Target="../tags/tag183.xml"/><Relationship Id="rId10" Type="http://schemas.openxmlformats.org/officeDocument/2006/relationships/image" Target="../media/image25.svg"/><Relationship Id="rId4" Type="http://schemas.openxmlformats.org/officeDocument/2006/relationships/tags" Target="../tags/tag182.xml"/><Relationship Id="rId9" Type="http://schemas.openxmlformats.org/officeDocument/2006/relationships/image" Target="../media/image24.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12.sv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image" Target="../media/image11.png"/><Relationship Id="rId2" Type="http://schemas.openxmlformats.org/officeDocument/2006/relationships/tags" Target="../tags/tag26.xml"/><Relationship Id="rId16" Type="http://schemas.openxmlformats.org/officeDocument/2006/relationships/image" Target="../media/image10.jpe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slideLayout" Target="../slideLayouts/slideLayout7.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3.jpe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tags" Target="../tags/tag186.xml"/><Relationship Id="rId16" Type="http://schemas.openxmlformats.org/officeDocument/2006/relationships/image" Target="../media/image36.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25.svg"/><Relationship Id="rId5" Type="http://schemas.openxmlformats.org/officeDocument/2006/relationships/tags" Target="../tags/tag189.xml"/><Relationship Id="rId1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tags" Target="../tags/tag188.xml"/><Relationship Id="rId9" Type="http://schemas.openxmlformats.org/officeDocument/2006/relationships/image" Target="../media/image31.jpg"/><Relationship Id="rId1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4.xml"/><Relationship Id="rId7" Type="http://schemas.openxmlformats.org/officeDocument/2006/relationships/image" Target="../media/image10.jpeg"/><Relationship Id="rId12" Type="http://schemas.openxmlformats.org/officeDocument/2006/relationships/image" Target="../media/image23.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slideLayout" Target="../slideLayouts/slideLayout7.xml"/><Relationship Id="rId11" Type="http://schemas.openxmlformats.org/officeDocument/2006/relationships/image" Target="../media/image22.svg"/><Relationship Id="rId5" Type="http://schemas.openxmlformats.org/officeDocument/2006/relationships/tags" Target="../tags/tag196.xml"/><Relationship Id="rId10" Type="http://schemas.openxmlformats.org/officeDocument/2006/relationships/image" Target="../media/image5.png"/><Relationship Id="rId4" Type="http://schemas.openxmlformats.org/officeDocument/2006/relationships/tags" Target="../tags/tag195.xml"/><Relationship Id="rId9" Type="http://schemas.openxmlformats.org/officeDocument/2006/relationships/image" Target="../media/image21.svg"/></Relationships>
</file>

<file path=ppt/slides/_rels/slide42.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image" Target="../media/image10.jpeg"/><Relationship Id="rId18" Type="http://schemas.openxmlformats.org/officeDocument/2006/relationships/image" Target="../media/image16.png"/><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slideLayout" Target="../slideLayouts/slideLayout7.xml"/><Relationship Id="rId17" Type="http://schemas.openxmlformats.org/officeDocument/2006/relationships/image" Target="../media/image15.svg"/><Relationship Id="rId2" Type="http://schemas.openxmlformats.org/officeDocument/2006/relationships/tags" Target="../tags/tag198.xml"/><Relationship Id="rId16" Type="http://schemas.openxmlformats.org/officeDocument/2006/relationships/image" Target="../media/image14.png"/><Relationship Id="rId20" Type="http://schemas.openxmlformats.org/officeDocument/2006/relationships/image" Target="../media/image46.svg"/><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image" Target="../media/image13.svg"/><Relationship Id="rId10" Type="http://schemas.openxmlformats.org/officeDocument/2006/relationships/tags" Target="../tags/tag206.xml"/><Relationship Id="rId19" Type="http://schemas.openxmlformats.org/officeDocument/2006/relationships/image" Target="../media/image45.png"/><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210.xml"/><Relationship Id="rId7" Type="http://schemas.openxmlformats.org/officeDocument/2006/relationships/image" Target="../media/image24.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7.xml"/><Relationship Id="rId5" Type="http://schemas.openxmlformats.org/officeDocument/2006/relationships/tags" Target="../tags/tag212.xml"/><Relationship Id="rId4" Type="http://schemas.openxmlformats.org/officeDocument/2006/relationships/tags" Target="../tags/tag211.xml"/></Relationships>
</file>

<file path=ppt/slides/_rels/slide44.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slideLayout" Target="../slideLayouts/slideLayout7.xml"/><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tags" Target="../tags/tag22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5" Type="http://schemas.openxmlformats.org/officeDocument/2006/relationships/tags" Target="../tags/tag217.xml"/><Relationship Id="rId15" Type="http://schemas.openxmlformats.org/officeDocument/2006/relationships/image" Target="../media/image25.svg"/><Relationship Id="rId10" Type="http://schemas.openxmlformats.org/officeDocument/2006/relationships/tags" Target="../tags/tag222.xml"/><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image" Target="../media/image24.png"/><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slideLayout" Target="../slideLayouts/slideLayout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image" Target="../media/image47.png"/><Relationship Id="rId10" Type="http://schemas.openxmlformats.org/officeDocument/2006/relationships/tags" Target="../tags/tag234.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image" Target="../media/image25.svg"/></Relationships>
</file>

<file path=ppt/slides/_rels/slide46.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slideLayout" Target="../slideLayouts/slideLayout7.xml"/><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tags" Target="../tags/tag247.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tags" Target="../tags/tag246.xml"/><Relationship Id="rId5" Type="http://schemas.openxmlformats.org/officeDocument/2006/relationships/tags" Target="../tags/tag240.xml"/><Relationship Id="rId15" Type="http://schemas.openxmlformats.org/officeDocument/2006/relationships/image" Target="../media/image25.svg"/><Relationship Id="rId10" Type="http://schemas.openxmlformats.org/officeDocument/2006/relationships/tags" Target="../tags/tag245.xml"/><Relationship Id="rId4" Type="http://schemas.openxmlformats.org/officeDocument/2006/relationships/tags" Target="../tags/tag239.xml"/><Relationship Id="rId9" Type="http://schemas.openxmlformats.org/officeDocument/2006/relationships/tags" Target="../tags/tag244.xml"/><Relationship Id="rId14" Type="http://schemas.openxmlformats.org/officeDocument/2006/relationships/image" Target="../media/image24.png"/></Relationships>
</file>

<file path=ppt/slides/_rels/slide47.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tags" Target="../tags/tag260.xml"/><Relationship Id="rId18" Type="http://schemas.openxmlformats.org/officeDocument/2006/relationships/image" Target="../media/image48.png"/><Relationship Id="rId3" Type="http://schemas.openxmlformats.org/officeDocument/2006/relationships/tags" Target="../tags/tag250.xml"/><Relationship Id="rId7" Type="http://schemas.openxmlformats.org/officeDocument/2006/relationships/tags" Target="../tags/tag254.xml"/><Relationship Id="rId12" Type="http://schemas.openxmlformats.org/officeDocument/2006/relationships/tags" Target="../tags/tag259.xml"/><Relationship Id="rId17" Type="http://schemas.openxmlformats.org/officeDocument/2006/relationships/image" Target="../media/image25.svg"/><Relationship Id="rId2" Type="http://schemas.openxmlformats.org/officeDocument/2006/relationships/tags" Target="../tags/tag249.xml"/><Relationship Id="rId16" Type="http://schemas.openxmlformats.org/officeDocument/2006/relationships/image" Target="../media/image24.png"/><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5" Type="http://schemas.openxmlformats.org/officeDocument/2006/relationships/tags" Target="../tags/tag252.xml"/><Relationship Id="rId15" Type="http://schemas.openxmlformats.org/officeDocument/2006/relationships/slideLayout" Target="../slideLayouts/slideLayout7.xml"/><Relationship Id="rId10" Type="http://schemas.openxmlformats.org/officeDocument/2006/relationships/tags" Target="../tags/tag257.xml"/><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tags" Target="../tags/tag261.xml"/></Relationships>
</file>

<file path=ppt/slides/_rels/slide48.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image" Target="../media/image25.svg"/><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image" Target="../media/image24.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slideLayout" Target="../slideLayouts/slideLayout7.xml"/><Relationship Id="rId5" Type="http://schemas.openxmlformats.org/officeDocument/2006/relationships/tags" Target="../tags/tag266.xml"/><Relationship Id="rId10" Type="http://schemas.openxmlformats.org/officeDocument/2006/relationships/tags" Target="../tags/tag271.xml"/><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image" Target="../media/image33.jpe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74.xml"/><Relationship Id="rId7" Type="http://schemas.openxmlformats.org/officeDocument/2006/relationships/tags" Target="../tags/tag278.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image" Target="../media/image37.png"/><Relationship Id="rId5" Type="http://schemas.openxmlformats.org/officeDocument/2006/relationships/tags" Target="../tags/tag276.xml"/><Relationship Id="rId10" Type="http://schemas.openxmlformats.org/officeDocument/2006/relationships/image" Target="../media/image25.svg"/><Relationship Id="rId4" Type="http://schemas.openxmlformats.org/officeDocument/2006/relationships/tags" Target="../tags/tag275.xml"/><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41.xml"/><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0.jpeg"/><Relationship Id="rId11"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tags" Target="../tags/tag42.xml"/><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tags" Target="../tags/tag286.xml"/><Relationship Id="rId13" Type="http://schemas.openxmlformats.org/officeDocument/2006/relationships/slideLayout" Target="../slideLayouts/slideLayout7.xml"/><Relationship Id="rId3" Type="http://schemas.openxmlformats.org/officeDocument/2006/relationships/tags" Target="../tags/tag281.xml"/><Relationship Id="rId7" Type="http://schemas.openxmlformats.org/officeDocument/2006/relationships/tags" Target="../tags/tag285.xml"/><Relationship Id="rId12" Type="http://schemas.openxmlformats.org/officeDocument/2006/relationships/tags" Target="../tags/tag290.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tags" Target="../tags/tag289.xml"/><Relationship Id="rId5" Type="http://schemas.openxmlformats.org/officeDocument/2006/relationships/tags" Target="../tags/tag283.xml"/><Relationship Id="rId15" Type="http://schemas.openxmlformats.org/officeDocument/2006/relationships/image" Target="../media/image25.svg"/><Relationship Id="rId10" Type="http://schemas.openxmlformats.org/officeDocument/2006/relationships/tags" Target="../tags/tag288.xml"/><Relationship Id="rId4" Type="http://schemas.openxmlformats.org/officeDocument/2006/relationships/tags" Target="../tags/tag282.xml"/><Relationship Id="rId9" Type="http://schemas.openxmlformats.org/officeDocument/2006/relationships/tags" Target="../tags/tag287.xml"/><Relationship Id="rId14" Type="http://schemas.openxmlformats.org/officeDocument/2006/relationships/image" Target="../media/image24.png"/></Relationships>
</file>

<file path=ppt/slides/_rels/slide51.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slideLayout" Target="../slideLayouts/slideLayout7.xml"/><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tags" Target="../tags/tag302.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image" Target="../media/image25.svg"/><Relationship Id="rId10" Type="http://schemas.openxmlformats.org/officeDocument/2006/relationships/tags" Target="../tags/tag300.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image" Target="../media/image24.png"/></Relationships>
</file>

<file path=ppt/slides/_rels/slide52.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image" Target="../media/image24.png"/><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slideLayout" Target="../slideLayouts/slideLayout7.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5" Type="http://schemas.openxmlformats.org/officeDocument/2006/relationships/tags" Target="../tags/tag307.xml"/><Relationship Id="rId10" Type="http://schemas.openxmlformats.org/officeDocument/2006/relationships/tags" Target="../tags/tag312.xml"/><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image" Target="../media/image25.svg"/></Relationships>
</file>

<file path=ppt/slides/_rels/slide53.xml.rels><?xml version="1.0" encoding="UTF-8" standalone="yes"?>
<Relationships xmlns="http://schemas.openxmlformats.org/package/2006/relationships"><Relationship Id="rId8" Type="http://schemas.openxmlformats.org/officeDocument/2006/relationships/tags" Target="../tags/tag321.xml"/><Relationship Id="rId13" Type="http://schemas.openxmlformats.org/officeDocument/2006/relationships/image" Target="../media/image25.svg"/><Relationship Id="rId3" Type="http://schemas.openxmlformats.org/officeDocument/2006/relationships/tags" Target="../tags/tag316.xml"/><Relationship Id="rId7" Type="http://schemas.openxmlformats.org/officeDocument/2006/relationships/tags" Target="../tags/tag320.xml"/><Relationship Id="rId12" Type="http://schemas.openxmlformats.org/officeDocument/2006/relationships/image" Target="../media/image24.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11" Type="http://schemas.openxmlformats.org/officeDocument/2006/relationships/slideLayout" Target="../slideLayouts/slideLayout7.xml"/><Relationship Id="rId5" Type="http://schemas.openxmlformats.org/officeDocument/2006/relationships/tags" Target="../tags/tag318.xml"/><Relationship Id="rId10" Type="http://schemas.openxmlformats.org/officeDocument/2006/relationships/tags" Target="../tags/tag323.xml"/><Relationship Id="rId4" Type="http://schemas.openxmlformats.org/officeDocument/2006/relationships/tags" Target="../tags/tag317.xml"/><Relationship Id="rId9" Type="http://schemas.openxmlformats.org/officeDocument/2006/relationships/tags" Target="../tags/tag322.xml"/><Relationship Id="rId1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tags" Target="../tags/tag331.xml"/><Relationship Id="rId3" Type="http://schemas.openxmlformats.org/officeDocument/2006/relationships/tags" Target="../tags/tag326.xml"/><Relationship Id="rId7" Type="http://schemas.openxmlformats.org/officeDocument/2006/relationships/tags" Target="../tags/tag330.xml"/><Relationship Id="rId12" Type="http://schemas.openxmlformats.org/officeDocument/2006/relationships/image" Target="../media/image34.png"/><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11" Type="http://schemas.openxmlformats.org/officeDocument/2006/relationships/image" Target="../media/image25.svg"/><Relationship Id="rId5" Type="http://schemas.openxmlformats.org/officeDocument/2006/relationships/tags" Target="../tags/tag328.xml"/><Relationship Id="rId10" Type="http://schemas.openxmlformats.org/officeDocument/2006/relationships/image" Target="../media/image24.png"/><Relationship Id="rId4" Type="http://schemas.openxmlformats.org/officeDocument/2006/relationships/tags" Target="../tags/tag327.xml"/><Relationship Id="rId9"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34.xml"/><Relationship Id="rId7" Type="http://schemas.openxmlformats.org/officeDocument/2006/relationships/image" Target="../media/image25.svg"/><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335.xml"/></Relationships>
</file>

<file path=ppt/slides/_rels/slide56.xml.rels><?xml version="1.0" encoding="UTF-8" standalone="yes"?>
<Relationships xmlns="http://schemas.openxmlformats.org/package/2006/relationships"><Relationship Id="rId8" Type="http://schemas.openxmlformats.org/officeDocument/2006/relationships/tags" Target="../tags/tag343.xml"/><Relationship Id="rId3" Type="http://schemas.openxmlformats.org/officeDocument/2006/relationships/tags" Target="../tags/tag338.xml"/><Relationship Id="rId7" Type="http://schemas.openxmlformats.org/officeDocument/2006/relationships/tags" Target="../tags/tag342.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image" Target="../media/image25.svg"/><Relationship Id="rId5" Type="http://schemas.openxmlformats.org/officeDocument/2006/relationships/tags" Target="../tags/tag340.xml"/><Relationship Id="rId10" Type="http://schemas.openxmlformats.org/officeDocument/2006/relationships/image" Target="../media/image24.png"/><Relationship Id="rId4" Type="http://schemas.openxmlformats.org/officeDocument/2006/relationships/tags" Target="../tags/tag339.xml"/><Relationship Id="rId9"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image" Target="../media/image25.svg"/><Relationship Id="rId3" Type="http://schemas.openxmlformats.org/officeDocument/2006/relationships/tags" Target="../tags/tag346.xml"/><Relationship Id="rId7" Type="http://schemas.openxmlformats.org/officeDocument/2006/relationships/tags" Target="../tags/tag350.xml"/><Relationship Id="rId12" Type="http://schemas.openxmlformats.org/officeDocument/2006/relationships/image" Target="../media/image24.png"/><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slideLayout" Target="../slideLayouts/slideLayout7.xml"/><Relationship Id="rId5" Type="http://schemas.openxmlformats.org/officeDocument/2006/relationships/tags" Target="../tags/tag348.xml"/><Relationship Id="rId10" Type="http://schemas.openxmlformats.org/officeDocument/2006/relationships/tags" Target="../tags/tag353.xml"/><Relationship Id="rId4" Type="http://schemas.openxmlformats.org/officeDocument/2006/relationships/tags" Target="../tags/tag347.xml"/><Relationship Id="rId9" Type="http://schemas.openxmlformats.org/officeDocument/2006/relationships/tags" Target="../tags/tag352.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56.xml"/><Relationship Id="rId7" Type="http://schemas.openxmlformats.org/officeDocument/2006/relationships/tags" Target="../tags/tag360.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tags" Target="../tags/tag359.xml"/><Relationship Id="rId5" Type="http://schemas.openxmlformats.org/officeDocument/2006/relationships/tags" Target="../tags/tag358.xml"/><Relationship Id="rId10" Type="http://schemas.openxmlformats.org/officeDocument/2006/relationships/image" Target="../media/image25.svg"/><Relationship Id="rId4" Type="http://schemas.openxmlformats.org/officeDocument/2006/relationships/tags" Target="../tags/tag357.xml"/><Relationship Id="rId9" Type="http://schemas.openxmlformats.org/officeDocument/2006/relationships/image" Target="../media/image24.png"/></Relationships>
</file>

<file path=ppt/slides/_rels/slide59.xml.rels><?xml version="1.0" encoding="UTF-8" standalone="yes"?>
<Relationships xmlns="http://schemas.openxmlformats.org/package/2006/relationships"><Relationship Id="rId8" Type="http://schemas.openxmlformats.org/officeDocument/2006/relationships/tags" Target="../tags/tag368.xml"/><Relationship Id="rId3" Type="http://schemas.openxmlformats.org/officeDocument/2006/relationships/tags" Target="../tags/tag363.xml"/><Relationship Id="rId7" Type="http://schemas.openxmlformats.org/officeDocument/2006/relationships/tags" Target="../tags/tag36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image" Target="../media/image25.svg"/><Relationship Id="rId5" Type="http://schemas.openxmlformats.org/officeDocument/2006/relationships/tags" Target="../tags/tag365.xml"/><Relationship Id="rId10" Type="http://schemas.openxmlformats.org/officeDocument/2006/relationships/image" Target="../media/image24.png"/><Relationship Id="rId4" Type="http://schemas.openxmlformats.org/officeDocument/2006/relationships/tags" Target="../tags/tag364.xml"/><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5.xml"/><Relationship Id="rId7" Type="http://schemas.openxmlformats.org/officeDocument/2006/relationships/image" Target="../media/image10.jpeg"/><Relationship Id="rId12" Type="http://schemas.openxmlformats.org/officeDocument/2006/relationships/image" Target="../media/image23.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7.xml"/><Relationship Id="rId11" Type="http://schemas.openxmlformats.org/officeDocument/2006/relationships/image" Target="../media/image22.svg"/><Relationship Id="rId5" Type="http://schemas.openxmlformats.org/officeDocument/2006/relationships/tags" Target="../tags/tag47.xml"/><Relationship Id="rId10" Type="http://schemas.openxmlformats.org/officeDocument/2006/relationships/image" Target="../media/image5.png"/><Relationship Id="rId4" Type="http://schemas.openxmlformats.org/officeDocument/2006/relationships/tags" Target="../tags/tag46.xml"/><Relationship Id="rId9" Type="http://schemas.openxmlformats.org/officeDocument/2006/relationships/image" Target="../media/image21.svg"/></Relationships>
</file>

<file path=ppt/slides/_rels/slide6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image" Target="../media/image25.svg"/><Relationship Id="rId5" Type="http://schemas.openxmlformats.org/officeDocument/2006/relationships/tags" Target="../tags/tag373.xml"/><Relationship Id="rId10" Type="http://schemas.openxmlformats.org/officeDocument/2006/relationships/image" Target="../media/image24.png"/><Relationship Id="rId4" Type="http://schemas.openxmlformats.org/officeDocument/2006/relationships/tags" Target="../tags/tag372.xml"/><Relationship Id="rId9"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tags" Target="../tags/tag384.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image" Target="../media/image25.svg"/><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image" Target="../media/image24.png"/><Relationship Id="rId5" Type="http://schemas.openxmlformats.org/officeDocument/2006/relationships/tags" Target="../tags/tag381.xml"/><Relationship Id="rId10" Type="http://schemas.openxmlformats.org/officeDocument/2006/relationships/slideLayout" Target="../slideLayouts/slideLayout7.xml"/><Relationship Id="rId4" Type="http://schemas.openxmlformats.org/officeDocument/2006/relationships/tags" Target="../tags/tag380.xml"/><Relationship Id="rId9" Type="http://schemas.openxmlformats.org/officeDocument/2006/relationships/tags" Target="../tags/tag385.xml"/></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88.xml"/><Relationship Id="rId7" Type="http://schemas.openxmlformats.org/officeDocument/2006/relationships/image" Target="../media/image25.svg"/><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389.xml"/></Relationships>
</file>

<file path=ppt/slides/_rels/slide63.xml.rels><?xml version="1.0" encoding="UTF-8" standalone="yes"?>
<Relationships xmlns="http://schemas.openxmlformats.org/package/2006/relationships"><Relationship Id="rId8" Type="http://schemas.openxmlformats.org/officeDocument/2006/relationships/tags" Target="../tags/tag397.xml"/><Relationship Id="rId3" Type="http://schemas.openxmlformats.org/officeDocument/2006/relationships/tags" Target="../tags/tag392.xml"/><Relationship Id="rId7" Type="http://schemas.openxmlformats.org/officeDocument/2006/relationships/tags" Target="../tags/tag396.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image" Target="../media/image25.svg"/><Relationship Id="rId5" Type="http://schemas.openxmlformats.org/officeDocument/2006/relationships/tags" Target="../tags/tag394.xml"/><Relationship Id="rId10" Type="http://schemas.openxmlformats.org/officeDocument/2006/relationships/image" Target="../media/image24.png"/><Relationship Id="rId4" Type="http://schemas.openxmlformats.org/officeDocument/2006/relationships/tags" Target="../tags/tag393.xml"/><Relationship Id="rId9"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405.xml"/><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image" Target="../media/image25.svg"/><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image" Target="../media/image24.png"/><Relationship Id="rId5" Type="http://schemas.openxmlformats.org/officeDocument/2006/relationships/tags" Target="../tags/tag402.xml"/><Relationship Id="rId10" Type="http://schemas.openxmlformats.org/officeDocument/2006/relationships/slideLayout" Target="../slideLayouts/slideLayout7.xml"/><Relationship Id="rId4" Type="http://schemas.openxmlformats.org/officeDocument/2006/relationships/tags" Target="../tags/tag401.xml"/><Relationship Id="rId9" Type="http://schemas.openxmlformats.org/officeDocument/2006/relationships/tags" Target="../tags/tag406.xml"/></Relationships>
</file>

<file path=ppt/slides/_rels/slide65.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image" Target="../media/image51.png"/><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image" Target="../media/image25.svg"/><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image" Target="../media/image24.png"/><Relationship Id="rId5" Type="http://schemas.openxmlformats.org/officeDocument/2006/relationships/tags" Target="../tags/tag411.xml"/><Relationship Id="rId10" Type="http://schemas.openxmlformats.org/officeDocument/2006/relationships/slideLayout" Target="../slideLayouts/slideLayout7.xml"/><Relationship Id="rId4" Type="http://schemas.openxmlformats.org/officeDocument/2006/relationships/tags" Target="../tags/tag410.xml"/><Relationship Id="rId9" Type="http://schemas.openxmlformats.org/officeDocument/2006/relationships/tags" Target="../tags/tag415.xml"/></Relationships>
</file>

<file path=ppt/slides/_rels/slide66.xml.rels><?xml version="1.0" encoding="UTF-8" standalone="yes"?>
<Relationships xmlns="http://schemas.openxmlformats.org/package/2006/relationships"><Relationship Id="rId8" Type="http://schemas.openxmlformats.org/officeDocument/2006/relationships/tags" Target="../tags/tag423.xml"/><Relationship Id="rId3" Type="http://schemas.openxmlformats.org/officeDocument/2006/relationships/tags" Target="../tags/tag418.xml"/><Relationship Id="rId7" Type="http://schemas.openxmlformats.org/officeDocument/2006/relationships/tags" Target="../tags/tag422.xml"/><Relationship Id="rId12" Type="http://schemas.openxmlformats.org/officeDocument/2006/relationships/image" Target="../media/image52.png"/><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11" Type="http://schemas.openxmlformats.org/officeDocument/2006/relationships/image" Target="../media/image25.svg"/><Relationship Id="rId5" Type="http://schemas.openxmlformats.org/officeDocument/2006/relationships/tags" Target="../tags/tag420.xml"/><Relationship Id="rId10" Type="http://schemas.openxmlformats.org/officeDocument/2006/relationships/image" Target="../media/image24.png"/><Relationship Id="rId4" Type="http://schemas.openxmlformats.org/officeDocument/2006/relationships/tags" Target="../tags/tag419.xml"/><Relationship Id="rId9"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tags" Target="../tags/tag431.xml"/><Relationship Id="rId3" Type="http://schemas.openxmlformats.org/officeDocument/2006/relationships/tags" Target="../tags/tag426.xml"/><Relationship Id="rId7" Type="http://schemas.openxmlformats.org/officeDocument/2006/relationships/tags" Target="../tags/tag430.xml"/><Relationship Id="rId12" Type="http://schemas.openxmlformats.org/officeDocument/2006/relationships/image" Target="../media/image53.png"/><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image" Target="../media/image25.svg"/><Relationship Id="rId5" Type="http://schemas.openxmlformats.org/officeDocument/2006/relationships/tags" Target="../tags/tag428.xml"/><Relationship Id="rId10" Type="http://schemas.openxmlformats.org/officeDocument/2006/relationships/image" Target="../media/image24.png"/><Relationship Id="rId4" Type="http://schemas.openxmlformats.org/officeDocument/2006/relationships/tags" Target="../tags/tag427.xml"/><Relationship Id="rId9"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34.xml"/><Relationship Id="rId7" Type="http://schemas.openxmlformats.org/officeDocument/2006/relationships/tags" Target="../tags/tag438.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image" Target="../media/image53.png"/><Relationship Id="rId5" Type="http://schemas.openxmlformats.org/officeDocument/2006/relationships/tags" Target="../tags/tag436.xml"/><Relationship Id="rId10" Type="http://schemas.openxmlformats.org/officeDocument/2006/relationships/image" Target="../media/image25.svg"/><Relationship Id="rId4" Type="http://schemas.openxmlformats.org/officeDocument/2006/relationships/tags" Target="../tags/tag435.xml"/><Relationship Id="rId9" Type="http://schemas.openxmlformats.org/officeDocument/2006/relationships/image" Target="../media/image24.png"/></Relationships>
</file>

<file path=ppt/slides/_rels/slide69.xml.rels><?xml version="1.0" encoding="UTF-8" standalone="yes"?>
<Relationships xmlns="http://schemas.openxmlformats.org/package/2006/relationships"><Relationship Id="rId8" Type="http://schemas.openxmlformats.org/officeDocument/2006/relationships/tags" Target="../tags/tag446.xml"/><Relationship Id="rId3" Type="http://schemas.openxmlformats.org/officeDocument/2006/relationships/tags" Target="../tags/tag441.xml"/><Relationship Id="rId7" Type="http://schemas.openxmlformats.org/officeDocument/2006/relationships/tags" Target="../tags/tag445.xml"/><Relationship Id="rId12" Type="http://schemas.openxmlformats.org/officeDocument/2006/relationships/image" Target="../media/image54.png"/><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image" Target="../media/image25.svg"/><Relationship Id="rId5" Type="http://schemas.openxmlformats.org/officeDocument/2006/relationships/tags" Target="../tags/tag443.xml"/><Relationship Id="rId10" Type="http://schemas.openxmlformats.org/officeDocument/2006/relationships/image" Target="../media/image24.png"/><Relationship Id="rId4" Type="http://schemas.openxmlformats.org/officeDocument/2006/relationships/tags" Target="../tags/tag442.xml"/><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image" Target="../media/image14.png"/><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image" Target="../media/image13.sv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11.png"/><Relationship Id="rId5" Type="http://schemas.openxmlformats.org/officeDocument/2006/relationships/tags" Target="../tags/tag52.xml"/><Relationship Id="rId15" Type="http://schemas.openxmlformats.org/officeDocument/2006/relationships/image" Target="../media/image16.png"/><Relationship Id="rId10" Type="http://schemas.openxmlformats.org/officeDocument/2006/relationships/image" Target="../media/image10.jpeg"/><Relationship Id="rId4" Type="http://schemas.openxmlformats.org/officeDocument/2006/relationships/tags" Target="../tags/tag51.xml"/><Relationship Id="rId9" Type="http://schemas.openxmlformats.org/officeDocument/2006/relationships/slideLayout" Target="../slideLayouts/slideLayout7.xml"/><Relationship Id="rId14" Type="http://schemas.openxmlformats.org/officeDocument/2006/relationships/image" Target="../media/image15.svg"/></Relationships>
</file>

<file path=ppt/slides/_rels/slide70.xml.rels><?xml version="1.0" encoding="UTF-8" standalone="yes"?>
<Relationships xmlns="http://schemas.openxmlformats.org/package/2006/relationships"><Relationship Id="rId8" Type="http://schemas.openxmlformats.org/officeDocument/2006/relationships/tags" Target="../tags/tag454.xml"/><Relationship Id="rId3" Type="http://schemas.openxmlformats.org/officeDocument/2006/relationships/tags" Target="../tags/tag449.xml"/><Relationship Id="rId7" Type="http://schemas.openxmlformats.org/officeDocument/2006/relationships/tags" Target="../tags/tag453.xml"/><Relationship Id="rId12" Type="http://schemas.openxmlformats.org/officeDocument/2006/relationships/image" Target="../media/image55.png"/><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tags" Target="../tags/tag452.xml"/><Relationship Id="rId11" Type="http://schemas.openxmlformats.org/officeDocument/2006/relationships/image" Target="../media/image25.svg"/><Relationship Id="rId5" Type="http://schemas.openxmlformats.org/officeDocument/2006/relationships/tags" Target="../tags/tag451.xml"/><Relationship Id="rId10" Type="http://schemas.openxmlformats.org/officeDocument/2006/relationships/image" Target="../media/image24.png"/><Relationship Id="rId4" Type="http://schemas.openxmlformats.org/officeDocument/2006/relationships/tags" Target="../tags/tag450.xml"/><Relationship Id="rId9"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tags" Target="../tags/tag462.xml"/><Relationship Id="rId13" Type="http://schemas.openxmlformats.org/officeDocument/2006/relationships/image" Target="../media/image51.png"/><Relationship Id="rId3" Type="http://schemas.openxmlformats.org/officeDocument/2006/relationships/tags" Target="../tags/tag457.xml"/><Relationship Id="rId7" Type="http://schemas.openxmlformats.org/officeDocument/2006/relationships/tags" Target="../tags/tag461.xml"/><Relationship Id="rId12" Type="http://schemas.openxmlformats.org/officeDocument/2006/relationships/image" Target="../media/image25.svg"/><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11" Type="http://schemas.openxmlformats.org/officeDocument/2006/relationships/image" Target="../media/image24.png"/><Relationship Id="rId5" Type="http://schemas.openxmlformats.org/officeDocument/2006/relationships/tags" Target="../tags/tag459.xml"/><Relationship Id="rId10" Type="http://schemas.openxmlformats.org/officeDocument/2006/relationships/slideLayout" Target="../slideLayouts/slideLayout7.xml"/><Relationship Id="rId4" Type="http://schemas.openxmlformats.org/officeDocument/2006/relationships/tags" Target="../tags/tag458.xml"/><Relationship Id="rId9" Type="http://schemas.openxmlformats.org/officeDocument/2006/relationships/tags" Target="../tags/tag463.xml"/></Relationships>
</file>

<file path=ppt/slides/_rels/slide72.xml.rels><?xml version="1.0" encoding="UTF-8" standalone="yes"?>
<Relationships xmlns="http://schemas.openxmlformats.org/package/2006/relationships"><Relationship Id="rId8" Type="http://schemas.openxmlformats.org/officeDocument/2006/relationships/tags" Target="../tags/tag471.xml"/><Relationship Id="rId13" Type="http://schemas.openxmlformats.org/officeDocument/2006/relationships/image" Target="../media/image56.jpg"/><Relationship Id="rId3" Type="http://schemas.openxmlformats.org/officeDocument/2006/relationships/tags" Target="../tags/tag466.xml"/><Relationship Id="rId7" Type="http://schemas.openxmlformats.org/officeDocument/2006/relationships/tags" Target="../tags/tag470.xml"/><Relationship Id="rId12" Type="http://schemas.openxmlformats.org/officeDocument/2006/relationships/image" Target="../media/image25.svg"/><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image" Target="../media/image24.png"/><Relationship Id="rId5" Type="http://schemas.openxmlformats.org/officeDocument/2006/relationships/tags" Target="../tags/tag468.xml"/><Relationship Id="rId10" Type="http://schemas.openxmlformats.org/officeDocument/2006/relationships/slideLayout" Target="../slideLayouts/slideLayout7.xml"/><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image" Target="../media/image51.png"/></Relationships>
</file>

<file path=ppt/slides/_rels/slide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75.xml"/><Relationship Id="rId7" Type="http://schemas.openxmlformats.org/officeDocument/2006/relationships/image" Target="../media/image10.jpeg"/><Relationship Id="rId12" Type="http://schemas.openxmlformats.org/officeDocument/2006/relationships/image" Target="../media/image23.png"/><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slideLayout" Target="../slideLayouts/slideLayout7.xml"/><Relationship Id="rId11" Type="http://schemas.openxmlformats.org/officeDocument/2006/relationships/image" Target="../media/image22.svg"/><Relationship Id="rId5" Type="http://schemas.openxmlformats.org/officeDocument/2006/relationships/tags" Target="../tags/tag477.xml"/><Relationship Id="rId10" Type="http://schemas.openxmlformats.org/officeDocument/2006/relationships/image" Target="../media/image5.png"/><Relationship Id="rId4" Type="http://schemas.openxmlformats.org/officeDocument/2006/relationships/tags" Target="../tags/tag476.xml"/><Relationship Id="rId9" Type="http://schemas.openxmlformats.org/officeDocument/2006/relationships/image" Target="../media/image21.svg"/></Relationships>
</file>

<file path=ppt/slides/_rels/slide74.xml.rels><?xml version="1.0" encoding="UTF-8" standalone="yes"?>
<Relationships xmlns="http://schemas.openxmlformats.org/package/2006/relationships"><Relationship Id="rId8" Type="http://schemas.openxmlformats.org/officeDocument/2006/relationships/tags" Target="../tags/tag485.xml"/><Relationship Id="rId13" Type="http://schemas.openxmlformats.org/officeDocument/2006/relationships/image" Target="../media/image14.png"/><Relationship Id="rId3" Type="http://schemas.openxmlformats.org/officeDocument/2006/relationships/tags" Target="../tags/tag480.xml"/><Relationship Id="rId7" Type="http://schemas.openxmlformats.org/officeDocument/2006/relationships/tags" Target="../tags/tag484.xml"/><Relationship Id="rId12" Type="http://schemas.openxmlformats.org/officeDocument/2006/relationships/image" Target="../media/image13.sv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image" Target="../media/image11.png"/><Relationship Id="rId5" Type="http://schemas.openxmlformats.org/officeDocument/2006/relationships/tags" Target="../tags/tag482.xml"/><Relationship Id="rId15" Type="http://schemas.openxmlformats.org/officeDocument/2006/relationships/image" Target="../media/image16.png"/><Relationship Id="rId10" Type="http://schemas.openxmlformats.org/officeDocument/2006/relationships/image" Target="../media/image10.jpeg"/><Relationship Id="rId4" Type="http://schemas.openxmlformats.org/officeDocument/2006/relationships/tags" Target="../tags/tag481.xml"/><Relationship Id="rId9" Type="http://schemas.openxmlformats.org/officeDocument/2006/relationships/slideLayout" Target="../slideLayouts/slideLayout7.xml"/><Relationship Id="rId14" Type="http://schemas.openxmlformats.org/officeDocument/2006/relationships/image" Target="../media/image15.svg"/></Relationships>
</file>

<file path=ppt/slides/_rels/slide75.xml.rels><?xml version="1.0" encoding="UTF-8" standalone="yes"?>
<Relationships xmlns="http://schemas.openxmlformats.org/package/2006/relationships"><Relationship Id="rId8" Type="http://schemas.openxmlformats.org/officeDocument/2006/relationships/tags" Target="../tags/tag493.xml"/><Relationship Id="rId13" Type="http://schemas.openxmlformats.org/officeDocument/2006/relationships/image" Target="../media/image57.jpeg"/><Relationship Id="rId3" Type="http://schemas.openxmlformats.org/officeDocument/2006/relationships/tags" Target="../tags/tag488.xml"/><Relationship Id="rId7" Type="http://schemas.openxmlformats.org/officeDocument/2006/relationships/tags" Target="../tags/tag492.xml"/><Relationship Id="rId12" Type="http://schemas.openxmlformats.org/officeDocument/2006/relationships/image" Target="../media/image25.svg"/><Relationship Id="rId2" Type="http://schemas.openxmlformats.org/officeDocument/2006/relationships/tags" Target="../tags/tag487.xml"/><Relationship Id="rId1" Type="http://schemas.openxmlformats.org/officeDocument/2006/relationships/tags" Target="../tags/tag486.xml"/><Relationship Id="rId6" Type="http://schemas.openxmlformats.org/officeDocument/2006/relationships/tags" Target="../tags/tag491.xml"/><Relationship Id="rId11" Type="http://schemas.openxmlformats.org/officeDocument/2006/relationships/image" Target="../media/image24.png"/><Relationship Id="rId5" Type="http://schemas.openxmlformats.org/officeDocument/2006/relationships/tags" Target="../tags/tag490.xml"/><Relationship Id="rId10" Type="http://schemas.openxmlformats.org/officeDocument/2006/relationships/slideLayout" Target="../slideLayouts/slideLayout7.xml"/><Relationship Id="rId4" Type="http://schemas.openxmlformats.org/officeDocument/2006/relationships/tags" Target="../tags/tag489.xml"/><Relationship Id="rId9" Type="http://schemas.openxmlformats.org/officeDocument/2006/relationships/tags" Target="../tags/tag494.xml"/></Relationships>
</file>

<file path=ppt/slides/_rels/slide76.xml.rels><?xml version="1.0" encoding="UTF-8" standalone="yes"?>
<Relationships xmlns="http://schemas.openxmlformats.org/package/2006/relationships"><Relationship Id="rId8" Type="http://schemas.openxmlformats.org/officeDocument/2006/relationships/tags" Target="../tags/tag502.xml"/><Relationship Id="rId13" Type="http://schemas.openxmlformats.org/officeDocument/2006/relationships/image" Target="../media/image58.png"/><Relationship Id="rId3" Type="http://schemas.openxmlformats.org/officeDocument/2006/relationships/tags" Target="../tags/tag497.xml"/><Relationship Id="rId7" Type="http://schemas.openxmlformats.org/officeDocument/2006/relationships/tags" Target="../tags/tag501.xml"/><Relationship Id="rId12" Type="http://schemas.openxmlformats.org/officeDocument/2006/relationships/image" Target="../media/image25.svg"/><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image" Target="../media/image24.png"/><Relationship Id="rId5" Type="http://schemas.openxmlformats.org/officeDocument/2006/relationships/tags" Target="../tags/tag499.xml"/><Relationship Id="rId10" Type="http://schemas.openxmlformats.org/officeDocument/2006/relationships/slideLayout" Target="../slideLayouts/slideLayout7.xml"/><Relationship Id="rId4" Type="http://schemas.openxmlformats.org/officeDocument/2006/relationships/tags" Target="../tags/tag498.xml"/><Relationship Id="rId9" Type="http://schemas.openxmlformats.org/officeDocument/2006/relationships/tags" Target="../tags/tag503.xml"/></Relationships>
</file>

<file path=ppt/slides/_rels/slide77.xml.rels><?xml version="1.0" encoding="UTF-8" standalone="yes"?>
<Relationships xmlns="http://schemas.openxmlformats.org/package/2006/relationships"><Relationship Id="rId8" Type="http://schemas.openxmlformats.org/officeDocument/2006/relationships/tags" Target="../tags/tag511.xml"/><Relationship Id="rId3" Type="http://schemas.openxmlformats.org/officeDocument/2006/relationships/tags" Target="../tags/tag506.xml"/><Relationship Id="rId7" Type="http://schemas.openxmlformats.org/officeDocument/2006/relationships/tags" Target="../tags/tag510.xml"/><Relationship Id="rId12" Type="http://schemas.openxmlformats.org/officeDocument/2006/relationships/image" Target="../media/image41.png"/><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tags" Target="../tags/tag509.xml"/><Relationship Id="rId11" Type="http://schemas.openxmlformats.org/officeDocument/2006/relationships/image" Target="../media/image25.svg"/><Relationship Id="rId5" Type="http://schemas.openxmlformats.org/officeDocument/2006/relationships/tags" Target="../tags/tag508.xml"/><Relationship Id="rId10" Type="http://schemas.openxmlformats.org/officeDocument/2006/relationships/image" Target="../media/image24.png"/><Relationship Id="rId4" Type="http://schemas.openxmlformats.org/officeDocument/2006/relationships/tags" Target="../tags/tag507.xml"/><Relationship Id="rId9"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tags" Target="../tags/tag519.xml"/><Relationship Id="rId13" Type="http://schemas.openxmlformats.org/officeDocument/2006/relationships/image" Target="../media/image59.png"/><Relationship Id="rId3" Type="http://schemas.openxmlformats.org/officeDocument/2006/relationships/tags" Target="../tags/tag514.xml"/><Relationship Id="rId7" Type="http://schemas.openxmlformats.org/officeDocument/2006/relationships/tags" Target="../tags/tag518.xml"/><Relationship Id="rId12" Type="http://schemas.openxmlformats.org/officeDocument/2006/relationships/image" Target="../media/image25.svg"/><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image" Target="../media/image24.png"/><Relationship Id="rId5" Type="http://schemas.openxmlformats.org/officeDocument/2006/relationships/tags" Target="../tags/tag516.xml"/><Relationship Id="rId10" Type="http://schemas.openxmlformats.org/officeDocument/2006/relationships/slideLayout" Target="../slideLayouts/slideLayout7.xml"/><Relationship Id="rId4" Type="http://schemas.openxmlformats.org/officeDocument/2006/relationships/tags" Target="../tags/tag515.xml"/><Relationship Id="rId9" Type="http://schemas.openxmlformats.org/officeDocument/2006/relationships/tags" Target="../tags/tag520.xml"/></Relationships>
</file>

<file path=ppt/slides/_rels/slide79.xml.rels><?xml version="1.0" encoding="UTF-8" standalone="yes"?>
<Relationships xmlns="http://schemas.openxmlformats.org/package/2006/relationships"><Relationship Id="rId8" Type="http://schemas.openxmlformats.org/officeDocument/2006/relationships/tags" Target="../tags/tag528.xml"/><Relationship Id="rId13" Type="http://schemas.openxmlformats.org/officeDocument/2006/relationships/image" Target="../media/image58.png"/><Relationship Id="rId3" Type="http://schemas.openxmlformats.org/officeDocument/2006/relationships/tags" Target="../tags/tag523.xml"/><Relationship Id="rId7" Type="http://schemas.openxmlformats.org/officeDocument/2006/relationships/tags" Target="../tags/tag527.xml"/><Relationship Id="rId12" Type="http://schemas.openxmlformats.org/officeDocument/2006/relationships/image" Target="../media/image25.svg"/><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11" Type="http://schemas.openxmlformats.org/officeDocument/2006/relationships/image" Target="../media/image24.png"/><Relationship Id="rId5" Type="http://schemas.openxmlformats.org/officeDocument/2006/relationships/tags" Target="../tags/tag525.xml"/><Relationship Id="rId10" Type="http://schemas.openxmlformats.org/officeDocument/2006/relationships/slideLayout" Target="../slideLayouts/slideLayout7.xml"/><Relationship Id="rId4" Type="http://schemas.openxmlformats.org/officeDocument/2006/relationships/tags" Target="../tags/tag524.xml"/><Relationship Id="rId9" Type="http://schemas.openxmlformats.org/officeDocument/2006/relationships/tags" Target="../tags/tag529.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58.xml"/><Relationship Id="rId7" Type="http://schemas.openxmlformats.org/officeDocument/2006/relationships/image" Target="../media/image24.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7.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tags" Target="../tags/tag537.xml"/><Relationship Id="rId3" Type="http://schemas.openxmlformats.org/officeDocument/2006/relationships/tags" Target="../tags/tag532.xml"/><Relationship Id="rId7" Type="http://schemas.openxmlformats.org/officeDocument/2006/relationships/tags" Target="../tags/tag536.xml"/><Relationship Id="rId12" Type="http://schemas.openxmlformats.org/officeDocument/2006/relationships/image" Target="../media/image41.png"/><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tags" Target="../tags/tag535.xml"/><Relationship Id="rId11" Type="http://schemas.openxmlformats.org/officeDocument/2006/relationships/image" Target="../media/image25.svg"/><Relationship Id="rId5" Type="http://schemas.openxmlformats.org/officeDocument/2006/relationships/tags" Target="../tags/tag534.xml"/><Relationship Id="rId10" Type="http://schemas.openxmlformats.org/officeDocument/2006/relationships/image" Target="../media/image24.png"/><Relationship Id="rId4" Type="http://schemas.openxmlformats.org/officeDocument/2006/relationships/tags" Target="../tags/tag533.xml"/><Relationship Id="rId9"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tags" Target="../tags/tag545.xml"/><Relationship Id="rId3" Type="http://schemas.openxmlformats.org/officeDocument/2006/relationships/tags" Target="../tags/tag540.xml"/><Relationship Id="rId7" Type="http://schemas.openxmlformats.org/officeDocument/2006/relationships/tags" Target="../tags/tag544.xml"/><Relationship Id="rId12" Type="http://schemas.openxmlformats.org/officeDocument/2006/relationships/image" Target="../media/image60.png"/><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image" Target="../media/image25.svg"/><Relationship Id="rId5" Type="http://schemas.openxmlformats.org/officeDocument/2006/relationships/tags" Target="../tags/tag542.xml"/><Relationship Id="rId10" Type="http://schemas.openxmlformats.org/officeDocument/2006/relationships/image" Target="../media/image24.png"/><Relationship Id="rId4" Type="http://schemas.openxmlformats.org/officeDocument/2006/relationships/tags" Target="../tags/tag541.xml"/><Relationship Id="rId9"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tags" Target="../tags/tag553.xml"/><Relationship Id="rId13" Type="http://schemas.openxmlformats.org/officeDocument/2006/relationships/image" Target="../media/image58.png"/><Relationship Id="rId3" Type="http://schemas.openxmlformats.org/officeDocument/2006/relationships/tags" Target="../tags/tag548.xml"/><Relationship Id="rId7" Type="http://schemas.openxmlformats.org/officeDocument/2006/relationships/tags" Target="../tags/tag552.xml"/><Relationship Id="rId12" Type="http://schemas.openxmlformats.org/officeDocument/2006/relationships/image" Target="../media/image25.svg"/><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tags" Target="../tags/tag551.xml"/><Relationship Id="rId11" Type="http://schemas.openxmlformats.org/officeDocument/2006/relationships/image" Target="../media/image24.png"/><Relationship Id="rId5" Type="http://schemas.openxmlformats.org/officeDocument/2006/relationships/tags" Target="../tags/tag550.xml"/><Relationship Id="rId10" Type="http://schemas.openxmlformats.org/officeDocument/2006/relationships/slideLayout" Target="../slideLayouts/slideLayout7.xml"/><Relationship Id="rId4" Type="http://schemas.openxmlformats.org/officeDocument/2006/relationships/tags" Target="../tags/tag549.xml"/><Relationship Id="rId9" Type="http://schemas.openxmlformats.org/officeDocument/2006/relationships/tags" Target="../tags/tag554.xml"/></Relationships>
</file>

<file path=ppt/slides/_rels/slide83.xml.rels><?xml version="1.0" encoding="UTF-8" standalone="yes"?>
<Relationships xmlns="http://schemas.openxmlformats.org/package/2006/relationships"><Relationship Id="rId8" Type="http://schemas.openxmlformats.org/officeDocument/2006/relationships/tags" Target="../tags/tag562.xml"/><Relationship Id="rId3" Type="http://schemas.openxmlformats.org/officeDocument/2006/relationships/tags" Target="../tags/tag557.xml"/><Relationship Id="rId7" Type="http://schemas.openxmlformats.org/officeDocument/2006/relationships/tags" Target="../tags/tag561.xml"/><Relationship Id="rId12" Type="http://schemas.openxmlformats.org/officeDocument/2006/relationships/image" Target="../media/image41.png"/><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tags" Target="../tags/tag560.xml"/><Relationship Id="rId11" Type="http://schemas.openxmlformats.org/officeDocument/2006/relationships/image" Target="../media/image25.svg"/><Relationship Id="rId5" Type="http://schemas.openxmlformats.org/officeDocument/2006/relationships/tags" Target="../tags/tag559.xml"/><Relationship Id="rId10" Type="http://schemas.openxmlformats.org/officeDocument/2006/relationships/image" Target="../media/image24.png"/><Relationship Id="rId4" Type="http://schemas.openxmlformats.org/officeDocument/2006/relationships/tags" Target="../tags/tag558.xml"/><Relationship Id="rId9"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tags" Target="../tags/tag570.xml"/><Relationship Id="rId13" Type="http://schemas.openxmlformats.org/officeDocument/2006/relationships/image" Target="../media/image60.png"/><Relationship Id="rId3" Type="http://schemas.openxmlformats.org/officeDocument/2006/relationships/tags" Target="../tags/tag565.xml"/><Relationship Id="rId7" Type="http://schemas.openxmlformats.org/officeDocument/2006/relationships/tags" Target="../tags/tag569.xml"/><Relationship Id="rId12" Type="http://schemas.openxmlformats.org/officeDocument/2006/relationships/image" Target="../media/image25.svg"/><Relationship Id="rId2" Type="http://schemas.openxmlformats.org/officeDocument/2006/relationships/tags" Target="../tags/tag564.xml"/><Relationship Id="rId1" Type="http://schemas.openxmlformats.org/officeDocument/2006/relationships/tags" Target="../tags/tag563.xml"/><Relationship Id="rId6" Type="http://schemas.openxmlformats.org/officeDocument/2006/relationships/tags" Target="../tags/tag568.xml"/><Relationship Id="rId11" Type="http://schemas.openxmlformats.org/officeDocument/2006/relationships/image" Target="../media/image24.png"/><Relationship Id="rId5" Type="http://schemas.openxmlformats.org/officeDocument/2006/relationships/tags" Target="../tags/tag567.xml"/><Relationship Id="rId10" Type="http://schemas.openxmlformats.org/officeDocument/2006/relationships/slideLayout" Target="../slideLayouts/slideLayout7.xml"/><Relationship Id="rId4" Type="http://schemas.openxmlformats.org/officeDocument/2006/relationships/tags" Target="../tags/tag566.xml"/><Relationship Id="rId9" Type="http://schemas.openxmlformats.org/officeDocument/2006/relationships/tags" Target="../tags/tag571.xml"/></Relationships>
</file>

<file path=ppt/slides/_rels/slide85.xml.rels><?xml version="1.0" encoding="UTF-8" standalone="yes"?>
<Relationships xmlns="http://schemas.openxmlformats.org/package/2006/relationships"><Relationship Id="rId8" Type="http://schemas.openxmlformats.org/officeDocument/2006/relationships/tags" Target="../tags/tag579.xml"/><Relationship Id="rId13" Type="http://schemas.openxmlformats.org/officeDocument/2006/relationships/image" Target="../media/image58.png"/><Relationship Id="rId3" Type="http://schemas.openxmlformats.org/officeDocument/2006/relationships/tags" Target="../tags/tag574.xml"/><Relationship Id="rId7" Type="http://schemas.openxmlformats.org/officeDocument/2006/relationships/tags" Target="../tags/tag578.xml"/><Relationship Id="rId12" Type="http://schemas.openxmlformats.org/officeDocument/2006/relationships/image" Target="../media/image25.svg"/><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tags" Target="../tags/tag577.xml"/><Relationship Id="rId11" Type="http://schemas.openxmlformats.org/officeDocument/2006/relationships/image" Target="../media/image24.png"/><Relationship Id="rId5" Type="http://schemas.openxmlformats.org/officeDocument/2006/relationships/tags" Target="../tags/tag576.xml"/><Relationship Id="rId10" Type="http://schemas.openxmlformats.org/officeDocument/2006/relationships/slideLayout" Target="../slideLayouts/slideLayout7.xml"/><Relationship Id="rId4" Type="http://schemas.openxmlformats.org/officeDocument/2006/relationships/tags" Target="../tags/tag575.xml"/><Relationship Id="rId9" Type="http://schemas.openxmlformats.org/officeDocument/2006/relationships/tags" Target="../tags/tag580.xml"/></Relationships>
</file>

<file path=ppt/slides/_rels/slide86.xml.rels><?xml version="1.0" encoding="UTF-8" standalone="yes"?>
<Relationships xmlns="http://schemas.openxmlformats.org/package/2006/relationships"><Relationship Id="rId8" Type="http://schemas.openxmlformats.org/officeDocument/2006/relationships/tags" Target="../tags/tag588.xml"/><Relationship Id="rId3" Type="http://schemas.openxmlformats.org/officeDocument/2006/relationships/tags" Target="../tags/tag583.xml"/><Relationship Id="rId7" Type="http://schemas.openxmlformats.org/officeDocument/2006/relationships/tags" Target="../tags/tag587.xml"/><Relationship Id="rId12" Type="http://schemas.openxmlformats.org/officeDocument/2006/relationships/image" Target="../media/image41.png"/><Relationship Id="rId2" Type="http://schemas.openxmlformats.org/officeDocument/2006/relationships/tags" Target="../tags/tag582.xml"/><Relationship Id="rId1" Type="http://schemas.openxmlformats.org/officeDocument/2006/relationships/tags" Target="../tags/tag581.xml"/><Relationship Id="rId6" Type="http://schemas.openxmlformats.org/officeDocument/2006/relationships/tags" Target="../tags/tag586.xml"/><Relationship Id="rId11" Type="http://schemas.openxmlformats.org/officeDocument/2006/relationships/image" Target="../media/image25.svg"/><Relationship Id="rId5" Type="http://schemas.openxmlformats.org/officeDocument/2006/relationships/tags" Target="../tags/tag585.xml"/><Relationship Id="rId10" Type="http://schemas.openxmlformats.org/officeDocument/2006/relationships/image" Target="../media/image24.png"/><Relationship Id="rId4" Type="http://schemas.openxmlformats.org/officeDocument/2006/relationships/tags" Target="../tags/tag584.xml"/><Relationship Id="rId9"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596.xml"/><Relationship Id="rId13" Type="http://schemas.openxmlformats.org/officeDocument/2006/relationships/image" Target="../media/image51.png"/><Relationship Id="rId3" Type="http://schemas.openxmlformats.org/officeDocument/2006/relationships/tags" Target="../tags/tag591.xml"/><Relationship Id="rId7" Type="http://schemas.openxmlformats.org/officeDocument/2006/relationships/tags" Target="../tags/tag595.xml"/><Relationship Id="rId12" Type="http://schemas.openxmlformats.org/officeDocument/2006/relationships/image" Target="../media/image25.svg"/><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image" Target="../media/image24.png"/><Relationship Id="rId5" Type="http://schemas.openxmlformats.org/officeDocument/2006/relationships/tags" Target="../tags/tag593.xml"/><Relationship Id="rId10" Type="http://schemas.openxmlformats.org/officeDocument/2006/relationships/slideLayout" Target="../slideLayouts/slideLayout7.xml"/><Relationship Id="rId4" Type="http://schemas.openxmlformats.org/officeDocument/2006/relationships/tags" Target="../tags/tag592.xml"/><Relationship Id="rId9" Type="http://schemas.openxmlformats.org/officeDocument/2006/relationships/tags" Target="../tags/tag597.xml"/></Relationships>
</file>

<file path=ppt/slides/_rels/slide88.xml.rels><?xml version="1.0" encoding="UTF-8" standalone="yes"?>
<Relationships xmlns="http://schemas.openxmlformats.org/package/2006/relationships"><Relationship Id="rId8" Type="http://schemas.openxmlformats.org/officeDocument/2006/relationships/tags" Target="../tags/tag605.xml"/><Relationship Id="rId13" Type="http://schemas.openxmlformats.org/officeDocument/2006/relationships/image" Target="../media/image61.png"/><Relationship Id="rId3" Type="http://schemas.openxmlformats.org/officeDocument/2006/relationships/tags" Target="../tags/tag600.xml"/><Relationship Id="rId7" Type="http://schemas.openxmlformats.org/officeDocument/2006/relationships/tags" Target="../tags/tag604.xml"/><Relationship Id="rId12" Type="http://schemas.openxmlformats.org/officeDocument/2006/relationships/image" Target="../media/image25.svg"/><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tags" Target="../tags/tag603.xml"/><Relationship Id="rId11" Type="http://schemas.openxmlformats.org/officeDocument/2006/relationships/image" Target="../media/image24.png"/><Relationship Id="rId5" Type="http://schemas.openxmlformats.org/officeDocument/2006/relationships/tags" Target="../tags/tag602.xml"/><Relationship Id="rId10" Type="http://schemas.openxmlformats.org/officeDocument/2006/relationships/slideLayout" Target="../slideLayouts/slideLayout7.xml"/><Relationship Id="rId4" Type="http://schemas.openxmlformats.org/officeDocument/2006/relationships/tags" Target="../tags/tag601.xml"/><Relationship Id="rId9" Type="http://schemas.openxmlformats.org/officeDocument/2006/relationships/tags" Target="../tags/tag606.xml"/></Relationships>
</file>

<file path=ppt/slides/_rels/slide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09.xml"/><Relationship Id="rId7" Type="http://schemas.openxmlformats.org/officeDocument/2006/relationships/image" Target="../media/image10.jpeg"/><Relationship Id="rId12" Type="http://schemas.openxmlformats.org/officeDocument/2006/relationships/image" Target="../media/image23.png"/><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slideLayout" Target="../slideLayouts/slideLayout7.xml"/><Relationship Id="rId11" Type="http://schemas.openxmlformats.org/officeDocument/2006/relationships/image" Target="../media/image22.svg"/><Relationship Id="rId5" Type="http://schemas.openxmlformats.org/officeDocument/2006/relationships/tags" Target="../tags/tag611.xml"/><Relationship Id="rId10" Type="http://schemas.openxmlformats.org/officeDocument/2006/relationships/image" Target="../media/image5.png"/><Relationship Id="rId4" Type="http://schemas.openxmlformats.org/officeDocument/2006/relationships/tags" Target="../tags/tag610.xml"/><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tags" Target="../tags/tag63.xml"/><Relationship Id="rId7" Type="http://schemas.openxmlformats.org/officeDocument/2006/relationships/image" Target="../media/image25.sv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64.xml"/></Relationships>
</file>

<file path=ppt/slides/_rels/slide90.xml.rels><?xml version="1.0" encoding="UTF-8" standalone="yes"?>
<Relationships xmlns="http://schemas.openxmlformats.org/package/2006/relationships"><Relationship Id="rId8" Type="http://schemas.openxmlformats.org/officeDocument/2006/relationships/tags" Target="../tags/tag619.xml"/><Relationship Id="rId13" Type="http://schemas.openxmlformats.org/officeDocument/2006/relationships/image" Target="../media/image11.png"/><Relationship Id="rId18" Type="http://schemas.openxmlformats.org/officeDocument/2006/relationships/image" Target="../media/image62.png"/><Relationship Id="rId3" Type="http://schemas.openxmlformats.org/officeDocument/2006/relationships/tags" Target="../tags/tag614.xml"/><Relationship Id="rId7" Type="http://schemas.openxmlformats.org/officeDocument/2006/relationships/tags" Target="../tags/tag618.xml"/><Relationship Id="rId12" Type="http://schemas.openxmlformats.org/officeDocument/2006/relationships/image" Target="../media/image10.jpeg"/><Relationship Id="rId17" Type="http://schemas.openxmlformats.org/officeDocument/2006/relationships/image" Target="../media/image16.png"/><Relationship Id="rId2" Type="http://schemas.openxmlformats.org/officeDocument/2006/relationships/tags" Target="../tags/tag613.xml"/><Relationship Id="rId16" Type="http://schemas.openxmlformats.org/officeDocument/2006/relationships/image" Target="../media/image15.svg"/><Relationship Id="rId1" Type="http://schemas.openxmlformats.org/officeDocument/2006/relationships/tags" Target="../tags/tag612.xml"/><Relationship Id="rId6" Type="http://schemas.openxmlformats.org/officeDocument/2006/relationships/tags" Target="../tags/tag617.xml"/><Relationship Id="rId11" Type="http://schemas.openxmlformats.org/officeDocument/2006/relationships/slideLayout" Target="../slideLayouts/slideLayout7.xml"/><Relationship Id="rId5" Type="http://schemas.openxmlformats.org/officeDocument/2006/relationships/tags" Target="../tags/tag616.xml"/><Relationship Id="rId15" Type="http://schemas.openxmlformats.org/officeDocument/2006/relationships/image" Target="../media/image14.png"/><Relationship Id="rId10" Type="http://schemas.openxmlformats.org/officeDocument/2006/relationships/tags" Target="../tags/tag621.xml"/><Relationship Id="rId4" Type="http://schemas.openxmlformats.org/officeDocument/2006/relationships/tags" Target="../tags/tag615.xml"/><Relationship Id="rId9" Type="http://schemas.openxmlformats.org/officeDocument/2006/relationships/tags" Target="../tags/tag620.xml"/><Relationship Id="rId14" Type="http://schemas.openxmlformats.org/officeDocument/2006/relationships/image" Target="../media/image13.svg"/></Relationships>
</file>

<file path=ppt/slides/_rels/slide91.xml.rels><?xml version="1.0" encoding="UTF-8" standalone="yes"?>
<Relationships xmlns="http://schemas.openxmlformats.org/package/2006/relationships"><Relationship Id="rId8" Type="http://schemas.openxmlformats.org/officeDocument/2006/relationships/tags" Target="../tags/tag629.xml"/><Relationship Id="rId13" Type="http://schemas.openxmlformats.org/officeDocument/2006/relationships/image" Target="../media/image63.png"/><Relationship Id="rId3" Type="http://schemas.openxmlformats.org/officeDocument/2006/relationships/tags" Target="../tags/tag624.xml"/><Relationship Id="rId7" Type="http://schemas.openxmlformats.org/officeDocument/2006/relationships/tags" Target="../tags/tag628.xml"/><Relationship Id="rId12" Type="http://schemas.openxmlformats.org/officeDocument/2006/relationships/image" Target="../media/image25.svg"/><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11" Type="http://schemas.openxmlformats.org/officeDocument/2006/relationships/image" Target="../media/image24.png"/><Relationship Id="rId5" Type="http://schemas.openxmlformats.org/officeDocument/2006/relationships/tags" Target="../tags/tag626.xml"/><Relationship Id="rId10" Type="http://schemas.openxmlformats.org/officeDocument/2006/relationships/slideLayout" Target="../slideLayouts/slideLayout7.xml"/><Relationship Id="rId4" Type="http://schemas.openxmlformats.org/officeDocument/2006/relationships/tags" Target="../tags/tag625.xml"/><Relationship Id="rId9" Type="http://schemas.openxmlformats.org/officeDocument/2006/relationships/tags" Target="../tags/tag630.xml"/></Relationships>
</file>

<file path=ppt/slides/_rels/slide92.xml.rels><?xml version="1.0" encoding="UTF-8" standalone="yes"?>
<Relationships xmlns="http://schemas.openxmlformats.org/package/2006/relationships"><Relationship Id="rId8" Type="http://schemas.openxmlformats.org/officeDocument/2006/relationships/tags" Target="../tags/tag638.xml"/><Relationship Id="rId3" Type="http://schemas.openxmlformats.org/officeDocument/2006/relationships/tags" Target="../tags/tag633.xml"/><Relationship Id="rId7" Type="http://schemas.openxmlformats.org/officeDocument/2006/relationships/tags" Target="../tags/tag637.xml"/><Relationship Id="rId12" Type="http://schemas.openxmlformats.org/officeDocument/2006/relationships/image" Target="../media/image63.png"/><Relationship Id="rId2" Type="http://schemas.openxmlformats.org/officeDocument/2006/relationships/tags" Target="../tags/tag632.xml"/><Relationship Id="rId1" Type="http://schemas.openxmlformats.org/officeDocument/2006/relationships/tags" Target="../tags/tag631.xml"/><Relationship Id="rId6" Type="http://schemas.openxmlformats.org/officeDocument/2006/relationships/tags" Target="../tags/tag636.xml"/><Relationship Id="rId11" Type="http://schemas.openxmlformats.org/officeDocument/2006/relationships/image" Target="../media/image25.svg"/><Relationship Id="rId5" Type="http://schemas.openxmlformats.org/officeDocument/2006/relationships/tags" Target="../tags/tag635.xml"/><Relationship Id="rId10" Type="http://schemas.openxmlformats.org/officeDocument/2006/relationships/image" Target="../media/image24.png"/><Relationship Id="rId4" Type="http://schemas.openxmlformats.org/officeDocument/2006/relationships/tags" Target="../tags/tag634.xml"/><Relationship Id="rId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641.xml"/><Relationship Id="rId7" Type="http://schemas.openxmlformats.org/officeDocument/2006/relationships/image" Target="../media/image24.png"/><Relationship Id="rId2" Type="http://schemas.openxmlformats.org/officeDocument/2006/relationships/tags" Target="../tags/tag640.xml"/><Relationship Id="rId1" Type="http://schemas.openxmlformats.org/officeDocument/2006/relationships/tags" Target="../tags/tag639.xml"/><Relationship Id="rId6" Type="http://schemas.openxmlformats.org/officeDocument/2006/relationships/slideLayout" Target="../slideLayouts/slideLayout18.xml"/><Relationship Id="rId5" Type="http://schemas.openxmlformats.org/officeDocument/2006/relationships/tags" Target="../tags/tag643.xml"/><Relationship Id="rId4" Type="http://schemas.openxmlformats.org/officeDocument/2006/relationships/tags" Target="../tags/tag642.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3">
              <a:extLst>
                <a:ext uri="{96DAC541-7B7A-43D3-8B79-37D633B846F1}">
                  <asvg:svgBlip xmlns:asvg="http://schemas.microsoft.com/office/drawing/2016/SVG/main" r:embed="rId14"/>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5">
              <a:extLst>
                <a:ext uri="{96DAC541-7B7A-43D3-8B79-37D633B846F1}">
                  <asvg:svgBlip xmlns:asvg="http://schemas.microsoft.com/office/drawing/2016/SVG/main" r:embed="rId16"/>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8">
              <a:extLst>
                <a:ext uri="{96DAC541-7B7A-43D3-8B79-37D633B846F1}">
                  <asvg:svgBlip xmlns:asvg="http://schemas.microsoft.com/office/drawing/2016/SVG/main" r:embed="rId19"/>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1</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755080" y="3447662"/>
            <a:ext cx="5053920"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1  -  Lettre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Première écoute : les élèves écoutent la chanson. Cliquez pour diffuser l’audio. </a:t>
            </a:r>
          </a:p>
        </p:txBody>
      </p:sp>
      <p:pic>
        <p:nvPicPr>
          <p:cNvPr id="2" name="01_Bonjour v2">
            <a:hlinkClick r:id="" action="ppaction://media"/>
            <a:extLst>
              <a:ext uri="{FF2B5EF4-FFF2-40B4-BE49-F238E27FC236}">
                <a16:creationId xmlns:a16="http://schemas.microsoft.com/office/drawing/2014/main" id="{B7E46D8E-7094-D632-12DD-89D3C7704F61}"/>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903547" y="1304720"/>
            <a:ext cx="609600" cy="609600"/>
          </a:xfrm>
          <a:prstGeom prst="rect">
            <a:avLst/>
          </a:prstGeom>
        </p:spPr>
      </p:pic>
      <p:pic>
        <p:nvPicPr>
          <p:cNvPr id="11" name="Image 10">
            <a:extLst>
              <a:ext uri="{FF2B5EF4-FFF2-40B4-BE49-F238E27FC236}">
                <a16:creationId xmlns:a16="http://schemas.microsoft.com/office/drawing/2014/main" id="{6A8F1E60-488D-14D0-DAC9-2EAFB31E49B4}"/>
              </a:ext>
            </a:extLst>
          </p:cNvPr>
          <p:cNvPicPr>
            <a:picLocks noChangeAspect="1"/>
          </p:cNvPicPr>
          <p:nvPr/>
        </p:nvPicPr>
        <p:blipFill>
          <a:blip r:embed="rId8"/>
          <a:stretch>
            <a:fillRect/>
          </a:stretch>
        </p:blipFill>
        <p:spPr>
          <a:xfrm>
            <a:off x="2348328" y="1978749"/>
            <a:ext cx="4298053" cy="3365284"/>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Deuxième écoute : les élèves chantent et font des gestes expressifs. Cliquez pour diffuser l’audio. </a:t>
            </a:r>
          </a:p>
        </p:txBody>
      </p:sp>
      <p:pic>
        <p:nvPicPr>
          <p:cNvPr id="2" name="01_Bonjour v2">
            <a:hlinkClick r:id="" action="ppaction://media"/>
            <a:extLst>
              <a:ext uri="{FF2B5EF4-FFF2-40B4-BE49-F238E27FC236}">
                <a16:creationId xmlns:a16="http://schemas.microsoft.com/office/drawing/2014/main" id="{072C20D6-AB8F-30EB-052E-78CB2E4B1CB5}"/>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128000" y="1177083"/>
            <a:ext cx="609600" cy="609600"/>
          </a:xfrm>
          <a:prstGeom prst="rect">
            <a:avLst/>
          </a:prstGeom>
        </p:spPr>
      </p:pic>
      <p:pic>
        <p:nvPicPr>
          <p:cNvPr id="5" name="Image 4">
            <a:extLst>
              <a:ext uri="{FF2B5EF4-FFF2-40B4-BE49-F238E27FC236}">
                <a16:creationId xmlns:a16="http://schemas.microsoft.com/office/drawing/2014/main" id="{D44341CF-9A77-6915-851E-EDD923C40BC9}"/>
              </a:ext>
            </a:extLst>
          </p:cNvPr>
          <p:cNvPicPr>
            <a:picLocks noChangeAspect="1"/>
          </p:cNvPicPr>
          <p:nvPr/>
        </p:nvPicPr>
        <p:blipFill>
          <a:blip r:embed="rId8"/>
          <a:stretch>
            <a:fillRect/>
          </a:stretch>
        </p:blipFill>
        <p:spPr>
          <a:xfrm>
            <a:off x="2273683" y="1953349"/>
            <a:ext cx="4298053" cy="3365284"/>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593903" y="1280147"/>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endParaRPr kumimoji="0" lang="fr-FR" sz="32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endParaRP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609297" y="2743377"/>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nvSpPr>
        <p:spPr>
          <a:xfrm>
            <a:off x="3408441" y="1067888"/>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a:t>
            </a:r>
            <a:endParaRPr lang="fr-FR" sz="4000" dirty="0"/>
          </a:p>
        </p:txBody>
      </p:sp>
    </p:spTree>
    <p:extLst>
      <p:ext uri="{BB962C8B-B14F-4D97-AF65-F5344CB8AC3E}">
        <p14:creationId xmlns:p14="http://schemas.microsoft.com/office/powerpoint/2010/main" val="409930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5"/>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6"/>
          <a:stretch>
            <a:fillRect/>
          </a:stretch>
        </p:blipFill>
        <p:spPr>
          <a:xfrm>
            <a:off x="1146788" y="2908184"/>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541236" y="2621069"/>
            <a:ext cx="6567423" cy="1312416"/>
          </a:xfrm>
          <a:prstGeom prst="roundRect">
            <a:avLst/>
          </a:prstGeom>
          <a:noFill/>
        </p:spPr>
        <p:txBody>
          <a:bodyPr wrap="square" lIns="0" tIns="0" rIns="0" bIns="0" rtlCol="0" anchor="t">
            <a:spAutoFit/>
          </a:bodyPr>
          <a:lstStyle/>
          <a:p>
            <a:pPr defTabSz="457223">
              <a:lnSpc>
                <a:spcPct val="200000"/>
              </a:lnSpc>
              <a:spcAft>
                <a:spcPts val="400"/>
              </a:spcAft>
              <a:defRPr/>
            </a:pPr>
            <a:r>
              <a:rPr lang="fr-FR" sz="2000" dirty="0">
                <a:latin typeface="Dosis" pitchFamily="2" charset="0"/>
              </a:rPr>
              <a:t>Comprendre et produire des mots de vocabulaire :  </a:t>
            </a:r>
          </a:p>
          <a:p>
            <a:pPr defTabSz="457223">
              <a:lnSpc>
                <a:spcPct val="200000"/>
              </a:lnSpc>
              <a:spcAft>
                <a:spcPts val="400"/>
              </a:spcAft>
              <a:defRPr/>
            </a:pPr>
            <a:r>
              <a:rPr lang="fr-FR" sz="2000" b="1" dirty="0">
                <a:solidFill>
                  <a:schemeClr val="accent5">
                    <a:lumMod val="50000"/>
                  </a:schemeClr>
                </a:solidFill>
                <a:latin typeface="Dosis" pitchFamily="2" charset="0"/>
              </a:rPr>
              <a:t>ananas - table - lapin -tapis - immeuble – livre.</a:t>
            </a:r>
          </a:p>
        </p:txBody>
      </p:sp>
      <p:sp>
        <p:nvSpPr>
          <p:cNvPr id="8" name="ZoneTexte 7">
            <a:extLst>
              <a:ext uri="{FF2B5EF4-FFF2-40B4-BE49-F238E27FC236}">
                <a16:creationId xmlns:a16="http://schemas.microsoft.com/office/drawing/2014/main" id="{E6FC7C3C-2E9F-74BB-F875-15B60CA7F57D}"/>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Aujourd’hui, vous allez apprendre de nouveaux mots en français</a:t>
            </a:r>
            <a:r>
              <a:rPr lang="fr-FR" sz="1600" b="1" dirty="0">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6" name="Rectangle 15">
            <a:extLst>
              <a:ext uri="{FF2B5EF4-FFF2-40B4-BE49-F238E27FC236}">
                <a16:creationId xmlns:a16="http://schemas.microsoft.com/office/drawing/2014/main" id="{EE26CEE4-B79F-CF4A-1F4E-716DD533F543}"/>
              </a:ext>
            </a:extLst>
          </p:cNvPr>
          <p:cNvSpPr/>
          <p:nvPr>
            <p:custDataLst>
              <p:tags r:id="rId3"/>
            </p:custDataLst>
          </p:nvPr>
        </p:nvSpPr>
        <p:spPr>
          <a:xfrm>
            <a:off x="4555677" y="3330855"/>
            <a:ext cx="77910" cy="1169551"/>
          </a:xfrm>
          <a:prstGeom prst="rect">
            <a:avLst/>
          </a:prstGeom>
          <a:noFill/>
        </p:spPr>
        <p:txBody>
          <a:bodyPr wrap="squar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5" name="Image 4">
            <a:extLst>
              <a:ext uri="{FF2B5EF4-FFF2-40B4-BE49-F238E27FC236}">
                <a16:creationId xmlns:a16="http://schemas.microsoft.com/office/drawing/2014/main" id="{80BB37DF-C30F-6355-8C30-C2170AF820C0}"/>
              </a:ext>
            </a:extLst>
          </p:cNvPr>
          <p:cNvPicPr>
            <a:picLocks noChangeAspect="1"/>
          </p:cNvPicPr>
          <p:nvPr>
            <p:custDataLst>
              <p:tags r:id="rId4"/>
            </p:custDataLst>
          </p:nvPr>
        </p:nvPicPr>
        <p:blipFill>
          <a:blip r:embed="rId13">
            <a:clrChange>
              <a:clrFrom>
                <a:srgbClr val="FFFFFF"/>
              </a:clrFrom>
              <a:clrTo>
                <a:srgbClr val="FFFFFF">
                  <a:alpha val="0"/>
                </a:srgbClr>
              </a:clrTo>
            </a:clrChange>
          </a:blip>
          <a:stretch>
            <a:fillRect/>
          </a:stretch>
        </p:blipFill>
        <p:spPr>
          <a:xfrm>
            <a:off x="1508149" y="1866122"/>
            <a:ext cx="1367787" cy="1802409"/>
          </a:xfrm>
          <a:prstGeom prst="rect">
            <a:avLst/>
          </a:prstGeom>
        </p:spPr>
      </p:pic>
      <p:pic>
        <p:nvPicPr>
          <p:cNvPr id="8" name="Picture 2" descr="un dessin d'ananas avec des feuilles vertes dessus">
            <a:extLst>
              <a:ext uri="{FF2B5EF4-FFF2-40B4-BE49-F238E27FC236}">
                <a16:creationId xmlns:a16="http://schemas.microsoft.com/office/drawing/2014/main" id="{03A67118-E943-B23D-D788-8157C6CD17CB}"/>
              </a:ext>
            </a:extLst>
          </p:cNvPr>
          <p:cNvPicPr>
            <a:picLocks noChangeAspect="1" noChangeArrowheads="1"/>
          </p:cNvPicPr>
          <p:nvPr>
            <p:custDataLst>
              <p:tags r:id="rId5"/>
            </p:custDataLst>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4943" y="1866122"/>
            <a:ext cx="1757651" cy="175765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dessin humoristique, meubles, clipart, dessin&#10;&#10;Description générée automatiquement">
            <a:extLst>
              <a:ext uri="{FF2B5EF4-FFF2-40B4-BE49-F238E27FC236}">
                <a16:creationId xmlns:a16="http://schemas.microsoft.com/office/drawing/2014/main" id="{7ED2AA75-EEF6-9776-C2F2-86C241816BE2}"/>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rcRect l="46056" b="74141"/>
          <a:stretch/>
        </p:blipFill>
        <p:spPr>
          <a:xfrm>
            <a:off x="725810" y="4232653"/>
            <a:ext cx="2270293" cy="1455566"/>
          </a:xfrm>
          <a:prstGeom prst="rect">
            <a:avLst/>
          </a:prstGeom>
        </p:spPr>
      </p:pic>
      <p:pic>
        <p:nvPicPr>
          <p:cNvPr id="17" name="Image 16">
            <a:extLst>
              <a:ext uri="{FF2B5EF4-FFF2-40B4-BE49-F238E27FC236}">
                <a16:creationId xmlns:a16="http://schemas.microsoft.com/office/drawing/2014/main" id="{349CFD62-E386-6047-BA40-CB714DC8BBB8}"/>
              </a:ext>
            </a:extLst>
          </p:cNvPr>
          <p:cNvPicPr>
            <a:picLocks noChangeAspect="1"/>
          </p:cNvPicPr>
          <p:nvPr>
            <p:custDataLst>
              <p:tags r:id="rId7"/>
            </p:custDataLst>
          </p:nvPr>
        </p:nvPicPr>
        <p:blipFill>
          <a:blip r:embed="rId16">
            <a:clrChange>
              <a:clrFrom>
                <a:srgbClr val="FFFFFF"/>
              </a:clrFrom>
              <a:clrTo>
                <a:srgbClr val="FFFFFF">
                  <a:alpha val="0"/>
                </a:srgbClr>
              </a:clrTo>
            </a:clrChange>
          </a:blip>
          <a:stretch>
            <a:fillRect/>
          </a:stretch>
        </p:blipFill>
        <p:spPr>
          <a:xfrm>
            <a:off x="3618099" y="4431594"/>
            <a:ext cx="2030976" cy="1057683"/>
          </a:xfrm>
          <a:prstGeom prst="rect">
            <a:avLst/>
          </a:prstGeom>
        </p:spPr>
      </p:pic>
      <p:pic>
        <p:nvPicPr>
          <p:cNvPr id="19" name="Image 18">
            <a:extLst>
              <a:ext uri="{FF2B5EF4-FFF2-40B4-BE49-F238E27FC236}">
                <a16:creationId xmlns:a16="http://schemas.microsoft.com/office/drawing/2014/main" id="{94219A74-F1F0-FBA9-E0E0-FDECDFB71F3E}"/>
              </a:ext>
            </a:extLst>
          </p:cNvPr>
          <p:cNvPicPr>
            <a:picLocks noChangeAspect="1"/>
          </p:cNvPicPr>
          <p:nvPr>
            <p:custDataLst>
              <p:tags r:id="rId8"/>
            </p:custDataLst>
          </p:nvPr>
        </p:nvPicPr>
        <p:blipFill>
          <a:blip r:embed="rId17">
            <a:clrChange>
              <a:clrFrom>
                <a:srgbClr val="FFFFFF"/>
              </a:clrFrom>
              <a:clrTo>
                <a:srgbClr val="FFFFFF">
                  <a:alpha val="0"/>
                </a:srgbClr>
              </a:clrTo>
            </a:clrChange>
          </a:blip>
          <a:stretch>
            <a:fillRect/>
          </a:stretch>
        </p:blipFill>
        <p:spPr>
          <a:xfrm>
            <a:off x="6499611" y="4065705"/>
            <a:ext cx="1835854" cy="1539040"/>
          </a:xfrm>
          <a:prstGeom prst="rect">
            <a:avLst/>
          </a:prstGeom>
        </p:spPr>
      </p:pic>
      <p:pic>
        <p:nvPicPr>
          <p:cNvPr id="6" name="Image 5">
            <a:extLst>
              <a:ext uri="{FF2B5EF4-FFF2-40B4-BE49-F238E27FC236}">
                <a16:creationId xmlns:a16="http://schemas.microsoft.com/office/drawing/2014/main" id="{FB489D65-2E5C-F7E4-E49A-CB50AA8A1E0C}"/>
              </a:ext>
            </a:extLst>
          </p:cNvPr>
          <p:cNvPicPr>
            <a:picLocks noChangeAspect="1"/>
          </p:cNvPicPr>
          <p:nvPr/>
        </p:nvPicPr>
        <p:blipFill>
          <a:blip r:embed="rId18"/>
          <a:stretch>
            <a:fillRect/>
          </a:stretch>
        </p:blipFill>
        <p:spPr>
          <a:xfrm>
            <a:off x="6120813" y="2029942"/>
            <a:ext cx="1469263" cy="1688738"/>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59841"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5" name="ZoneTexte 4">
            <a:extLst>
              <a:ext uri="{FF2B5EF4-FFF2-40B4-BE49-F238E27FC236}">
                <a16:creationId xmlns:a16="http://schemas.microsoft.com/office/drawing/2014/main" id="{E202711D-121B-9B4C-85E0-40213B89B906}"/>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pic>
        <p:nvPicPr>
          <p:cNvPr id="2" name="Picture 2" descr="un dessin d'ananas avec des feuilles vertes dessus">
            <a:extLst>
              <a:ext uri="{FF2B5EF4-FFF2-40B4-BE49-F238E27FC236}">
                <a16:creationId xmlns:a16="http://schemas.microsoft.com/office/drawing/2014/main" id="{8934E80C-3D7D-CFAD-3DAC-0C3C781A1BF0}"/>
              </a:ext>
            </a:extLst>
          </p:cNvPr>
          <p:cNvPicPr>
            <a:picLocks noChangeAspect="1" noChangeArrowheads="1"/>
          </p:cNvPicPr>
          <p:nvPr>
            <p:custDataLst>
              <p:tags r:id="rId3"/>
            </p:custDataLst>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23118" y="1889447"/>
            <a:ext cx="2987946" cy="298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5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383"/>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 ananas. Ananas. Qui veut répéter « ananas » ?</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2" name="ZoneTexte 11">
            <a:extLst>
              <a:ext uri="{FF2B5EF4-FFF2-40B4-BE49-F238E27FC236}">
                <a16:creationId xmlns:a16="http://schemas.microsoft.com/office/drawing/2014/main" id="{D521B4EA-2863-9F07-86EB-A067DF5F8710}"/>
              </a:ext>
            </a:extLst>
          </p:cNvPr>
          <p:cNvSpPr txBox="1"/>
          <p:nvPr>
            <p:custDataLst>
              <p:tags r:id="rId3"/>
            </p:custDataLst>
          </p:nvPr>
        </p:nvSpPr>
        <p:spPr>
          <a:xfrm>
            <a:off x="4116536" y="2838458"/>
            <a:ext cx="4424516" cy="1200329"/>
          </a:xfrm>
          <a:prstGeom prst="rect">
            <a:avLst/>
          </a:prstGeom>
          <a:noFill/>
        </p:spPr>
        <p:txBody>
          <a:bodyPr wrap="square" rtlCol="0">
            <a:spAutoFit/>
          </a:bodyPr>
          <a:lstStyle/>
          <a:p>
            <a:pPr algn="ctr" defTabSz="914423">
              <a:defRPr/>
            </a:pPr>
            <a:r>
              <a:rPr lang="fr-FR" sz="6600" b="1" dirty="0">
                <a:solidFill>
                  <a:srgbClr val="4BACC6">
                    <a:lumMod val="50000"/>
                  </a:srgbClr>
                </a:solidFill>
                <a:latin typeface="Dosis" pitchFamily="2" charset="0"/>
              </a:rPr>
              <a:t>ananas</a:t>
            </a:r>
            <a:r>
              <a:rPr lang="fr-FR" sz="7200" b="1" dirty="0">
                <a:solidFill>
                  <a:prstClr val="black"/>
                </a:solidFill>
                <a:latin typeface="Dosis" pitchFamily="2" charset="0"/>
              </a:rPr>
              <a:t> </a:t>
            </a:r>
          </a:p>
        </p:txBody>
      </p:sp>
      <p:pic>
        <p:nvPicPr>
          <p:cNvPr id="5" name="Picture 2" descr="un dessin d'ananas avec des feuilles vertes dessus">
            <a:extLst>
              <a:ext uri="{FF2B5EF4-FFF2-40B4-BE49-F238E27FC236}">
                <a16:creationId xmlns:a16="http://schemas.microsoft.com/office/drawing/2014/main" id="{3A8A2755-E0A3-1C49-00D2-5F0D2860D143}"/>
              </a:ext>
            </a:extLst>
          </p:cNvPr>
          <p:cNvPicPr>
            <a:picLocks noChangeAspect="1" noChangeArrowheads="1"/>
          </p:cNvPicPr>
          <p:nvPr>
            <p:custDataLst>
              <p:tags r:id="rId4"/>
            </p:custDataLst>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16878" y="1667528"/>
            <a:ext cx="3058322" cy="305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11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defTabSz="685818">
              <a:spcAft>
                <a:spcPts val="400"/>
              </a:spcAft>
              <a:defRPr/>
            </a:pPr>
            <a:r>
              <a:rPr lang="fr-FR" sz="1600" b="1" dirty="0">
                <a:solidFill>
                  <a:srgbClr val="A6A6A6"/>
                </a:solidFill>
                <a:latin typeface="Calibri"/>
              </a:rPr>
              <a:t>C’est quoi ? Dites </a:t>
            </a:r>
            <a:r>
              <a:rPr lang="fr-FR" sz="1600" b="1" dirty="0">
                <a:solidFill>
                  <a:prstClr val="white">
                    <a:lumMod val="65000"/>
                  </a:prstClr>
                </a:solidFill>
                <a:latin typeface="Calibri"/>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3" name="Image 2">
            <a:extLst>
              <a:ext uri="{FF2B5EF4-FFF2-40B4-BE49-F238E27FC236}">
                <a16:creationId xmlns:a16="http://schemas.microsoft.com/office/drawing/2014/main" id="{FA3A99E2-B4DC-1B07-F3AF-958C963AF232}"/>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3380991" y="1794138"/>
            <a:ext cx="2382018" cy="3138918"/>
          </a:xfrm>
          <a:prstGeom prst="rect">
            <a:avLst/>
          </a:prstGeom>
        </p:spPr>
      </p:pic>
    </p:spTree>
    <p:extLst>
      <p:ext uri="{BB962C8B-B14F-4D97-AF65-F5344CB8AC3E}">
        <p14:creationId xmlns:p14="http://schemas.microsoft.com/office/powerpoint/2010/main" val="209281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 immeuble. Immeuble. Qui veut répéter « immeuble » ?</a:t>
            </a:r>
            <a:endParaRPr lang="fr-FR" sz="1500" b="1" dirty="0">
              <a:solidFill>
                <a:srgbClr val="A6A6A6"/>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algn="ctr" defTabSz="914423">
              <a:defRPr/>
            </a:pPr>
            <a:r>
              <a:rPr lang="fr-FR" sz="6000" b="1" dirty="0">
                <a:solidFill>
                  <a:srgbClr val="4BACC6">
                    <a:lumMod val="50000"/>
                  </a:srgbClr>
                </a:solidFill>
                <a:latin typeface="Dosis" pitchFamily="2" charset="0"/>
              </a:rPr>
              <a:t>immeuble</a:t>
            </a:r>
            <a:r>
              <a:rPr lang="fr-FR" sz="6600" b="1" dirty="0">
                <a:solidFill>
                  <a:prstClr val="black"/>
                </a:solidFill>
                <a:latin typeface="Dosis" pitchFamily="2" charset="0"/>
              </a:rPr>
              <a:t> </a:t>
            </a:r>
          </a:p>
        </p:txBody>
      </p:sp>
      <p:pic>
        <p:nvPicPr>
          <p:cNvPr id="6" name="Image 5">
            <a:extLst>
              <a:ext uri="{FF2B5EF4-FFF2-40B4-BE49-F238E27FC236}">
                <a16:creationId xmlns:a16="http://schemas.microsoft.com/office/drawing/2014/main" id="{C6514BEF-DB01-56FF-83F8-8C882E612300}"/>
              </a:ext>
            </a:extLst>
          </p:cNvPr>
          <p:cNvPicPr>
            <a:picLocks noChangeAspect="1"/>
          </p:cNvPicPr>
          <p:nvPr>
            <p:custDataLst>
              <p:tags r:id="rId4"/>
            </p:custDataLst>
          </p:nvPr>
        </p:nvPicPr>
        <p:blipFill>
          <a:blip r:embed="rId9">
            <a:clrChange>
              <a:clrFrom>
                <a:srgbClr val="FFFFFF"/>
              </a:clrFrom>
              <a:clrTo>
                <a:srgbClr val="FFFFFF">
                  <a:alpha val="0"/>
                </a:srgbClr>
              </a:clrTo>
            </a:clrChange>
          </a:blip>
          <a:stretch>
            <a:fillRect/>
          </a:stretch>
        </p:blipFill>
        <p:spPr>
          <a:xfrm>
            <a:off x="1523067" y="1870555"/>
            <a:ext cx="2240684" cy="2952675"/>
          </a:xfrm>
          <a:prstGeom prst="rect">
            <a:avLst/>
          </a:prstGeom>
        </p:spPr>
      </p:pic>
    </p:spTree>
    <p:extLst>
      <p:ext uri="{BB962C8B-B14F-4D97-AF65-F5344CB8AC3E}">
        <p14:creationId xmlns:p14="http://schemas.microsoft.com/office/powerpoint/2010/main" val="325289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60">
              <a:defRPr/>
            </a:pPr>
            <a:endParaRPr lang="fr-MA" sz="900" b="1" dirty="0">
              <a:solidFill>
                <a:prstClr val="white">
                  <a:lumMod val="50000"/>
                </a:prstClr>
              </a:solidFill>
              <a:latin typeface="Dosis" pitchFamily="2" charset="0"/>
            </a:endParaRPr>
          </a:p>
        </p:txBody>
      </p:sp>
      <p:pic>
        <p:nvPicPr>
          <p:cNvPr id="5" name="Image 4">
            <a:extLst>
              <a:ext uri="{FF2B5EF4-FFF2-40B4-BE49-F238E27FC236}">
                <a16:creationId xmlns:a16="http://schemas.microsoft.com/office/drawing/2014/main" id="{B433A123-0CBA-F9AE-902D-2204D536355F}"/>
              </a:ext>
            </a:extLst>
          </p:cNvPr>
          <p:cNvPicPr>
            <a:picLocks noChangeAspect="1"/>
          </p:cNvPicPr>
          <p:nvPr/>
        </p:nvPicPr>
        <p:blipFill>
          <a:blip r:embed="rId7"/>
          <a:stretch>
            <a:fillRect/>
          </a:stretch>
        </p:blipFill>
        <p:spPr>
          <a:xfrm>
            <a:off x="3284377" y="2043404"/>
            <a:ext cx="2560602" cy="2943098"/>
          </a:xfrm>
          <a:prstGeom prst="rect">
            <a:avLst/>
          </a:prstGeom>
        </p:spPr>
      </p:pic>
    </p:spTree>
    <p:extLst>
      <p:ext uri="{BB962C8B-B14F-4D97-AF65-F5344CB8AC3E}">
        <p14:creationId xmlns:p14="http://schemas.microsoft.com/office/powerpoint/2010/main" val="87556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5" y="1924327"/>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5" y="2367061"/>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3" y="3292348"/>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5" y="4246732"/>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6" y="5619829"/>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defTabSz="685852">
              <a:defRPr/>
            </a:pPr>
            <a:r>
              <a:rPr lang="fr-FR" sz="1600" b="1" dirty="0">
                <a:solidFill>
                  <a:prstClr val="white">
                    <a:lumMod val="65000"/>
                  </a:prstClr>
                </a:solidFill>
                <a:latin typeface="Calibri"/>
              </a:rPr>
              <a:t>C’est un livre. Livre.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513186" y="450375"/>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algn="ctr" defTabSz="914423">
              <a:defRPr/>
            </a:pPr>
            <a:r>
              <a:rPr lang="fr-FR" sz="7200" b="1" dirty="0">
                <a:solidFill>
                  <a:srgbClr val="4BACC6">
                    <a:lumMod val="50000"/>
                  </a:srgbClr>
                </a:solidFill>
                <a:latin typeface="Dosis" pitchFamily="2" charset="0"/>
              </a:rPr>
              <a:t>livre</a:t>
            </a:r>
            <a:r>
              <a:rPr lang="fr-FR" sz="6600" b="1" dirty="0">
                <a:solidFill>
                  <a:prstClr val="black"/>
                </a:solidFill>
                <a:latin typeface="Dosis" pitchFamily="2" charset="0"/>
              </a:rPr>
              <a:t> </a:t>
            </a:r>
          </a:p>
        </p:txBody>
      </p:sp>
      <p:pic>
        <p:nvPicPr>
          <p:cNvPr id="5" name="Image 4">
            <a:extLst>
              <a:ext uri="{FF2B5EF4-FFF2-40B4-BE49-F238E27FC236}">
                <a16:creationId xmlns:a16="http://schemas.microsoft.com/office/drawing/2014/main" id="{F2E5BE40-D73E-A644-E9CB-276232ACAD08}"/>
              </a:ext>
            </a:extLst>
          </p:cNvPr>
          <p:cNvPicPr>
            <a:picLocks noChangeAspect="1"/>
          </p:cNvPicPr>
          <p:nvPr/>
        </p:nvPicPr>
        <p:blipFill>
          <a:blip r:embed="rId8"/>
          <a:stretch>
            <a:fillRect/>
          </a:stretch>
        </p:blipFill>
        <p:spPr>
          <a:xfrm>
            <a:off x="2453953" y="2258009"/>
            <a:ext cx="2219647" cy="2551212"/>
          </a:xfrm>
          <a:prstGeom prst="rect">
            <a:avLst/>
          </a:prstGeom>
        </p:spPr>
      </p:pic>
    </p:spTree>
    <p:extLst>
      <p:ext uri="{BB962C8B-B14F-4D97-AF65-F5344CB8AC3E}">
        <p14:creationId xmlns:p14="http://schemas.microsoft.com/office/powerpoint/2010/main" val="3435667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855305" y="374803"/>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pic>
        <p:nvPicPr>
          <p:cNvPr id="2" name="Image 1" descr="Une image contenant dessin humoristique, meubles, clipart, dessin&#10;&#10;Description générée automatiquement">
            <a:extLst>
              <a:ext uri="{FF2B5EF4-FFF2-40B4-BE49-F238E27FC236}">
                <a16:creationId xmlns:a16="http://schemas.microsoft.com/office/drawing/2014/main" id="{9496D2FC-029C-89FE-7D19-82569D805FF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l="46056" b="74141"/>
          <a:stretch/>
        </p:blipFill>
        <p:spPr>
          <a:xfrm>
            <a:off x="1564458" y="1359616"/>
            <a:ext cx="5713620" cy="3663205"/>
          </a:xfrm>
          <a:prstGeom prst="rect">
            <a:avLst/>
          </a:prstGeom>
        </p:spPr>
      </p:pic>
    </p:spTree>
    <p:extLst>
      <p:ext uri="{BB962C8B-B14F-4D97-AF65-F5344CB8AC3E}">
        <p14:creationId xmlns:p14="http://schemas.microsoft.com/office/powerpoint/2010/main" val="1345499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une table. Table.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775200" y="2641922"/>
            <a:ext cx="3962400" cy="1107996"/>
          </a:xfrm>
          <a:prstGeom prst="rect">
            <a:avLst/>
          </a:prstGeom>
          <a:noFill/>
        </p:spPr>
        <p:txBody>
          <a:bodyPr wrap="square" rtlCol="0">
            <a:spAutoFit/>
          </a:bodyPr>
          <a:lstStyle/>
          <a:p>
            <a:pPr algn="ctr" defTabSz="914423">
              <a:defRPr/>
            </a:pPr>
            <a:r>
              <a:rPr lang="fr-FR" sz="6600" b="1" dirty="0">
                <a:solidFill>
                  <a:srgbClr val="4BACC6">
                    <a:lumMod val="50000"/>
                  </a:srgbClr>
                </a:solidFill>
                <a:latin typeface="Dosis" pitchFamily="2" charset="0"/>
              </a:rPr>
              <a:t>table</a:t>
            </a:r>
            <a:r>
              <a:rPr lang="fr-FR" sz="6600" b="1" dirty="0">
                <a:solidFill>
                  <a:prstClr val="black"/>
                </a:solidFill>
                <a:latin typeface="Dosis" pitchFamily="2" charset="0"/>
              </a:rPr>
              <a:t> </a:t>
            </a:r>
          </a:p>
        </p:txBody>
      </p:sp>
      <p:pic>
        <p:nvPicPr>
          <p:cNvPr id="7" name="Image 6" descr="Une image contenant dessin humoristique, meubles, clipart, dessin&#10;&#10;Description générée automatiquement">
            <a:extLst>
              <a:ext uri="{FF2B5EF4-FFF2-40B4-BE49-F238E27FC236}">
                <a16:creationId xmlns:a16="http://schemas.microsoft.com/office/drawing/2014/main" id="{280FC322-83AC-B083-CA8D-19F37E5D2A4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rcRect l="46056" b="74141"/>
          <a:stretch/>
        </p:blipFill>
        <p:spPr>
          <a:xfrm>
            <a:off x="457199" y="1520890"/>
            <a:ext cx="5225196" cy="3350060"/>
          </a:xfrm>
          <a:prstGeom prst="rect">
            <a:avLst/>
          </a:prstGeom>
        </p:spPr>
      </p:pic>
    </p:spTree>
    <p:extLst>
      <p:ext uri="{BB962C8B-B14F-4D97-AF65-F5344CB8AC3E}">
        <p14:creationId xmlns:p14="http://schemas.microsoft.com/office/powerpoint/2010/main" val="363967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pic>
        <p:nvPicPr>
          <p:cNvPr id="3" name="Image 2">
            <a:extLst>
              <a:ext uri="{FF2B5EF4-FFF2-40B4-BE49-F238E27FC236}">
                <a16:creationId xmlns:a16="http://schemas.microsoft.com/office/drawing/2014/main" id="{DE82C4B4-5BBD-2B7B-BBC1-5C956C9CA8DE}"/>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649894" y="2254671"/>
            <a:ext cx="4209297" cy="2192100"/>
          </a:xfrm>
          <a:prstGeom prst="rect">
            <a:avLst/>
          </a:prstGeom>
        </p:spPr>
      </p:pic>
    </p:spTree>
    <p:extLst>
      <p:ext uri="{BB962C8B-B14F-4D97-AF65-F5344CB8AC3E}">
        <p14:creationId xmlns:p14="http://schemas.microsoft.com/office/powerpoint/2010/main" val="3941411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 tapis. Tapis.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5368414" y="2767280"/>
            <a:ext cx="3495368" cy="1107996"/>
          </a:xfrm>
          <a:prstGeom prst="rect">
            <a:avLst/>
          </a:prstGeom>
          <a:noFill/>
        </p:spPr>
        <p:txBody>
          <a:bodyPr wrap="square" rtlCol="0">
            <a:spAutoFit/>
          </a:bodyPr>
          <a:lstStyle/>
          <a:p>
            <a:pPr algn="ctr" defTabSz="914423">
              <a:defRPr/>
            </a:pPr>
            <a:r>
              <a:rPr lang="fr-FR" sz="6600" b="1" dirty="0">
                <a:solidFill>
                  <a:srgbClr val="4BACC6">
                    <a:lumMod val="50000"/>
                  </a:srgbClr>
                </a:solidFill>
                <a:latin typeface="Dosis" pitchFamily="2" charset="0"/>
              </a:rPr>
              <a:t>tapis</a:t>
            </a:r>
            <a:r>
              <a:rPr lang="fr-FR" sz="6600" b="1" dirty="0">
                <a:solidFill>
                  <a:prstClr val="black"/>
                </a:solidFill>
                <a:latin typeface="Dosis" pitchFamily="2" charset="0"/>
              </a:rPr>
              <a:t> </a:t>
            </a:r>
          </a:p>
        </p:txBody>
      </p:sp>
      <p:pic>
        <p:nvPicPr>
          <p:cNvPr id="5" name="Image 4">
            <a:extLst>
              <a:ext uri="{FF2B5EF4-FFF2-40B4-BE49-F238E27FC236}">
                <a16:creationId xmlns:a16="http://schemas.microsoft.com/office/drawing/2014/main" id="{EDDD8631-2B1B-216E-9B10-37636B615AA0}"/>
              </a:ext>
            </a:extLst>
          </p:cNvPr>
          <p:cNvPicPr>
            <a:picLocks noChangeAspect="1"/>
          </p:cNvPicPr>
          <p:nvPr>
            <p:custDataLst>
              <p:tags r:id="rId4"/>
            </p:custDataLst>
          </p:nvPr>
        </p:nvPicPr>
        <p:blipFill>
          <a:blip r:embed="rId9">
            <a:clrChange>
              <a:clrFrom>
                <a:srgbClr val="FFFFFF"/>
              </a:clrFrom>
              <a:clrTo>
                <a:srgbClr val="FFFFFF">
                  <a:alpha val="0"/>
                </a:srgbClr>
              </a:clrTo>
            </a:clrChange>
          </a:blip>
          <a:stretch>
            <a:fillRect/>
          </a:stretch>
        </p:blipFill>
        <p:spPr>
          <a:xfrm>
            <a:off x="1460395" y="2220686"/>
            <a:ext cx="4192089" cy="2183138"/>
          </a:xfrm>
          <a:prstGeom prst="rect">
            <a:avLst/>
          </a:prstGeom>
        </p:spPr>
      </p:pic>
    </p:spTree>
    <p:extLst>
      <p:ext uri="{BB962C8B-B14F-4D97-AF65-F5344CB8AC3E}">
        <p14:creationId xmlns:p14="http://schemas.microsoft.com/office/powerpoint/2010/main" val="236872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pic>
        <p:nvPicPr>
          <p:cNvPr id="6" name="Image 5">
            <a:extLst>
              <a:ext uri="{FF2B5EF4-FFF2-40B4-BE49-F238E27FC236}">
                <a16:creationId xmlns:a16="http://schemas.microsoft.com/office/drawing/2014/main" id="{D35AA1AC-5052-F58B-DED3-8F5FAEF12BB3}"/>
              </a:ext>
            </a:extLst>
          </p:cNvPr>
          <p:cNvPicPr>
            <a:picLocks noChangeAspect="1"/>
          </p:cNvPicPr>
          <p:nvPr>
            <p:custDataLst>
              <p:tags r:id="rId3"/>
            </p:custDataLst>
          </p:nvPr>
        </p:nvPicPr>
        <p:blipFill>
          <a:blip r:embed="rId8"/>
          <a:stretch>
            <a:fillRect/>
          </a:stretch>
        </p:blipFill>
        <p:spPr>
          <a:xfrm>
            <a:off x="2933471" y="2109603"/>
            <a:ext cx="3277057" cy="2638793"/>
          </a:xfrm>
          <a:prstGeom prst="rect">
            <a:avLst/>
          </a:prstGeom>
        </p:spPr>
      </p:pic>
    </p:spTree>
    <p:extLst>
      <p:ext uri="{BB962C8B-B14F-4D97-AF65-F5344CB8AC3E}">
        <p14:creationId xmlns:p14="http://schemas.microsoft.com/office/powerpoint/2010/main" val="131587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 lapin. Lapin.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algn="ctr" defTabSz="914423">
              <a:defRPr/>
            </a:pPr>
            <a:r>
              <a:rPr lang="fr-FR" sz="6600" b="1" dirty="0">
                <a:solidFill>
                  <a:srgbClr val="4BACC6">
                    <a:lumMod val="50000"/>
                  </a:srgbClr>
                </a:solidFill>
                <a:latin typeface="Dosis" pitchFamily="2" charset="0"/>
              </a:rPr>
              <a:t>lapin</a:t>
            </a:r>
            <a:r>
              <a:rPr lang="fr-FR" sz="6600" b="1" dirty="0">
                <a:solidFill>
                  <a:prstClr val="black"/>
                </a:solidFill>
                <a:latin typeface="Dosis" pitchFamily="2" charset="0"/>
              </a:rPr>
              <a:t> </a:t>
            </a:r>
          </a:p>
        </p:txBody>
      </p:sp>
      <p:pic>
        <p:nvPicPr>
          <p:cNvPr id="6" name="Image 5">
            <a:extLst>
              <a:ext uri="{FF2B5EF4-FFF2-40B4-BE49-F238E27FC236}">
                <a16:creationId xmlns:a16="http://schemas.microsoft.com/office/drawing/2014/main" id="{E4A2B312-F254-BA6D-FF2F-4091200CD31F}"/>
              </a:ext>
            </a:extLst>
          </p:cNvPr>
          <p:cNvPicPr>
            <a:picLocks noChangeAspect="1"/>
          </p:cNvPicPr>
          <p:nvPr>
            <p:custDataLst>
              <p:tags r:id="rId4"/>
            </p:custDataLst>
          </p:nvPr>
        </p:nvPicPr>
        <p:blipFill>
          <a:blip r:embed="rId9"/>
          <a:stretch>
            <a:fillRect/>
          </a:stretch>
        </p:blipFill>
        <p:spPr>
          <a:xfrm>
            <a:off x="1790746" y="2015412"/>
            <a:ext cx="3160498" cy="2544936"/>
          </a:xfrm>
          <a:prstGeom prst="rect">
            <a:avLst/>
          </a:prstGeom>
        </p:spPr>
      </p:pic>
    </p:spTree>
    <p:extLst>
      <p:ext uri="{BB962C8B-B14F-4D97-AF65-F5344CB8AC3E}">
        <p14:creationId xmlns:p14="http://schemas.microsoft.com/office/powerpoint/2010/main" val="20726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On vient de voir les mots  : Immeuble – Ananas – Livre – Table – Tapis - Lapin</a:t>
            </a:r>
          </a:p>
        </p:txBody>
      </p:sp>
      <p:sp>
        <p:nvSpPr>
          <p:cNvPr id="5" name="Rectangle 4">
            <a:extLst>
              <a:ext uri="{FF2B5EF4-FFF2-40B4-BE49-F238E27FC236}">
                <a16:creationId xmlns:a16="http://schemas.microsoft.com/office/drawing/2014/main" id="{94639009-C5F1-B0B5-2A07-A8FE1D56E119}"/>
              </a:ext>
            </a:extLst>
          </p:cNvPr>
          <p:cNvSpPr/>
          <p:nvPr>
            <p:custDataLst>
              <p:tags r:id="rId3"/>
            </p:custDataLst>
          </p:nvPr>
        </p:nvSpPr>
        <p:spPr>
          <a:xfrm>
            <a:off x="4555677" y="3330855"/>
            <a:ext cx="77910" cy="1169551"/>
          </a:xfrm>
          <a:prstGeom prst="rect">
            <a:avLst/>
          </a:prstGeom>
          <a:noFill/>
        </p:spPr>
        <p:txBody>
          <a:bodyPr wrap="squar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7" name="Image 6">
            <a:extLst>
              <a:ext uri="{FF2B5EF4-FFF2-40B4-BE49-F238E27FC236}">
                <a16:creationId xmlns:a16="http://schemas.microsoft.com/office/drawing/2014/main" id="{98AD1675-F146-0504-C07B-3AFC5D4BEFC2}"/>
              </a:ext>
            </a:extLst>
          </p:cNvPr>
          <p:cNvPicPr>
            <a:picLocks noChangeAspect="1"/>
          </p:cNvPicPr>
          <p:nvPr>
            <p:custDataLst>
              <p:tags r:id="rId4"/>
            </p:custDataLst>
          </p:nvPr>
        </p:nvPicPr>
        <p:blipFill>
          <a:blip r:embed="rId13">
            <a:clrChange>
              <a:clrFrom>
                <a:srgbClr val="FFFFFF"/>
              </a:clrFrom>
              <a:clrTo>
                <a:srgbClr val="FFFFFF">
                  <a:alpha val="0"/>
                </a:srgbClr>
              </a:clrTo>
            </a:clrChange>
          </a:blip>
          <a:stretch>
            <a:fillRect/>
          </a:stretch>
        </p:blipFill>
        <p:spPr>
          <a:xfrm>
            <a:off x="1411744" y="1867704"/>
            <a:ext cx="1367787" cy="1802409"/>
          </a:xfrm>
          <a:prstGeom prst="rect">
            <a:avLst/>
          </a:prstGeom>
        </p:spPr>
      </p:pic>
      <p:pic>
        <p:nvPicPr>
          <p:cNvPr id="8" name="Picture 2" descr="un dessin d'ananas avec des feuilles vertes dessus">
            <a:extLst>
              <a:ext uri="{FF2B5EF4-FFF2-40B4-BE49-F238E27FC236}">
                <a16:creationId xmlns:a16="http://schemas.microsoft.com/office/drawing/2014/main" id="{3CFE257E-931D-AFF2-84D4-A288A7461331}"/>
              </a:ext>
            </a:extLst>
          </p:cNvPr>
          <p:cNvPicPr>
            <a:picLocks noChangeAspect="1" noChangeArrowheads="1"/>
          </p:cNvPicPr>
          <p:nvPr>
            <p:custDataLst>
              <p:tags r:id="rId5"/>
            </p:custDataLst>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4943" y="1866122"/>
            <a:ext cx="1757651" cy="17576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dessin humoristique, meubles, clipart, dessin&#10;&#10;Description générée automatiquement">
            <a:extLst>
              <a:ext uri="{FF2B5EF4-FFF2-40B4-BE49-F238E27FC236}">
                <a16:creationId xmlns:a16="http://schemas.microsoft.com/office/drawing/2014/main" id="{D6241D77-89AC-709E-40EC-5B3BAA78427D}"/>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rcRect l="46056" b="74141"/>
          <a:stretch/>
        </p:blipFill>
        <p:spPr>
          <a:xfrm>
            <a:off x="725810" y="4232653"/>
            <a:ext cx="2270293" cy="1455566"/>
          </a:xfrm>
          <a:prstGeom prst="rect">
            <a:avLst/>
          </a:prstGeom>
        </p:spPr>
      </p:pic>
      <p:pic>
        <p:nvPicPr>
          <p:cNvPr id="10" name="Image 9">
            <a:extLst>
              <a:ext uri="{FF2B5EF4-FFF2-40B4-BE49-F238E27FC236}">
                <a16:creationId xmlns:a16="http://schemas.microsoft.com/office/drawing/2014/main" id="{EE6EED82-55AA-598B-7C20-5F4002472704}"/>
              </a:ext>
            </a:extLst>
          </p:cNvPr>
          <p:cNvPicPr>
            <a:picLocks noChangeAspect="1"/>
          </p:cNvPicPr>
          <p:nvPr>
            <p:custDataLst>
              <p:tags r:id="rId7"/>
            </p:custDataLst>
          </p:nvPr>
        </p:nvPicPr>
        <p:blipFill>
          <a:blip r:embed="rId16">
            <a:clrChange>
              <a:clrFrom>
                <a:srgbClr val="FFFFFF"/>
              </a:clrFrom>
              <a:clrTo>
                <a:srgbClr val="FFFFFF">
                  <a:alpha val="0"/>
                </a:srgbClr>
              </a:clrTo>
            </a:clrChange>
          </a:blip>
          <a:stretch>
            <a:fillRect/>
          </a:stretch>
        </p:blipFill>
        <p:spPr>
          <a:xfrm>
            <a:off x="3618099" y="4431594"/>
            <a:ext cx="2030976" cy="1057683"/>
          </a:xfrm>
          <a:prstGeom prst="rect">
            <a:avLst/>
          </a:prstGeom>
        </p:spPr>
      </p:pic>
      <p:pic>
        <p:nvPicPr>
          <p:cNvPr id="11" name="Image 10">
            <a:extLst>
              <a:ext uri="{FF2B5EF4-FFF2-40B4-BE49-F238E27FC236}">
                <a16:creationId xmlns:a16="http://schemas.microsoft.com/office/drawing/2014/main" id="{2B147229-C19F-BE68-0326-F001837054B3}"/>
              </a:ext>
            </a:extLst>
          </p:cNvPr>
          <p:cNvPicPr>
            <a:picLocks noChangeAspect="1"/>
          </p:cNvPicPr>
          <p:nvPr>
            <p:custDataLst>
              <p:tags r:id="rId8"/>
            </p:custDataLst>
          </p:nvPr>
        </p:nvPicPr>
        <p:blipFill>
          <a:blip r:embed="rId17">
            <a:clrChange>
              <a:clrFrom>
                <a:srgbClr val="FFFFFF"/>
              </a:clrFrom>
              <a:clrTo>
                <a:srgbClr val="FFFFFF">
                  <a:alpha val="0"/>
                </a:srgbClr>
              </a:clrTo>
            </a:clrChange>
          </a:blip>
          <a:stretch>
            <a:fillRect/>
          </a:stretch>
        </p:blipFill>
        <p:spPr>
          <a:xfrm>
            <a:off x="6499611" y="4065705"/>
            <a:ext cx="1835854" cy="1539040"/>
          </a:xfrm>
          <a:prstGeom prst="rect">
            <a:avLst/>
          </a:prstGeom>
        </p:spPr>
      </p:pic>
      <p:pic>
        <p:nvPicPr>
          <p:cNvPr id="2" name="Image 1">
            <a:extLst>
              <a:ext uri="{FF2B5EF4-FFF2-40B4-BE49-F238E27FC236}">
                <a16:creationId xmlns:a16="http://schemas.microsoft.com/office/drawing/2014/main" id="{31DF19DE-A3C3-96FB-C85A-E95E069753CD}"/>
              </a:ext>
            </a:extLst>
          </p:cNvPr>
          <p:cNvPicPr>
            <a:picLocks noChangeAspect="1"/>
          </p:cNvPicPr>
          <p:nvPr/>
        </p:nvPicPr>
        <p:blipFill>
          <a:blip r:embed="rId18"/>
          <a:stretch>
            <a:fillRect/>
          </a:stretch>
        </p:blipFill>
        <p:spPr>
          <a:xfrm>
            <a:off x="6161302" y="1919664"/>
            <a:ext cx="1570954" cy="1806597"/>
          </a:xfrm>
          <a:prstGeom prst="rect">
            <a:avLst/>
          </a:prstGeom>
        </p:spPr>
      </p:pic>
    </p:spTree>
    <p:extLst>
      <p:ext uri="{BB962C8B-B14F-4D97-AF65-F5344CB8AC3E}">
        <p14:creationId xmlns:p14="http://schemas.microsoft.com/office/powerpoint/2010/main" val="188966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3">
              <a:extLst>
                <a:ext uri="{96DAC541-7B7A-43D3-8B79-37D633B846F1}">
                  <asvg:svgBlip xmlns:asvg="http://schemas.microsoft.com/office/drawing/2016/SVG/main" r:embed="rId4"/>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5">
              <a:extLst>
                <a:ext uri="{96DAC541-7B7A-43D3-8B79-37D633B846F1}">
                  <asvg:svgBlip xmlns:asvg="http://schemas.microsoft.com/office/drawing/2016/SVG/main" r:embed="rId6"/>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8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879854"/>
            <a:ext cx="6861110" cy="1871043"/>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689926" y="6072700"/>
              <a:ext cx="5715000" cy="600165"/>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lettres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7"/>
              <a:ext cx="637296" cy="271598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0">
                <a:extLst>
                  <a:ext uri="{96DAC541-7B7A-43D3-8B79-37D633B846F1}">
                    <asvg:svgBlip xmlns:asvg="http://schemas.microsoft.com/office/drawing/2016/SVG/main" r:embed="rId11"/>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2"/>
            <a:stretch>
              <a:fillRect/>
            </a:stretch>
          </p:blipFill>
          <p:spPr>
            <a:xfrm>
              <a:off x="3201269" y="6170483"/>
              <a:ext cx="394060" cy="498249"/>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03866" y="3052429"/>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de vocabulaire;</a:t>
            </a:r>
          </a:p>
        </p:txBody>
      </p:sp>
      <p:sp>
        <p:nvSpPr>
          <p:cNvPr id="15" name="ZoneTexte 14">
            <a:extLst>
              <a:ext uri="{FF2B5EF4-FFF2-40B4-BE49-F238E27FC236}">
                <a16:creationId xmlns:a16="http://schemas.microsoft.com/office/drawing/2014/main" id="{7AC3990A-730C-796D-2A37-1A315A07F13A}"/>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nvPicPr>
        <p:blipFill>
          <a:blip r:embed="rId12"/>
          <a:stretch>
            <a:fillRect/>
          </a:stretch>
        </p:blipFill>
        <p:spPr>
          <a:xfrm>
            <a:off x="1454430" y="3120373"/>
            <a:ext cx="383703" cy="332166"/>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Tapis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B4A8BB99-99E3-6896-FB29-EFC6B6642E14}"/>
              </a:ext>
            </a:extLst>
          </p:cNvPr>
          <p:cNvPicPr>
            <a:picLocks noChangeAspect="1"/>
          </p:cNvPicPr>
          <p:nvPr>
            <p:custDataLst>
              <p:tags r:id="rId3"/>
            </p:custDataLst>
          </p:nvPr>
        </p:nvPicPr>
        <p:blipFill>
          <a:blip r:embed="rId12">
            <a:clrChange>
              <a:clrFrom>
                <a:srgbClr val="FFFFFF"/>
              </a:clrFrom>
              <a:clrTo>
                <a:srgbClr val="FFFFFF">
                  <a:alpha val="0"/>
                </a:srgbClr>
              </a:clrTo>
            </a:clrChange>
          </a:blip>
          <a:stretch>
            <a:fillRect/>
          </a:stretch>
        </p:blipFill>
        <p:spPr>
          <a:xfrm>
            <a:off x="867100" y="2251636"/>
            <a:ext cx="1666490" cy="2196027"/>
          </a:xfrm>
          <a:prstGeom prst="rect">
            <a:avLst/>
          </a:prstGeom>
        </p:spPr>
      </p:pic>
      <p:pic>
        <p:nvPicPr>
          <p:cNvPr id="9" name="Picture 2" descr="un dessin d'ananas avec des feuilles vertes dessus">
            <a:extLst>
              <a:ext uri="{FF2B5EF4-FFF2-40B4-BE49-F238E27FC236}">
                <a16:creationId xmlns:a16="http://schemas.microsoft.com/office/drawing/2014/main" id="{6F9619D1-BDE5-93AA-3A93-002BDE7C675F}"/>
              </a:ext>
            </a:extLst>
          </p:cNvPr>
          <p:cNvPicPr>
            <a:picLocks noChangeAspect="1" noChangeArrowheads="1"/>
          </p:cNvPicPr>
          <p:nvPr>
            <p:custDataLst>
              <p:tags r:id="rId4"/>
            </p:custDataLst>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1251" y="2278901"/>
            <a:ext cx="2141495" cy="214149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0596BE4-7E11-B041-F1AA-463900AA157D}"/>
              </a:ext>
            </a:extLst>
          </p:cNvPr>
          <p:cNvPicPr>
            <a:picLocks noChangeAspect="1"/>
          </p:cNvPicPr>
          <p:nvPr>
            <p:custDataLst>
              <p:tags r:id="rId5"/>
            </p:custDataLst>
          </p:nvPr>
        </p:nvPicPr>
        <p:blipFill>
          <a:blip r:embed="rId14">
            <a:clrChange>
              <a:clrFrom>
                <a:srgbClr val="FFFFFF"/>
              </a:clrFrom>
              <a:clrTo>
                <a:srgbClr val="FFFFFF">
                  <a:alpha val="0"/>
                </a:srgbClr>
              </a:clrTo>
            </a:clrChange>
          </a:blip>
          <a:stretch>
            <a:fillRect/>
          </a:stretch>
        </p:blipFill>
        <p:spPr>
          <a:xfrm>
            <a:off x="6207468" y="2901261"/>
            <a:ext cx="2474509" cy="1288664"/>
          </a:xfrm>
          <a:prstGeom prst="rect">
            <a:avLst/>
          </a:prstGeom>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spTree>
    <p:extLst>
      <p:ext uri="{BB962C8B-B14F-4D97-AF65-F5344CB8AC3E}">
        <p14:creationId xmlns:p14="http://schemas.microsoft.com/office/powerpoint/2010/main" val="4187427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Lapin</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B4A8BB99-99E3-6896-FB29-EFC6B6642E14}"/>
              </a:ext>
            </a:extLst>
          </p:cNvPr>
          <p:cNvPicPr>
            <a:picLocks noChangeAspect="1"/>
          </p:cNvPicPr>
          <p:nvPr>
            <p:custDataLst>
              <p:tags r:id="rId3"/>
            </p:custDataLst>
          </p:nvPr>
        </p:nvPicPr>
        <p:blipFill>
          <a:blip r:embed="rId12">
            <a:clrChange>
              <a:clrFrom>
                <a:srgbClr val="FFFFFF"/>
              </a:clrFrom>
              <a:clrTo>
                <a:srgbClr val="FFFFFF">
                  <a:alpha val="0"/>
                </a:srgbClr>
              </a:clrTo>
            </a:clrChange>
          </a:blip>
          <a:stretch>
            <a:fillRect/>
          </a:stretch>
        </p:blipFill>
        <p:spPr>
          <a:xfrm>
            <a:off x="3738754" y="2087806"/>
            <a:ext cx="1666490" cy="2196027"/>
          </a:xfrm>
          <a:prstGeom prst="rect">
            <a:avLst/>
          </a:prstGeom>
        </p:spPr>
      </p:pic>
      <p:pic>
        <p:nvPicPr>
          <p:cNvPr id="9" name="Picture 2" descr="un dessin d'ananas avec des feuilles vertes dessus">
            <a:extLst>
              <a:ext uri="{FF2B5EF4-FFF2-40B4-BE49-F238E27FC236}">
                <a16:creationId xmlns:a16="http://schemas.microsoft.com/office/drawing/2014/main" id="{6F9619D1-BDE5-93AA-3A93-002BDE7C675F}"/>
              </a:ext>
            </a:extLst>
          </p:cNvPr>
          <p:cNvPicPr>
            <a:picLocks noChangeAspect="1" noChangeArrowheads="1"/>
          </p:cNvPicPr>
          <p:nvPr>
            <p:custDataLst>
              <p:tags r:id="rId4"/>
            </p:custDataLst>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37939" y="2210913"/>
            <a:ext cx="2141495" cy="21414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6FFC9A2-1EC0-3C50-0BA0-B5385EA84C10}"/>
              </a:ext>
            </a:extLst>
          </p:cNvPr>
          <p:cNvPicPr>
            <a:picLocks noChangeAspect="1"/>
          </p:cNvPicPr>
          <p:nvPr>
            <p:custDataLst>
              <p:tags r:id="rId5"/>
            </p:custDataLst>
          </p:nvPr>
        </p:nvPicPr>
        <p:blipFill>
          <a:blip r:embed="rId14">
            <a:clrChange>
              <a:clrFrom>
                <a:srgbClr val="FFFFFF"/>
              </a:clrFrom>
              <a:clrTo>
                <a:srgbClr val="FFFFFF">
                  <a:alpha val="0"/>
                </a:srgbClr>
              </a:clrTo>
            </a:clrChange>
          </a:blip>
          <a:stretch>
            <a:fillRect/>
          </a:stretch>
        </p:blipFill>
        <p:spPr>
          <a:xfrm>
            <a:off x="747252" y="2326144"/>
            <a:ext cx="2390896" cy="2004344"/>
          </a:xfrm>
          <a:prstGeom prst="rect">
            <a:avLst/>
          </a:prstGeom>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spTree>
    <p:extLst>
      <p:ext uri="{BB962C8B-B14F-4D97-AF65-F5344CB8AC3E}">
        <p14:creationId xmlns:p14="http://schemas.microsoft.com/office/powerpoint/2010/main" val="71676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B4A8BB99-99E3-6896-FB29-EFC6B6642E14}"/>
              </a:ext>
            </a:extLst>
          </p:cNvPr>
          <p:cNvPicPr>
            <a:picLocks noChangeAspect="1"/>
          </p:cNvPicPr>
          <p:nvPr>
            <p:custDataLst>
              <p:tags r:id="rId1"/>
            </p:custDataLst>
          </p:nvPr>
        </p:nvPicPr>
        <p:blipFill>
          <a:blip r:embed="rId9">
            <a:clrChange>
              <a:clrFrom>
                <a:srgbClr val="FFFFFF"/>
              </a:clrFrom>
              <a:clrTo>
                <a:srgbClr val="FFFFFF">
                  <a:alpha val="0"/>
                </a:srgbClr>
              </a:clrTo>
            </a:clrChange>
          </a:blip>
          <a:stretch>
            <a:fillRect/>
          </a:stretch>
        </p:blipFill>
        <p:spPr>
          <a:xfrm>
            <a:off x="3738754" y="2055347"/>
            <a:ext cx="1666490" cy="2196027"/>
          </a:xfrm>
          <a:prstGeom prst="rect">
            <a:avLst/>
          </a:prstGeom>
        </p:spPr>
      </p:pic>
      <p:pic>
        <p:nvPicPr>
          <p:cNvPr id="9" name="Picture 2" descr="un dessin d'ananas avec des feuilles vertes dessus">
            <a:extLst>
              <a:ext uri="{FF2B5EF4-FFF2-40B4-BE49-F238E27FC236}">
                <a16:creationId xmlns:a16="http://schemas.microsoft.com/office/drawing/2014/main" id="{6F9619D1-BDE5-93AA-3A93-002BDE7C675F}"/>
              </a:ext>
            </a:extLst>
          </p:cNvPr>
          <p:cNvPicPr>
            <a:picLocks noChangeAspect="1" noChangeArrowheads="1"/>
          </p:cNvPicPr>
          <p:nvPr>
            <p:custDataLst>
              <p:tags r:id="rId2"/>
            </p:custDataLst>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52947" y="2053419"/>
            <a:ext cx="2141495" cy="2141495"/>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3"/>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4"/>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Immeuble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5"/>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F4B9DD0F-68F2-9F68-9606-074E30E22E0E}"/>
              </a:ext>
            </a:extLst>
          </p:cNvPr>
          <p:cNvPicPr>
            <a:picLocks noChangeAspect="1"/>
          </p:cNvPicPr>
          <p:nvPr/>
        </p:nvPicPr>
        <p:blipFill>
          <a:blip r:embed="rId13"/>
          <a:stretch>
            <a:fillRect/>
          </a:stretch>
        </p:blipFill>
        <p:spPr>
          <a:xfrm>
            <a:off x="1139236" y="2369974"/>
            <a:ext cx="1700097" cy="1954053"/>
          </a:xfrm>
          <a:prstGeom prst="rect">
            <a:avLst/>
          </a:prstGeom>
        </p:spPr>
      </p:pic>
    </p:spTree>
    <p:extLst>
      <p:ext uri="{BB962C8B-B14F-4D97-AF65-F5344CB8AC3E}">
        <p14:creationId xmlns:p14="http://schemas.microsoft.com/office/powerpoint/2010/main" val="3481022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 dessin d'ananas avec des feuilles vertes dessus">
            <a:extLst>
              <a:ext uri="{FF2B5EF4-FFF2-40B4-BE49-F238E27FC236}">
                <a16:creationId xmlns:a16="http://schemas.microsoft.com/office/drawing/2014/main" id="{6F9619D1-BDE5-93AA-3A93-002BDE7C675F}"/>
              </a:ext>
            </a:extLst>
          </p:cNvPr>
          <p:cNvPicPr>
            <a:picLocks noChangeAspect="1" noChangeArrowheads="1"/>
          </p:cNvPicPr>
          <p:nvPr>
            <p:custDataLst>
              <p:tags r:id="rId1"/>
            </p:custDataLst>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52947" y="2053419"/>
            <a:ext cx="2141495" cy="21414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dessin humoristique, meubles, clipart, dessin&#10;&#10;Description générée automatiquement">
            <a:extLst>
              <a:ext uri="{FF2B5EF4-FFF2-40B4-BE49-F238E27FC236}">
                <a16:creationId xmlns:a16="http://schemas.microsoft.com/office/drawing/2014/main" id="{53FEAE8D-CB64-40FA-9E9C-6F98DDD7D968}"/>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46056" b="74141"/>
          <a:stretch/>
        </p:blipFill>
        <p:spPr>
          <a:xfrm>
            <a:off x="-217402" y="2053419"/>
            <a:ext cx="3809021" cy="2442099"/>
          </a:xfrm>
          <a:prstGeom prst="rect">
            <a:avLst/>
          </a:prstGeom>
        </p:spPr>
      </p:pic>
      <p:sp>
        <p:nvSpPr>
          <p:cNvPr id="11" name="Freeform 8">
            <a:extLst>
              <a:ext uri="{FF2B5EF4-FFF2-40B4-BE49-F238E27FC236}">
                <a16:creationId xmlns:a16="http://schemas.microsoft.com/office/drawing/2014/main" id="{DF59DBB7-90FB-720A-8F6C-85FAE9F4BF02}"/>
              </a:ext>
            </a:extLst>
          </p:cNvPr>
          <p:cNvSpPr/>
          <p:nvPr>
            <p:custDataLst>
              <p:tags r:id="rId3"/>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4"/>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Ananas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5"/>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70031530-80AF-6E56-199F-D1A9745D175A}"/>
              </a:ext>
            </a:extLst>
          </p:cNvPr>
          <p:cNvPicPr>
            <a:picLocks noChangeAspect="1"/>
          </p:cNvPicPr>
          <p:nvPr/>
        </p:nvPicPr>
        <p:blipFill>
          <a:blip r:embed="rId13"/>
          <a:stretch>
            <a:fillRect/>
          </a:stretch>
        </p:blipFill>
        <p:spPr>
          <a:xfrm>
            <a:off x="3872206" y="2435289"/>
            <a:ext cx="1602682" cy="1842086"/>
          </a:xfrm>
          <a:prstGeom prst="rect">
            <a:avLst/>
          </a:prstGeom>
        </p:spPr>
      </p:pic>
    </p:spTree>
    <p:extLst>
      <p:ext uri="{BB962C8B-B14F-4D97-AF65-F5344CB8AC3E}">
        <p14:creationId xmlns:p14="http://schemas.microsoft.com/office/powerpoint/2010/main" val="1423239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dessin humoristique, meubles, clipart, dessin&#10;&#10;Description générée automatiquement">
            <a:extLst>
              <a:ext uri="{FF2B5EF4-FFF2-40B4-BE49-F238E27FC236}">
                <a16:creationId xmlns:a16="http://schemas.microsoft.com/office/drawing/2014/main" id="{53FEAE8D-CB64-40FA-9E9C-6F98DDD7D968}"/>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l="46056" b="74141"/>
          <a:stretch/>
        </p:blipFill>
        <p:spPr>
          <a:xfrm>
            <a:off x="5749238" y="2479609"/>
            <a:ext cx="3277735" cy="2101473"/>
          </a:xfrm>
          <a:prstGeom prst="rect">
            <a:avLst/>
          </a:prstGeom>
        </p:spPr>
      </p:pic>
      <p:pic>
        <p:nvPicPr>
          <p:cNvPr id="11" name="Image 10">
            <a:extLst>
              <a:ext uri="{FF2B5EF4-FFF2-40B4-BE49-F238E27FC236}">
                <a16:creationId xmlns:a16="http://schemas.microsoft.com/office/drawing/2014/main" id="{839C9516-6D02-A038-5676-75F7D959679F}"/>
              </a:ext>
            </a:extLst>
          </p:cNvPr>
          <p:cNvPicPr>
            <a:picLocks noChangeAspect="1"/>
          </p:cNvPicPr>
          <p:nvPr/>
        </p:nvPicPr>
        <p:blipFill>
          <a:blip r:embed="rId9"/>
          <a:stretch>
            <a:fillRect/>
          </a:stretch>
        </p:blipFill>
        <p:spPr>
          <a:xfrm>
            <a:off x="3090772" y="2716647"/>
            <a:ext cx="2658466" cy="1627396"/>
          </a:xfrm>
          <a:prstGeom prst="rect">
            <a:avLst/>
          </a:prstGeom>
        </p:spPr>
      </p:pic>
      <p:sp>
        <p:nvSpPr>
          <p:cNvPr id="12" name="Freeform 8">
            <a:extLst>
              <a:ext uri="{FF2B5EF4-FFF2-40B4-BE49-F238E27FC236}">
                <a16:creationId xmlns:a16="http://schemas.microsoft.com/office/drawing/2014/main" id="{1B44C0A4-72CC-0CA2-EF11-EF167130524E}"/>
              </a:ext>
            </a:extLst>
          </p:cNvPr>
          <p:cNvSpPr/>
          <p:nvPr>
            <p:custDataLst>
              <p:tags r:id="rId2"/>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3"/>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Table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4"/>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158C6722-BBC4-781C-0798-613615016213}"/>
              </a:ext>
            </a:extLst>
          </p:cNvPr>
          <p:cNvPicPr>
            <a:picLocks noChangeAspect="1"/>
          </p:cNvPicPr>
          <p:nvPr/>
        </p:nvPicPr>
        <p:blipFill>
          <a:blip r:embed="rId12"/>
          <a:stretch>
            <a:fillRect/>
          </a:stretch>
        </p:blipFill>
        <p:spPr>
          <a:xfrm>
            <a:off x="984552" y="2678243"/>
            <a:ext cx="1553974" cy="1786102"/>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839C9516-6D02-A038-5676-75F7D959679F}"/>
              </a:ext>
            </a:extLst>
          </p:cNvPr>
          <p:cNvPicPr>
            <a:picLocks noChangeAspect="1"/>
          </p:cNvPicPr>
          <p:nvPr/>
        </p:nvPicPr>
        <p:blipFill>
          <a:blip r:embed="rId7"/>
          <a:stretch>
            <a:fillRect/>
          </a:stretch>
        </p:blipFill>
        <p:spPr>
          <a:xfrm>
            <a:off x="302491" y="2606057"/>
            <a:ext cx="2895225" cy="1772329"/>
          </a:xfrm>
          <a:prstGeom prst="rect">
            <a:avLst/>
          </a:prstGeom>
        </p:spPr>
      </p:pic>
      <p:pic>
        <p:nvPicPr>
          <p:cNvPr id="9" name="Image 8">
            <a:extLst>
              <a:ext uri="{FF2B5EF4-FFF2-40B4-BE49-F238E27FC236}">
                <a16:creationId xmlns:a16="http://schemas.microsoft.com/office/drawing/2014/main" id="{8B74813B-D0FA-D824-C41F-D4939C2BDE84}"/>
              </a:ext>
            </a:extLst>
          </p:cNvPr>
          <p:cNvPicPr>
            <a:picLocks noChangeAspect="1"/>
          </p:cNvPicPr>
          <p:nvPr/>
        </p:nvPicPr>
        <p:blipFill>
          <a:blip r:embed="rId8"/>
          <a:stretch>
            <a:fillRect/>
          </a:stretch>
        </p:blipFill>
        <p:spPr>
          <a:xfrm>
            <a:off x="6138543" y="2649894"/>
            <a:ext cx="2271866" cy="1728492"/>
          </a:xfrm>
          <a:prstGeom prst="rect">
            <a:avLst/>
          </a:prstGeom>
        </p:spPr>
      </p:pic>
      <p:sp>
        <p:nvSpPr>
          <p:cNvPr id="12" name="Freeform 8">
            <a:extLst>
              <a:ext uri="{FF2B5EF4-FFF2-40B4-BE49-F238E27FC236}">
                <a16:creationId xmlns:a16="http://schemas.microsoft.com/office/drawing/2014/main" id="{8F5DF2D3-B1F8-2B7A-9FEF-915EB78AE142}"/>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7EDF8C6D-CD6E-2D05-4ECB-1BA91DD698EC}"/>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Livre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4" name="ZoneTexte 13">
            <a:extLst>
              <a:ext uri="{FF2B5EF4-FFF2-40B4-BE49-F238E27FC236}">
                <a16:creationId xmlns:a16="http://schemas.microsoft.com/office/drawing/2014/main" id="{8CA802A4-DD1A-C198-4141-08DB0EEA2AFC}"/>
              </a:ext>
            </a:extLst>
          </p:cNvPr>
          <p:cNvSpPr txBox="1"/>
          <p:nvPr>
            <p:custDataLst>
              <p:tags r:id="rId3"/>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838D70C8-F98B-80ED-0CBF-1F1383DB42FE}"/>
              </a:ext>
            </a:extLst>
          </p:cNvPr>
          <p:cNvPicPr>
            <a:picLocks noChangeAspect="1"/>
          </p:cNvPicPr>
          <p:nvPr/>
        </p:nvPicPr>
        <p:blipFill>
          <a:blip r:embed="rId11"/>
          <a:stretch>
            <a:fillRect/>
          </a:stretch>
        </p:blipFill>
        <p:spPr>
          <a:xfrm>
            <a:off x="3746304" y="2606057"/>
            <a:ext cx="1651389" cy="1898069"/>
          </a:xfrm>
          <a:prstGeom prst="rect">
            <a:avLst/>
          </a:prstGeom>
        </p:spPr>
      </p:pic>
    </p:spTree>
    <p:extLst>
      <p:ext uri="{BB962C8B-B14F-4D97-AF65-F5344CB8AC3E}">
        <p14:creationId xmlns:p14="http://schemas.microsoft.com/office/powerpoint/2010/main" val="1387108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3">
              <a:extLst>
                <a:ext uri="{96DAC541-7B7A-43D3-8B79-37D633B846F1}">
                  <asvg:svgBlip xmlns:asvg="http://schemas.microsoft.com/office/drawing/2016/SVG/main" r:embed="rId4"/>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5">
              <a:extLst>
                <a:ext uri="{96DAC541-7B7A-43D3-8B79-37D633B846F1}">
                  <asvg:svgBlip xmlns:asvg="http://schemas.microsoft.com/office/drawing/2016/SVG/main" r:embed="rId6"/>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pic>
        <p:nvPicPr>
          <p:cNvPr id="8" name="Image 7">
            <a:extLst>
              <a:ext uri="{FF2B5EF4-FFF2-40B4-BE49-F238E27FC236}">
                <a16:creationId xmlns:a16="http://schemas.microsoft.com/office/drawing/2014/main" id="{20BB5F9D-9DE2-5828-8792-A1A3B9D10D75}"/>
              </a:ext>
            </a:extLst>
          </p:cNvPr>
          <p:cNvPicPr>
            <a:picLocks noChangeAspect="1"/>
          </p:cNvPicPr>
          <p:nvPr>
            <p:custDataLst>
              <p:tags r:id="rId3"/>
            </p:custDataLst>
          </p:nvPr>
        </p:nvPicPr>
        <p:blipFill>
          <a:blip r:embed="rId13">
            <a:clrChange>
              <a:clrFrom>
                <a:srgbClr val="FFFFFF"/>
              </a:clrFrom>
              <a:clrTo>
                <a:srgbClr val="FFFFFF">
                  <a:alpha val="0"/>
                </a:srgbClr>
              </a:clrTo>
            </a:clrChange>
          </a:blip>
          <a:stretch>
            <a:fillRect/>
          </a:stretch>
        </p:blipFill>
        <p:spPr>
          <a:xfrm>
            <a:off x="1499096" y="2212712"/>
            <a:ext cx="1385104" cy="1825229"/>
          </a:xfrm>
          <a:prstGeom prst="rect">
            <a:avLst/>
          </a:prstGeom>
        </p:spPr>
      </p:pic>
      <p:pic>
        <p:nvPicPr>
          <p:cNvPr id="9" name="Picture 2" descr="un dessin d'ananas avec des feuilles vertes dessus">
            <a:extLst>
              <a:ext uri="{FF2B5EF4-FFF2-40B4-BE49-F238E27FC236}">
                <a16:creationId xmlns:a16="http://schemas.microsoft.com/office/drawing/2014/main" id="{50B8CFA1-B38B-070C-4F21-2092A68E59A5}"/>
              </a:ext>
            </a:extLst>
          </p:cNvPr>
          <p:cNvPicPr>
            <a:picLocks noChangeAspect="1" noChangeArrowheads="1"/>
          </p:cNvPicPr>
          <p:nvPr>
            <p:custDataLst>
              <p:tags r:id="rId4"/>
            </p:custDataLst>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31775" y="2235375"/>
            <a:ext cx="1779904" cy="177990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dessin humoristique, meubles, clipart, dessin&#10;&#10;Description générée automatiquement">
            <a:extLst>
              <a:ext uri="{FF2B5EF4-FFF2-40B4-BE49-F238E27FC236}">
                <a16:creationId xmlns:a16="http://schemas.microsoft.com/office/drawing/2014/main" id="{07B45D19-27DF-3B7E-4B78-A795516849B0}"/>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rcRect l="46056" b="74141"/>
          <a:stretch/>
        </p:blipFill>
        <p:spPr>
          <a:xfrm>
            <a:off x="782464" y="4375192"/>
            <a:ext cx="2442442" cy="1565937"/>
          </a:xfrm>
          <a:prstGeom prst="rect">
            <a:avLst/>
          </a:prstGeom>
        </p:spPr>
      </p:pic>
      <p:pic>
        <p:nvPicPr>
          <p:cNvPr id="13" name="Image 12">
            <a:extLst>
              <a:ext uri="{FF2B5EF4-FFF2-40B4-BE49-F238E27FC236}">
                <a16:creationId xmlns:a16="http://schemas.microsoft.com/office/drawing/2014/main" id="{806B1356-EA9A-042C-FC01-BF47C32BA66F}"/>
              </a:ext>
            </a:extLst>
          </p:cNvPr>
          <p:cNvPicPr>
            <a:picLocks noChangeAspect="1"/>
          </p:cNvPicPr>
          <p:nvPr>
            <p:custDataLst>
              <p:tags r:id="rId6"/>
            </p:custDataLst>
          </p:nvPr>
        </p:nvPicPr>
        <p:blipFill>
          <a:blip r:embed="rId16">
            <a:clrChange>
              <a:clrFrom>
                <a:srgbClr val="FFFFFF"/>
              </a:clrFrom>
              <a:clrTo>
                <a:srgbClr val="FFFFFF">
                  <a:alpha val="0"/>
                </a:srgbClr>
              </a:clrTo>
            </a:clrChange>
          </a:blip>
          <a:stretch>
            <a:fillRect/>
          </a:stretch>
        </p:blipFill>
        <p:spPr>
          <a:xfrm>
            <a:off x="3765186" y="4622623"/>
            <a:ext cx="2056688" cy="1071073"/>
          </a:xfrm>
          <a:prstGeom prst="rect">
            <a:avLst/>
          </a:prstGeom>
        </p:spPr>
      </p:pic>
      <p:pic>
        <p:nvPicPr>
          <p:cNvPr id="14" name="Image 13">
            <a:extLst>
              <a:ext uri="{FF2B5EF4-FFF2-40B4-BE49-F238E27FC236}">
                <a16:creationId xmlns:a16="http://schemas.microsoft.com/office/drawing/2014/main" id="{3586709F-2A92-D5F5-6D39-43A6D6818540}"/>
              </a:ext>
            </a:extLst>
          </p:cNvPr>
          <p:cNvPicPr>
            <a:picLocks noChangeAspect="1"/>
          </p:cNvPicPr>
          <p:nvPr>
            <p:custDataLst>
              <p:tags r:id="rId7"/>
            </p:custDataLst>
          </p:nvPr>
        </p:nvPicPr>
        <p:blipFill>
          <a:blip r:embed="rId17">
            <a:clrChange>
              <a:clrFrom>
                <a:srgbClr val="FFFFFF"/>
              </a:clrFrom>
              <a:clrTo>
                <a:srgbClr val="FFFFFF">
                  <a:alpha val="0"/>
                </a:srgbClr>
              </a:clrTo>
            </a:clrChange>
          </a:blip>
          <a:stretch>
            <a:fillRect/>
          </a:stretch>
        </p:blipFill>
        <p:spPr>
          <a:xfrm>
            <a:off x="6509738" y="4187595"/>
            <a:ext cx="1954435" cy="1638449"/>
          </a:xfrm>
          <a:prstGeom prst="rect">
            <a:avLst/>
          </a:prstGeom>
        </p:spPr>
      </p:pic>
      <p:sp>
        <p:nvSpPr>
          <p:cNvPr id="2" name="ZoneTexte 1">
            <a:extLst>
              <a:ext uri="{FF2B5EF4-FFF2-40B4-BE49-F238E27FC236}">
                <a16:creationId xmlns:a16="http://schemas.microsoft.com/office/drawing/2014/main" id="{B728522E-BED6-D43A-012D-B5F168439E4D}"/>
              </a:ext>
            </a:extLst>
          </p:cNvPr>
          <p:cNvSpPr txBox="1"/>
          <p:nvPr>
            <p:custDataLst>
              <p:tags r:id="rId8"/>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6" name="Image 5">
            <a:extLst>
              <a:ext uri="{FF2B5EF4-FFF2-40B4-BE49-F238E27FC236}">
                <a16:creationId xmlns:a16="http://schemas.microsoft.com/office/drawing/2014/main" id="{60C68B46-E2E5-3AAD-21E2-8BEEA161BECF}"/>
              </a:ext>
            </a:extLst>
          </p:cNvPr>
          <p:cNvPicPr>
            <a:picLocks noChangeAspect="1"/>
          </p:cNvPicPr>
          <p:nvPr/>
        </p:nvPicPr>
        <p:blipFill>
          <a:blip r:embed="rId18"/>
          <a:stretch>
            <a:fillRect/>
          </a:stretch>
        </p:blipFill>
        <p:spPr>
          <a:xfrm>
            <a:off x="6509738" y="2457777"/>
            <a:ext cx="1355083" cy="1557502"/>
          </a:xfrm>
          <a:prstGeom prst="rect">
            <a:avLst/>
          </a:prstGeom>
        </p:spPr>
      </p:pic>
    </p:spTree>
    <p:extLst>
      <p:ext uri="{BB962C8B-B14F-4D97-AF65-F5344CB8AC3E}">
        <p14:creationId xmlns:p14="http://schemas.microsoft.com/office/powerpoint/2010/main" val="240340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3">
              <a:extLst>
                <a:ext uri="{96DAC541-7B7A-43D3-8B79-37D633B846F1}">
                  <asvg:svgBlip xmlns:asvg="http://schemas.microsoft.com/office/drawing/2016/SVG/main" r:embed="rId4"/>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5">
              <a:extLst>
                <a:ext uri="{96DAC541-7B7A-43D3-8B79-37D633B846F1}">
                  <asvg:svgBlip xmlns:asvg="http://schemas.microsoft.com/office/drawing/2016/SVG/main" r:embed="rId6"/>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a:t>
            </a:r>
            <a:r>
              <a:rPr lang="fr-FR" sz="1600" b="1" dirty="0">
                <a:solidFill>
                  <a:prstClr val="white">
                    <a:lumMod val="65000"/>
                  </a:prstClr>
                </a:solidFill>
                <a:latin typeface="Calibri"/>
              </a:rPr>
              <a:t>deux 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 </a:t>
            </a:r>
          </a:p>
        </p:txBody>
      </p:sp>
      <p:pic>
        <p:nvPicPr>
          <p:cNvPr id="8" name="Image 7">
            <a:extLst>
              <a:ext uri="{FF2B5EF4-FFF2-40B4-BE49-F238E27FC236}">
                <a16:creationId xmlns:a16="http://schemas.microsoft.com/office/drawing/2014/main" id="{20BB5F9D-9DE2-5828-8792-A1A3B9D10D75}"/>
              </a:ext>
            </a:extLst>
          </p:cNvPr>
          <p:cNvPicPr>
            <a:picLocks noChangeAspect="1"/>
          </p:cNvPicPr>
          <p:nvPr>
            <p:custDataLst>
              <p:tags r:id="rId3"/>
            </p:custDataLst>
          </p:nvPr>
        </p:nvPicPr>
        <p:blipFill>
          <a:blip r:embed="rId11">
            <a:clrChange>
              <a:clrFrom>
                <a:srgbClr val="FFFFFF"/>
              </a:clrFrom>
              <a:clrTo>
                <a:srgbClr val="FFFFFF">
                  <a:alpha val="0"/>
                </a:srgbClr>
              </a:clrTo>
            </a:clrChange>
          </a:blip>
          <a:stretch>
            <a:fillRect/>
          </a:stretch>
        </p:blipFill>
        <p:spPr>
          <a:xfrm>
            <a:off x="1057038" y="1777988"/>
            <a:ext cx="1385104" cy="1825229"/>
          </a:xfrm>
          <a:prstGeom prst="rect">
            <a:avLst/>
          </a:prstGeom>
        </p:spPr>
      </p:pic>
      <p:pic>
        <p:nvPicPr>
          <p:cNvPr id="9" name="Picture 2" descr="un dessin d'ananas avec des feuilles vertes dessus">
            <a:extLst>
              <a:ext uri="{FF2B5EF4-FFF2-40B4-BE49-F238E27FC236}">
                <a16:creationId xmlns:a16="http://schemas.microsoft.com/office/drawing/2014/main" id="{50B8CFA1-B38B-070C-4F21-2092A68E59A5}"/>
              </a:ext>
            </a:extLst>
          </p:cNvPr>
          <p:cNvPicPr>
            <a:picLocks noChangeAspect="1" noChangeArrowheads="1"/>
          </p:cNvPicPr>
          <p:nvPr>
            <p:custDataLst>
              <p:tags r:id="rId4"/>
            </p:custDataLst>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90729" y="1826899"/>
            <a:ext cx="1779904" cy="177990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dessin humoristique, meubles, clipart, dessin&#10;&#10;Description générée automatiquement">
            <a:extLst>
              <a:ext uri="{FF2B5EF4-FFF2-40B4-BE49-F238E27FC236}">
                <a16:creationId xmlns:a16="http://schemas.microsoft.com/office/drawing/2014/main" id="{07B45D19-27DF-3B7E-4B78-A795516849B0}"/>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l="46056" b="74141"/>
          <a:stretch/>
        </p:blipFill>
        <p:spPr>
          <a:xfrm>
            <a:off x="401510" y="3985899"/>
            <a:ext cx="2714914" cy="1740628"/>
          </a:xfrm>
          <a:prstGeom prst="rect">
            <a:avLst/>
          </a:prstGeom>
        </p:spPr>
      </p:pic>
      <p:pic>
        <p:nvPicPr>
          <p:cNvPr id="14" name="Image 13">
            <a:extLst>
              <a:ext uri="{FF2B5EF4-FFF2-40B4-BE49-F238E27FC236}">
                <a16:creationId xmlns:a16="http://schemas.microsoft.com/office/drawing/2014/main" id="{3586709F-2A92-D5F5-6D39-43A6D6818540}"/>
              </a:ext>
            </a:extLst>
          </p:cNvPr>
          <p:cNvPicPr>
            <a:picLocks noChangeAspect="1"/>
          </p:cNvPicPr>
          <p:nvPr>
            <p:custDataLst>
              <p:tags r:id="rId6"/>
            </p:custDataLst>
          </p:nvPr>
        </p:nvPicPr>
        <p:blipFill>
          <a:blip r:embed="rId14">
            <a:clrChange>
              <a:clrFrom>
                <a:srgbClr val="FFFFFF"/>
              </a:clrFrom>
              <a:clrTo>
                <a:srgbClr val="FFFFFF">
                  <a:alpha val="0"/>
                </a:srgbClr>
              </a:clrTo>
            </a:clrChange>
          </a:blip>
          <a:stretch>
            <a:fillRect/>
          </a:stretch>
        </p:blipFill>
        <p:spPr>
          <a:xfrm>
            <a:off x="5924368" y="3815721"/>
            <a:ext cx="2179148" cy="1826831"/>
          </a:xfrm>
          <a:prstGeom prst="rect">
            <a:avLst/>
          </a:prstGeom>
        </p:spPr>
      </p:pic>
      <p:sp>
        <p:nvSpPr>
          <p:cNvPr id="2" name="ZoneTexte 1">
            <a:extLst>
              <a:ext uri="{FF2B5EF4-FFF2-40B4-BE49-F238E27FC236}">
                <a16:creationId xmlns:a16="http://schemas.microsoft.com/office/drawing/2014/main" id="{EB613AA0-F30C-72EE-5604-6CDC49985539}"/>
              </a:ext>
            </a:extLst>
          </p:cNvPr>
          <p:cNvSpPr txBox="1"/>
          <p:nvPr/>
        </p:nvSpPr>
        <p:spPr>
          <a:xfrm>
            <a:off x="3915145" y="4356793"/>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
        <p:nvSpPr>
          <p:cNvPr id="5" name="ZoneTexte 4">
            <a:extLst>
              <a:ext uri="{FF2B5EF4-FFF2-40B4-BE49-F238E27FC236}">
                <a16:creationId xmlns:a16="http://schemas.microsoft.com/office/drawing/2014/main" id="{19CDCCCF-AD3A-3DD7-990C-362B2A557E86}"/>
              </a:ext>
            </a:extLst>
          </p:cNvPr>
          <p:cNvSpPr txBox="1"/>
          <p:nvPr/>
        </p:nvSpPr>
        <p:spPr>
          <a:xfrm>
            <a:off x="6556743" y="2127233"/>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Tree>
    <p:extLst>
      <p:ext uri="{BB962C8B-B14F-4D97-AF65-F5344CB8AC3E}">
        <p14:creationId xmlns:p14="http://schemas.microsoft.com/office/powerpoint/2010/main" val="149284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45994" y="1039214"/>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518301" y="3742308"/>
            <a:ext cx="556826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en-US" sz="2400" b="1" i="0" u="none" strike="noStrike" kern="1200" cap="none" spc="0" normalizeH="0" baseline="0" noProof="0" dirty="0">
                <a:ln>
                  <a:noFill/>
                </a:ln>
                <a:solidFill>
                  <a:srgbClr val="106585"/>
                </a:solidFill>
                <a:effectLst/>
                <a:uLnTx/>
                <a:uFillTx/>
                <a:latin typeface="Carelia"/>
                <a:ea typeface="+mn-ea"/>
                <a:cs typeface="+mn-cs"/>
              </a:rPr>
              <a:t> 3.  </a:t>
            </a:r>
            <a:r>
              <a:rPr lang="fr-FR" sz="2400" b="1" dirty="0">
                <a:solidFill>
                  <a:srgbClr val="106585"/>
                </a:solidFill>
                <a:latin typeface="Dosis" pitchFamily="2" charset="0"/>
              </a:rPr>
              <a:t>Présentation des lettres  </a:t>
            </a:r>
            <a:endParaRPr kumimoji="0" lang="fr-FR" b="1" i="0" u="none" strike="noStrike" kern="1200" cap="none" spc="0" normalizeH="0" baseline="0" dirty="0">
              <a:ln>
                <a:noFill/>
              </a:ln>
              <a:solidFill>
                <a:srgbClr val="106585"/>
              </a:solidFill>
              <a:effectLst/>
              <a:uLnTx/>
              <a:uFillTx/>
              <a:latin typeface="Dosis" pitchFamily="2" charset="0"/>
            </a:endParaRPr>
          </a:p>
        </p:txBody>
      </p:sp>
      <p:sp>
        <p:nvSpPr>
          <p:cNvPr id="6" name="TextBox 10">
            <a:extLst>
              <a:ext uri="{FF2B5EF4-FFF2-40B4-BE49-F238E27FC236}">
                <a16:creationId xmlns:a16="http://schemas.microsoft.com/office/drawing/2014/main" id="{3A627AB3-5273-93C8-FCCF-7F509523DB0C}"/>
              </a:ext>
            </a:extLst>
          </p:cNvPr>
          <p:cNvSpPr txBox="1"/>
          <p:nvPr>
            <p:custDataLst>
              <p:tags r:id="rId6"/>
            </p:custDataLst>
          </p:nvPr>
        </p:nvSpPr>
        <p:spPr>
          <a:xfrm>
            <a:off x="506362" y="1882451"/>
            <a:ext cx="6346137" cy="261610"/>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6585"/>
                </a:solidFill>
                <a:effectLst/>
                <a:uLnTx/>
                <a:uFillTx/>
                <a:latin typeface="Dosis" pitchFamily="2" charset="0"/>
              </a:rPr>
              <a:t>    </a:t>
            </a:r>
            <a:r>
              <a:rPr kumimoji="0" lang="en-US" sz="2400" b="1" i="0" u="none" strike="noStrike" kern="1200" cap="none" spc="0" normalizeH="0" baseline="0" noProof="0" dirty="0">
                <a:ln>
                  <a:noFill/>
                </a:ln>
                <a:solidFill>
                  <a:srgbClr val="106585"/>
                </a:solidFill>
                <a:effectLst/>
                <a:uLnTx/>
                <a:uFillTx/>
                <a:latin typeface="Dosis" pitchFamily="2" charset="0"/>
              </a:rPr>
              <a:t>1.  </a:t>
            </a:r>
            <a:r>
              <a:rPr kumimoji="0" lang="fr-FR" sz="2400" b="1" i="0" u="none" strike="noStrike" kern="1200" cap="none" spc="0" normalizeH="0" baseline="0" noProof="0" dirty="0">
                <a:ln>
                  <a:noFill/>
                </a:ln>
                <a:solidFill>
                  <a:srgbClr val="106585"/>
                </a:solidFill>
                <a:effectLst/>
                <a:uLnTx/>
                <a:uFillTx/>
                <a:latin typeface="Dosis" pitchFamily="2" charset="0"/>
              </a:rPr>
              <a:t>Chanson-action</a:t>
            </a:r>
            <a:endParaRPr kumimoji="0" lang="en-US" sz="2400" b="1" i="0" u="none" strike="noStrike" kern="1200" cap="none" spc="0" normalizeH="0" baseline="0" noProof="0" dirty="0">
              <a:ln>
                <a:noFill/>
              </a:ln>
              <a:solidFill>
                <a:srgbClr val="106585"/>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7"/>
            </p:custDataLst>
          </p:nvPr>
        </p:nvSpPr>
        <p:spPr>
          <a:xfrm>
            <a:off x="497031" y="5535060"/>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5</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lang="en-US" sz="2400" b="1" dirty="0">
                <a:solidFill>
                  <a:srgbClr val="106585"/>
                </a:solidFill>
                <a:latin typeface="Dosis" pitchFamily="2" charset="0"/>
              </a:rPr>
              <a:t>Jeu</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1" name="TextBox 12">
            <a:extLst>
              <a:ext uri="{FF2B5EF4-FFF2-40B4-BE49-F238E27FC236}">
                <a16:creationId xmlns:a16="http://schemas.microsoft.com/office/drawing/2014/main" id="{B4B0CEF6-BC47-1C71-E12A-F22537690C4D}"/>
              </a:ext>
            </a:extLst>
          </p:cNvPr>
          <p:cNvSpPr txBox="1"/>
          <p:nvPr>
            <p:custDataLst>
              <p:tags r:id="rId8"/>
            </p:custDataLst>
          </p:nvPr>
        </p:nvSpPr>
        <p:spPr>
          <a:xfrm>
            <a:off x="667258" y="2106388"/>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Bonjour</a:t>
            </a:r>
            <a:endParaRPr lang="en-US" sz="2800" dirty="0">
              <a:solidFill>
                <a:srgbClr val="01070A"/>
              </a:solidFill>
              <a:latin typeface="Dosis"/>
            </a:endParaRPr>
          </a:p>
        </p:txBody>
      </p:sp>
      <p:sp>
        <p:nvSpPr>
          <p:cNvPr id="13" name="TextBox 12">
            <a:extLst>
              <a:ext uri="{FF2B5EF4-FFF2-40B4-BE49-F238E27FC236}">
                <a16:creationId xmlns:a16="http://schemas.microsoft.com/office/drawing/2014/main" id="{1BD7CF71-12BA-BA9F-83E7-400F5B2F37B7}"/>
              </a:ext>
            </a:extLst>
          </p:cNvPr>
          <p:cNvSpPr txBox="1"/>
          <p:nvPr>
            <p:custDataLst>
              <p:tags r:id="rId9"/>
            </p:custDataLst>
          </p:nvPr>
        </p:nvSpPr>
        <p:spPr>
          <a:xfrm>
            <a:off x="778830" y="4022671"/>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a - A    </a:t>
            </a:r>
            <a:r>
              <a:rPr lang="fr-FR" sz="20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fr-FR" sz="2000" dirty="0">
                <a:solidFill>
                  <a:schemeClr val="tx1">
                    <a:lumMod val="65000"/>
                    <a:lumOff val="35000"/>
                  </a:schemeClr>
                </a:solidFill>
                <a:latin typeface="Dosis"/>
              </a:rPr>
              <a:t>i - I</a:t>
            </a:r>
            <a:endParaRPr lang="en-US" sz="2000" dirty="0">
              <a:solidFill>
                <a:schemeClr val="tx1">
                  <a:lumMod val="65000"/>
                  <a:lumOff val="35000"/>
                </a:schemeClr>
              </a:solidFill>
              <a:latin typeface="Dosis"/>
            </a:endParaRPr>
          </a:p>
        </p:txBody>
      </p:sp>
      <p:sp>
        <p:nvSpPr>
          <p:cNvPr id="14" name="TextBox 12">
            <a:extLst>
              <a:ext uri="{FF2B5EF4-FFF2-40B4-BE49-F238E27FC236}">
                <a16:creationId xmlns:a16="http://schemas.microsoft.com/office/drawing/2014/main" id="{29536D91-3024-C4FA-6326-A671C7EE390F}"/>
              </a:ext>
            </a:extLst>
          </p:cNvPr>
          <p:cNvSpPr txBox="1"/>
          <p:nvPr>
            <p:custDataLst>
              <p:tags r:id="rId10"/>
            </p:custDataLst>
          </p:nvPr>
        </p:nvSpPr>
        <p:spPr>
          <a:xfrm>
            <a:off x="722418" y="5804124"/>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Sauter sur les lettres</a:t>
            </a:r>
            <a:endParaRPr lang="en-US" sz="2800" dirty="0">
              <a:solidFill>
                <a:srgbClr val="01070A"/>
              </a:solidFill>
              <a:latin typeface="Dosi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11"/>
            </p:custDataLst>
          </p:nvPr>
        </p:nvSpPr>
        <p:spPr>
          <a:xfrm>
            <a:off x="467691" y="4674936"/>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4</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Écriture</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2" name="TextBox 12">
            <a:extLst>
              <a:ext uri="{FF2B5EF4-FFF2-40B4-BE49-F238E27FC236}">
                <a16:creationId xmlns:a16="http://schemas.microsoft.com/office/drawing/2014/main" id="{F00CBD8F-F0B6-BB97-B1EE-C965B870BCB1}"/>
              </a:ext>
            </a:extLst>
          </p:cNvPr>
          <p:cNvSpPr txBox="1"/>
          <p:nvPr>
            <p:custDataLst>
              <p:tags r:id="rId12"/>
            </p:custDataLst>
          </p:nvPr>
        </p:nvSpPr>
        <p:spPr>
          <a:xfrm>
            <a:off x="832675" y="4933320"/>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a  - A    i - I  </a:t>
            </a:r>
            <a:endParaRPr lang="en-US" sz="2800" dirty="0">
              <a:solidFill>
                <a:srgbClr val="01070A"/>
              </a:solidFill>
              <a:latin typeface="Dosis"/>
            </a:endParaRPr>
          </a:p>
        </p:txBody>
      </p:sp>
      <p:sp>
        <p:nvSpPr>
          <p:cNvPr id="15" name="ZoneTexte 14">
            <a:extLst>
              <a:ext uri="{FF2B5EF4-FFF2-40B4-BE49-F238E27FC236}">
                <a16:creationId xmlns:a16="http://schemas.microsoft.com/office/drawing/2014/main" id="{3E485BE7-4137-95A0-F4E6-AD8A5013144C}"/>
              </a:ext>
            </a:extLst>
          </p:cNvPr>
          <p:cNvSpPr txBox="1"/>
          <p:nvPr>
            <p:custDataLst>
              <p:tags r:id="rId13"/>
            </p:custDataLst>
          </p:nvPr>
        </p:nvSpPr>
        <p:spPr>
          <a:xfrm>
            <a:off x="629934" y="2600085"/>
            <a:ext cx="5568267"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rgbClr val="106585"/>
                </a:solidFill>
                <a:effectLst/>
                <a:uLnTx/>
                <a:uFillTx/>
                <a:latin typeface="Dosis" pitchFamily="2" charset="0"/>
                <a:ea typeface="+mn-ea"/>
                <a:cs typeface="+mn-cs"/>
              </a:rPr>
              <a:t> </a:t>
            </a:r>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14"/>
            </p:custDataLst>
          </p:nvPr>
        </p:nvSpPr>
        <p:spPr>
          <a:xfrm>
            <a:off x="663723" y="3038058"/>
            <a:ext cx="5726207"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ananas - table – lapin -tapis - immeuble - livre </a:t>
            </a:r>
            <a:endParaRPr lang="en-US" sz="2800" dirty="0">
              <a:solidFill>
                <a:srgbClr val="01070A"/>
              </a:solidFill>
              <a:latin typeface="Dosis"/>
            </a:endParaRPr>
          </a:p>
        </p:txBody>
      </p:sp>
      <p:sp>
        <p:nvSpPr>
          <p:cNvPr id="16" name="ZoneTexte 15">
            <a:extLst>
              <a:ext uri="{FF2B5EF4-FFF2-40B4-BE49-F238E27FC236}">
                <a16:creationId xmlns:a16="http://schemas.microsoft.com/office/drawing/2014/main" id="{4BF01EC1-7333-D30E-6B73-2B39F40B1E83}"/>
              </a:ext>
            </a:extLst>
          </p:cNvPr>
          <p:cNvSpPr txBox="1"/>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a:t>
            </a:r>
            <a:r>
              <a:rPr lang="fr-FR" sz="1600" b="1" dirty="0">
                <a:solidFill>
                  <a:prstClr val="white">
                    <a:lumMod val="65000"/>
                  </a:prstClr>
                </a:solidFill>
                <a:latin typeface="Calibri"/>
              </a:rPr>
              <a:t>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sont : Livre et Tapis.</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Organigramme : Connecteur 12">
            <a:extLst>
              <a:ext uri="{FF2B5EF4-FFF2-40B4-BE49-F238E27FC236}">
                <a16:creationId xmlns:a16="http://schemas.microsoft.com/office/drawing/2014/main" id="{D46F0382-837B-9759-7FDA-27D12908420B}"/>
              </a:ext>
            </a:extLst>
          </p:cNvPr>
          <p:cNvSpPr/>
          <p:nvPr/>
        </p:nvSpPr>
        <p:spPr>
          <a:xfrm>
            <a:off x="3027468" y="4056405"/>
            <a:ext cx="2636564" cy="1810994"/>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sp>
        <p:nvSpPr>
          <p:cNvPr id="15" name="Organigramme : Connecteur 14">
            <a:extLst>
              <a:ext uri="{FF2B5EF4-FFF2-40B4-BE49-F238E27FC236}">
                <a16:creationId xmlns:a16="http://schemas.microsoft.com/office/drawing/2014/main" id="{19EB748E-8BAF-EDBF-9FBD-B54516546222}"/>
              </a:ext>
            </a:extLst>
          </p:cNvPr>
          <p:cNvSpPr/>
          <p:nvPr/>
        </p:nvSpPr>
        <p:spPr>
          <a:xfrm>
            <a:off x="6212740" y="1405552"/>
            <a:ext cx="2094200" cy="2420809"/>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pic>
        <p:nvPicPr>
          <p:cNvPr id="16" name="Image 15">
            <a:extLst>
              <a:ext uri="{FF2B5EF4-FFF2-40B4-BE49-F238E27FC236}">
                <a16:creationId xmlns:a16="http://schemas.microsoft.com/office/drawing/2014/main" id="{5D94E30E-FD46-9A8C-DF72-3C1154B21BE6}"/>
              </a:ext>
            </a:extLst>
          </p:cNvPr>
          <p:cNvPicPr>
            <a:picLocks noChangeAspect="1"/>
          </p:cNvPicPr>
          <p:nvPr>
            <p:custDataLst>
              <p:tags r:id="rId3"/>
            </p:custDataLst>
          </p:nvPr>
        </p:nvPicPr>
        <p:blipFill>
          <a:blip r:embed="rId12">
            <a:clrChange>
              <a:clrFrom>
                <a:srgbClr val="FFFFFF"/>
              </a:clrFrom>
              <a:clrTo>
                <a:srgbClr val="FFFFFF">
                  <a:alpha val="0"/>
                </a:srgbClr>
              </a:clrTo>
            </a:clrChange>
          </a:blip>
          <a:stretch>
            <a:fillRect/>
          </a:stretch>
        </p:blipFill>
        <p:spPr>
          <a:xfrm>
            <a:off x="553911" y="1703343"/>
            <a:ext cx="1385104" cy="1825229"/>
          </a:xfrm>
          <a:prstGeom prst="rect">
            <a:avLst/>
          </a:prstGeom>
        </p:spPr>
      </p:pic>
      <p:pic>
        <p:nvPicPr>
          <p:cNvPr id="17" name="Picture 2" descr="un dessin d'ananas avec des feuilles vertes dessus">
            <a:extLst>
              <a:ext uri="{FF2B5EF4-FFF2-40B4-BE49-F238E27FC236}">
                <a16:creationId xmlns:a16="http://schemas.microsoft.com/office/drawing/2014/main" id="{6B88AAE9-0A54-DF53-D221-F3186B6ED1C2}"/>
              </a:ext>
            </a:extLst>
          </p:cNvPr>
          <p:cNvPicPr>
            <a:picLocks noChangeAspect="1" noChangeArrowheads="1"/>
          </p:cNvPicPr>
          <p:nvPr>
            <p:custDataLst>
              <p:tags r:id="rId4"/>
            </p:custDataLst>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34745" y="1649096"/>
            <a:ext cx="1779904" cy="177990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dessin humoristique, meubles, clipart, dessin&#10;&#10;Description générée automatiquement">
            <a:extLst>
              <a:ext uri="{FF2B5EF4-FFF2-40B4-BE49-F238E27FC236}">
                <a16:creationId xmlns:a16="http://schemas.microsoft.com/office/drawing/2014/main" id="{816B451A-D1A9-B95A-7270-970CB238B4E8}"/>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rcRect l="46056" b="74141"/>
          <a:stretch/>
        </p:blipFill>
        <p:spPr>
          <a:xfrm>
            <a:off x="4111" y="4347832"/>
            <a:ext cx="2299036" cy="1473994"/>
          </a:xfrm>
          <a:prstGeom prst="rect">
            <a:avLst/>
          </a:prstGeom>
        </p:spPr>
      </p:pic>
      <p:pic>
        <p:nvPicPr>
          <p:cNvPr id="19" name="Image 18">
            <a:extLst>
              <a:ext uri="{FF2B5EF4-FFF2-40B4-BE49-F238E27FC236}">
                <a16:creationId xmlns:a16="http://schemas.microsoft.com/office/drawing/2014/main" id="{74C3B5B7-2FD2-A48A-49DB-8D3291003275}"/>
              </a:ext>
            </a:extLst>
          </p:cNvPr>
          <p:cNvPicPr>
            <a:picLocks noChangeAspect="1"/>
          </p:cNvPicPr>
          <p:nvPr>
            <p:custDataLst>
              <p:tags r:id="rId6"/>
            </p:custDataLst>
          </p:nvPr>
        </p:nvPicPr>
        <p:blipFill>
          <a:blip r:embed="rId15">
            <a:clrChange>
              <a:clrFrom>
                <a:srgbClr val="FFFFFF"/>
              </a:clrFrom>
              <a:clrTo>
                <a:srgbClr val="FFFFFF">
                  <a:alpha val="0"/>
                </a:srgbClr>
              </a:clrTo>
            </a:clrChange>
          </a:blip>
          <a:stretch>
            <a:fillRect/>
          </a:stretch>
        </p:blipFill>
        <p:spPr>
          <a:xfrm>
            <a:off x="3334745" y="4473266"/>
            <a:ext cx="2056688" cy="1071073"/>
          </a:xfrm>
          <a:prstGeom prst="rect">
            <a:avLst/>
          </a:prstGeom>
        </p:spPr>
      </p:pic>
      <p:pic>
        <p:nvPicPr>
          <p:cNvPr id="20" name="Image 19">
            <a:extLst>
              <a:ext uri="{FF2B5EF4-FFF2-40B4-BE49-F238E27FC236}">
                <a16:creationId xmlns:a16="http://schemas.microsoft.com/office/drawing/2014/main" id="{FD82687E-F34A-CED8-C03B-6AF237325150}"/>
              </a:ext>
            </a:extLst>
          </p:cNvPr>
          <p:cNvPicPr>
            <a:picLocks noChangeAspect="1"/>
          </p:cNvPicPr>
          <p:nvPr>
            <p:custDataLst>
              <p:tags r:id="rId7"/>
            </p:custDataLst>
          </p:nvPr>
        </p:nvPicPr>
        <p:blipFill>
          <a:blip r:embed="rId16">
            <a:clrChange>
              <a:clrFrom>
                <a:srgbClr val="FFFFFF"/>
              </a:clrFrom>
              <a:clrTo>
                <a:srgbClr val="FFFFFF">
                  <a:alpha val="0"/>
                </a:srgbClr>
              </a:clrTo>
            </a:clrChange>
          </a:blip>
          <a:stretch>
            <a:fillRect/>
          </a:stretch>
        </p:blipFill>
        <p:spPr>
          <a:xfrm>
            <a:off x="6115754" y="3899696"/>
            <a:ext cx="2179148" cy="1826831"/>
          </a:xfrm>
          <a:prstGeom prst="rect">
            <a:avLst/>
          </a:prstGeom>
        </p:spPr>
      </p:pic>
      <p:pic>
        <p:nvPicPr>
          <p:cNvPr id="5" name="Image 4">
            <a:extLst>
              <a:ext uri="{FF2B5EF4-FFF2-40B4-BE49-F238E27FC236}">
                <a16:creationId xmlns:a16="http://schemas.microsoft.com/office/drawing/2014/main" id="{556327DC-639D-C0AB-38EE-360D904F8E0C}"/>
              </a:ext>
            </a:extLst>
          </p:cNvPr>
          <p:cNvPicPr>
            <a:picLocks noChangeAspect="1"/>
          </p:cNvPicPr>
          <p:nvPr/>
        </p:nvPicPr>
        <p:blipFill>
          <a:blip r:embed="rId17"/>
          <a:stretch>
            <a:fillRect/>
          </a:stretch>
        </p:blipFill>
        <p:spPr>
          <a:xfrm>
            <a:off x="6527786" y="1778849"/>
            <a:ext cx="1355083" cy="1557502"/>
          </a:xfrm>
          <a:prstGeom prst="rect">
            <a:avLst/>
          </a:prstGeom>
        </p:spPr>
      </p:pic>
    </p:spTree>
    <p:extLst>
      <p:ext uri="{BB962C8B-B14F-4D97-AF65-F5344CB8AC3E}">
        <p14:creationId xmlns:p14="http://schemas.microsoft.com/office/powerpoint/2010/main" val="3734044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961637" y="1287579"/>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R="0" lvl="0" indent="0" defTabSz="609630" fontAlgn="auto">
              <a:lnSpc>
                <a:spcPct val="100000"/>
              </a:lnSpc>
              <a:spcBef>
                <a:spcPts val="0"/>
              </a:spcBef>
              <a:spcAft>
                <a:spcPts val="1200"/>
              </a:spcAft>
              <a:buClrTx/>
              <a:buSzTx/>
              <a:buFontTx/>
              <a:buNone/>
              <a:tabLs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951722" y="3307702"/>
            <a:ext cx="916609" cy="508000"/>
          </a:xfrm>
          <a:prstGeom prst="rect">
            <a:avLst/>
          </a:prstGeom>
        </p:spPr>
      </p:pic>
      <p:sp>
        <p:nvSpPr>
          <p:cNvPr id="2" name="ZoneTexte 1">
            <a:extLst>
              <a:ext uri="{FF2B5EF4-FFF2-40B4-BE49-F238E27FC236}">
                <a16:creationId xmlns:a16="http://schemas.microsoft.com/office/drawing/2014/main" id="{7F392535-1C8E-761F-A051-CF094C6528B3}"/>
              </a:ext>
            </a:extLst>
          </p:cNvPr>
          <p:cNvSpPr txBox="1"/>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a:t>
            </a:r>
            <a:endParaRPr lang="fr-FR" sz="4000" dirty="0"/>
          </a:p>
        </p:txBody>
      </p:sp>
    </p:spTree>
    <p:extLst>
      <p:ext uri="{BB962C8B-B14F-4D97-AF65-F5344CB8AC3E}">
        <p14:creationId xmlns:p14="http://schemas.microsoft.com/office/powerpoint/2010/main" val="346679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206058"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3541" y="2216313"/>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9372" y="2275665"/>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6">
              <a:extLst>
                <a:ext uri="{96DAC541-7B7A-43D3-8B79-37D633B846F1}">
                  <asvg:svgBlip xmlns:asvg="http://schemas.microsoft.com/office/drawing/2016/SVG/main" r:embed="rId17"/>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78624" y="2719155"/>
            <a:ext cx="6651456"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Reconnaître</a:t>
            </a:r>
            <a:r>
              <a:rPr lang="fr-FR" sz="2000" dirty="0">
                <a:latin typeface="Dosis" pitchFamily="2" charset="0"/>
              </a:rPr>
              <a:t>, </a:t>
            </a:r>
            <a:r>
              <a:rPr kumimoji="0" lang="fr-FR" sz="2000" i="0" u="none" strike="noStrike" kern="1200" cap="none" spc="0" normalizeH="0" baseline="0" noProof="0" dirty="0">
                <a:ln>
                  <a:noFill/>
                </a:ln>
                <a:effectLst/>
                <a:uLnTx/>
                <a:uFillTx/>
                <a:latin typeface="Dosis" pitchFamily="2" charset="0"/>
                <a:ea typeface="+mn-ea"/>
                <a:cs typeface="+mn-cs"/>
              </a:rPr>
              <a:t>lire et écrire les lettres :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a </a:t>
            </a:r>
            <a:r>
              <a:rPr lang="fr-FR" sz="2000" b="1" dirty="0">
                <a:solidFill>
                  <a:schemeClr val="accent5">
                    <a:lumMod val="50000"/>
                  </a:schemeClr>
                </a:solidFill>
                <a:latin typeface="Dosis" pitchFamily="2" charset="0"/>
              </a:rPr>
              <a:t>-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 i</a:t>
            </a:r>
            <a:endParaRPr kumimoji="0" lang="fr-FR" sz="16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8"/>
          <a:stretch>
            <a:fillRect/>
          </a:stretch>
        </p:blipFill>
        <p:spPr>
          <a:xfrm>
            <a:off x="1234603" y="2668338"/>
            <a:ext cx="336283" cy="366045"/>
          </a:xfrm>
          <a:prstGeom prst="rect">
            <a:avLst/>
          </a:prstGeom>
        </p:spPr>
      </p:pic>
      <p:sp>
        <p:nvSpPr>
          <p:cNvPr id="10" name="Rectangle : coins arrondis 9">
            <a:extLst>
              <a:ext uri="{FF2B5EF4-FFF2-40B4-BE49-F238E27FC236}">
                <a16:creationId xmlns:a16="http://schemas.microsoft.com/office/drawing/2014/main" id="{D816E37D-DA76-7B75-479F-6833DB6B975F}"/>
              </a:ext>
            </a:extLst>
          </p:cNvPr>
          <p:cNvSpPr/>
          <p:nvPr>
            <p:custDataLst>
              <p:tags r:id="rId9"/>
            </p:custDataLst>
          </p:nvPr>
        </p:nvSpPr>
        <p:spPr>
          <a:xfrm>
            <a:off x="1771931" y="5093610"/>
            <a:ext cx="5600137" cy="95262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7785D2B-F507-2B56-F031-E4BA2103B6F4}"/>
              </a:ext>
            </a:extLst>
          </p:cNvPr>
          <p:cNvSpPr/>
          <p:nvPr>
            <p:custDataLst>
              <p:tags r:id="rId10"/>
            </p:custDataLst>
          </p:nvPr>
        </p:nvSpPr>
        <p:spPr>
          <a:xfrm rot="-117286">
            <a:off x="1270164" y="5188259"/>
            <a:ext cx="654678" cy="713710"/>
          </a:xfrm>
          <a:custGeom>
            <a:avLst/>
            <a:gdLst/>
            <a:ahLst/>
            <a:cxnLst/>
            <a:rect l="l" t="t" r="r" b="b"/>
            <a:pathLst>
              <a:path w="1363289" h="1605587">
                <a:moveTo>
                  <a:pt x="0" y="0"/>
                </a:moveTo>
                <a:lnTo>
                  <a:pt x="1363289" y="0"/>
                </a:lnTo>
                <a:lnTo>
                  <a:pt x="1363289" y="1605587"/>
                </a:lnTo>
                <a:lnTo>
                  <a:pt x="0" y="160558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0E230166-EE86-3DF1-F14C-E9DF2BF2965F}"/>
              </a:ext>
            </a:extLst>
          </p:cNvPr>
          <p:cNvSpPr txBox="1"/>
          <p:nvPr>
            <p:custDataLst>
              <p:tags r:id="rId11"/>
            </p:custDataLst>
          </p:nvPr>
        </p:nvSpPr>
        <p:spPr>
          <a:xfrm>
            <a:off x="1915448" y="5221949"/>
            <a:ext cx="5486400" cy="646331"/>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fr-MA" sz="1200" b="1" i="1" u="none" strike="noStrike" kern="1200" cap="none" spc="0" normalizeH="0" baseline="0" noProof="0" dirty="0">
                <a:ln>
                  <a:noFill/>
                </a:ln>
                <a:solidFill>
                  <a:srgbClr val="4F81BD">
                    <a:lumMod val="75000"/>
                  </a:srgbClr>
                </a:solidFill>
                <a:effectLst/>
                <a:uLnTx/>
                <a:uFillTx/>
                <a:latin typeface="Calibri"/>
                <a:ea typeface="+mn-ea"/>
                <a:cs typeface="+mn-cs"/>
              </a:rPr>
              <a:t>NB : </a:t>
            </a:r>
            <a:r>
              <a:rPr kumimoji="0" lang="fr-MA" sz="1200" b="0" i="1" u="none" strike="noStrike" kern="1200" cap="none" spc="0" normalizeH="0" baseline="0" noProof="0" dirty="0">
                <a:ln>
                  <a:noFill/>
                </a:ln>
                <a:solidFill>
                  <a:srgbClr val="4F81BD">
                    <a:lumMod val="75000"/>
                  </a:srgbClr>
                </a:solidFill>
                <a:effectLst/>
                <a:uLnTx/>
                <a:uFillTx/>
                <a:latin typeface="Calibri"/>
                <a:ea typeface="+mn-ea"/>
                <a:cs typeface="+mn-cs"/>
              </a:rPr>
              <a:t>Pour des raisons de commodité et afin d’éviter tout risque de confusion, les sons des lettres sont mis entre guillemets, plutôt qu’en recourant à l’alphabet phonétique international. Ainsi, le son de la lettre u s’écrira « u » plutôt que [y]. </a:t>
            </a:r>
          </a:p>
        </p:txBody>
      </p:sp>
      <p:sp>
        <p:nvSpPr>
          <p:cNvPr id="15" name="ZoneTexte 14">
            <a:extLst>
              <a:ext uri="{FF2B5EF4-FFF2-40B4-BE49-F238E27FC236}">
                <a16:creationId xmlns:a16="http://schemas.microsoft.com/office/drawing/2014/main" id="{F0194C25-944F-DEE0-CB9D-F621C6C5A109}"/>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81001"/>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voir </a:t>
            </a:r>
            <a:r>
              <a:rPr lang="fr-FR" sz="1600" b="1" dirty="0">
                <a:solidFill>
                  <a:prstClr val="white">
                    <a:lumMod val="65000"/>
                  </a:prstClr>
                </a:solidFill>
                <a:latin typeface="Calibri"/>
              </a:rPr>
              <a:t>la lettre a et la lettre i.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2492828" y="2491049"/>
            <a:ext cx="3859763" cy="2215991"/>
          </a:xfrm>
          <a:prstGeom prst="rect">
            <a:avLst/>
          </a:prstGeom>
        </p:spPr>
        <p:txBody>
          <a:bodyPr wrap="square">
            <a:spAutoFit/>
          </a:bodyPr>
          <a:lstStyle/>
          <a:p>
            <a:pPr algn="ctr"/>
            <a:r>
              <a:rPr lang="pt-BR" sz="8000" b="1" dirty="0">
                <a:solidFill>
                  <a:srgbClr val="106585"/>
                </a:solidFill>
                <a:latin typeface="Dosis" pitchFamily="2" charset="0"/>
              </a:rPr>
              <a:t> </a:t>
            </a:r>
            <a:r>
              <a:rPr lang="pt-BR" sz="13800" b="1" dirty="0">
                <a:solidFill>
                  <a:srgbClr val="106585"/>
                </a:solidFill>
                <a:latin typeface="Dosis" pitchFamily="2" charset="0"/>
              </a:rPr>
              <a:t>a      i            </a:t>
            </a:r>
            <a:endParaRPr lang="pt-BR" sz="8000" b="1" dirty="0">
              <a:solidFill>
                <a:srgbClr val="106585"/>
              </a:solidFill>
              <a:latin typeface="Dosis" pitchFamily="2" charset="0"/>
            </a:endParaRPr>
          </a:p>
        </p:txBody>
      </p:sp>
    </p:spTree>
    <p:extLst>
      <p:ext uri="{BB962C8B-B14F-4D97-AF65-F5344CB8AC3E}">
        <p14:creationId xmlns:p14="http://schemas.microsoft.com/office/powerpoint/2010/main" val="998773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lvl="1" defTabSz="457223">
              <a:lnSpc>
                <a:spcPts val="2011"/>
              </a:lnSpc>
              <a:spcBef>
                <a:spcPct val="0"/>
              </a:spcBef>
              <a:defRPr/>
            </a:pPr>
            <a:r>
              <a:rPr lang="en-US" sz="1400" b="1" dirty="0">
                <a:solidFill>
                  <a:prstClr val="white">
                    <a:lumMod val="75000"/>
                  </a:prstClr>
                </a:solidFill>
                <a:latin typeface="Dosis" pitchFamily="2" charset="0"/>
              </a:rPr>
              <a:t>Aujourd’hui, nous </a:t>
            </a:r>
            <a:r>
              <a:rPr lang="fr-FR" sz="1400" b="1" dirty="0">
                <a:solidFill>
                  <a:prstClr val="white">
                    <a:lumMod val="75000"/>
                  </a:prstClr>
                </a:solidFill>
                <a:latin typeface="Dosis" pitchFamily="2" charset="0"/>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C’est la lettre a. Elle fait le son « a ». Qui veut répéter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algn="ctr"/>
            <a:r>
              <a:rPr lang="pt-BR" sz="11500" b="1" dirty="0">
                <a:solidFill>
                  <a:srgbClr val="106585"/>
                </a:solidFill>
                <a:latin typeface="Dosis" pitchFamily="2" charset="0"/>
              </a:rPr>
              <a:t> </a:t>
            </a:r>
            <a:r>
              <a:rPr lang="pt-BR" sz="19900" b="1" dirty="0">
                <a:solidFill>
                  <a:srgbClr val="106585"/>
                </a:solidFill>
                <a:latin typeface="Dosis" pitchFamily="2" charset="0"/>
              </a:rPr>
              <a:t>a            </a:t>
            </a:r>
            <a:endParaRPr lang="pt-BR" sz="11500" b="1" dirty="0">
              <a:solidFill>
                <a:srgbClr val="106585"/>
              </a:solidFill>
              <a:latin typeface="Dosis" pitchFamily="2" charset="0"/>
            </a:endParaRPr>
          </a:p>
        </p:txBody>
      </p:sp>
    </p:spTree>
    <p:extLst>
      <p:ext uri="{BB962C8B-B14F-4D97-AF65-F5344CB8AC3E}">
        <p14:creationId xmlns:p14="http://schemas.microsoft.com/office/powerpoint/2010/main" val="1857058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D4094-5D8A-FC0A-F484-B3F20B7B9161}"/>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3D55B5D-42F1-122F-EAD7-11E12F48E68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7CB27936-D535-1B85-80C2-34E2BEE6D960}"/>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18" name="ZoneTexte 17">
            <a:extLst>
              <a:ext uri="{FF2B5EF4-FFF2-40B4-BE49-F238E27FC236}">
                <a16:creationId xmlns:a16="http://schemas.microsoft.com/office/drawing/2014/main" id="{4319A5D1-CEB8-AF26-EE34-7F03F29E6325}"/>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lvl="1" defTabSz="457223">
              <a:lnSpc>
                <a:spcPts val="2011"/>
              </a:lnSpc>
              <a:spcBef>
                <a:spcPct val="0"/>
              </a:spcBef>
              <a:defRPr/>
            </a:pPr>
            <a:r>
              <a:rPr lang="en-US" sz="1400" b="1" dirty="0">
                <a:solidFill>
                  <a:prstClr val="white">
                    <a:lumMod val="75000"/>
                  </a:prstClr>
                </a:solidFill>
                <a:latin typeface="Dosis" pitchFamily="2" charset="0"/>
              </a:rPr>
              <a:t>Aujourd’hui, nous </a:t>
            </a:r>
            <a:r>
              <a:rPr lang="fr-FR" sz="1400" b="1" dirty="0">
                <a:solidFill>
                  <a:prstClr val="white">
                    <a:lumMod val="75000"/>
                  </a:prstClr>
                </a:solidFill>
                <a:latin typeface="Dosis" pitchFamily="2" charset="0"/>
              </a:rPr>
              <a:t>allons apprendre de nouveaux mots en français. </a:t>
            </a:r>
          </a:p>
        </p:txBody>
      </p:sp>
      <p:sp>
        <p:nvSpPr>
          <p:cNvPr id="19" name="Freeform 8">
            <a:extLst>
              <a:ext uri="{FF2B5EF4-FFF2-40B4-BE49-F238E27FC236}">
                <a16:creationId xmlns:a16="http://schemas.microsoft.com/office/drawing/2014/main" id="{E7EDF946-EDA6-A45D-02B7-40C7724A4473}"/>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Rectangle 6">
            <a:extLst>
              <a:ext uri="{FF2B5EF4-FFF2-40B4-BE49-F238E27FC236}">
                <a16:creationId xmlns:a16="http://schemas.microsoft.com/office/drawing/2014/main" id="{1F800219-7271-7673-21AB-18085536BDB7}"/>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2BE18122-36CE-255A-DCDC-E25BD133A80C}"/>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F5A50509-B94A-235E-2C9E-00EFB56969F1}"/>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2E04FD3D-C4DF-11F4-FE1F-83B8C25F5C72}"/>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3AA4FE9-6598-E769-3AB0-0591255510F7}"/>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0CDD5FA7-1216-03AD-5983-4F9D7598BD20}"/>
              </a:ext>
            </a:extLst>
          </p:cNvPr>
          <p:cNvSpPr/>
          <p:nvPr>
            <p:custDataLst>
              <p:tags r:id="rId10"/>
            </p:custDataLst>
          </p:nvPr>
        </p:nvSpPr>
        <p:spPr>
          <a:xfrm>
            <a:off x="572704" y="47039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2" name="ZoneTexte 1">
            <a:extLst>
              <a:ext uri="{FF2B5EF4-FFF2-40B4-BE49-F238E27FC236}">
                <a16:creationId xmlns:a16="http://schemas.microsoft.com/office/drawing/2014/main" id="{39BB8BC2-7D3C-652C-2878-0DA2B60658A7}"/>
              </a:ext>
            </a:extLst>
          </p:cNvPr>
          <p:cNvSpPr txBox="1"/>
          <p:nvPr>
            <p:custDataLst>
              <p:tags r:id="rId11"/>
            </p:custDataLst>
          </p:nvPr>
        </p:nvSpPr>
        <p:spPr>
          <a:xfrm>
            <a:off x="841839" y="387300"/>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C’est la lettre a. Elle fait le son « a ». </a:t>
            </a:r>
          </a:p>
        </p:txBody>
      </p:sp>
      <p:pic>
        <p:nvPicPr>
          <p:cNvPr id="12" name="Image 11">
            <a:extLst>
              <a:ext uri="{FF2B5EF4-FFF2-40B4-BE49-F238E27FC236}">
                <a16:creationId xmlns:a16="http://schemas.microsoft.com/office/drawing/2014/main" id="{3D234A17-1493-80BB-F449-8BC53AFA2026}"/>
              </a:ext>
            </a:extLst>
          </p:cNvPr>
          <p:cNvPicPr>
            <a:picLocks noChangeAspect="1"/>
          </p:cNvPicPr>
          <p:nvPr/>
        </p:nvPicPr>
        <p:blipFill>
          <a:blip r:embed="rId15"/>
          <a:srcRect l="33554" t="34653" r="32036" b="34702"/>
          <a:stretch/>
        </p:blipFill>
        <p:spPr>
          <a:xfrm>
            <a:off x="3515308" y="2221351"/>
            <a:ext cx="2113384" cy="2415297"/>
          </a:xfrm>
          <a:prstGeom prst="rect">
            <a:avLst/>
          </a:prstGeom>
        </p:spPr>
      </p:pic>
    </p:spTree>
    <p:extLst>
      <p:ext uri="{BB962C8B-B14F-4D97-AF65-F5344CB8AC3E}">
        <p14:creationId xmlns:p14="http://schemas.microsoft.com/office/powerpoint/2010/main" val="393054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lvl="1" defTabSz="457223">
              <a:lnSpc>
                <a:spcPts val="2011"/>
              </a:lnSpc>
              <a:spcBef>
                <a:spcPct val="0"/>
              </a:spcBef>
              <a:defRPr/>
            </a:pPr>
            <a:r>
              <a:rPr lang="en-US" sz="1400" b="1" dirty="0">
                <a:solidFill>
                  <a:prstClr val="white">
                    <a:lumMod val="75000"/>
                  </a:prstClr>
                </a:solidFill>
                <a:latin typeface="Dosis" pitchFamily="2" charset="0"/>
              </a:rPr>
              <a:t>Aujourd’hui, nous </a:t>
            </a:r>
            <a:r>
              <a:rPr lang="fr-FR" sz="1400" b="1" dirty="0">
                <a:solidFill>
                  <a:prstClr val="white">
                    <a:lumMod val="75000"/>
                  </a:prstClr>
                </a:solidFill>
                <a:latin typeface="Dosis" pitchFamily="2" charset="0"/>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679942" y="42421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848100" y="2052537"/>
            <a:ext cx="381000" cy="3262432"/>
          </a:xfrm>
          <a:prstGeom prst="rect">
            <a:avLst/>
          </a:prstGeom>
        </p:spPr>
        <p:txBody>
          <a:bodyPr wrap="square">
            <a:spAutoFit/>
          </a:bodyPr>
          <a:lstStyle/>
          <a:p>
            <a:pPr defTabSz="457223"/>
            <a:r>
              <a:rPr lang="pt-BR" sz="20600" b="1" dirty="0">
                <a:solidFill>
                  <a:srgbClr val="106585"/>
                </a:solidFill>
                <a:latin typeface="Dosis" pitchFamily="2" charset="0"/>
              </a:rPr>
              <a:t>A</a:t>
            </a:r>
            <a:endParaRPr lang="fr-FR" sz="20600" b="1" dirty="0">
              <a:solidFill>
                <a:srgbClr val="106585"/>
              </a:solidFill>
              <a:latin typeface="Dosis" pitchFamily="2"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14972" y="350411"/>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C’est la lettre a en majuscule. Elle fait le son « a ». </a:t>
            </a:r>
          </a:p>
        </p:txBody>
      </p:sp>
    </p:spTree>
    <p:extLst>
      <p:ext uri="{BB962C8B-B14F-4D97-AF65-F5344CB8AC3E}">
        <p14:creationId xmlns:p14="http://schemas.microsoft.com/office/powerpoint/2010/main" val="277896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lvl="1" defTabSz="457223">
              <a:lnSpc>
                <a:spcPts val="2011"/>
              </a:lnSpc>
              <a:spcBef>
                <a:spcPct val="0"/>
              </a:spcBef>
              <a:defRPr/>
            </a:pPr>
            <a:r>
              <a:rPr lang="en-US" sz="1400" b="1" dirty="0">
                <a:solidFill>
                  <a:prstClr val="white">
                    <a:lumMod val="75000"/>
                  </a:prstClr>
                </a:solidFill>
                <a:latin typeface="Dosis" pitchFamily="2" charset="0"/>
              </a:rPr>
              <a:t>Aujourd’hui, nous </a:t>
            </a:r>
            <a:r>
              <a:rPr lang="fr-FR" sz="1400" b="1" dirty="0">
                <a:solidFill>
                  <a:prstClr val="white">
                    <a:lumMod val="75000"/>
                  </a:prstClr>
                </a:solidFill>
                <a:latin typeface="Dosis" pitchFamily="2" charset="0"/>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23">
              <a:defRPr/>
            </a:pPr>
            <a:endParaRPr lang="fr-MA" sz="800" dirty="0">
              <a:solidFill>
                <a:prstClr val="black"/>
              </a:solidFill>
              <a:latin typeface="Dosis" pitchFamily="2" charset="0"/>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8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Lisons ensemble : a - a  -  a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3928380" y="1867381"/>
            <a:ext cx="381000" cy="2739211"/>
          </a:xfrm>
          <a:prstGeom prst="rect">
            <a:avLst/>
          </a:prstGeom>
        </p:spPr>
        <p:txBody>
          <a:bodyPr wrap="square">
            <a:spAutoFit/>
          </a:bodyPr>
          <a:lstStyle/>
          <a:p>
            <a:pPr defTabSz="457223"/>
            <a:r>
              <a:rPr lang="pt-BR" sz="17200" b="1" dirty="0">
                <a:solidFill>
                  <a:srgbClr val="106585"/>
                </a:solidFill>
                <a:latin typeface="Dosis" pitchFamily="2" charset="0"/>
              </a:rPr>
              <a:t>a</a:t>
            </a:r>
            <a:endParaRPr lang="fr-FR" sz="17200" b="1" dirty="0">
              <a:solidFill>
                <a:srgbClr val="106585"/>
              </a:solidFill>
              <a:latin typeface="Dosis" pitchFamily="2" charset="0"/>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6041315" y="1935350"/>
            <a:ext cx="381000" cy="2739211"/>
          </a:xfrm>
          <a:prstGeom prst="rect">
            <a:avLst/>
          </a:prstGeom>
        </p:spPr>
        <p:txBody>
          <a:bodyPr wrap="square">
            <a:spAutoFit/>
          </a:bodyPr>
          <a:lstStyle/>
          <a:p>
            <a:pPr defTabSz="457223"/>
            <a:r>
              <a:rPr lang="pt-BR" sz="17200" b="1" dirty="0">
                <a:solidFill>
                  <a:srgbClr val="106585"/>
                </a:solidFill>
                <a:latin typeface="Dosis" pitchFamily="2" charset="0"/>
              </a:rPr>
              <a:t>A</a:t>
            </a:r>
            <a:endParaRPr lang="fr-FR" sz="17200" b="1" dirty="0">
              <a:solidFill>
                <a:srgbClr val="106585"/>
              </a:solidFill>
              <a:latin typeface="Dosis" pitchFamily="2" charset="0"/>
            </a:endParaRPr>
          </a:p>
        </p:txBody>
      </p:sp>
      <p:pic>
        <p:nvPicPr>
          <p:cNvPr id="11" name="Image 10">
            <a:extLst>
              <a:ext uri="{FF2B5EF4-FFF2-40B4-BE49-F238E27FC236}">
                <a16:creationId xmlns:a16="http://schemas.microsoft.com/office/drawing/2014/main" id="{4B50F47E-FAEF-D89D-730C-68D9B9829AB2}"/>
              </a:ext>
            </a:extLst>
          </p:cNvPr>
          <p:cNvPicPr>
            <a:picLocks noChangeAspect="1"/>
          </p:cNvPicPr>
          <p:nvPr>
            <p:custDataLst>
              <p:tags r:id="rId14"/>
            </p:custDataLst>
          </p:nvPr>
        </p:nvPicPr>
        <p:blipFill rotWithShape="1">
          <a:blip r:embed="rId18"/>
          <a:srcRect l="29053" t="33881" r="28101" b="33704"/>
          <a:stretch/>
        </p:blipFill>
        <p:spPr>
          <a:xfrm>
            <a:off x="1142947" y="2539642"/>
            <a:ext cx="2163434" cy="2103872"/>
          </a:xfrm>
          <a:prstGeom prst="rect">
            <a:avLst/>
          </a:prstGeom>
        </p:spPr>
      </p:pic>
    </p:spTree>
    <p:extLst>
      <p:ext uri="{BB962C8B-B14F-4D97-AF65-F5344CB8AC3E}">
        <p14:creationId xmlns:p14="http://schemas.microsoft.com/office/powerpoint/2010/main" val="1353086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36982" y="37262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061884" y="2493413"/>
            <a:ext cx="4902843" cy="1862048"/>
          </a:xfrm>
          <a:prstGeom prst="rect">
            <a:avLst/>
          </a:prstGeom>
          <a:noFill/>
        </p:spPr>
        <p:txBody>
          <a:bodyPr wrap="square" rtlCol="0">
            <a:spAutoFit/>
          </a:bodyPr>
          <a:lstStyle/>
          <a:p>
            <a:pPr defTabSz="685818">
              <a:defRPr/>
            </a:pPr>
            <a:r>
              <a:rPr lang="fr-FR" sz="11500" b="1" dirty="0">
                <a:solidFill>
                  <a:schemeClr val="accent6">
                    <a:lumMod val="75000"/>
                  </a:schemeClr>
                </a:solidFill>
                <a:latin typeface="Dosis" pitchFamily="2" charset="0"/>
              </a:rPr>
              <a:t>a</a:t>
            </a:r>
            <a:r>
              <a:rPr lang="fr-FR" sz="11500" b="1" dirty="0">
                <a:solidFill>
                  <a:srgbClr val="106585"/>
                </a:solidFill>
                <a:latin typeface="Dosis" pitchFamily="2" charset="0"/>
              </a:rPr>
              <a:t>n</a:t>
            </a:r>
            <a:r>
              <a:rPr lang="fr-FR" sz="11500" b="1" dirty="0">
                <a:solidFill>
                  <a:schemeClr val="accent6">
                    <a:lumMod val="75000"/>
                  </a:schemeClr>
                </a:solidFill>
                <a:latin typeface="Dosis" pitchFamily="2" charset="0"/>
              </a:rPr>
              <a:t>a</a:t>
            </a:r>
            <a:r>
              <a:rPr lang="fr-FR" sz="11500" b="1" dirty="0">
                <a:solidFill>
                  <a:srgbClr val="106585"/>
                </a:solidFill>
                <a:latin typeface="Dosis" pitchFamily="2" charset="0"/>
              </a:rPr>
              <a:t>n</a:t>
            </a:r>
            <a:r>
              <a:rPr lang="fr-FR" sz="11500" b="1" dirty="0">
                <a:solidFill>
                  <a:schemeClr val="accent6">
                    <a:lumMod val="75000"/>
                  </a:schemeClr>
                </a:solidFill>
                <a:latin typeface="Dosis" pitchFamily="2" charset="0"/>
              </a:rPr>
              <a:t>a</a:t>
            </a:r>
            <a:r>
              <a:rPr lang="fr-FR" sz="11500" b="1" dirty="0">
                <a:solidFill>
                  <a:srgbClr val="106585"/>
                </a:solidFill>
                <a:latin typeface="Dosis" pitchFamily="2" charset="0"/>
              </a:rPr>
              <a:t>s</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50058" y="291420"/>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Dans « ananas », je vois la lettre a et j’entends le son « a ».  Répétez « a-na-nas » </a:t>
            </a:r>
          </a:p>
        </p:txBody>
      </p:sp>
      <p:pic>
        <p:nvPicPr>
          <p:cNvPr id="1026" name="Picture 2" descr="un dessin d'ananas avec des feuilles vertes dessus">
            <a:extLst>
              <a:ext uri="{FF2B5EF4-FFF2-40B4-BE49-F238E27FC236}">
                <a16:creationId xmlns:a16="http://schemas.microsoft.com/office/drawing/2014/main" id="{B13C38AB-5BE4-1BF8-F12E-389F3269E29B}"/>
              </a:ext>
            </a:extLst>
          </p:cNvPr>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5964727" y="2175263"/>
            <a:ext cx="2180198" cy="218019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CDE83BC-F9EB-249F-51E9-6AC2D4AEB06E}"/>
              </a:ext>
            </a:extLst>
          </p:cNvPr>
          <p:cNvSpPr txBox="1"/>
          <p:nvPr>
            <p:custDataLst>
              <p:tags r:id="rId10"/>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pointe la lettre sur l’écran. </a:t>
            </a:r>
            <a:endParaRPr lang="fr-FR" i="1" dirty="0">
              <a:solidFill>
                <a:schemeClr val="bg1">
                  <a:lumMod val="65000"/>
                </a:schemeClr>
              </a:solidFill>
              <a:latin typeface="+mj-lt"/>
            </a:endParaRPr>
          </a:p>
        </p:txBody>
      </p:sp>
    </p:spTree>
    <p:extLst>
      <p:ext uri="{BB962C8B-B14F-4D97-AF65-F5344CB8AC3E}">
        <p14:creationId xmlns:p14="http://schemas.microsoft.com/office/powerpoint/2010/main" val="224328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27651"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50060" y="388119"/>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Est-ce que j’entends le son « a » dans le mot livre ? li/vre.    </a:t>
            </a:r>
          </a:p>
        </p:txBody>
      </p:sp>
      <p:pic>
        <p:nvPicPr>
          <p:cNvPr id="2" name="Image 1">
            <a:extLst>
              <a:ext uri="{FF2B5EF4-FFF2-40B4-BE49-F238E27FC236}">
                <a16:creationId xmlns:a16="http://schemas.microsoft.com/office/drawing/2014/main" id="{894D18FC-755D-E727-B0D5-21EDB35FB432}"/>
              </a:ext>
            </a:extLst>
          </p:cNvPr>
          <p:cNvPicPr>
            <a:picLocks noChangeAspect="1"/>
          </p:cNvPicPr>
          <p:nvPr/>
        </p:nvPicPr>
        <p:blipFill>
          <a:blip r:embed="rId11"/>
          <a:stretch>
            <a:fillRect/>
          </a:stretch>
        </p:blipFill>
        <p:spPr>
          <a:xfrm>
            <a:off x="3284377" y="2043404"/>
            <a:ext cx="2560602" cy="2943098"/>
          </a:xfrm>
          <a:prstGeom prst="rect">
            <a:avLst/>
          </a:prstGeom>
        </p:spPr>
      </p:pic>
    </p:spTree>
    <p:extLst>
      <p:ext uri="{BB962C8B-B14F-4D97-AF65-F5344CB8AC3E}">
        <p14:creationId xmlns:p14="http://schemas.microsoft.com/office/powerpoint/2010/main" val="179900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rPr>
              <a:t>Matériel didactique</a:t>
            </a:r>
          </a:p>
        </p:txBody>
      </p:sp>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3"/>
            </p:custDataLst>
          </p:nvPr>
        </p:nvPicPr>
        <p:blipFill rotWithShape="1">
          <a:blip r:embed="rId9"/>
          <a:srcRect t="974" r="53526"/>
          <a:stretch/>
        </p:blipFill>
        <p:spPr>
          <a:xfrm>
            <a:off x="3210608" y="4235378"/>
            <a:ext cx="3243609" cy="2031477"/>
          </a:xfrm>
          <a:prstGeom prst="rect">
            <a:avLst/>
          </a:prstGeom>
        </p:spPr>
      </p:pic>
      <p:sp>
        <p:nvSpPr>
          <p:cNvPr id="2" name="TextBox 9">
            <a:extLst>
              <a:ext uri="{FF2B5EF4-FFF2-40B4-BE49-F238E27FC236}">
                <a16:creationId xmlns:a16="http://schemas.microsoft.com/office/drawing/2014/main" id="{EFB9B008-41AC-BDC5-4B91-5A497B148B44}"/>
              </a:ext>
            </a:extLst>
          </p:cNvPr>
          <p:cNvSpPr txBox="1"/>
          <p:nvPr>
            <p:custDataLst>
              <p:tags r:id="rId4"/>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lang="en-US" sz="2400" b="1" dirty="0">
                <a:solidFill>
                  <a:srgbClr val="1F497D"/>
                </a:solidFill>
                <a:latin typeface="Dosis" pitchFamily="2" charset="0"/>
              </a:rPr>
              <a:t>Matériel technique</a:t>
            </a:r>
            <a:endParaRPr kumimoji="0" lang="en-US" sz="2400" b="1" i="0" u="none" strike="noStrike" kern="1200" cap="none" spc="0" normalizeH="0" baseline="0" noProof="0" dirty="0">
              <a:ln>
                <a:noFill/>
              </a:ln>
              <a:solidFill>
                <a:srgbClr val="1F497D"/>
              </a:solidFill>
              <a:effectLst/>
              <a:uLnTx/>
              <a:uFillTx/>
              <a:latin typeface="Dosis" pitchFamily="2" charset="0"/>
            </a:endParaRPr>
          </a:p>
        </p:txBody>
      </p:sp>
      <p:pic>
        <p:nvPicPr>
          <p:cNvPr id="3" name="Image 2">
            <a:extLst>
              <a:ext uri="{FF2B5EF4-FFF2-40B4-BE49-F238E27FC236}">
                <a16:creationId xmlns:a16="http://schemas.microsoft.com/office/drawing/2014/main" id="{0915D381-18F3-43EC-F8E3-6D3664766858}"/>
              </a:ext>
            </a:extLst>
          </p:cNvPr>
          <p:cNvPicPr>
            <a:picLocks noChangeAspect="1"/>
          </p:cNvPicPr>
          <p:nvPr/>
        </p:nvPicPr>
        <p:blipFill>
          <a:blip r:embed="rId10"/>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5AF469B-2419-1460-4D0E-2A3F112415EB}"/>
              </a:ext>
            </a:extLst>
          </p:cNvPr>
          <p:cNvSpPr txBox="1"/>
          <p:nvPr/>
        </p:nvSpPr>
        <p:spPr>
          <a:xfrm>
            <a:off x="878635" y="2814208"/>
            <a:ext cx="3031407" cy="323165"/>
          </a:xfrm>
          <a:prstGeom prst="rect">
            <a:avLst/>
          </a:prstGeom>
          <a:noFill/>
        </p:spPr>
        <p:txBody>
          <a:bodyPr wrap="none" rtlCol="0">
            <a:spAutoFit/>
          </a:bodyPr>
          <a:lstStyle/>
          <a:p>
            <a:r>
              <a:rPr lang="fr-FR" sz="1500" b="1" dirty="0">
                <a:solidFill>
                  <a:schemeClr val="accent5">
                    <a:lumMod val="50000"/>
                  </a:schemeClr>
                </a:solidFill>
                <a:latin typeface="Cambria" panose="02040503050406030204" pitchFamily="18" charset="0"/>
                <a:ea typeface="Cambria" panose="02040503050406030204" pitchFamily="18" charset="0"/>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E08D40C-2D68-A73A-2381-029481DAF740}"/>
              </a:ext>
            </a:extLst>
          </p:cNvPr>
          <p:cNvSpPr txBox="1"/>
          <p:nvPr/>
        </p:nvSpPr>
        <p:spPr>
          <a:xfrm>
            <a:off x="4495967" y="2823539"/>
            <a:ext cx="957891" cy="323165"/>
          </a:xfrm>
          <a:prstGeom prst="rect">
            <a:avLst/>
          </a:prstGeom>
          <a:noFill/>
        </p:spPr>
        <p:txBody>
          <a:bodyPr wrap="none" rtlCol="0">
            <a:spAutoFit/>
          </a:bodyPr>
          <a:lstStyle/>
          <a:p>
            <a:r>
              <a:rPr lang="fr-FR" sz="1500" b="1" dirty="0">
                <a:solidFill>
                  <a:schemeClr val="accent5">
                    <a:lumMod val="50000"/>
                  </a:schemeClr>
                </a:solidFill>
                <a:latin typeface="Cambria" panose="02040503050406030204" pitchFamily="18" charset="0"/>
                <a:ea typeface="Cambria" panose="02040503050406030204" pitchFamily="18" charset="0"/>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CDA954E7-6A2C-C5AF-3AE0-19B26D8976ED}"/>
              </a:ext>
            </a:extLst>
          </p:cNvPr>
          <p:cNvSpPr txBox="1"/>
          <p:nvPr/>
        </p:nvSpPr>
        <p:spPr>
          <a:xfrm>
            <a:off x="6327447" y="2819449"/>
            <a:ext cx="1782219" cy="323165"/>
          </a:xfrm>
          <a:prstGeom prst="rect">
            <a:avLst/>
          </a:prstGeom>
          <a:noFill/>
        </p:spPr>
        <p:txBody>
          <a:bodyPr wrap="none" rtlCol="0">
            <a:spAutoFit/>
          </a:bodyPr>
          <a:lstStyle/>
          <a:p>
            <a:r>
              <a:rPr lang="fr-FR" sz="1500" b="1" dirty="0">
                <a:solidFill>
                  <a:schemeClr val="accent5">
                    <a:lumMod val="50000"/>
                  </a:schemeClr>
                </a:solidFill>
                <a:latin typeface="Cambria" panose="02040503050406030204" pitchFamily="18" charset="0"/>
                <a:ea typeface="Cambria" panose="02040503050406030204" pitchFamily="18" charset="0"/>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nvPicPr>
        <p:blipFill>
          <a:blip r:embed="rId12"/>
          <a:stretch>
            <a:fillRect/>
          </a:stretch>
        </p:blipFill>
        <p:spPr>
          <a:xfrm>
            <a:off x="6162959" y="1815775"/>
            <a:ext cx="2106943" cy="661935"/>
          </a:xfrm>
          <a:prstGeom prst="rect">
            <a:avLst/>
          </a:prstGeom>
        </p:spPr>
      </p:pic>
    </p:spTree>
    <p:extLst>
      <p:ext uri="{BB962C8B-B14F-4D97-AF65-F5344CB8AC3E}">
        <p14:creationId xmlns:p14="http://schemas.microsoft.com/office/powerpoint/2010/main" val="2228917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C’est la lettre i, elle fait le son « i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defTabSz="457223"/>
            <a:r>
              <a:rPr lang="pt-BR" sz="20600" b="1" dirty="0">
                <a:solidFill>
                  <a:srgbClr val="106585"/>
                </a:solidFill>
                <a:latin typeface="Dosis" pitchFamily="2" charset="0"/>
              </a:rPr>
              <a:t>i</a:t>
            </a:r>
            <a:endParaRPr lang="fr-FR" sz="20600" b="1" dirty="0">
              <a:solidFill>
                <a:srgbClr val="106585"/>
              </a:solidFill>
              <a:latin typeface="Dosis" pitchFamily="2" charset="0"/>
            </a:endParaRPr>
          </a:p>
        </p:txBody>
      </p:sp>
    </p:spTree>
    <p:extLst>
      <p:ext uri="{BB962C8B-B14F-4D97-AF65-F5344CB8AC3E}">
        <p14:creationId xmlns:p14="http://schemas.microsoft.com/office/powerpoint/2010/main" val="599814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194957" y="2073338"/>
            <a:ext cx="3048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cs typeface="Times New Roman" panose="02020603050405020304" pitchFamily="18" charset="0"/>
              </a:rPr>
              <a:t>I  </a:t>
            </a:r>
            <a:r>
              <a:rPr lang="pt-BR" sz="17200" b="1" dirty="0">
                <a:solidFill>
                  <a:srgbClr val="106585"/>
                </a:solidFill>
                <a:latin typeface="Tahoma" panose="020B0604030504040204" pitchFamily="34" charset="0"/>
                <a:ea typeface="Tahoma" panose="020B0604030504040204" pitchFamily="34" charset="0"/>
                <a:cs typeface="Tahoma" panose="020B0604030504040204" pitchFamily="34" charset="0"/>
              </a:rPr>
              <a:t>I</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C’est la lettre </a:t>
            </a:r>
            <a:r>
              <a:rPr lang="fr-FR" sz="1600" b="1" dirty="0">
                <a:solidFill>
                  <a:prstClr val="white">
                    <a:lumMod val="65000"/>
                  </a:prstClr>
                </a:solidFill>
                <a:latin typeface="+mj-lt"/>
              </a:rPr>
              <a:t>i</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en majuscule. Elle fait le son « i ».  </a:t>
            </a:r>
          </a:p>
        </p:txBody>
      </p:sp>
    </p:spTree>
    <p:extLst>
      <p:ext uri="{BB962C8B-B14F-4D97-AF65-F5344CB8AC3E}">
        <p14:creationId xmlns:p14="http://schemas.microsoft.com/office/powerpoint/2010/main" val="727732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Lisons ensemble : </a:t>
            </a:r>
            <a:r>
              <a:rPr lang="fr-FR" sz="1600" b="1" dirty="0">
                <a:solidFill>
                  <a:prstClr val="white">
                    <a:lumMod val="65000"/>
                  </a:prstClr>
                </a:solidFill>
                <a:latin typeface="+mj-lt"/>
              </a:rPr>
              <a:t>i – i - i</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617809" y="2014315"/>
            <a:ext cx="465208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cs typeface="Times New Roman" panose="02020603050405020304" pitchFamily="18" charset="0"/>
              </a:rPr>
              <a:t>i  I  </a:t>
            </a:r>
            <a:r>
              <a:rPr lang="pt-BR" sz="17200" b="1" dirty="0">
                <a:solidFill>
                  <a:srgbClr val="106585"/>
                </a:solidFill>
                <a:latin typeface="Tahoma" panose="020B0604030504040204" pitchFamily="34" charset="0"/>
                <a:ea typeface="Tahoma" panose="020B0604030504040204" pitchFamily="34" charset="0"/>
                <a:cs typeface="Tahoma" panose="020B0604030504040204" pitchFamily="34" charset="0"/>
              </a:rPr>
              <a:t>I</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5066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90069" y="38560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784689" y="2739473"/>
            <a:ext cx="5026176" cy="1446550"/>
          </a:xfrm>
          <a:prstGeom prst="rect">
            <a:avLst/>
          </a:prstGeom>
          <a:noFill/>
        </p:spPr>
        <p:txBody>
          <a:bodyPr wrap="square" rtlCol="0">
            <a:spAutoFit/>
          </a:bodyPr>
          <a:lstStyle/>
          <a:p>
            <a:pPr defTabSz="457223">
              <a:defRPr/>
            </a:pPr>
            <a:r>
              <a:rPr lang="fr-FR" sz="8800" b="1" dirty="0">
                <a:solidFill>
                  <a:schemeClr val="accent6">
                    <a:lumMod val="75000"/>
                  </a:schemeClr>
                </a:solidFill>
                <a:latin typeface="Dosis" pitchFamily="2" charset="0"/>
              </a:rPr>
              <a:t>i</a:t>
            </a:r>
            <a:r>
              <a:rPr lang="fr-FR" sz="8800" b="1" dirty="0">
                <a:solidFill>
                  <a:srgbClr val="106585"/>
                </a:solidFill>
                <a:latin typeface="Dosis" pitchFamily="2" charset="0"/>
              </a:rPr>
              <a:t>mmeuble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12528" y="3090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Dans « immeuble », je vois la lettre i et j’entends le son « i ».  Répétez « i - mmeuble ». </a:t>
            </a:r>
          </a:p>
        </p:txBody>
      </p:sp>
      <p:pic>
        <p:nvPicPr>
          <p:cNvPr id="2" name="Image 1">
            <a:extLst>
              <a:ext uri="{FF2B5EF4-FFF2-40B4-BE49-F238E27FC236}">
                <a16:creationId xmlns:a16="http://schemas.microsoft.com/office/drawing/2014/main" id="{C4B83190-1AE5-92FB-BCD9-868CE97F1B61}"/>
              </a:ext>
            </a:extLst>
          </p:cNvPr>
          <p:cNvPicPr>
            <a:picLocks noChangeAspect="1"/>
          </p:cNvPicPr>
          <p:nvPr>
            <p:custDataLst>
              <p:tags r:id="rId9"/>
            </p:custDataLst>
          </p:nvPr>
        </p:nvPicPr>
        <p:blipFill>
          <a:blip r:embed="rId14"/>
          <a:stretch>
            <a:fillRect/>
          </a:stretch>
        </p:blipFill>
        <p:spPr>
          <a:xfrm>
            <a:off x="6140610" y="2307809"/>
            <a:ext cx="1796279" cy="2367058"/>
          </a:xfrm>
          <a:prstGeom prst="rect">
            <a:avLst/>
          </a:prstGeom>
        </p:spPr>
      </p:pic>
      <p:sp>
        <p:nvSpPr>
          <p:cNvPr id="4" name="ZoneTexte 3">
            <a:extLst>
              <a:ext uri="{FF2B5EF4-FFF2-40B4-BE49-F238E27FC236}">
                <a16:creationId xmlns:a16="http://schemas.microsoft.com/office/drawing/2014/main" id="{BC32FFBA-FF1A-B64A-8F20-B234A55C5562}"/>
              </a:ext>
            </a:extLst>
          </p:cNvPr>
          <p:cNvSpPr txBox="1"/>
          <p:nvPr>
            <p:custDataLst>
              <p:tags r:id="rId10"/>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pointe la lettre sur l’écran. </a:t>
            </a:r>
            <a:endParaRPr lang="fr-FR" i="1" dirty="0">
              <a:solidFill>
                <a:schemeClr val="bg1">
                  <a:lumMod val="65000"/>
                </a:schemeClr>
              </a:solidFill>
              <a:latin typeface="+mj-lt"/>
            </a:endParaRPr>
          </a:p>
        </p:txBody>
      </p:sp>
    </p:spTree>
    <p:extLst>
      <p:ext uri="{BB962C8B-B14F-4D97-AF65-F5344CB8AC3E}">
        <p14:creationId xmlns:p14="http://schemas.microsoft.com/office/powerpoint/2010/main" val="809639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27651"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50060" y="388119"/>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Est-ce que j’entends le son « i » dans le mot table ? ta/ble.    </a:t>
            </a:r>
          </a:p>
        </p:txBody>
      </p:sp>
      <p:pic>
        <p:nvPicPr>
          <p:cNvPr id="4" name="Image 3" descr="Une image contenant dessin humoristique, meubles, clipart, dessin&#10;&#10;Description générée automatiquement">
            <a:extLst>
              <a:ext uri="{FF2B5EF4-FFF2-40B4-BE49-F238E27FC236}">
                <a16:creationId xmlns:a16="http://schemas.microsoft.com/office/drawing/2014/main" id="{E27DD7F8-AE69-12CA-42CD-5CD0154319D8}"/>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rcRect l="46056" b="74141"/>
          <a:stretch/>
        </p:blipFill>
        <p:spPr>
          <a:xfrm>
            <a:off x="2071689" y="1987387"/>
            <a:ext cx="4497061" cy="2883226"/>
          </a:xfrm>
          <a:prstGeom prst="rect">
            <a:avLst/>
          </a:prstGeom>
        </p:spPr>
      </p:pic>
    </p:spTree>
    <p:extLst>
      <p:ext uri="{BB962C8B-B14F-4D97-AF65-F5344CB8AC3E}">
        <p14:creationId xmlns:p14="http://schemas.microsoft.com/office/powerpoint/2010/main" val="4091086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a:t>
            </a:r>
            <a:r>
              <a:rPr lang="fr-FR" sz="1600" b="1" dirty="0">
                <a:solidFill>
                  <a:prstClr val="white">
                    <a:lumMod val="65000"/>
                  </a:prstClr>
                </a:solidFill>
                <a:latin typeface="Calibri"/>
              </a:rPr>
              <a:t>la lettre a.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A3DFF15F-0768-AA17-E43A-D328D629B715}"/>
              </a:ext>
            </a:extLst>
          </p:cNvPr>
          <p:cNvPicPr>
            <a:picLocks noChangeAspect="1"/>
          </p:cNvPicPr>
          <p:nvPr/>
        </p:nvPicPr>
        <p:blipFill>
          <a:blip r:embed="rId8"/>
          <a:stretch>
            <a:fillRect/>
          </a:stretch>
        </p:blipFill>
        <p:spPr>
          <a:xfrm>
            <a:off x="2276969" y="3015203"/>
            <a:ext cx="4590062" cy="1612024"/>
          </a:xfrm>
          <a:prstGeom prst="rect">
            <a:avLst/>
          </a:prstGeom>
        </p:spPr>
      </p:pic>
    </p:spTree>
    <p:extLst>
      <p:ext uri="{BB962C8B-B14F-4D97-AF65-F5344CB8AC3E}">
        <p14:creationId xmlns:p14="http://schemas.microsoft.com/office/powerpoint/2010/main" val="1718196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84798" y="532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807207" y="22942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mariam</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07207" y="445299"/>
            <a:ext cx="7686264" cy="584775"/>
          </a:xfrm>
          <a:prstGeom prst="rect">
            <a:avLst/>
          </a:prstGeom>
          <a:noFill/>
        </p:spPr>
        <p:txBody>
          <a:bodyPr wrap="square" rtlCol="0">
            <a:spAutoFit/>
          </a:bodyPr>
          <a:lstStyle/>
          <a:p>
            <a:pPr defTabSz="685818">
              <a:defRPr/>
            </a:pPr>
            <a:r>
              <a:rPr lang="fr-FR" sz="1600" b="1" dirty="0">
                <a:solidFill>
                  <a:prstClr val="white">
                    <a:lumMod val="65000"/>
                  </a:prstClr>
                </a:solidFill>
                <a:latin typeface="Dosis" pitchFamily="2" charset="0"/>
              </a:rPr>
              <a:t>C’est le mot Mariam. Je vais vous montrer comment trouver la lettre a dans ce mot. </a:t>
            </a:r>
            <a:endPar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endParaRPr>
          </a:p>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Dosis" pitchFamily="2" charset="0"/>
              </a:rPr>
              <a:t>  </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spTree>
    <p:extLst>
      <p:ext uri="{BB962C8B-B14F-4D97-AF65-F5344CB8AC3E}">
        <p14:creationId xmlns:p14="http://schemas.microsoft.com/office/powerpoint/2010/main" val="320877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8133" y="49757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48321" y="43397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Je regarde chaque lettre du mot. Quand je reconnais la lettre a, je l’entoure .</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Ellipse 3">
            <a:extLst>
              <a:ext uri="{FF2B5EF4-FFF2-40B4-BE49-F238E27FC236}">
                <a16:creationId xmlns:a16="http://schemas.microsoft.com/office/drawing/2014/main" id="{0D21E273-9E72-32D5-2CD6-7782FBB47824}"/>
              </a:ext>
            </a:extLst>
          </p:cNvPr>
          <p:cNvSpPr/>
          <p:nvPr>
            <p:custDataLst>
              <p:tags r:id="rId8"/>
            </p:custDataLst>
          </p:nvPr>
        </p:nvSpPr>
        <p:spPr>
          <a:xfrm>
            <a:off x="3328624" y="2703062"/>
            <a:ext cx="824762" cy="16008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AD46F912-3B93-C07F-7714-AB08C008FC0C}"/>
              </a:ext>
            </a:extLst>
          </p:cNvPr>
          <p:cNvSpPr txBox="1"/>
          <p:nvPr>
            <p:custDataLst>
              <p:tags r:id="rId9"/>
            </p:custDataLst>
          </p:nvPr>
        </p:nvSpPr>
        <p:spPr>
          <a:xfrm>
            <a:off x="964459" y="2275925"/>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mariam</a:t>
            </a:r>
          </a:p>
        </p:txBody>
      </p:sp>
      <p:sp>
        <p:nvSpPr>
          <p:cNvPr id="5" name="Ellipse 4">
            <a:extLst>
              <a:ext uri="{FF2B5EF4-FFF2-40B4-BE49-F238E27FC236}">
                <a16:creationId xmlns:a16="http://schemas.microsoft.com/office/drawing/2014/main" id="{9EE07BC0-A5D3-80A9-D61C-42068C87A97D}"/>
              </a:ext>
            </a:extLst>
          </p:cNvPr>
          <p:cNvSpPr/>
          <p:nvPr>
            <p:custDataLst>
              <p:tags r:id="rId10"/>
            </p:custDataLst>
          </p:nvPr>
        </p:nvSpPr>
        <p:spPr>
          <a:xfrm>
            <a:off x="4920386" y="2684400"/>
            <a:ext cx="824762" cy="16008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02618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5736" y="43655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29978"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C’est le mot « lapin ». Qui veut passer au tableau pour me montrer la lettre a ?  </a:t>
            </a:r>
          </a:p>
        </p:txBody>
      </p:sp>
      <p:sp>
        <p:nvSpPr>
          <p:cNvPr id="2" name="ZoneTexte 1">
            <a:extLst>
              <a:ext uri="{FF2B5EF4-FFF2-40B4-BE49-F238E27FC236}">
                <a16:creationId xmlns:a16="http://schemas.microsoft.com/office/drawing/2014/main" id="{C67E4E14-A034-712A-BFE3-54BF27FF17C6}"/>
              </a:ext>
            </a:extLst>
          </p:cNvPr>
          <p:cNvSpPr txBox="1"/>
          <p:nvPr/>
        </p:nvSpPr>
        <p:spPr>
          <a:xfrm>
            <a:off x="2633580" y="2404184"/>
            <a:ext cx="3695242" cy="2646878"/>
          </a:xfrm>
          <a:prstGeom prst="rect">
            <a:avLst/>
          </a:prstGeom>
          <a:noFill/>
        </p:spPr>
        <p:txBody>
          <a:bodyPr wrap="none" rtlCol="0">
            <a:spAutoFit/>
          </a:bodyPr>
          <a:lstStyle/>
          <a:p>
            <a:r>
              <a:rPr lang="fr-FR" sz="16600" dirty="0">
                <a:solidFill>
                  <a:schemeClr val="accent5">
                    <a:lumMod val="50000"/>
                  </a:schemeClr>
                </a:solidFill>
                <a:latin typeface="KG Primary Penmanship 2" panose="02000506000000020003" pitchFamily="2" charset="0"/>
              </a:rPr>
              <a:t>lapin</a:t>
            </a:r>
          </a:p>
        </p:txBody>
      </p:sp>
    </p:spTree>
    <p:extLst>
      <p:ext uri="{BB962C8B-B14F-4D97-AF65-F5344CB8AC3E}">
        <p14:creationId xmlns:p14="http://schemas.microsoft.com/office/powerpoint/2010/main" val="3622051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94003" y="47625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108462" y="40245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J’entoure la lettre a dans le mot lapin.  </a:t>
            </a:r>
          </a:p>
        </p:txBody>
      </p:sp>
      <p:sp>
        <p:nvSpPr>
          <p:cNvPr id="6" name="ZoneTexte 5">
            <a:extLst>
              <a:ext uri="{FF2B5EF4-FFF2-40B4-BE49-F238E27FC236}">
                <a16:creationId xmlns:a16="http://schemas.microsoft.com/office/drawing/2014/main" id="{C035821B-D448-CA40-3420-4F411596673D}"/>
              </a:ext>
            </a:extLst>
          </p:cNvPr>
          <p:cNvSpPr txBox="1"/>
          <p:nvPr/>
        </p:nvSpPr>
        <p:spPr>
          <a:xfrm>
            <a:off x="2633580" y="2404184"/>
            <a:ext cx="3695242" cy="2646878"/>
          </a:xfrm>
          <a:prstGeom prst="rect">
            <a:avLst/>
          </a:prstGeom>
          <a:noFill/>
        </p:spPr>
        <p:txBody>
          <a:bodyPr wrap="none" rtlCol="0">
            <a:spAutoFit/>
          </a:bodyPr>
          <a:lstStyle/>
          <a:p>
            <a:r>
              <a:rPr lang="fr-FR" sz="16600" dirty="0">
                <a:solidFill>
                  <a:schemeClr val="accent5">
                    <a:lumMod val="50000"/>
                  </a:schemeClr>
                </a:solidFill>
                <a:latin typeface="KG Primary Penmanship 2" panose="02000506000000020003" pitchFamily="2" charset="0"/>
              </a:rPr>
              <a:t>lapin</a:t>
            </a:r>
          </a:p>
        </p:txBody>
      </p:sp>
      <p:sp>
        <p:nvSpPr>
          <p:cNvPr id="4" name="Ellipse 3">
            <a:extLst>
              <a:ext uri="{FF2B5EF4-FFF2-40B4-BE49-F238E27FC236}">
                <a16:creationId xmlns:a16="http://schemas.microsoft.com/office/drawing/2014/main" id="{037943A1-CE25-739C-2325-B361DD2FBF42}"/>
              </a:ext>
            </a:extLst>
          </p:cNvPr>
          <p:cNvSpPr/>
          <p:nvPr>
            <p:custDataLst>
              <p:tags r:id="rId8"/>
            </p:custDataLst>
          </p:nvPr>
        </p:nvSpPr>
        <p:spPr>
          <a:xfrm>
            <a:off x="3030042" y="3093317"/>
            <a:ext cx="1084759" cy="16545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4054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609630">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1566491" y="973500"/>
            <a:ext cx="7917833" cy="4131900"/>
          </a:xfrm>
          <a:prstGeom prst="rect">
            <a:avLst/>
          </a:prstGeom>
        </p:spPr>
        <p:txBody>
          <a:bodyPr wrap="square" lIns="0" tIns="0" rIns="0" bIns="0" rtlCol="0" anchor="t">
            <a:spAutoFit/>
          </a:bodyPr>
          <a:lstStyle/>
          <a:p>
            <a:pPr defTabSz="609630">
              <a:lnSpc>
                <a:spcPts val="5486"/>
              </a:lnSpc>
              <a:spcAft>
                <a:spcPts val="2000"/>
              </a:spcAft>
              <a:defRPr/>
            </a:pPr>
            <a:r>
              <a:rPr lang="fr-FR" sz="4400" b="1" dirty="0">
                <a:solidFill>
                  <a:srgbClr val="106585"/>
                </a:solidFill>
                <a:latin typeface="Dosis" pitchFamily="2" charset="0"/>
                <a:ea typeface="Calibri" panose="020F0502020204030204" pitchFamily="34" charset="0"/>
                <a:cs typeface="Calibri" panose="020F0502020204030204" pitchFamily="34" charset="0"/>
              </a:rPr>
              <a:t>                      </a:t>
            </a:r>
            <a:r>
              <a:rPr lang="fr-FR" sz="4000" b="1" dirty="0">
                <a:solidFill>
                  <a:srgbClr val="106585"/>
                </a:solidFill>
                <a:latin typeface="Dosis" pitchFamily="2" charset="0"/>
                <a:ea typeface="Calibri" panose="020F0502020204030204" pitchFamily="34" charset="0"/>
                <a:cs typeface="Calibri" panose="020F0502020204030204" pitchFamily="34" charset="0"/>
              </a:rPr>
              <a:t>Séance 1</a:t>
            </a:r>
            <a:endParaRPr lang="fr-FR" sz="4400" b="1" dirty="0">
              <a:solidFill>
                <a:srgbClr val="106585"/>
              </a:solidFill>
              <a:latin typeface="Dosis" pitchFamily="2" charset="0"/>
              <a:ea typeface="Calibri" panose="020F0502020204030204" pitchFamily="34" charset="0"/>
              <a:cs typeface="Calibri" panose="020F0502020204030204" pitchFamily="34" charset="0"/>
            </a:endParaRPr>
          </a:p>
          <a:p>
            <a:pPr defTabSz="609630">
              <a:spcAft>
                <a:spcPts val="1200"/>
              </a:spcAft>
              <a:defRPr/>
            </a:pPr>
            <a:endParaRPr lang="fr-FR" sz="1000" b="1" dirty="0">
              <a:solidFill>
                <a:schemeClr val="accent5">
                  <a:lumMod val="50000"/>
                </a:schemeClr>
              </a:solidFill>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schemeClr val="accent5">
                    <a:lumMod val="50000"/>
                  </a:scheme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609630">
              <a:defRPr/>
            </a:pPr>
            <a:endParaRPr lang="fr-MA" sz="428" dirty="0">
              <a:solidFill>
                <a:prstClr val="black"/>
              </a:solidFill>
              <a:latin typeface="Dosis" pitchFamily="2" charset="0"/>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609630">
              <a:defRPr/>
            </a:pPr>
            <a:endParaRPr lang="fr-MA" sz="428" dirty="0">
              <a:solidFill>
                <a:prstClr val="black"/>
              </a:solidFill>
              <a:latin typeface="Dosis" pitchFamily="2" charset="0"/>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525849" y="2175328"/>
            <a:ext cx="916609" cy="508000"/>
          </a:xfrm>
          <a:prstGeom prst="rect">
            <a:avLst/>
          </a:prstGeom>
        </p:spPr>
      </p:pic>
    </p:spTree>
    <p:extLst>
      <p:ext uri="{BB962C8B-B14F-4D97-AF65-F5344CB8AC3E}">
        <p14:creationId xmlns:p14="http://schemas.microsoft.com/office/powerpoint/2010/main" val="359821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55534"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3848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C’est le mot « abricot ». Qui veut passer au tableau pour me montrer la lettre a ?</a:t>
            </a:r>
          </a:p>
        </p:txBody>
      </p:sp>
      <p:sp>
        <p:nvSpPr>
          <p:cNvPr id="5" name="ZoneTexte 4">
            <a:extLst>
              <a:ext uri="{FF2B5EF4-FFF2-40B4-BE49-F238E27FC236}">
                <a16:creationId xmlns:a16="http://schemas.microsoft.com/office/drawing/2014/main" id="{F297DD4D-DFF6-62DF-7AD4-5C4E38F67205}"/>
              </a:ext>
            </a:extLst>
          </p:cNvPr>
          <p:cNvSpPr txBox="1"/>
          <p:nvPr>
            <p:custDataLst>
              <p:tags r:id="rId8"/>
            </p:custDataLst>
          </p:nvPr>
        </p:nvSpPr>
        <p:spPr>
          <a:xfrm>
            <a:off x="2237326" y="2729816"/>
            <a:ext cx="6998625" cy="1862048"/>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Abricot</a:t>
            </a:r>
          </a:p>
        </p:txBody>
      </p:sp>
    </p:spTree>
    <p:extLst>
      <p:ext uri="{BB962C8B-B14F-4D97-AF65-F5344CB8AC3E}">
        <p14:creationId xmlns:p14="http://schemas.microsoft.com/office/powerpoint/2010/main" val="1494619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02089" y="48614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38811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J’entoure la lettre a dans le mot abricot.</a:t>
            </a:r>
          </a:p>
        </p:txBody>
      </p:sp>
      <p:sp>
        <p:nvSpPr>
          <p:cNvPr id="2" name="Ellipse 1">
            <a:extLst>
              <a:ext uri="{FF2B5EF4-FFF2-40B4-BE49-F238E27FC236}">
                <a16:creationId xmlns:a16="http://schemas.microsoft.com/office/drawing/2014/main" id="{428636CF-36EF-5EBF-747A-1B5C7F0708F9}"/>
              </a:ext>
            </a:extLst>
          </p:cNvPr>
          <p:cNvSpPr/>
          <p:nvPr>
            <p:custDataLst>
              <p:tags r:id="rId8"/>
            </p:custDataLst>
          </p:nvPr>
        </p:nvSpPr>
        <p:spPr>
          <a:xfrm>
            <a:off x="1640860" y="2306213"/>
            <a:ext cx="1404831" cy="24656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41D4BA40-1F00-A40F-255A-BD70B8F1664E}"/>
              </a:ext>
            </a:extLst>
          </p:cNvPr>
          <p:cNvSpPr txBox="1"/>
          <p:nvPr>
            <p:custDataLst>
              <p:tags r:id="rId9"/>
            </p:custDataLst>
          </p:nvPr>
        </p:nvSpPr>
        <p:spPr>
          <a:xfrm>
            <a:off x="2053424" y="2543532"/>
            <a:ext cx="6998625" cy="1862048"/>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Abricot</a:t>
            </a:r>
          </a:p>
        </p:txBody>
      </p:sp>
    </p:spTree>
    <p:extLst>
      <p:ext uri="{BB962C8B-B14F-4D97-AF65-F5344CB8AC3E}">
        <p14:creationId xmlns:p14="http://schemas.microsoft.com/office/powerpoint/2010/main" val="3320020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a:t>
            </a:r>
            <a:r>
              <a:rPr lang="fr-FR" sz="1600" b="1" dirty="0">
                <a:solidFill>
                  <a:prstClr val="white">
                    <a:lumMod val="65000"/>
                  </a:prstClr>
                </a:solidFill>
                <a:latin typeface="Calibri"/>
              </a:rPr>
              <a:t>la lettre i.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34880FF4-2172-E583-ECBF-341B375C6A62}"/>
              </a:ext>
            </a:extLst>
          </p:cNvPr>
          <p:cNvPicPr>
            <a:picLocks noChangeAspect="1"/>
          </p:cNvPicPr>
          <p:nvPr/>
        </p:nvPicPr>
        <p:blipFill>
          <a:blip r:embed="rId8"/>
          <a:stretch>
            <a:fillRect/>
          </a:stretch>
        </p:blipFill>
        <p:spPr>
          <a:xfrm>
            <a:off x="2413741" y="2453951"/>
            <a:ext cx="4316517" cy="2183067"/>
          </a:xfrm>
          <a:prstGeom prst="rect">
            <a:avLst/>
          </a:prstGeom>
        </p:spPr>
      </p:pic>
    </p:spTree>
    <p:extLst>
      <p:ext uri="{BB962C8B-B14F-4D97-AF65-F5344CB8AC3E}">
        <p14:creationId xmlns:p14="http://schemas.microsoft.com/office/powerpoint/2010/main" val="108682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202239" y="2543401"/>
            <a:ext cx="5666683" cy="2215991"/>
          </a:xfrm>
          <a:prstGeom prst="rect">
            <a:avLst/>
          </a:prstGeom>
          <a:noFill/>
        </p:spPr>
        <p:txBody>
          <a:bodyPr wrap="square" rtlCol="0">
            <a:spAutoFit/>
          </a:bodyPr>
          <a:lstStyle/>
          <a:p>
            <a:pPr defTabSz="685818">
              <a:defRPr/>
            </a:pPr>
            <a:r>
              <a:rPr lang="fr-FR" sz="13800" b="1" dirty="0">
                <a:solidFill>
                  <a:srgbClr val="106585"/>
                </a:solidFill>
                <a:latin typeface="Dosis" pitchFamily="2" charset="0"/>
              </a:rPr>
              <a:t>souris</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C’est le mot « souris ». Qui veut passer au tableau pour me montrer la lettre i ?</a:t>
            </a:r>
          </a:p>
        </p:txBody>
      </p:sp>
    </p:spTree>
    <p:extLst>
      <p:ext uri="{BB962C8B-B14F-4D97-AF65-F5344CB8AC3E}">
        <p14:creationId xmlns:p14="http://schemas.microsoft.com/office/powerpoint/2010/main" val="1779943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J’entoure la lettre i dans le mot souris.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5271968" y="2783739"/>
            <a:ext cx="752168"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202239" y="2543401"/>
            <a:ext cx="5666683" cy="2215991"/>
          </a:xfrm>
          <a:prstGeom prst="rect">
            <a:avLst/>
          </a:prstGeom>
          <a:noFill/>
        </p:spPr>
        <p:txBody>
          <a:bodyPr wrap="square" rtlCol="0">
            <a:spAutoFit/>
          </a:bodyPr>
          <a:lstStyle/>
          <a:p>
            <a:pPr defTabSz="685818">
              <a:defRPr/>
            </a:pPr>
            <a:r>
              <a:rPr lang="fr-FR" sz="13800" b="1" dirty="0">
                <a:solidFill>
                  <a:srgbClr val="106585"/>
                </a:solidFill>
                <a:latin typeface="Dosis" pitchFamily="2" charset="0"/>
              </a:rPr>
              <a:t>souris</a:t>
            </a:r>
          </a:p>
        </p:txBody>
      </p:sp>
    </p:spTree>
    <p:extLst>
      <p:ext uri="{BB962C8B-B14F-4D97-AF65-F5344CB8AC3E}">
        <p14:creationId xmlns:p14="http://schemas.microsoft.com/office/powerpoint/2010/main" val="696468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Prenez vos livrets à la page 3</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6" name="Image 5">
            <a:extLst>
              <a:ext uri="{FF2B5EF4-FFF2-40B4-BE49-F238E27FC236}">
                <a16:creationId xmlns:a16="http://schemas.microsoft.com/office/drawing/2014/main" id="{25BF5F26-CDFF-9F82-D8D7-C026CC6D6C4C}"/>
              </a:ext>
            </a:extLst>
          </p:cNvPr>
          <p:cNvPicPr>
            <a:picLocks noChangeAspect="1"/>
          </p:cNvPicPr>
          <p:nvPr>
            <p:custDataLst>
              <p:tags r:id="rId8"/>
            </p:custDataLst>
          </p:nvPr>
        </p:nvPicPr>
        <p:blipFill>
          <a:blip r:embed="rId13"/>
          <a:stretch>
            <a:fillRect/>
          </a:stretch>
        </p:blipFill>
        <p:spPr>
          <a:xfrm>
            <a:off x="2492025" y="1044694"/>
            <a:ext cx="4070555" cy="5605142"/>
          </a:xfrm>
          <a:prstGeom prst="rect">
            <a:avLst/>
          </a:prstGeom>
        </p:spPr>
      </p:pic>
      <p:sp>
        <p:nvSpPr>
          <p:cNvPr id="7" name="Rectangle 6">
            <a:extLst>
              <a:ext uri="{FF2B5EF4-FFF2-40B4-BE49-F238E27FC236}">
                <a16:creationId xmlns:a16="http://schemas.microsoft.com/office/drawing/2014/main" id="{4B731D54-F02E-0312-6C9F-2D13C713C7F8}"/>
              </a:ext>
            </a:extLst>
          </p:cNvPr>
          <p:cNvSpPr/>
          <p:nvPr>
            <p:custDataLst>
              <p:tags r:id="rId9"/>
            </p:custDataLst>
          </p:nvPr>
        </p:nvSpPr>
        <p:spPr>
          <a:xfrm>
            <a:off x="2514373" y="2711639"/>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93720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17007" y="34880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265008"/>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E</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ntourez les lettres a et i comme dans l’exemple. Je vais circuler entre les rangs pour vous aider.</a:t>
            </a:r>
          </a:p>
        </p:txBody>
      </p:sp>
      <p:pic>
        <p:nvPicPr>
          <p:cNvPr id="6" name="Image 5">
            <a:extLst>
              <a:ext uri="{FF2B5EF4-FFF2-40B4-BE49-F238E27FC236}">
                <a16:creationId xmlns:a16="http://schemas.microsoft.com/office/drawing/2014/main" id="{09E5AAA6-1263-5537-6477-DA281BB3C1F4}"/>
              </a:ext>
            </a:extLst>
          </p:cNvPr>
          <p:cNvPicPr>
            <a:picLocks noChangeAspect="1"/>
          </p:cNvPicPr>
          <p:nvPr>
            <p:custDataLst>
              <p:tags r:id="rId8"/>
            </p:custDataLst>
          </p:nvPr>
        </p:nvPicPr>
        <p:blipFill>
          <a:blip r:embed="rId12"/>
          <a:stretch>
            <a:fillRect/>
          </a:stretch>
        </p:blipFill>
        <p:spPr>
          <a:xfrm>
            <a:off x="418520" y="2414446"/>
            <a:ext cx="8306959" cy="2029108"/>
          </a:xfrm>
          <a:prstGeom prst="rect">
            <a:avLst/>
          </a:prstGeom>
        </p:spPr>
      </p:pic>
    </p:spTree>
    <p:extLst>
      <p:ext uri="{BB962C8B-B14F-4D97-AF65-F5344CB8AC3E}">
        <p14:creationId xmlns:p14="http://schemas.microsoft.com/office/powerpoint/2010/main" val="35941181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je vais vous montrer comment lire les lettres. Ecoutez attentivement. </a:t>
            </a:r>
          </a:p>
        </p:txBody>
      </p:sp>
      <p:sp>
        <p:nvSpPr>
          <p:cNvPr id="2" name="ZoneTexte 1">
            <a:extLst>
              <a:ext uri="{FF2B5EF4-FFF2-40B4-BE49-F238E27FC236}">
                <a16:creationId xmlns:a16="http://schemas.microsoft.com/office/drawing/2014/main" id="{C164E327-469D-ABE6-7627-0BC962BFE365}"/>
              </a:ext>
            </a:extLst>
          </p:cNvPr>
          <p:cNvSpPr txBox="1"/>
          <p:nvPr>
            <p:custDataLst>
              <p:tags r:id="rId8"/>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lit les lettres en les pointant. </a:t>
            </a:r>
            <a:endParaRPr lang="fr-FR" i="1" dirty="0">
              <a:solidFill>
                <a:schemeClr val="bg1">
                  <a:lumMod val="65000"/>
                </a:schemeClr>
              </a:solidFill>
              <a:latin typeface="+mj-lt"/>
            </a:endParaRPr>
          </a:p>
        </p:txBody>
      </p:sp>
      <p:pic>
        <p:nvPicPr>
          <p:cNvPr id="6" name="Image 5">
            <a:extLst>
              <a:ext uri="{FF2B5EF4-FFF2-40B4-BE49-F238E27FC236}">
                <a16:creationId xmlns:a16="http://schemas.microsoft.com/office/drawing/2014/main" id="{EE14D56F-266E-6620-C83A-6B94451F01F1}"/>
              </a:ext>
            </a:extLst>
          </p:cNvPr>
          <p:cNvPicPr>
            <a:picLocks noChangeAspect="1"/>
          </p:cNvPicPr>
          <p:nvPr/>
        </p:nvPicPr>
        <p:blipFill>
          <a:blip r:embed="rId12"/>
          <a:stretch>
            <a:fillRect/>
          </a:stretch>
        </p:blipFill>
        <p:spPr>
          <a:xfrm>
            <a:off x="171446" y="1603222"/>
            <a:ext cx="9144000" cy="4223436"/>
          </a:xfrm>
          <a:prstGeom prst="rect">
            <a:avLst/>
          </a:prstGeom>
        </p:spPr>
      </p:pic>
    </p:spTree>
    <p:extLst>
      <p:ext uri="{BB962C8B-B14F-4D97-AF65-F5344CB8AC3E}">
        <p14:creationId xmlns:p14="http://schemas.microsoft.com/office/powerpoint/2010/main" val="1100788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Lisons ensemble les lettres. </a:t>
            </a:r>
          </a:p>
        </p:txBody>
      </p:sp>
      <p:pic>
        <p:nvPicPr>
          <p:cNvPr id="6" name="Image 5">
            <a:extLst>
              <a:ext uri="{FF2B5EF4-FFF2-40B4-BE49-F238E27FC236}">
                <a16:creationId xmlns:a16="http://schemas.microsoft.com/office/drawing/2014/main" id="{EE14D56F-266E-6620-C83A-6B94451F01F1}"/>
              </a:ext>
            </a:extLst>
          </p:cNvPr>
          <p:cNvPicPr>
            <a:picLocks noChangeAspect="1"/>
          </p:cNvPicPr>
          <p:nvPr/>
        </p:nvPicPr>
        <p:blipFill>
          <a:blip r:embed="rId11"/>
          <a:stretch>
            <a:fillRect/>
          </a:stretch>
        </p:blipFill>
        <p:spPr>
          <a:xfrm>
            <a:off x="171446" y="1603222"/>
            <a:ext cx="9144000" cy="4223436"/>
          </a:xfrm>
          <a:prstGeom prst="rect">
            <a:avLst/>
          </a:prstGeom>
        </p:spPr>
      </p:pic>
    </p:spTree>
    <p:extLst>
      <p:ext uri="{BB962C8B-B14F-4D97-AF65-F5344CB8AC3E}">
        <p14:creationId xmlns:p14="http://schemas.microsoft.com/office/powerpoint/2010/main" val="2749599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a:extLst>
              <a:ext uri="{FF2B5EF4-FFF2-40B4-BE49-F238E27FC236}">
                <a16:creationId xmlns:a16="http://schemas.microsoft.com/office/drawing/2014/main" id="{8EAFF4A8-04A0-175D-DC1B-2E45CE0F689D}"/>
              </a:ext>
            </a:extLst>
          </p:cNvPr>
          <p:cNvPicPr>
            <a:picLocks noChangeAspect="1"/>
          </p:cNvPicPr>
          <p:nvPr/>
        </p:nvPicPr>
        <p:blipFill>
          <a:blip r:embed="rId12"/>
          <a:stretch>
            <a:fillRect/>
          </a:stretch>
        </p:blipFill>
        <p:spPr>
          <a:xfrm>
            <a:off x="12822" y="1702979"/>
            <a:ext cx="9144000" cy="3692196"/>
          </a:xfrm>
          <a:prstGeom prst="rect">
            <a:avLst/>
          </a:prstGeom>
        </p:spPr>
      </p:pic>
    </p:spTree>
    <p:extLst>
      <p:ext uri="{BB962C8B-B14F-4D97-AF65-F5344CB8AC3E}">
        <p14:creationId xmlns:p14="http://schemas.microsoft.com/office/powerpoint/2010/main" val="310194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algn="just" defTabSz="457223">
              <a:lnSpc>
                <a:spcPts val="2799"/>
              </a:lnSpc>
              <a:defRPr/>
            </a:pPr>
            <a:r>
              <a:rPr lang="fr-FR" sz="2800" b="1" dirty="0">
                <a:solidFill>
                  <a:srgbClr val="106585"/>
                </a:solidFill>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defTabSz="457223">
              <a:lnSpc>
                <a:spcPts val="2017"/>
              </a:lnSpc>
              <a:spcAft>
                <a:spcPts val="400"/>
              </a:spcAft>
              <a:defRPr/>
            </a:pPr>
            <a:r>
              <a:rPr lang="fr-FR" sz="2000" dirty="0">
                <a:latin typeface="Dosis" pitchFamily="2" charset="0"/>
              </a:rPr>
              <a:t>Chanter la chanson : « </a:t>
            </a:r>
            <a:r>
              <a:rPr lang="fr-FR" sz="2000" b="1" dirty="0">
                <a:solidFill>
                  <a:schemeClr val="accent5">
                    <a:lumMod val="50000"/>
                  </a:schemeClr>
                </a:solidFill>
                <a:latin typeface="Dosis" pitchFamily="2" charset="0"/>
              </a:rPr>
              <a:t>Bonjour »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5"/>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1302735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a:extLst>
              <a:ext uri="{FF2B5EF4-FFF2-40B4-BE49-F238E27FC236}">
                <a16:creationId xmlns:a16="http://schemas.microsoft.com/office/drawing/2014/main" id="{BF8F092D-5883-1F3F-E26F-D28AC80D694F}"/>
              </a:ext>
            </a:extLst>
          </p:cNvPr>
          <p:cNvPicPr>
            <a:picLocks noChangeAspect="1"/>
          </p:cNvPicPr>
          <p:nvPr/>
        </p:nvPicPr>
        <p:blipFill>
          <a:blip r:embed="rId12"/>
          <a:stretch>
            <a:fillRect/>
          </a:stretch>
        </p:blipFill>
        <p:spPr>
          <a:xfrm>
            <a:off x="251186" y="1665249"/>
            <a:ext cx="8937511" cy="3767655"/>
          </a:xfrm>
          <a:prstGeom prst="rect">
            <a:avLst/>
          </a:prstGeom>
        </p:spPr>
      </p:pic>
    </p:spTree>
    <p:extLst>
      <p:ext uri="{BB962C8B-B14F-4D97-AF65-F5344CB8AC3E}">
        <p14:creationId xmlns:p14="http://schemas.microsoft.com/office/powerpoint/2010/main" val="4148804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5" y="43333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56547" y="36320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Prenez vos livrets à la page 3.</a:t>
            </a:r>
          </a:p>
        </p:txBody>
      </p:sp>
      <p:pic>
        <p:nvPicPr>
          <p:cNvPr id="5" name="Image 4">
            <a:extLst>
              <a:ext uri="{FF2B5EF4-FFF2-40B4-BE49-F238E27FC236}">
                <a16:creationId xmlns:a16="http://schemas.microsoft.com/office/drawing/2014/main" id="{4C8568F3-2DA7-5297-DE42-BDDAEBF2AF6A}"/>
              </a:ext>
            </a:extLst>
          </p:cNvPr>
          <p:cNvPicPr>
            <a:picLocks noChangeAspect="1"/>
          </p:cNvPicPr>
          <p:nvPr>
            <p:custDataLst>
              <p:tags r:id="rId8"/>
            </p:custDataLst>
          </p:nvPr>
        </p:nvPicPr>
        <p:blipFill>
          <a:blip r:embed="rId13"/>
          <a:stretch>
            <a:fillRect/>
          </a:stretch>
        </p:blipFill>
        <p:spPr>
          <a:xfrm>
            <a:off x="2536722" y="990601"/>
            <a:ext cx="4070555" cy="5605142"/>
          </a:xfrm>
          <a:prstGeom prst="rect">
            <a:avLst/>
          </a:prstGeom>
        </p:spPr>
      </p:pic>
      <p:sp>
        <p:nvSpPr>
          <p:cNvPr id="2" name="Rectangle 1">
            <a:extLst>
              <a:ext uri="{FF2B5EF4-FFF2-40B4-BE49-F238E27FC236}">
                <a16:creationId xmlns:a16="http://schemas.microsoft.com/office/drawing/2014/main" id="{5660604A-E340-68BC-7914-00A4D62C2F1D}"/>
              </a:ext>
            </a:extLst>
          </p:cNvPr>
          <p:cNvSpPr/>
          <p:nvPr>
            <p:custDataLst>
              <p:tags r:id="rId9"/>
            </p:custDataLst>
          </p:nvPr>
        </p:nvSpPr>
        <p:spPr>
          <a:xfrm>
            <a:off x="2536722" y="3628103"/>
            <a:ext cx="4070555" cy="10471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57951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Dosis" pitchFamily="2" charset="0"/>
              </a:rPr>
              <a:t>Sur votre livret, </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lisez les lettres à votre voisin . Ensuite, échangez les rôles</a:t>
            </a:r>
            <a:r>
              <a:rPr lang="fr-FR" sz="1600" b="1" dirty="0">
                <a:solidFill>
                  <a:prstClr val="white">
                    <a:lumMod val="65000"/>
                  </a:prstClr>
                </a:solidFill>
                <a:latin typeface="Dosis" pitchFamily="2" charset="0"/>
              </a:rPr>
              <a:t>.</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r>
              <a:rPr lang="fr-FR" sz="1400" i="1" dirty="0">
                <a:solidFill>
                  <a:schemeClr val="bg1">
                    <a:lumMod val="65000"/>
                  </a:schemeClr>
                </a:solidFill>
                <a:latin typeface="+mj-lt"/>
              </a:rPr>
              <a:t>L’enseignant circule entre les rangs pour superviser l’activité et  aider les élèves</a:t>
            </a:r>
            <a:r>
              <a:rPr lang="fr-FR" i="1" dirty="0">
                <a:solidFill>
                  <a:schemeClr val="bg1">
                    <a:lumMod val="65000"/>
                  </a:schemeClr>
                </a:solidFill>
                <a:latin typeface="+mj-lt"/>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467" y="1952729"/>
            <a:ext cx="3935164" cy="2905376"/>
          </a:xfrm>
          <a:prstGeom prst="rect">
            <a:avLst/>
          </a:prstGeom>
        </p:spPr>
      </p:pic>
      <p:pic>
        <p:nvPicPr>
          <p:cNvPr id="4" name="Image 3">
            <a:extLst>
              <a:ext uri="{FF2B5EF4-FFF2-40B4-BE49-F238E27FC236}">
                <a16:creationId xmlns:a16="http://schemas.microsoft.com/office/drawing/2014/main" id="{81ABEE12-2CE2-77B7-6D16-5EB9E043B03E}"/>
              </a:ext>
            </a:extLst>
          </p:cNvPr>
          <p:cNvPicPr>
            <a:picLocks noChangeAspect="1"/>
          </p:cNvPicPr>
          <p:nvPr>
            <p:custDataLst>
              <p:tags r:id="rId9"/>
            </p:custDataLst>
          </p:nvPr>
        </p:nvPicPr>
        <p:blipFill>
          <a:blip r:embed="rId14"/>
          <a:srcRect t="46915" b="34607"/>
          <a:stretch/>
        </p:blipFill>
        <p:spPr>
          <a:xfrm>
            <a:off x="4332632" y="2743200"/>
            <a:ext cx="4627465" cy="1177397"/>
          </a:xfrm>
          <a:prstGeom prst="rect">
            <a:avLst/>
          </a:prstGeom>
        </p:spPr>
      </p:pic>
    </p:spTree>
    <p:extLst>
      <p:ext uri="{BB962C8B-B14F-4D97-AF65-F5344CB8AC3E}">
        <p14:creationId xmlns:p14="http://schemas.microsoft.com/office/powerpoint/2010/main" val="1509836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473204" y="1250256"/>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501192" y="3863660"/>
            <a:ext cx="916609" cy="508000"/>
          </a:xfrm>
          <a:prstGeom prst="rect">
            <a:avLst/>
          </a:prstGeom>
        </p:spPr>
      </p:pic>
      <p:sp>
        <p:nvSpPr>
          <p:cNvPr id="2" name="ZoneTexte 1">
            <a:extLst>
              <a:ext uri="{FF2B5EF4-FFF2-40B4-BE49-F238E27FC236}">
                <a16:creationId xmlns:a16="http://schemas.microsoft.com/office/drawing/2014/main" id="{3709E86C-EF9D-F2A0-0C85-340E3D601B10}"/>
              </a:ext>
            </a:extLst>
          </p:cNvPr>
          <p:cNvSpPr txBox="1"/>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a:t>
            </a:r>
            <a:endParaRPr lang="fr-FR" sz="4000" dirty="0"/>
          </a:p>
        </p:txBody>
      </p:sp>
    </p:spTree>
    <p:extLst>
      <p:ext uri="{BB962C8B-B14F-4D97-AF65-F5344CB8AC3E}">
        <p14:creationId xmlns:p14="http://schemas.microsoft.com/office/powerpoint/2010/main" val="1492383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Écrire  les lettres :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a </a:t>
            </a:r>
            <a:r>
              <a:rPr lang="fr-FR" sz="2000" b="1" dirty="0">
                <a:solidFill>
                  <a:schemeClr val="accent5">
                    <a:lumMod val="50000"/>
                  </a:schemeClr>
                </a:solidFill>
                <a:latin typeface="Dosis" pitchFamily="2" charset="0"/>
              </a:rPr>
              <a:t>-</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 i</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5"/>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1479962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pic>
        <p:nvPicPr>
          <p:cNvPr id="4" name="Picture 2" descr="Letter A Worksheets - 50 FREE Printables | Printabulls">
            <a:extLst>
              <a:ext uri="{FF2B5EF4-FFF2-40B4-BE49-F238E27FC236}">
                <a16:creationId xmlns:a16="http://schemas.microsoft.com/office/drawing/2014/main" id="{225F5191-A0C2-22FA-2D6E-186C69914920}"/>
              </a:ext>
            </a:extLst>
          </p:cNvPr>
          <p:cNvPicPr>
            <a:picLocks noChangeAspect="1" noChangeArrowheads="1"/>
          </p:cNvPicPr>
          <p:nvPr>
            <p:custDataLst>
              <p:tags r:id="rId7"/>
            </p:custDataLst>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9012" t="59103" r="67187" b="11568"/>
          <a:stretch/>
        </p:blipFill>
        <p:spPr bwMode="auto">
          <a:xfrm>
            <a:off x="3200400" y="2265386"/>
            <a:ext cx="2442212" cy="232473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DB474C9-729B-255F-5A87-0D410F95384F}"/>
              </a:ext>
            </a:extLst>
          </p:cNvPr>
          <p:cNvSpPr txBox="1"/>
          <p:nvPr>
            <p:custDataLst>
              <p:tags r:id="rId8"/>
            </p:custDataLst>
          </p:nvPr>
        </p:nvSpPr>
        <p:spPr>
          <a:xfrm>
            <a:off x="873717" y="278956"/>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Je vais vous montrer comment écrire la lettre a.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9"/>
            </p:custDataLst>
          </p:nvPr>
        </p:nvSpPr>
        <p:spPr>
          <a:xfrm>
            <a:off x="838546" y="621122"/>
            <a:ext cx="7369016" cy="307777"/>
          </a:xfrm>
          <a:prstGeom prst="rect">
            <a:avLst/>
          </a:prstGeom>
          <a:noFill/>
        </p:spPr>
        <p:txBody>
          <a:bodyPr wrap="square" rtlCol="0">
            <a:spAutoFit/>
          </a:bodyPr>
          <a:lstStyle/>
          <a:p>
            <a:r>
              <a:rPr lang="fr-FR" sz="1400" i="1" dirty="0">
                <a:solidFill>
                  <a:schemeClr val="bg1">
                    <a:lumMod val="65000"/>
                  </a:schemeClr>
                </a:solidFill>
                <a:latin typeface="+mj-lt"/>
              </a:rPr>
              <a:t>Sur le tableau, l’enseignant montre le geste à réaliser pour écrire la lettre en l’expliquant. </a:t>
            </a:r>
            <a:endParaRPr lang="fr-FR" i="1" dirty="0">
              <a:solidFill>
                <a:schemeClr val="bg1">
                  <a:lumMod val="65000"/>
                </a:schemeClr>
              </a:solidFill>
              <a:latin typeface="+mj-lt"/>
            </a:endParaRPr>
          </a:p>
        </p:txBody>
      </p:sp>
    </p:spTree>
    <p:extLst>
      <p:ext uri="{BB962C8B-B14F-4D97-AF65-F5344CB8AC3E}">
        <p14:creationId xmlns:p14="http://schemas.microsoft.com/office/powerpoint/2010/main" val="1558825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19258" y="36351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23793" y="270587"/>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Levez le doigt. On va tracer la lettre a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393369" y="2038246"/>
            <a:ext cx="2130354" cy="3028777"/>
          </a:xfrm>
          <a:prstGeom prst="rect">
            <a:avLst/>
          </a:prstGeom>
        </p:spPr>
      </p:pic>
      <p:sp>
        <p:nvSpPr>
          <p:cNvPr id="5" name="ZoneTexte 4">
            <a:extLst>
              <a:ext uri="{FF2B5EF4-FFF2-40B4-BE49-F238E27FC236}">
                <a16:creationId xmlns:a16="http://schemas.microsoft.com/office/drawing/2014/main" id="{3B76EF99-17C4-B8CC-77A1-C5E85FF786DB}"/>
              </a:ext>
            </a:extLst>
          </p:cNvPr>
          <p:cNvSpPr txBox="1"/>
          <p:nvPr>
            <p:custDataLst>
              <p:tags r:id="rId9"/>
            </p:custDataLst>
          </p:nvPr>
        </p:nvSpPr>
        <p:spPr>
          <a:xfrm>
            <a:off x="923793" y="600845"/>
            <a:ext cx="7996371" cy="307777"/>
          </a:xfrm>
          <a:prstGeom prst="rect">
            <a:avLst/>
          </a:prstGeom>
          <a:noFill/>
        </p:spPr>
        <p:txBody>
          <a:bodyPr wrap="square">
            <a:spAutoFit/>
          </a:bodyPr>
          <a:lstStyle/>
          <a:p>
            <a:pPr defTabSz="457223"/>
            <a:r>
              <a:rPr lang="fr-MA" sz="1400" i="1" dirty="0">
                <a:solidFill>
                  <a:prstClr val="white">
                    <a:lumMod val="65000"/>
                  </a:prstClr>
                </a:solidFill>
                <a:latin typeface="+mj-lt"/>
              </a:rPr>
              <a:t>L’enseignant fait le geste en l’air en étant tourné vers le tableau pour être dans le même sens que les élèves. </a:t>
            </a:r>
            <a:endParaRPr lang="fr-MA" sz="1300" i="1" dirty="0">
              <a:solidFill>
                <a:prstClr val="white">
                  <a:lumMod val="65000"/>
                </a:prstClr>
              </a:solidFill>
              <a:latin typeface="Dosis" pitchFamily="2" charset="0"/>
            </a:endParaRPr>
          </a:p>
        </p:txBody>
      </p:sp>
    </p:spTree>
    <p:extLst>
      <p:ext uri="{BB962C8B-B14F-4D97-AF65-F5344CB8AC3E}">
        <p14:creationId xmlns:p14="http://schemas.microsoft.com/office/powerpoint/2010/main" val="2787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Prenez vos ardoises et écrivez la lettre a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39732611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Je vais vous montrer comment écrire la lettre A en majuscule. Regardez comment je fais.</a:t>
            </a:r>
          </a:p>
        </p:txBody>
      </p:sp>
      <p:pic>
        <p:nvPicPr>
          <p:cNvPr id="5" name="Image 4" descr="Une image contenant ligne, triangle&#10;&#10;Description générée automatiquement">
            <a:extLst>
              <a:ext uri="{FF2B5EF4-FFF2-40B4-BE49-F238E27FC236}">
                <a16:creationId xmlns:a16="http://schemas.microsoft.com/office/drawing/2014/main" id="{2D3AB400-01E5-0FFA-6B3C-8046D419DDCB}"/>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410643" y="2071396"/>
            <a:ext cx="2149033" cy="2767695"/>
          </a:xfrm>
          <a:prstGeom prst="rect">
            <a:avLst/>
          </a:prstGeom>
        </p:spPr>
      </p:pic>
      <p:sp>
        <p:nvSpPr>
          <p:cNvPr id="2" name="ZoneTexte 1">
            <a:extLst>
              <a:ext uri="{FF2B5EF4-FFF2-40B4-BE49-F238E27FC236}">
                <a16:creationId xmlns:a16="http://schemas.microsoft.com/office/drawing/2014/main" id="{5A775099-4389-9193-1801-F6A379B1D41F}"/>
              </a:ext>
            </a:extLst>
          </p:cNvPr>
          <p:cNvSpPr txBox="1"/>
          <p:nvPr>
            <p:custDataLst>
              <p:tags r:id="rId9"/>
            </p:custDataLst>
          </p:nvPr>
        </p:nvSpPr>
        <p:spPr>
          <a:xfrm>
            <a:off x="838546" y="583798"/>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Sur le tableau, l’enseignant montre le geste à réaliser pour écrire la lettre en l’expliquant. </a:t>
            </a:r>
            <a:endParaRPr lang="fr-FR" i="1" dirty="0">
              <a:solidFill>
                <a:schemeClr val="bg1">
                  <a:lumMod val="65000"/>
                </a:schemeClr>
              </a:solidFill>
            </a:endParaRPr>
          </a:p>
        </p:txBody>
      </p:sp>
    </p:spTree>
    <p:extLst>
      <p:ext uri="{BB962C8B-B14F-4D97-AF65-F5344CB8AC3E}">
        <p14:creationId xmlns:p14="http://schemas.microsoft.com/office/powerpoint/2010/main" val="1960829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Levez le doigt. On va tracer la lettre a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defTabSz="457223"/>
            <a:r>
              <a:rPr lang="fr-MA" sz="1400" i="1" dirty="0">
                <a:solidFill>
                  <a:prstClr val="white">
                    <a:lumMod val="65000"/>
                  </a:prstClr>
                </a:solidFill>
                <a:latin typeface="+mj-lt"/>
              </a:rPr>
              <a:t>L’enseignant fait le geste en l’air en étant tourné vers le tableau pour être dans le même sens que les élèves.</a:t>
            </a:r>
            <a:endParaRPr lang="fr-MA" sz="1300" i="1" dirty="0">
              <a:solidFill>
                <a:prstClr val="white">
                  <a:lumMod val="65000"/>
                </a:prstClr>
              </a:solidFill>
              <a:latin typeface="Dosis" pitchFamily="2" charset="0"/>
            </a:endParaRPr>
          </a:p>
        </p:txBody>
      </p:sp>
    </p:spTree>
    <p:extLst>
      <p:ext uri="{BB962C8B-B14F-4D97-AF65-F5344CB8AC3E}">
        <p14:creationId xmlns:p14="http://schemas.microsoft.com/office/powerpoint/2010/main" val="169631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srgbClr val="70B1B6"/>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50335" y="317847"/>
            <a:ext cx="805067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Bonjour les enfants. Aujourd’hui, c’est votre première séance de TaRL. Pendant un mois, nous allons réviser la lecture des lettres et des mots en français. On va beaucoup s’amuser !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1866124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a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00354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63805" y="43009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23">
              <a:defRPr/>
            </a:pPr>
            <a:endParaRPr lang="fr-MA" sz="900" dirty="0">
              <a:solidFill>
                <a:prstClr val="black"/>
              </a:solidFill>
              <a:latin typeface="Dosis" pitchFamily="2" charset="0"/>
            </a:endParaRPr>
          </a:p>
        </p:txBody>
      </p:sp>
      <p:pic>
        <p:nvPicPr>
          <p:cNvPr id="5" name="Image 4">
            <a:extLst>
              <a:ext uri="{FF2B5EF4-FFF2-40B4-BE49-F238E27FC236}">
                <a16:creationId xmlns:a16="http://schemas.microsoft.com/office/drawing/2014/main" id="{80DD346E-5034-EA9C-3E2E-3B582EB15D6A}"/>
              </a:ext>
            </a:extLst>
          </p:cNvPr>
          <p:cNvPicPr>
            <a:picLocks noChangeAspect="1"/>
          </p:cNvPicPr>
          <p:nvPr>
            <p:custDataLst>
              <p:tags r:id="rId7"/>
            </p:custDataLst>
          </p:nvPr>
        </p:nvPicPr>
        <p:blipFill>
          <a:blip r:embed="rId12">
            <a:clrChange>
              <a:clrFrom>
                <a:srgbClr val="FFFFFF"/>
              </a:clrFrom>
              <a:clrTo>
                <a:srgbClr val="FFFFFF">
                  <a:alpha val="0"/>
                </a:srgbClr>
              </a:clrTo>
            </a:clrChange>
          </a:blip>
          <a:stretch>
            <a:fillRect/>
          </a:stretch>
        </p:blipFill>
        <p:spPr>
          <a:xfrm>
            <a:off x="3429001" y="1893043"/>
            <a:ext cx="2285998" cy="2448639"/>
          </a:xfrm>
          <a:prstGeom prst="rect">
            <a:avLst/>
          </a:prstGeom>
        </p:spPr>
      </p:pic>
      <p:sp>
        <p:nvSpPr>
          <p:cNvPr id="4" name="ZoneTexte 3">
            <a:extLst>
              <a:ext uri="{FF2B5EF4-FFF2-40B4-BE49-F238E27FC236}">
                <a16:creationId xmlns:a16="http://schemas.microsoft.com/office/drawing/2014/main" id="{80ABAF63-099C-DD80-07AD-4044F477F9CC}"/>
              </a:ext>
            </a:extLst>
          </p:cNvPr>
          <p:cNvSpPr txBox="1"/>
          <p:nvPr>
            <p:custDataLst>
              <p:tags r:id="rId8"/>
            </p:custDataLst>
          </p:nvPr>
        </p:nvSpPr>
        <p:spPr>
          <a:xfrm>
            <a:off x="996713" y="359852"/>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Je vais vous montrer comment écrire la lettre i. Regardez comment je fais au tableau.  </a:t>
            </a:r>
          </a:p>
        </p:txBody>
      </p:sp>
    </p:spTree>
    <p:extLst>
      <p:ext uri="{BB962C8B-B14F-4D97-AF65-F5344CB8AC3E}">
        <p14:creationId xmlns:p14="http://schemas.microsoft.com/office/powerpoint/2010/main" val="3042373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Levez le doigt. On va tracer la lettre i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5" name="ZoneTexte 4">
            <a:extLst>
              <a:ext uri="{FF2B5EF4-FFF2-40B4-BE49-F238E27FC236}">
                <a16:creationId xmlns:a16="http://schemas.microsoft.com/office/drawing/2014/main" id="{495BE4A5-603A-7885-2CA9-F10DCF366F28}"/>
              </a:ext>
            </a:extLst>
          </p:cNvPr>
          <p:cNvSpPr txBox="1"/>
          <p:nvPr>
            <p:custDataLst>
              <p:tags r:id="rId9"/>
            </p:custDataLst>
          </p:nvPr>
        </p:nvSpPr>
        <p:spPr>
          <a:xfrm>
            <a:off x="923793" y="600845"/>
            <a:ext cx="7996371" cy="307777"/>
          </a:xfrm>
          <a:prstGeom prst="rect">
            <a:avLst/>
          </a:prstGeom>
          <a:noFill/>
        </p:spPr>
        <p:txBody>
          <a:bodyPr wrap="square">
            <a:spAutoFit/>
          </a:bodyPr>
          <a:lstStyle/>
          <a:p>
            <a:pPr defTabSz="457223"/>
            <a:r>
              <a:rPr lang="fr-MA" sz="1400" i="1" dirty="0">
                <a:solidFill>
                  <a:prstClr val="white">
                    <a:lumMod val="65000"/>
                  </a:prstClr>
                </a:solidFill>
                <a:latin typeface="+mj-lt"/>
              </a:rPr>
              <a:t>L’enseignant fait le geste en l’air en étant tourné vers le tableau pour être dans le même sens que les élèves.</a:t>
            </a:r>
            <a:endParaRPr lang="fr-MA" sz="1300" i="1" dirty="0">
              <a:solidFill>
                <a:prstClr val="white">
                  <a:lumMod val="65000"/>
                </a:prstClr>
              </a:solidFill>
              <a:latin typeface="Dosis" pitchFamily="2" charset="0"/>
            </a:endParaRPr>
          </a:p>
        </p:txBody>
      </p:sp>
    </p:spTree>
    <p:extLst>
      <p:ext uri="{BB962C8B-B14F-4D97-AF65-F5344CB8AC3E}">
        <p14:creationId xmlns:p14="http://schemas.microsoft.com/office/powerpoint/2010/main" val="40145758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508092"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59504"/>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Prenez vos ardoises et écrivez la lettre i comme je vous ai montré.</a:t>
            </a:r>
          </a:p>
        </p:txBody>
      </p:sp>
      <p:pic>
        <p:nvPicPr>
          <p:cNvPr id="4" name="Image 3">
            <a:extLst>
              <a:ext uri="{FF2B5EF4-FFF2-40B4-BE49-F238E27FC236}">
                <a16:creationId xmlns:a16="http://schemas.microsoft.com/office/drawing/2014/main" id="{B9FBB1C6-D7A9-5A71-1EA3-3F4F2C9210E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895165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4871" y="43699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07043" y="370574"/>
            <a:ext cx="7991723"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Maintenant, nous allons écrire la lettre i en majuscule. Regardez comment je fais au tableau.   </a:t>
            </a:r>
          </a:p>
        </p:txBody>
      </p:sp>
      <p:grpSp>
        <p:nvGrpSpPr>
          <p:cNvPr id="6" name="Groupe 5">
            <a:extLst>
              <a:ext uri="{FF2B5EF4-FFF2-40B4-BE49-F238E27FC236}">
                <a16:creationId xmlns:a16="http://schemas.microsoft.com/office/drawing/2014/main" id="{08B7F50D-F3D6-AFAF-F0ED-760E638DFC5C}"/>
              </a:ext>
            </a:extLst>
          </p:cNvPr>
          <p:cNvGrpSpPr/>
          <p:nvPr>
            <p:custDataLst>
              <p:tags r:id="rId8"/>
            </p:custDataLst>
          </p:nvPr>
        </p:nvGrpSpPr>
        <p:grpSpPr>
          <a:xfrm>
            <a:off x="2917641" y="1178642"/>
            <a:ext cx="3296264" cy="3631062"/>
            <a:chOff x="4447868" y="1563329"/>
            <a:chExt cx="3296264" cy="3631062"/>
          </a:xfrm>
        </p:grpSpPr>
        <p:pic>
          <p:nvPicPr>
            <p:cNvPr id="10" name="Image 9">
              <a:extLst>
                <a:ext uri="{FF2B5EF4-FFF2-40B4-BE49-F238E27FC236}">
                  <a16:creationId xmlns:a16="http://schemas.microsoft.com/office/drawing/2014/main" id="{C111940D-9D56-E0D0-D068-CFB3611BB74B}"/>
                </a:ext>
              </a:extLst>
            </p:cNvPr>
            <p:cNvPicPr>
              <a:picLocks noChangeAspect="1"/>
            </p:cNvPicPr>
            <p:nvPr>
              <p:custDataLst>
                <p:tags r:id="rId9"/>
              </p:custDataLst>
            </p:nvPr>
          </p:nvPicPr>
          <p:blipFill>
            <a:blip r:embed="rId13">
              <a:clrChange>
                <a:clrFrom>
                  <a:srgbClr val="FFFFFF"/>
                </a:clrFrom>
                <a:clrTo>
                  <a:srgbClr val="FFFFFF">
                    <a:alpha val="0"/>
                  </a:srgbClr>
                </a:clrTo>
              </a:clrChange>
            </a:blip>
            <a:stretch>
              <a:fillRect/>
            </a:stretch>
          </p:blipFill>
          <p:spPr>
            <a:xfrm>
              <a:off x="4447868" y="1663609"/>
              <a:ext cx="3296264" cy="3530782"/>
            </a:xfrm>
            <a:prstGeom prst="rect">
              <a:avLst/>
            </a:prstGeom>
          </p:spPr>
        </p:pic>
        <p:sp>
          <p:nvSpPr>
            <p:cNvPr id="11" name="Rectangle 10">
              <a:extLst>
                <a:ext uri="{FF2B5EF4-FFF2-40B4-BE49-F238E27FC236}">
                  <a16:creationId xmlns:a16="http://schemas.microsoft.com/office/drawing/2014/main" id="{A81B973E-DCD6-199E-A569-F10BEFA38B95}"/>
                </a:ext>
              </a:extLst>
            </p:cNvPr>
            <p:cNvSpPr/>
            <p:nvPr/>
          </p:nvSpPr>
          <p:spPr>
            <a:xfrm>
              <a:off x="5810865" y="1563329"/>
              <a:ext cx="1061883" cy="84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675590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Levez le doigt. On va tracer la lettre i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5" name="ZoneTexte 4">
            <a:extLst>
              <a:ext uri="{FF2B5EF4-FFF2-40B4-BE49-F238E27FC236}">
                <a16:creationId xmlns:a16="http://schemas.microsoft.com/office/drawing/2014/main" id="{FFA5F593-3C26-C575-07DD-A83F23A763D1}"/>
              </a:ext>
            </a:extLst>
          </p:cNvPr>
          <p:cNvSpPr txBox="1"/>
          <p:nvPr>
            <p:custDataLst>
              <p:tags r:id="rId9"/>
            </p:custDataLst>
          </p:nvPr>
        </p:nvSpPr>
        <p:spPr>
          <a:xfrm>
            <a:off x="923793" y="600845"/>
            <a:ext cx="7996371" cy="307777"/>
          </a:xfrm>
          <a:prstGeom prst="rect">
            <a:avLst/>
          </a:prstGeom>
          <a:noFill/>
        </p:spPr>
        <p:txBody>
          <a:bodyPr wrap="square">
            <a:spAutoFit/>
          </a:bodyPr>
          <a:lstStyle/>
          <a:p>
            <a:pPr defTabSz="457223"/>
            <a:r>
              <a:rPr lang="fr-MA" sz="1400" i="1" dirty="0">
                <a:solidFill>
                  <a:prstClr val="white">
                    <a:lumMod val="65000"/>
                  </a:prstClr>
                </a:solidFill>
                <a:latin typeface="+mj-lt"/>
              </a:rPr>
              <a:t>L’enseignant fait le geste en l’air en étant tourné vers le tableau pour être dans le même sens que les élèves.</a:t>
            </a:r>
            <a:endParaRPr lang="fr-MA" sz="1300" i="1" dirty="0">
              <a:solidFill>
                <a:prstClr val="white">
                  <a:lumMod val="65000"/>
                </a:prstClr>
              </a:solidFill>
              <a:latin typeface="Dosis" pitchFamily="2" charset="0"/>
            </a:endParaRPr>
          </a:p>
        </p:txBody>
      </p:sp>
    </p:spTree>
    <p:extLst>
      <p:ext uri="{BB962C8B-B14F-4D97-AF65-F5344CB8AC3E}">
        <p14:creationId xmlns:p14="http://schemas.microsoft.com/office/powerpoint/2010/main" val="1352292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93343" y="45771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23">
              <a:defRPr/>
            </a:pPr>
            <a:endParaRPr lang="fr-MA" sz="900" dirty="0">
              <a:solidFill>
                <a:prstClr val="black"/>
              </a:solidFill>
              <a:latin typeface="Dosis" pitchFamily="2" charset="0"/>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76513"/>
            <a:ext cx="7686264"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mj-lt"/>
              </a:rPr>
              <a:t>Prenez vos ardoises et écrivez la lettre i en majuscule comme je vous ai montré. </a:t>
            </a:r>
          </a:p>
        </p:txBody>
      </p:sp>
      <p:pic>
        <p:nvPicPr>
          <p:cNvPr id="4" name="Image 3">
            <a:extLst>
              <a:ext uri="{FF2B5EF4-FFF2-40B4-BE49-F238E27FC236}">
                <a16:creationId xmlns:a16="http://schemas.microsoft.com/office/drawing/2014/main" id="{C146DABA-CD01-8247-3255-6474406B5C3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3035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3068" y="46120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2903" y="39543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Prenez vos livrets à la page 3.</a:t>
            </a:r>
          </a:p>
        </p:txBody>
      </p:sp>
      <p:pic>
        <p:nvPicPr>
          <p:cNvPr id="5" name="Image 4">
            <a:extLst>
              <a:ext uri="{FF2B5EF4-FFF2-40B4-BE49-F238E27FC236}">
                <a16:creationId xmlns:a16="http://schemas.microsoft.com/office/drawing/2014/main" id="{4C8568F3-2DA7-5297-DE42-BDDAEBF2AF6A}"/>
              </a:ext>
            </a:extLst>
          </p:cNvPr>
          <p:cNvPicPr>
            <a:picLocks noChangeAspect="1"/>
          </p:cNvPicPr>
          <p:nvPr>
            <p:custDataLst>
              <p:tags r:id="rId8"/>
            </p:custDataLst>
          </p:nvPr>
        </p:nvPicPr>
        <p:blipFill>
          <a:blip r:embed="rId13"/>
          <a:stretch>
            <a:fillRect/>
          </a:stretch>
        </p:blipFill>
        <p:spPr>
          <a:xfrm>
            <a:off x="2536722" y="990601"/>
            <a:ext cx="4070555" cy="5605142"/>
          </a:xfrm>
          <a:prstGeom prst="rect">
            <a:avLst/>
          </a:prstGeom>
        </p:spPr>
      </p:pic>
      <p:sp>
        <p:nvSpPr>
          <p:cNvPr id="2" name="Rectangle 1">
            <a:extLst>
              <a:ext uri="{FF2B5EF4-FFF2-40B4-BE49-F238E27FC236}">
                <a16:creationId xmlns:a16="http://schemas.microsoft.com/office/drawing/2014/main" id="{5660604A-E340-68BC-7914-00A4D62C2F1D}"/>
              </a:ext>
            </a:extLst>
          </p:cNvPr>
          <p:cNvSpPr/>
          <p:nvPr>
            <p:custDataLst>
              <p:tags r:id="rId9"/>
            </p:custDataLst>
          </p:nvPr>
        </p:nvSpPr>
        <p:spPr>
          <a:xfrm>
            <a:off x="2492025" y="4615789"/>
            <a:ext cx="4070555" cy="19799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53058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schemeClr val="bg1">
                    <a:lumMod val="65000"/>
                  </a:schemeClr>
                </a:solidFill>
                <a:latin typeface="+mj-lt"/>
              </a:rPr>
              <a:t>Ecrivez les </a:t>
            </a:r>
            <a:r>
              <a:rPr lang="fr-FR" sz="1600" b="1" dirty="0">
                <a:solidFill>
                  <a:prstClr val="white">
                    <a:lumMod val="65000"/>
                  </a:prstClr>
                </a:solidFill>
                <a:latin typeface="+mj-lt"/>
              </a:rPr>
              <a:t>lettres comme le modèle en respectant les interlignes. </a:t>
            </a:r>
            <a:endPar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endParaRP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mj-lt"/>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mj-lt"/>
              <a:ea typeface="+mn-ea"/>
              <a:cs typeface="+mn-cs"/>
            </a:endParaRPr>
          </a:p>
        </p:txBody>
      </p:sp>
      <p:pic>
        <p:nvPicPr>
          <p:cNvPr id="5" name="Image 4">
            <a:extLst>
              <a:ext uri="{FF2B5EF4-FFF2-40B4-BE49-F238E27FC236}">
                <a16:creationId xmlns:a16="http://schemas.microsoft.com/office/drawing/2014/main" id="{4D6CFFCA-8604-23E5-DA73-402DDC95D2CE}"/>
              </a:ext>
            </a:extLst>
          </p:cNvPr>
          <p:cNvPicPr>
            <a:picLocks noChangeAspect="1"/>
          </p:cNvPicPr>
          <p:nvPr>
            <p:custDataLst>
              <p:tags r:id="rId9"/>
            </p:custDataLst>
          </p:nvPr>
        </p:nvPicPr>
        <p:blipFill>
          <a:blip r:embed="rId13"/>
          <a:srcRect t="22786"/>
          <a:stretch/>
        </p:blipFill>
        <p:spPr>
          <a:xfrm>
            <a:off x="745732" y="2072378"/>
            <a:ext cx="7640082" cy="2623085"/>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2151010" y="1905000"/>
            <a:ext cx="7917833" cy="276998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1169079" y="4166989"/>
            <a:ext cx="916609" cy="508000"/>
          </a:xfrm>
          <a:prstGeom prst="rect">
            <a:avLst/>
          </a:prstGeom>
        </p:spPr>
      </p:pic>
      <p:sp>
        <p:nvSpPr>
          <p:cNvPr id="2" name="ZoneTexte 1">
            <a:extLst>
              <a:ext uri="{FF2B5EF4-FFF2-40B4-BE49-F238E27FC236}">
                <a16:creationId xmlns:a16="http://schemas.microsoft.com/office/drawing/2014/main" id="{F93389B4-22A9-16E0-9114-B4A51D81A1ED}"/>
              </a:ext>
            </a:extLst>
          </p:cNvPr>
          <p:cNvSpPr txBox="1"/>
          <p:nvPr/>
        </p:nvSpPr>
        <p:spPr>
          <a:xfrm>
            <a:off x="3492416" y="797301"/>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a:t>
            </a:r>
            <a:endParaRPr lang="fr-FR" sz="4000" dirty="0"/>
          </a:p>
        </p:txBody>
      </p:sp>
    </p:spTree>
    <p:extLst>
      <p:ext uri="{BB962C8B-B14F-4D97-AF65-F5344CB8AC3E}">
        <p14:creationId xmlns:p14="http://schemas.microsoft.com/office/powerpoint/2010/main" val="116796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600" y="333987"/>
            <a:ext cx="78740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Pour commencer, nous allons écouter une nouvelle chanson qui s’appelle : « Bonjour ». Après, on va chanter ensemble.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lang="fr-FR" sz="2400" b="1" dirty="0">
                <a:solidFill>
                  <a:srgbClr val="106585"/>
                </a:solidFill>
                <a:latin typeface="Dosis" pitchFamily="2" charset="0"/>
              </a:rPr>
              <a:t>Préparation </a:t>
            </a:r>
            <a:r>
              <a:rPr kumimoji="0" lang="fr-FR" sz="2400" b="1" i="0" u="none" strike="noStrike" kern="1200" cap="none" spc="0" normalizeH="0" baseline="0" noProof="0" dirty="0">
                <a:ln>
                  <a:noFill/>
                </a:ln>
                <a:solidFill>
                  <a:srgbClr val="106585"/>
                </a:solidFill>
                <a:effectLst/>
                <a:uLnTx/>
                <a:uFillTx/>
                <a:latin typeface="Dosis" pitchFamily="2" charset="0"/>
              </a:rPr>
              <a:t>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5">
              <a:extLst>
                <a:ext uri="{96DAC541-7B7A-43D3-8B79-37D633B846F1}">
                  <asvg:svgBlip xmlns:asvg="http://schemas.microsoft.com/office/drawing/2016/SVG/main" r:embed="rId16"/>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lang="fr-FR" sz="2000" dirty="0">
                <a:latin typeface="Dosis" pitchFamily="2" charset="0"/>
              </a:rPr>
              <a:t>Tracer une </a:t>
            </a:r>
            <a:r>
              <a:rPr kumimoji="0" lang="fr-FR" sz="2000" i="0" u="none" strike="noStrike" kern="1200" cap="none" spc="0" normalizeH="0" baseline="0" noProof="0" dirty="0">
                <a:ln>
                  <a:noFill/>
                </a:ln>
                <a:effectLst/>
                <a:uLnTx/>
                <a:uFillTx/>
                <a:latin typeface="Dosis" pitchFamily="2" charset="0"/>
                <a:ea typeface="+mn-ea"/>
                <a:cs typeface="+mn-cs"/>
              </a:rPr>
              <a:t>grille </a:t>
            </a:r>
            <a:r>
              <a:rPr lang="fr-FR" sz="2000" dirty="0">
                <a:latin typeface="Dosis" pitchFamily="2" charset="0"/>
              </a:rPr>
              <a:t>sur le </a:t>
            </a:r>
            <a:r>
              <a:rPr kumimoji="0" lang="fr-FR" sz="2000" i="0" u="none" strike="noStrike" kern="1200" cap="none" spc="0" normalizeH="0" baseline="0" noProof="0" dirty="0">
                <a:ln>
                  <a:noFill/>
                </a:ln>
                <a:effectLst/>
                <a:uLnTx/>
                <a:uFillTx/>
                <a:latin typeface="Dosis" pitchFamily="2" charset="0"/>
                <a:ea typeface="+mn-ea"/>
                <a:cs typeface="+mn-cs"/>
              </a:rPr>
              <a:t>sol</a:t>
            </a:r>
            <a:r>
              <a:rPr lang="fr-FR" sz="2000" dirty="0">
                <a:latin typeface="Dosis" pitchFamily="2" charset="0"/>
              </a:rPr>
              <a:t> avec </a:t>
            </a:r>
            <a:r>
              <a:rPr lang="fr-FR" sz="2000" b="1" dirty="0">
                <a:solidFill>
                  <a:srgbClr val="0070C0"/>
                </a:solidFill>
                <a:latin typeface="Dosis" pitchFamily="2" charset="0"/>
              </a:rPr>
              <a:t>9 cases. </a:t>
            </a:r>
            <a:endPar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7"/>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329" y="3217521"/>
            <a:ext cx="6696157" cy="1021556"/>
          </a:xfrm>
          <a:prstGeom prst="roundRect">
            <a:avLst/>
          </a:prstGeom>
          <a:noFill/>
        </p:spPr>
        <p:txBody>
          <a:bodyPr wrap="square" lIns="0" tIns="0" rIns="0" bIns="0" rtlCol="0" anchor="t">
            <a:spAutoFit/>
          </a:bodyPr>
          <a:lstStyle/>
          <a:p>
            <a:pPr lvl="0" defTabSz="457223">
              <a:defRPr/>
            </a:pPr>
            <a:r>
              <a:rPr lang="fr-FR" sz="2000" dirty="0">
                <a:latin typeface="Dosis" pitchFamily="2" charset="0"/>
              </a:rPr>
              <a:t>Mettre les cartes des lettres</a:t>
            </a:r>
            <a:r>
              <a:rPr lang="fr-FR" sz="2000" b="1" dirty="0">
                <a:solidFill>
                  <a:srgbClr val="0070C0"/>
                </a:solidFill>
                <a:latin typeface="Dosis" pitchFamily="2" charset="0"/>
              </a:rPr>
              <a:t> a </a:t>
            </a:r>
            <a:r>
              <a:rPr lang="fr-FR" sz="2000" dirty="0">
                <a:latin typeface="Dosis" pitchFamily="2" charset="0"/>
              </a:rPr>
              <a:t>et</a:t>
            </a:r>
            <a:r>
              <a:rPr lang="fr-FR" sz="2000" dirty="0">
                <a:solidFill>
                  <a:srgbClr val="0070C0"/>
                </a:solidFill>
                <a:latin typeface="Dosis" pitchFamily="2" charset="0"/>
              </a:rPr>
              <a:t> </a:t>
            </a:r>
            <a:r>
              <a:rPr lang="fr-FR" sz="2000" b="1" dirty="0">
                <a:solidFill>
                  <a:srgbClr val="0070C0"/>
                </a:solidFill>
                <a:latin typeface="Dosis" pitchFamily="2" charset="0"/>
              </a:rPr>
              <a:t>i</a:t>
            </a:r>
            <a:r>
              <a:rPr lang="fr-FR" sz="2000" dirty="0">
                <a:solidFill>
                  <a:srgbClr val="0070C0"/>
                </a:solidFill>
                <a:latin typeface="Dosis" pitchFamily="2" charset="0"/>
              </a:rPr>
              <a:t> </a:t>
            </a:r>
            <a:r>
              <a:rPr lang="fr-FR" sz="2000" dirty="0">
                <a:latin typeface="Dosis" pitchFamily="2" charset="0"/>
              </a:rPr>
              <a:t>en minuscule et en majuscule dans les cases de la grille. La grille doit contenir également d’autres lettres que a et i. </a:t>
            </a:r>
            <a:endParaRPr kumimoji="0" lang="fr-FR" i="0" u="none" strike="noStrike" kern="1200" cap="none" spc="0" normalizeH="0" baseline="0" noProof="0" dirty="0">
              <a:ln>
                <a:noFill/>
              </a:ln>
              <a:effectLst/>
              <a:uLnTx/>
              <a:uFillTx/>
              <a:latin typeface="Dosis" pitchFamily="2" charset="0"/>
              <a:ea typeface="+mn-ea"/>
              <a:cs typeface="+mn-cs"/>
            </a:endParaRP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17"/>
          <a:stretch>
            <a:fillRect/>
          </a:stretch>
        </p:blipFill>
        <p:spPr>
          <a:xfrm>
            <a:off x="895514" y="3248685"/>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nvSpPr>
        <p:spPr>
          <a:xfrm>
            <a:off x="1707267" y="5185802"/>
            <a:ext cx="7150099" cy="369332"/>
          </a:xfrm>
          <a:prstGeom prst="rect">
            <a:avLst/>
          </a:prstGeom>
          <a:noFill/>
        </p:spPr>
        <p:txBody>
          <a:bodyPr wrap="none" rtlCol="0">
            <a:spAutoFit/>
          </a:bodyPr>
          <a:lstStyle/>
          <a:p>
            <a:r>
              <a:rPr lang="fr-FR" b="1" dirty="0"/>
              <a:t>Voir la </a:t>
            </a:r>
            <a:r>
              <a:rPr lang="fr-FR" b="1" dirty="0">
                <a:solidFill>
                  <a:srgbClr val="0070C0"/>
                </a:solidFill>
              </a:rPr>
              <a:t>vidéo F2 </a:t>
            </a:r>
            <a:r>
              <a:rPr lang="fr-FR" b="1" dirty="0"/>
              <a:t>pour une démonstration de l’activité sur le </a:t>
            </a:r>
            <a:r>
              <a:rPr lang="fr-FR" b="1" dirty="0">
                <a:solidFill>
                  <a:srgbClr val="0070C0"/>
                </a:solidFill>
              </a:rPr>
              <a:t>portail </a:t>
            </a:r>
            <a:r>
              <a:rPr lang="fr-FR" b="1" dirty="0" err="1">
                <a:solidFill>
                  <a:srgbClr val="0070C0"/>
                </a:solidFill>
              </a:rPr>
              <a:t>Riada</a:t>
            </a:r>
            <a:r>
              <a:rPr lang="fr-FR" b="1" dirty="0">
                <a:solidFill>
                  <a:srgbClr val="0070C0"/>
                </a:solidFill>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nvPicPr>
        <p:blipFill>
          <a:blip r:embed="rId1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4109060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O</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n va jouer à un nouveau jeu</a:t>
            </a:r>
            <a:r>
              <a:rPr lang="fr-FR" sz="1600" b="1" dirty="0">
                <a:solidFill>
                  <a:prstClr val="white">
                    <a:lumMod val="65000"/>
                  </a:prstClr>
                </a:solidFill>
                <a:latin typeface="+mj-lt"/>
              </a:rPr>
              <a:t> qui s’appelle « Sauter sur les lettres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a:t>
            </a:r>
          </a:p>
        </p:txBody>
      </p:sp>
      <p:pic>
        <p:nvPicPr>
          <p:cNvPr id="2" name="Image 1">
            <a:extLst>
              <a:ext uri="{FF2B5EF4-FFF2-40B4-BE49-F238E27FC236}">
                <a16:creationId xmlns:a16="http://schemas.microsoft.com/office/drawing/2014/main" id="{A61D4B01-E137-12B2-4FD8-32153DD6E8C0}"/>
              </a:ext>
            </a:extLst>
          </p:cNvPr>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319208" y="2028634"/>
            <a:ext cx="4293980" cy="2710574"/>
          </a:xfrm>
          <a:prstGeom prst="rect">
            <a:avLst/>
          </a:prstGeom>
        </p:spPr>
      </p:pic>
      <p:sp>
        <p:nvSpPr>
          <p:cNvPr id="4" name="ZoneTexte 3">
            <a:extLst>
              <a:ext uri="{FF2B5EF4-FFF2-40B4-BE49-F238E27FC236}">
                <a16:creationId xmlns:a16="http://schemas.microsoft.com/office/drawing/2014/main" id="{2B5D0D71-8D6E-376A-3E30-8C9DE7DBC84D}"/>
              </a:ext>
            </a:extLst>
          </p:cNvPr>
          <p:cNvSpPr txBox="1"/>
          <p:nvPr>
            <p:custDataLst>
              <p:tags r:id="rId9"/>
            </p:custDataLst>
          </p:nvPr>
        </p:nvSpPr>
        <p:spPr>
          <a:xfrm>
            <a:off x="4803820" y="1743790"/>
            <a:ext cx="3920948" cy="4093428"/>
          </a:xfrm>
          <a:prstGeom prst="rect">
            <a:avLst/>
          </a:prstGeom>
          <a:noFill/>
        </p:spPr>
        <p:txBody>
          <a:bodyPr wrap="square" rtlCol="0">
            <a:spAutoFit/>
          </a:bodyPr>
          <a:lstStyle/>
          <a:p>
            <a:pPr marL="457200" indent="-457200">
              <a:spcAft>
                <a:spcPts val="2400"/>
              </a:spcAft>
              <a:buAutoNum type="arabicPeriod"/>
            </a:pPr>
            <a:r>
              <a:rPr lang="fr-FR" sz="2000" b="1" dirty="0">
                <a:solidFill>
                  <a:schemeClr val="tx2"/>
                </a:solidFill>
                <a:latin typeface="Dosis" pitchFamily="2" charset="0"/>
              </a:rPr>
              <a:t>L’enseignant désigne un joueur pour sauter sur les lettres.  </a:t>
            </a:r>
          </a:p>
          <a:p>
            <a:pPr marL="457200" indent="-457200">
              <a:spcAft>
                <a:spcPts val="2400"/>
              </a:spcAft>
              <a:buAutoNum type="arabicPeriod"/>
            </a:pPr>
            <a:r>
              <a:rPr lang="fr-FR" sz="2000" b="1" dirty="0">
                <a:solidFill>
                  <a:schemeClr val="tx2"/>
                </a:solidFill>
                <a:latin typeface="Dosis" pitchFamily="2" charset="0"/>
              </a:rPr>
              <a:t>Les autres élèves disent une lettre (</a:t>
            </a:r>
            <a:r>
              <a:rPr lang="fr-FR" sz="2000" b="1" dirty="0">
                <a:solidFill>
                  <a:srgbClr val="0070C0"/>
                </a:solidFill>
                <a:latin typeface="Dosis" pitchFamily="2" charset="0"/>
              </a:rPr>
              <a:t>a</a:t>
            </a:r>
            <a:r>
              <a:rPr lang="fr-FR" sz="2000" b="1" dirty="0">
                <a:solidFill>
                  <a:schemeClr val="tx2"/>
                </a:solidFill>
                <a:latin typeface="Dosis" pitchFamily="2" charset="0"/>
              </a:rPr>
              <a:t> ou </a:t>
            </a:r>
            <a:r>
              <a:rPr lang="fr-FR" sz="2000" b="1" dirty="0">
                <a:solidFill>
                  <a:srgbClr val="0070C0"/>
                </a:solidFill>
                <a:latin typeface="Dosis" pitchFamily="2" charset="0"/>
              </a:rPr>
              <a:t>i</a:t>
            </a:r>
            <a:r>
              <a:rPr lang="fr-FR" sz="2000" b="1" dirty="0">
                <a:solidFill>
                  <a:schemeClr val="tx2"/>
                </a:solidFill>
                <a:latin typeface="Dosis" pitchFamily="2" charset="0"/>
              </a:rPr>
              <a:t> ).</a:t>
            </a:r>
          </a:p>
          <a:p>
            <a:pPr marL="457200" indent="-457200">
              <a:spcAft>
                <a:spcPts val="2400"/>
              </a:spcAft>
              <a:buAutoNum type="arabicPeriod"/>
            </a:pPr>
            <a:r>
              <a:rPr lang="fr-FR" sz="2000" b="1" dirty="0">
                <a:solidFill>
                  <a:schemeClr val="tx2"/>
                </a:solidFill>
                <a:latin typeface="Dosis" pitchFamily="2" charset="0"/>
              </a:rPr>
              <a:t>Le joueur doit sauter sur toutes les cases comprenant la lettre dite. Après chaque saut, il lit la lettre de la case. </a:t>
            </a:r>
          </a:p>
          <a:p>
            <a:pPr marL="457200" indent="-457200">
              <a:spcAft>
                <a:spcPts val="2400"/>
              </a:spcAft>
              <a:buAutoNum type="arabicPeriod"/>
            </a:pPr>
            <a:r>
              <a:rPr lang="fr-FR" sz="2000" b="1" dirty="0">
                <a:solidFill>
                  <a:schemeClr val="tx2"/>
                </a:solidFill>
                <a:latin typeface="Dosis" pitchFamily="2" charset="0"/>
              </a:rPr>
              <a:t>L’enseignant désigne un autre joueur et répète la procédure. </a:t>
            </a:r>
          </a:p>
        </p:txBody>
      </p:sp>
    </p:spTree>
    <p:extLst>
      <p:ext uri="{BB962C8B-B14F-4D97-AF65-F5344CB8AC3E}">
        <p14:creationId xmlns:p14="http://schemas.microsoft.com/office/powerpoint/2010/main" val="4238588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Jouons maintenant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a:t>
            </a:r>
          </a:p>
        </p:txBody>
      </p:sp>
      <p:pic>
        <p:nvPicPr>
          <p:cNvPr id="2" name="Image 1">
            <a:extLst>
              <a:ext uri="{FF2B5EF4-FFF2-40B4-BE49-F238E27FC236}">
                <a16:creationId xmlns:a16="http://schemas.microsoft.com/office/drawing/2014/main" id="{9A361EA7-82A8-4A06-D606-769C9212C01E}"/>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1972947" y="1788348"/>
            <a:ext cx="5198105" cy="3281303"/>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9"/>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9"/>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9"/>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9"/>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9"/>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7"/>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8"/>
</p:tagLst>
</file>

<file path=ppt/tags/tag204.xml><?xml version="1.0" encoding="utf-8"?>
<p:tagLst xmlns:a="http://schemas.openxmlformats.org/drawingml/2006/main" xmlns:r="http://schemas.openxmlformats.org/officeDocument/2006/relationships" xmlns:p="http://schemas.openxmlformats.org/presentationml/2006/main">
  <p:tag name="NUM" val="9"/>
</p:tagLst>
</file>

<file path=ppt/tags/tag205.xml><?xml version="1.0" encoding="utf-8"?>
<p:tagLst xmlns:a="http://schemas.openxmlformats.org/drawingml/2006/main" xmlns:r="http://schemas.openxmlformats.org/officeDocument/2006/relationships" xmlns:p="http://schemas.openxmlformats.org/presentationml/2006/main">
  <p:tag name="NUM" val="10"/>
</p:tagLst>
</file>

<file path=ppt/tags/tag206.xml><?xml version="1.0" encoding="utf-8"?>
<p:tagLst xmlns:a="http://schemas.openxmlformats.org/drawingml/2006/main" xmlns:r="http://schemas.openxmlformats.org/officeDocument/2006/relationships" xmlns:p="http://schemas.openxmlformats.org/presentationml/2006/main">
  <p:tag name="NUM" val="11"/>
</p:tagLst>
</file>

<file path=ppt/tags/tag207.xml><?xml version="1.0" encoding="utf-8"?>
<p:tagLst xmlns:a="http://schemas.openxmlformats.org/drawingml/2006/main" xmlns:r="http://schemas.openxmlformats.org/officeDocument/2006/relationships" xmlns:p="http://schemas.openxmlformats.org/presentationml/2006/main">
  <p:tag name="NUM" val="1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6"/>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0"/>
</p:tagLst>
</file>

<file path=ppt/tags/tag223.xml><?xml version="1.0" encoding="utf-8"?>
<p:tagLst xmlns:a="http://schemas.openxmlformats.org/drawingml/2006/main" xmlns:r="http://schemas.openxmlformats.org/officeDocument/2006/relationships" xmlns:p="http://schemas.openxmlformats.org/presentationml/2006/main">
  <p:tag name="NUM" val="11"/>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30.xml><?xml version="1.0" encoding="utf-8"?>
<p:tagLst xmlns:a="http://schemas.openxmlformats.org/drawingml/2006/main" xmlns:r="http://schemas.openxmlformats.org/officeDocument/2006/relationships" xmlns:p="http://schemas.openxmlformats.org/presentationml/2006/main">
  <p:tag name="NUM" val="6"/>
</p:tagLst>
</file>

<file path=ppt/tags/tag231.xml><?xml version="1.0" encoding="utf-8"?>
<p:tagLst xmlns:a="http://schemas.openxmlformats.org/drawingml/2006/main" xmlns:r="http://schemas.openxmlformats.org/officeDocument/2006/relationships" xmlns:p="http://schemas.openxmlformats.org/presentationml/2006/main">
  <p:tag name="NUM" val="7"/>
</p:tagLst>
</file>

<file path=ppt/tags/tag232.xml><?xml version="1.0" encoding="utf-8"?>
<p:tagLst xmlns:a="http://schemas.openxmlformats.org/drawingml/2006/main" xmlns:r="http://schemas.openxmlformats.org/officeDocument/2006/relationships" xmlns:p="http://schemas.openxmlformats.org/presentationml/2006/main">
  <p:tag name="NUM" val="8"/>
</p:tagLst>
</file>

<file path=ppt/tags/tag233.xml><?xml version="1.0" encoding="utf-8"?>
<p:tagLst xmlns:a="http://schemas.openxmlformats.org/drawingml/2006/main" xmlns:r="http://schemas.openxmlformats.org/officeDocument/2006/relationships" xmlns:p="http://schemas.openxmlformats.org/presentationml/2006/main">
  <p:tag name="NUM" val="9"/>
</p:tagLst>
</file>

<file path=ppt/tags/tag234.xml><?xml version="1.0" encoding="utf-8"?>
<p:tagLst xmlns:a="http://schemas.openxmlformats.org/drawingml/2006/main" xmlns:r="http://schemas.openxmlformats.org/officeDocument/2006/relationships" xmlns:p="http://schemas.openxmlformats.org/presentationml/2006/main">
  <p:tag name="NUM" val="10"/>
</p:tagLst>
</file>

<file path=ppt/tags/tag235.xml><?xml version="1.0" encoding="utf-8"?>
<p:tagLst xmlns:a="http://schemas.openxmlformats.org/drawingml/2006/main" xmlns:r="http://schemas.openxmlformats.org/officeDocument/2006/relationships" xmlns:p="http://schemas.openxmlformats.org/presentationml/2006/main">
  <p:tag name="NUM" val="12"/>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40.xml><?xml version="1.0" encoding="utf-8"?>
<p:tagLst xmlns:a="http://schemas.openxmlformats.org/drawingml/2006/main" xmlns:r="http://schemas.openxmlformats.org/officeDocument/2006/relationships" xmlns:p="http://schemas.openxmlformats.org/presentationml/2006/main">
  <p:tag name="NUM" val="5"/>
</p:tagLst>
</file>

<file path=ppt/tags/tag241.xml><?xml version="1.0" encoding="utf-8"?>
<p:tagLst xmlns:a="http://schemas.openxmlformats.org/drawingml/2006/main" xmlns:r="http://schemas.openxmlformats.org/officeDocument/2006/relationships" xmlns:p="http://schemas.openxmlformats.org/presentationml/2006/main">
  <p:tag name="NUM" val="6"/>
</p:tagLst>
</file>

<file path=ppt/tags/tag242.xml><?xml version="1.0" encoding="utf-8"?>
<p:tagLst xmlns:a="http://schemas.openxmlformats.org/drawingml/2006/main" xmlns:r="http://schemas.openxmlformats.org/officeDocument/2006/relationships" xmlns:p="http://schemas.openxmlformats.org/presentationml/2006/main">
  <p:tag name="NUM" val="7"/>
</p:tagLst>
</file>

<file path=ppt/tags/tag243.xml><?xml version="1.0" encoding="utf-8"?>
<p:tagLst xmlns:a="http://schemas.openxmlformats.org/drawingml/2006/main" xmlns:r="http://schemas.openxmlformats.org/officeDocument/2006/relationships" xmlns:p="http://schemas.openxmlformats.org/presentationml/2006/main">
  <p:tag name="NUM" val="8"/>
</p:tagLst>
</file>

<file path=ppt/tags/tag244.xml><?xml version="1.0" encoding="utf-8"?>
<p:tagLst xmlns:a="http://schemas.openxmlformats.org/drawingml/2006/main" xmlns:r="http://schemas.openxmlformats.org/officeDocument/2006/relationships" xmlns:p="http://schemas.openxmlformats.org/presentationml/2006/main">
  <p:tag name="NUM" val="9"/>
</p:tagLst>
</file>

<file path=ppt/tags/tag245.xml><?xml version="1.0" encoding="utf-8"?>
<p:tagLst xmlns:a="http://schemas.openxmlformats.org/drawingml/2006/main" xmlns:r="http://schemas.openxmlformats.org/officeDocument/2006/relationships" xmlns:p="http://schemas.openxmlformats.org/presentationml/2006/main">
  <p:tag name="NUM" val="10"/>
</p:tagLst>
</file>

<file path=ppt/tags/tag246.xml><?xml version="1.0" encoding="utf-8"?>
<p:tagLst xmlns:a="http://schemas.openxmlformats.org/drawingml/2006/main" xmlns:r="http://schemas.openxmlformats.org/officeDocument/2006/relationships" xmlns:p="http://schemas.openxmlformats.org/presentationml/2006/main">
  <p:tag name="NUM" val="11"/>
</p:tagLst>
</file>

<file path=ppt/tags/tag247.xml><?xml version="1.0" encoding="utf-8"?>
<p:tagLst xmlns:a="http://schemas.openxmlformats.org/drawingml/2006/main" xmlns:r="http://schemas.openxmlformats.org/officeDocument/2006/relationships" xmlns:p="http://schemas.openxmlformats.org/presentationml/2006/main">
  <p:tag name="NUM" val="12"/>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6"/>
</p:tagLst>
</file>

<file path=ppt/tags/tag254.xml><?xml version="1.0" encoding="utf-8"?>
<p:tagLst xmlns:a="http://schemas.openxmlformats.org/drawingml/2006/main" xmlns:r="http://schemas.openxmlformats.org/officeDocument/2006/relationships" xmlns:p="http://schemas.openxmlformats.org/presentationml/2006/main">
  <p:tag name="NUM" val="7"/>
</p:tagLst>
</file>

<file path=ppt/tags/tag255.xml><?xml version="1.0" encoding="utf-8"?>
<p:tagLst xmlns:a="http://schemas.openxmlformats.org/drawingml/2006/main" xmlns:r="http://schemas.openxmlformats.org/officeDocument/2006/relationships" xmlns:p="http://schemas.openxmlformats.org/presentationml/2006/main">
  <p:tag name="NUM" val="8"/>
</p:tagLst>
</file>

<file path=ppt/tags/tag256.xml><?xml version="1.0" encoding="utf-8"?>
<p:tagLst xmlns:a="http://schemas.openxmlformats.org/drawingml/2006/main" xmlns:r="http://schemas.openxmlformats.org/officeDocument/2006/relationships" xmlns:p="http://schemas.openxmlformats.org/presentationml/2006/main">
  <p:tag name="NUM" val="9"/>
</p:tagLst>
</file>

<file path=ppt/tags/tag257.xml><?xml version="1.0" encoding="utf-8"?>
<p:tagLst xmlns:a="http://schemas.openxmlformats.org/drawingml/2006/main" xmlns:r="http://schemas.openxmlformats.org/officeDocument/2006/relationships" xmlns:p="http://schemas.openxmlformats.org/presentationml/2006/main">
  <p:tag name="NUM" val="10"/>
</p:tagLst>
</file>

<file path=ppt/tags/tag258.xml><?xml version="1.0" encoding="utf-8"?>
<p:tagLst xmlns:a="http://schemas.openxmlformats.org/drawingml/2006/main" xmlns:r="http://schemas.openxmlformats.org/officeDocument/2006/relationships" xmlns:p="http://schemas.openxmlformats.org/presentationml/2006/main">
  <p:tag name="NUM" val="11"/>
</p:tagLst>
</file>

<file path=ppt/tags/tag259.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60.xml><?xml version="1.0" encoding="utf-8"?>
<p:tagLst xmlns:a="http://schemas.openxmlformats.org/drawingml/2006/main" xmlns:r="http://schemas.openxmlformats.org/officeDocument/2006/relationships" xmlns:p="http://schemas.openxmlformats.org/presentationml/2006/main">
  <p:tag name="NUM" val="13"/>
</p:tagLst>
</file>

<file path=ppt/tags/tag261.xml><?xml version="1.0" encoding="utf-8"?>
<p:tagLst xmlns:a="http://schemas.openxmlformats.org/drawingml/2006/main" xmlns:r="http://schemas.openxmlformats.org/officeDocument/2006/relationships" xmlns:p="http://schemas.openxmlformats.org/presentationml/2006/main">
  <p:tag name="NUM" val="14"/>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3"/>
</p:tagLst>
</file>

<file path=ppt/tags/tag265.xml><?xml version="1.0" encoding="utf-8"?>
<p:tagLst xmlns:a="http://schemas.openxmlformats.org/drawingml/2006/main" xmlns:r="http://schemas.openxmlformats.org/officeDocument/2006/relationships" xmlns:p="http://schemas.openxmlformats.org/presentationml/2006/main">
  <p:tag name="NUM" val="4"/>
</p:tagLst>
</file>

<file path=ppt/tags/tag266.xml><?xml version="1.0" encoding="utf-8"?>
<p:tagLst xmlns:a="http://schemas.openxmlformats.org/drawingml/2006/main" xmlns:r="http://schemas.openxmlformats.org/officeDocument/2006/relationships" xmlns:p="http://schemas.openxmlformats.org/presentationml/2006/main">
  <p:tag name="NUM" val="5"/>
</p:tagLst>
</file>

<file path=ppt/tags/tag267.xml><?xml version="1.0" encoding="utf-8"?>
<p:tagLst xmlns:a="http://schemas.openxmlformats.org/drawingml/2006/main" xmlns:r="http://schemas.openxmlformats.org/officeDocument/2006/relationships" xmlns:p="http://schemas.openxmlformats.org/presentationml/2006/main">
  <p:tag name="NUM" val="6"/>
</p:tagLst>
</file>

<file path=ppt/tags/tag268.xml><?xml version="1.0" encoding="utf-8"?>
<p:tagLst xmlns:a="http://schemas.openxmlformats.org/drawingml/2006/main" xmlns:r="http://schemas.openxmlformats.org/officeDocument/2006/relationships" xmlns:p="http://schemas.openxmlformats.org/presentationml/2006/main">
  <p:tag name="NUM" val="7"/>
</p:tagLst>
</file>

<file path=ppt/tags/tag269.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70.xml><?xml version="1.0" encoding="utf-8"?>
<p:tagLst xmlns:a="http://schemas.openxmlformats.org/drawingml/2006/main" xmlns:r="http://schemas.openxmlformats.org/officeDocument/2006/relationships" xmlns:p="http://schemas.openxmlformats.org/presentationml/2006/main">
  <p:tag name="NUM" val="9"/>
</p:tagLst>
</file>

<file path=ppt/tags/tag271.xml><?xml version="1.0" encoding="utf-8"?>
<p:tagLst xmlns:a="http://schemas.openxmlformats.org/drawingml/2006/main" xmlns:r="http://schemas.openxmlformats.org/officeDocument/2006/relationships" xmlns:p="http://schemas.openxmlformats.org/presentationml/2006/main">
  <p:tag name="NUM" val="9"/>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8"/>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80.xml><?xml version="1.0" encoding="utf-8"?>
<p:tagLst xmlns:a="http://schemas.openxmlformats.org/drawingml/2006/main" xmlns:r="http://schemas.openxmlformats.org/officeDocument/2006/relationships" xmlns:p="http://schemas.openxmlformats.org/presentationml/2006/main">
  <p:tag name="NUM" val="2"/>
</p:tagLst>
</file>

<file path=ppt/tags/tag281.xml><?xml version="1.0" encoding="utf-8"?>
<p:tagLst xmlns:a="http://schemas.openxmlformats.org/drawingml/2006/main" xmlns:r="http://schemas.openxmlformats.org/officeDocument/2006/relationships" xmlns:p="http://schemas.openxmlformats.org/presentationml/2006/main">
  <p:tag name="NUM" val="3"/>
</p:tagLst>
</file>

<file path=ppt/tags/tag282.xml><?xml version="1.0" encoding="utf-8"?>
<p:tagLst xmlns:a="http://schemas.openxmlformats.org/drawingml/2006/main" xmlns:r="http://schemas.openxmlformats.org/officeDocument/2006/relationships" xmlns:p="http://schemas.openxmlformats.org/presentationml/2006/main">
  <p:tag name="NUM" val="4"/>
</p:tagLst>
</file>

<file path=ppt/tags/tag283.xml><?xml version="1.0" encoding="utf-8"?>
<p:tagLst xmlns:a="http://schemas.openxmlformats.org/drawingml/2006/main" xmlns:r="http://schemas.openxmlformats.org/officeDocument/2006/relationships" xmlns:p="http://schemas.openxmlformats.org/presentationml/2006/main">
  <p:tag name="NUM" val="5"/>
</p:tagLst>
</file>

<file path=ppt/tags/tag284.xml><?xml version="1.0" encoding="utf-8"?>
<p:tagLst xmlns:a="http://schemas.openxmlformats.org/drawingml/2006/main" xmlns:r="http://schemas.openxmlformats.org/officeDocument/2006/relationships" xmlns:p="http://schemas.openxmlformats.org/presentationml/2006/main">
  <p:tag name="NUM" val="6"/>
</p:tagLst>
</file>

<file path=ppt/tags/tag285.xml><?xml version="1.0" encoding="utf-8"?>
<p:tagLst xmlns:a="http://schemas.openxmlformats.org/drawingml/2006/main" xmlns:r="http://schemas.openxmlformats.org/officeDocument/2006/relationships" xmlns:p="http://schemas.openxmlformats.org/presentationml/2006/main">
  <p:tag name="NUM" val="7"/>
</p:tagLst>
</file>

<file path=ppt/tags/tag286.xml><?xml version="1.0" encoding="utf-8"?>
<p:tagLst xmlns:a="http://schemas.openxmlformats.org/drawingml/2006/main" xmlns:r="http://schemas.openxmlformats.org/officeDocument/2006/relationships" xmlns:p="http://schemas.openxmlformats.org/presentationml/2006/main">
  <p:tag name="NUM" val="8"/>
</p:tagLst>
</file>

<file path=ppt/tags/tag287.xml><?xml version="1.0" encoding="utf-8"?>
<p:tagLst xmlns:a="http://schemas.openxmlformats.org/drawingml/2006/main" xmlns:r="http://schemas.openxmlformats.org/officeDocument/2006/relationships" xmlns:p="http://schemas.openxmlformats.org/presentationml/2006/main">
  <p:tag name="NUM" val="9"/>
</p:tagLst>
</file>

<file path=ppt/tags/tag288.xml><?xml version="1.0" encoding="utf-8"?>
<p:tagLst xmlns:a="http://schemas.openxmlformats.org/drawingml/2006/main" xmlns:r="http://schemas.openxmlformats.org/officeDocument/2006/relationships" xmlns:p="http://schemas.openxmlformats.org/presentationml/2006/main">
  <p:tag name="NUM" val="10"/>
</p:tagLst>
</file>

<file path=ppt/tags/tag289.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290.xml><?xml version="1.0" encoding="utf-8"?>
<p:tagLst xmlns:a="http://schemas.openxmlformats.org/drawingml/2006/main" xmlns:r="http://schemas.openxmlformats.org/officeDocument/2006/relationships" xmlns:p="http://schemas.openxmlformats.org/presentationml/2006/main">
  <p:tag name="NUM" val="12"/>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5"/>
</p:tagLst>
</file>

<file path=ppt/tags/tag296.xml><?xml version="1.0" encoding="utf-8"?>
<p:tagLst xmlns:a="http://schemas.openxmlformats.org/drawingml/2006/main" xmlns:r="http://schemas.openxmlformats.org/officeDocument/2006/relationships" xmlns:p="http://schemas.openxmlformats.org/presentationml/2006/main">
  <p:tag name="NUM" val="6"/>
</p:tagLst>
</file>

<file path=ppt/tags/tag297.xml><?xml version="1.0" encoding="utf-8"?>
<p:tagLst xmlns:a="http://schemas.openxmlformats.org/drawingml/2006/main" xmlns:r="http://schemas.openxmlformats.org/officeDocument/2006/relationships" xmlns:p="http://schemas.openxmlformats.org/presentationml/2006/main">
  <p:tag name="NUM" val="7"/>
</p:tagLst>
</file>

<file path=ppt/tags/tag298.xml><?xml version="1.0" encoding="utf-8"?>
<p:tagLst xmlns:a="http://schemas.openxmlformats.org/drawingml/2006/main" xmlns:r="http://schemas.openxmlformats.org/officeDocument/2006/relationships" xmlns:p="http://schemas.openxmlformats.org/presentationml/2006/main">
  <p:tag name="NUM" val="8"/>
</p:tagLst>
</file>

<file path=ppt/tags/tag29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00.xml><?xml version="1.0" encoding="utf-8"?>
<p:tagLst xmlns:a="http://schemas.openxmlformats.org/drawingml/2006/main" xmlns:r="http://schemas.openxmlformats.org/officeDocument/2006/relationships" xmlns:p="http://schemas.openxmlformats.org/presentationml/2006/main">
  <p:tag name="NUM" val="10"/>
</p:tagLst>
</file>

<file path=ppt/tags/tag301.xml><?xml version="1.0" encoding="utf-8"?>
<p:tagLst xmlns:a="http://schemas.openxmlformats.org/drawingml/2006/main" xmlns:r="http://schemas.openxmlformats.org/officeDocument/2006/relationships" xmlns:p="http://schemas.openxmlformats.org/presentationml/2006/main">
  <p:tag name="NUM" val="11"/>
</p:tagLst>
</file>

<file path=ppt/tags/tag302.xml><?xml version="1.0" encoding="utf-8"?>
<p:tagLst xmlns:a="http://schemas.openxmlformats.org/drawingml/2006/main" xmlns:r="http://schemas.openxmlformats.org/officeDocument/2006/relationships" xmlns:p="http://schemas.openxmlformats.org/presentationml/2006/main">
  <p:tag name="NUM" val="12"/>
</p:tagLst>
</file>

<file path=ppt/tags/tag303.xml><?xml version="1.0" encoding="utf-8"?>
<p:tagLst xmlns:a="http://schemas.openxmlformats.org/drawingml/2006/main" xmlns:r="http://schemas.openxmlformats.org/officeDocument/2006/relationships" xmlns:p="http://schemas.openxmlformats.org/presentationml/2006/main">
  <p:tag name="NUM" val="1"/>
</p:tagLst>
</file>

<file path=ppt/tags/tag304.xml><?xml version="1.0" encoding="utf-8"?>
<p:tagLst xmlns:a="http://schemas.openxmlformats.org/drawingml/2006/main" xmlns:r="http://schemas.openxmlformats.org/officeDocument/2006/relationships" xmlns:p="http://schemas.openxmlformats.org/presentationml/2006/main">
  <p:tag name="NUM" val="2"/>
</p:tagLst>
</file>

<file path=ppt/tags/tag305.xml><?xml version="1.0" encoding="utf-8"?>
<p:tagLst xmlns:a="http://schemas.openxmlformats.org/drawingml/2006/main" xmlns:r="http://schemas.openxmlformats.org/officeDocument/2006/relationships" xmlns:p="http://schemas.openxmlformats.org/presentationml/2006/main">
  <p:tag name="NUM" val="3"/>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NUM" val="6"/>
</p:tagLst>
</file>

<file path=ppt/tags/tag308.xml><?xml version="1.0" encoding="utf-8"?>
<p:tagLst xmlns:a="http://schemas.openxmlformats.org/drawingml/2006/main" xmlns:r="http://schemas.openxmlformats.org/officeDocument/2006/relationships" xmlns:p="http://schemas.openxmlformats.org/presentationml/2006/main">
  <p:tag name="NUM" val="7"/>
</p:tagLst>
</file>

<file path=ppt/tags/tag309.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10.xml><?xml version="1.0" encoding="utf-8"?>
<p:tagLst xmlns:a="http://schemas.openxmlformats.org/drawingml/2006/main" xmlns:r="http://schemas.openxmlformats.org/officeDocument/2006/relationships" xmlns:p="http://schemas.openxmlformats.org/presentationml/2006/main">
  <p:tag name="NUM" val="9"/>
</p:tagLst>
</file>

<file path=ppt/tags/tag311.xml><?xml version="1.0" encoding="utf-8"?>
<p:tagLst xmlns:a="http://schemas.openxmlformats.org/drawingml/2006/main" xmlns:r="http://schemas.openxmlformats.org/officeDocument/2006/relationships" xmlns:p="http://schemas.openxmlformats.org/presentationml/2006/main">
  <p:tag name="NUM" val="10"/>
</p:tagLst>
</file>

<file path=ppt/tags/tag312.xml><?xml version="1.0" encoding="utf-8"?>
<p:tagLst xmlns:a="http://schemas.openxmlformats.org/drawingml/2006/main" xmlns:r="http://schemas.openxmlformats.org/officeDocument/2006/relationships" xmlns:p="http://schemas.openxmlformats.org/presentationml/2006/main">
  <p:tag name="NUM" val="11"/>
</p:tagLst>
</file>

<file path=ppt/tags/tag313.xml><?xml version="1.0" encoding="utf-8"?>
<p:tagLst xmlns:a="http://schemas.openxmlformats.org/drawingml/2006/main" xmlns:r="http://schemas.openxmlformats.org/officeDocument/2006/relationships" xmlns:p="http://schemas.openxmlformats.org/presentationml/2006/main">
  <p:tag name="NUM" val="11"/>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NUM" val="4"/>
</p:tagLst>
</file>

<file path=ppt/tags/tag318.xml><?xml version="1.0" encoding="utf-8"?>
<p:tagLst xmlns:a="http://schemas.openxmlformats.org/drawingml/2006/main" xmlns:r="http://schemas.openxmlformats.org/officeDocument/2006/relationships" xmlns:p="http://schemas.openxmlformats.org/presentationml/2006/main">
  <p:tag name="NUM" val="5"/>
</p:tagLst>
</file>

<file path=ppt/tags/tag319.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20.xml><?xml version="1.0" encoding="utf-8"?>
<p:tagLst xmlns:a="http://schemas.openxmlformats.org/drawingml/2006/main" xmlns:r="http://schemas.openxmlformats.org/officeDocument/2006/relationships" xmlns:p="http://schemas.openxmlformats.org/presentationml/2006/main">
  <p:tag name="NUM" val="7"/>
</p:tagLst>
</file>

<file path=ppt/tags/tag321.xml><?xml version="1.0" encoding="utf-8"?>
<p:tagLst xmlns:a="http://schemas.openxmlformats.org/drawingml/2006/main" xmlns:r="http://schemas.openxmlformats.org/officeDocument/2006/relationships" xmlns:p="http://schemas.openxmlformats.org/presentationml/2006/main">
  <p:tag name="NUM" val="8"/>
</p:tagLst>
</file>

<file path=ppt/tags/tag322.xml><?xml version="1.0" encoding="utf-8"?>
<p:tagLst xmlns:a="http://schemas.openxmlformats.org/drawingml/2006/main" xmlns:r="http://schemas.openxmlformats.org/officeDocument/2006/relationships" xmlns:p="http://schemas.openxmlformats.org/presentationml/2006/main">
  <p:tag name="NUM" val="9"/>
</p:tagLst>
</file>

<file path=ppt/tags/tag323.xml><?xml version="1.0" encoding="utf-8"?>
<p:tagLst xmlns:a="http://schemas.openxmlformats.org/drawingml/2006/main" xmlns:r="http://schemas.openxmlformats.org/officeDocument/2006/relationships" xmlns:p="http://schemas.openxmlformats.org/presentationml/2006/main">
  <p:tag name="NUM" val="9"/>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3"/>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5"/>
</p:tagLst>
</file>

<file path=ppt/tags/tag329.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30.xml><?xml version="1.0" encoding="utf-8"?>
<p:tagLst xmlns:a="http://schemas.openxmlformats.org/drawingml/2006/main" xmlns:r="http://schemas.openxmlformats.org/officeDocument/2006/relationships" xmlns:p="http://schemas.openxmlformats.org/presentationml/2006/main">
  <p:tag name="NUM" val="8"/>
</p:tagLst>
</file>

<file path=ppt/tags/tag331.xml><?xml version="1.0" encoding="utf-8"?>
<p:tagLst xmlns:a="http://schemas.openxmlformats.org/drawingml/2006/main" xmlns:r="http://schemas.openxmlformats.org/officeDocument/2006/relationships" xmlns:p="http://schemas.openxmlformats.org/presentationml/2006/main">
  <p:tag name="NUM" val="5"/>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6"/>
</p:tagLst>
</file>

<file path=ppt/tags/tag342.xml><?xml version="1.0" encoding="utf-8"?>
<p:tagLst xmlns:a="http://schemas.openxmlformats.org/drawingml/2006/main" xmlns:r="http://schemas.openxmlformats.org/officeDocument/2006/relationships" xmlns:p="http://schemas.openxmlformats.org/presentationml/2006/main">
  <p:tag name="NUM" val="7"/>
</p:tagLst>
</file>

<file path=ppt/tags/tag343.xml><?xml version="1.0" encoding="utf-8"?>
<p:tagLst xmlns:a="http://schemas.openxmlformats.org/drawingml/2006/main" xmlns:r="http://schemas.openxmlformats.org/officeDocument/2006/relationships" xmlns:p="http://schemas.openxmlformats.org/presentationml/2006/main">
  <p:tag name="NUM" val="8"/>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2"/>
</p:tagLst>
</file>

<file path=ppt/tags/tag346.xml><?xml version="1.0" encoding="utf-8"?>
<p:tagLst xmlns:a="http://schemas.openxmlformats.org/drawingml/2006/main" xmlns:r="http://schemas.openxmlformats.org/officeDocument/2006/relationships" xmlns:p="http://schemas.openxmlformats.org/presentationml/2006/main">
  <p:tag name="NUM" val="3"/>
</p:tagLst>
</file>

<file path=ppt/tags/tag347.xml><?xml version="1.0" encoding="utf-8"?>
<p:tagLst xmlns:a="http://schemas.openxmlformats.org/drawingml/2006/main" xmlns:r="http://schemas.openxmlformats.org/officeDocument/2006/relationships" xmlns:p="http://schemas.openxmlformats.org/presentationml/2006/main">
  <p:tag name="NUM" val="4"/>
</p:tagLst>
</file>

<file path=ppt/tags/tag348.xml><?xml version="1.0" encoding="utf-8"?>
<p:tagLst xmlns:a="http://schemas.openxmlformats.org/drawingml/2006/main" xmlns:r="http://schemas.openxmlformats.org/officeDocument/2006/relationships" xmlns:p="http://schemas.openxmlformats.org/presentationml/2006/main">
  <p:tag name="NUM" val="5"/>
</p:tagLst>
</file>

<file path=ppt/tags/tag349.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50.xml><?xml version="1.0" encoding="utf-8"?>
<p:tagLst xmlns:a="http://schemas.openxmlformats.org/drawingml/2006/main" xmlns:r="http://schemas.openxmlformats.org/officeDocument/2006/relationships" xmlns:p="http://schemas.openxmlformats.org/presentationml/2006/main">
  <p:tag name="NUM" val="7"/>
</p:tagLst>
</file>

<file path=ppt/tags/tag351.xml><?xml version="1.0" encoding="utf-8"?>
<p:tagLst xmlns:a="http://schemas.openxmlformats.org/drawingml/2006/main" xmlns:r="http://schemas.openxmlformats.org/officeDocument/2006/relationships" xmlns:p="http://schemas.openxmlformats.org/presentationml/2006/main">
  <p:tag name="NUM" val="8"/>
</p:tagLst>
</file>

<file path=ppt/tags/tag352.xml><?xml version="1.0" encoding="utf-8"?>
<p:tagLst xmlns:a="http://schemas.openxmlformats.org/drawingml/2006/main" xmlns:r="http://schemas.openxmlformats.org/officeDocument/2006/relationships" xmlns:p="http://schemas.openxmlformats.org/presentationml/2006/main">
  <p:tag name="NUM" val="10"/>
</p:tagLst>
</file>

<file path=ppt/tags/tag353.xml><?xml version="1.0" encoding="utf-8"?>
<p:tagLst xmlns:a="http://schemas.openxmlformats.org/drawingml/2006/main" xmlns:r="http://schemas.openxmlformats.org/officeDocument/2006/relationships" xmlns:p="http://schemas.openxmlformats.org/presentationml/2006/main">
  <p:tag name="NUM" val="8"/>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4"/>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360.xml><?xml version="1.0" encoding="utf-8"?>
<p:tagLst xmlns:a="http://schemas.openxmlformats.org/drawingml/2006/main" xmlns:r="http://schemas.openxmlformats.org/officeDocument/2006/relationships" xmlns:p="http://schemas.openxmlformats.org/presentationml/2006/main">
  <p:tag name="NUM" val="7"/>
</p:tagLst>
</file>

<file path=ppt/tags/tag361.xml><?xml version="1.0" encoding="utf-8"?>
<p:tagLst xmlns:a="http://schemas.openxmlformats.org/drawingml/2006/main" xmlns:r="http://schemas.openxmlformats.org/officeDocument/2006/relationships" xmlns:p="http://schemas.openxmlformats.org/presentationml/2006/main">
  <p:tag name="NUM" val="1"/>
</p:tagLst>
</file>

<file path=ppt/tags/tag362.xml><?xml version="1.0" encoding="utf-8"?>
<p:tagLst xmlns:a="http://schemas.openxmlformats.org/drawingml/2006/main" xmlns:r="http://schemas.openxmlformats.org/officeDocument/2006/relationships" xmlns:p="http://schemas.openxmlformats.org/presentationml/2006/main">
  <p:tag name="NUM" val="2"/>
</p:tagLst>
</file>

<file path=ppt/tags/tag363.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4"/>
</p:tagLst>
</file>

<file path=ppt/tags/tag365.xml><?xml version="1.0" encoding="utf-8"?>
<p:tagLst xmlns:a="http://schemas.openxmlformats.org/drawingml/2006/main" xmlns:r="http://schemas.openxmlformats.org/officeDocument/2006/relationships" xmlns:p="http://schemas.openxmlformats.org/presentationml/2006/main">
  <p:tag name="NUM" val="5"/>
</p:tagLst>
</file>

<file path=ppt/tags/tag366.xml><?xml version="1.0" encoding="utf-8"?>
<p:tagLst xmlns:a="http://schemas.openxmlformats.org/drawingml/2006/main" xmlns:r="http://schemas.openxmlformats.org/officeDocument/2006/relationships" xmlns:p="http://schemas.openxmlformats.org/presentationml/2006/main">
  <p:tag name="NUM" val="6"/>
</p:tagLst>
</file>

<file path=ppt/tags/tag367.xml><?xml version="1.0" encoding="utf-8"?>
<p:tagLst xmlns:a="http://schemas.openxmlformats.org/drawingml/2006/main" xmlns:r="http://schemas.openxmlformats.org/officeDocument/2006/relationships" xmlns:p="http://schemas.openxmlformats.org/presentationml/2006/main">
  <p:tag name="NUM" val="7"/>
</p:tagLst>
</file>

<file path=ppt/tags/tag368.xml><?xml version="1.0" encoding="utf-8"?>
<p:tagLst xmlns:a="http://schemas.openxmlformats.org/drawingml/2006/main" xmlns:r="http://schemas.openxmlformats.org/officeDocument/2006/relationships" xmlns:p="http://schemas.openxmlformats.org/presentationml/2006/main">
  <p:tag name="NUM" val="8"/>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13"/>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6"/>
</p:tagLst>
</file>

<file path=ppt/tags/tag375.xml><?xml version="1.0" encoding="utf-8"?>
<p:tagLst xmlns:a="http://schemas.openxmlformats.org/drawingml/2006/main" xmlns:r="http://schemas.openxmlformats.org/officeDocument/2006/relationships" xmlns:p="http://schemas.openxmlformats.org/presentationml/2006/main">
  <p:tag name="NUM" val="7"/>
</p:tagLst>
</file>

<file path=ppt/tags/tag376.xml><?xml version="1.0" encoding="utf-8"?>
<p:tagLst xmlns:a="http://schemas.openxmlformats.org/drawingml/2006/main" xmlns:r="http://schemas.openxmlformats.org/officeDocument/2006/relationships" xmlns:p="http://schemas.openxmlformats.org/presentationml/2006/main">
  <p:tag name="NUM" val="8"/>
</p:tagLst>
</file>

<file path=ppt/tags/tag377.xml><?xml version="1.0" encoding="utf-8"?>
<p:tagLst xmlns:a="http://schemas.openxmlformats.org/drawingml/2006/main" xmlns:r="http://schemas.openxmlformats.org/officeDocument/2006/relationships" xmlns:p="http://schemas.openxmlformats.org/presentationml/2006/main">
  <p:tag name="NUM" val="1"/>
</p:tagLst>
</file>

<file path=ppt/tags/tag378.xml><?xml version="1.0" encoding="utf-8"?>
<p:tagLst xmlns:a="http://schemas.openxmlformats.org/drawingml/2006/main" xmlns:r="http://schemas.openxmlformats.org/officeDocument/2006/relationships" xmlns:p="http://schemas.openxmlformats.org/presentationml/2006/main">
  <p:tag name="NUM" val="2"/>
</p:tagLst>
</file>

<file path=ppt/tags/tag379.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4"/>
</p:tagLst>
</file>

<file path=ppt/tags/tag380.xml><?xml version="1.0" encoding="utf-8"?>
<p:tagLst xmlns:a="http://schemas.openxmlformats.org/drawingml/2006/main" xmlns:r="http://schemas.openxmlformats.org/officeDocument/2006/relationships" xmlns:p="http://schemas.openxmlformats.org/presentationml/2006/main">
  <p:tag name="NUM" val="4"/>
</p:tagLst>
</file>

<file path=ppt/tags/tag381.xml><?xml version="1.0" encoding="utf-8"?>
<p:tagLst xmlns:a="http://schemas.openxmlformats.org/drawingml/2006/main" xmlns:r="http://schemas.openxmlformats.org/officeDocument/2006/relationships" xmlns:p="http://schemas.openxmlformats.org/presentationml/2006/main">
  <p:tag name="NUM" val="5"/>
</p:tagLst>
</file>

<file path=ppt/tags/tag382.xml><?xml version="1.0" encoding="utf-8"?>
<p:tagLst xmlns:a="http://schemas.openxmlformats.org/drawingml/2006/main" xmlns:r="http://schemas.openxmlformats.org/officeDocument/2006/relationships" xmlns:p="http://schemas.openxmlformats.org/presentationml/2006/main">
  <p:tag name="NUM" val="6"/>
</p:tagLst>
</file>

<file path=ppt/tags/tag383.xml><?xml version="1.0" encoding="utf-8"?>
<p:tagLst xmlns:a="http://schemas.openxmlformats.org/drawingml/2006/main" xmlns:r="http://schemas.openxmlformats.org/officeDocument/2006/relationships" xmlns:p="http://schemas.openxmlformats.org/presentationml/2006/main">
  <p:tag name="NUM" val="7"/>
</p:tagLst>
</file>

<file path=ppt/tags/tag384.xml><?xml version="1.0" encoding="utf-8"?>
<p:tagLst xmlns:a="http://schemas.openxmlformats.org/drawingml/2006/main" xmlns:r="http://schemas.openxmlformats.org/officeDocument/2006/relationships" xmlns:p="http://schemas.openxmlformats.org/presentationml/2006/main">
  <p:tag name="NUM" val="8"/>
</p:tagLst>
</file>

<file path=ppt/tags/tag385.xml><?xml version="1.0" encoding="utf-8"?>
<p:tagLst xmlns:a="http://schemas.openxmlformats.org/drawingml/2006/main" xmlns:r="http://schemas.openxmlformats.org/officeDocument/2006/relationships" xmlns:p="http://schemas.openxmlformats.org/presentationml/2006/main">
  <p:tag name="NUM" val="8"/>
</p:tagLst>
</file>

<file path=ppt/tags/tag386.xml><?xml version="1.0" encoding="utf-8"?>
<p:tagLst xmlns:a="http://schemas.openxmlformats.org/drawingml/2006/main" xmlns:r="http://schemas.openxmlformats.org/officeDocument/2006/relationships" xmlns:p="http://schemas.openxmlformats.org/presentationml/2006/main">
  <p:tag name="NUM" val="1"/>
</p:tagLst>
</file>

<file path=ppt/tags/tag387.xml><?xml version="1.0" encoding="utf-8"?>
<p:tagLst xmlns:a="http://schemas.openxmlformats.org/drawingml/2006/main" xmlns:r="http://schemas.openxmlformats.org/officeDocument/2006/relationships" xmlns:p="http://schemas.openxmlformats.org/presentationml/2006/main">
  <p:tag name="NUM" val="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3"/>
</p:tagLst>
</file>

<file path=ppt/tags/tag393.xml><?xml version="1.0" encoding="utf-8"?>
<p:tagLst xmlns:a="http://schemas.openxmlformats.org/drawingml/2006/main" xmlns:r="http://schemas.openxmlformats.org/officeDocument/2006/relationships" xmlns:p="http://schemas.openxmlformats.org/presentationml/2006/main">
  <p:tag name="NUM" val="4"/>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6"/>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8"/>
</p:tagLst>
</file>

<file path=ppt/tags/tag398.xml><?xml version="1.0" encoding="utf-8"?>
<p:tagLst xmlns:a="http://schemas.openxmlformats.org/drawingml/2006/main" xmlns:r="http://schemas.openxmlformats.org/officeDocument/2006/relationships" xmlns:p="http://schemas.openxmlformats.org/presentationml/2006/main">
  <p:tag name="NUM" val="1"/>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00.xml><?xml version="1.0" encoding="utf-8"?>
<p:tagLst xmlns:a="http://schemas.openxmlformats.org/drawingml/2006/main" xmlns:r="http://schemas.openxmlformats.org/officeDocument/2006/relationships" xmlns:p="http://schemas.openxmlformats.org/presentationml/2006/main">
  <p:tag name="NUM" val="3"/>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5"/>
</p:tagLst>
</file>

<file path=ppt/tags/tag403.xml><?xml version="1.0" encoding="utf-8"?>
<p:tagLst xmlns:a="http://schemas.openxmlformats.org/drawingml/2006/main" xmlns:r="http://schemas.openxmlformats.org/officeDocument/2006/relationships" xmlns:p="http://schemas.openxmlformats.org/presentationml/2006/main">
  <p:tag name="NUM" val="6"/>
</p:tagLst>
</file>

<file path=ppt/tags/tag404.xml><?xml version="1.0" encoding="utf-8"?>
<p:tagLst xmlns:a="http://schemas.openxmlformats.org/drawingml/2006/main" xmlns:r="http://schemas.openxmlformats.org/officeDocument/2006/relationships" xmlns:p="http://schemas.openxmlformats.org/presentationml/2006/main">
  <p:tag name="NUM" val="7"/>
</p:tagLst>
</file>

<file path=ppt/tags/tag405.xml><?xml version="1.0" encoding="utf-8"?>
<p:tagLst xmlns:a="http://schemas.openxmlformats.org/drawingml/2006/main" xmlns:r="http://schemas.openxmlformats.org/officeDocument/2006/relationships" xmlns:p="http://schemas.openxmlformats.org/presentationml/2006/main">
  <p:tag name="NUM" val="9"/>
</p:tagLst>
</file>

<file path=ppt/tags/tag406.xml><?xml version="1.0" encoding="utf-8"?>
<p:tagLst xmlns:a="http://schemas.openxmlformats.org/drawingml/2006/main" xmlns:r="http://schemas.openxmlformats.org/officeDocument/2006/relationships" xmlns:p="http://schemas.openxmlformats.org/presentationml/2006/main">
  <p:tag name="NUM" val="7"/>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5"/>
</p:tagLst>
</file>

<file path=ppt/tags/tag412.xml><?xml version="1.0" encoding="utf-8"?>
<p:tagLst xmlns:a="http://schemas.openxmlformats.org/drawingml/2006/main" xmlns:r="http://schemas.openxmlformats.org/officeDocument/2006/relationships" xmlns:p="http://schemas.openxmlformats.org/presentationml/2006/main">
  <p:tag name="NUM" val="6"/>
</p:tagLst>
</file>

<file path=ppt/tags/tag413.xml><?xml version="1.0" encoding="utf-8"?>
<p:tagLst xmlns:a="http://schemas.openxmlformats.org/drawingml/2006/main" xmlns:r="http://schemas.openxmlformats.org/officeDocument/2006/relationships" xmlns:p="http://schemas.openxmlformats.org/presentationml/2006/main">
  <p:tag name="NUM" val="7"/>
</p:tagLst>
</file>

<file path=ppt/tags/tag414.xml><?xml version="1.0" encoding="utf-8"?>
<p:tagLst xmlns:a="http://schemas.openxmlformats.org/drawingml/2006/main" xmlns:r="http://schemas.openxmlformats.org/officeDocument/2006/relationships" xmlns:p="http://schemas.openxmlformats.org/presentationml/2006/main">
  <p:tag name="NUM" val="8"/>
</p:tagLst>
</file>

<file path=ppt/tags/tag415.xml><?xml version="1.0" encoding="utf-8"?>
<p:tagLst xmlns:a="http://schemas.openxmlformats.org/drawingml/2006/main" xmlns:r="http://schemas.openxmlformats.org/officeDocument/2006/relationships" xmlns:p="http://schemas.openxmlformats.org/presentationml/2006/main">
  <p:tag name="NUM" val="9"/>
</p:tagLst>
</file>

<file path=ppt/tags/tag416.xml><?xml version="1.0" encoding="utf-8"?>
<p:tagLst xmlns:a="http://schemas.openxmlformats.org/drawingml/2006/main" xmlns:r="http://schemas.openxmlformats.org/officeDocument/2006/relationships" xmlns:p="http://schemas.openxmlformats.org/presentationml/2006/main">
  <p:tag name="NUM" val="1"/>
</p:tagLst>
</file>

<file path=ppt/tags/tag417.xml><?xml version="1.0" encoding="utf-8"?>
<p:tagLst xmlns:a="http://schemas.openxmlformats.org/drawingml/2006/main" xmlns:r="http://schemas.openxmlformats.org/officeDocument/2006/relationships" xmlns:p="http://schemas.openxmlformats.org/presentationml/2006/main">
  <p:tag name="NUM" val="2"/>
</p:tagLst>
</file>

<file path=ppt/tags/tag418.xml><?xml version="1.0" encoding="utf-8"?>
<p:tagLst xmlns:a="http://schemas.openxmlformats.org/drawingml/2006/main" xmlns:r="http://schemas.openxmlformats.org/officeDocument/2006/relationships" xmlns:p="http://schemas.openxmlformats.org/presentationml/2006/main">
  <p:tag name="NUM" val="3"/>
</p:tagLst>
</file>

<file path=ppt/tags/tag419.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5"/>
</p:tagLst>
</file>

<file path=ppt/tags/tag421.xml><?xml version="1.0" encoding="utf-8"?>
<p:tagLst xmlns:a="http://schemas.openxmlformats.org/drawingml/2006/main" xmlns:r="http://schemas.openxmlformats.org/officeDocument/2006/relationships" xmlns:p="http://schemas.openxmlformats.org/presentationml/2006/main">
  <p:tag name="NUM" val="6"/>
</p:tagLst>
</file>

<file path=ppt/tags/tag422.xml><?xml version="1.0" encoding="utf-8"?>
<p:tagLst xmlns:a="http://schemas.openxmlformats.org/drawingml/2006/main" xmlns:r="http://schemas.openxmlformats.org/officeDocument/2006/relationships" xmlns:p="http://schemas.openxmlformats.org/presentationml/2006/main">
  <p:tag name="NUM" val="7"/>
</p:tagLst>
</file>

<file path=ppt/tags/tag423.xml><?xml version="1.0" encoding="utf-8"?>
<p:tagLst xmlns:a="http://schemas.openxmlformats.org/drawingml/2006/main" xmlns:r="http://schemas.openxmlformats.org/officeDocument/2006/relationships" xmlns:p="http://schemas.openxmlformats.org/presentationml/2006/main">
  <p:tag name="NUM" val="8"/>
</p:tagLst>
</file>

<file path=ppt/tags/tag424.xml><?xml version="1.0" encoding="utf-8"?>
<p:tagLst xmlns:a="http://schemas.openxmlformats.org/drawingml/2006/main" xmlns:r="http://schemas.openxmlformats.org/officeDocument/2006/relationships" xmlns:p="http://schemas.openxmlformats.org/presentationml/2006/main">
  <p:tag name="NUM" val="1"/>
</p:tagLst>
</file>

<file path=ppt/tags/tag425.xml><?xml version="1.0" encoding="utf-8"?>
<p:tagLst xmlns:a="http://schemas.openxmlformats.org/drawingml/2006/main" xmlns:r="http://schemas.openxmlformats.org/officeDocument/2006/relationships" xmlns:p="http://schemas.openxmlformats.org/presentationml/2006/main">
  <p:tag name="NUM" val="2"/>
</p:tagLst>
</file>

<file path=ppt/tags/tag426.xml><?xml version="1.0" encoding="utf-8"?>
<p:tagLst xmlns:a="http://schemas.openxmlformats.org/drawingml/2006/main" xmlns:r="http://schemas.openxmlformats.org/officeDocument/2006/relationships" xmlns:p="http://schemas.openxmlformats.org/presentationml/2006/main">
  <p:tag name="NUM" val="3"/>
</p:tagLst>
</file>

<file path=ppt/tags/tag427.xml><?xml version="1.0" encoding="utf-8"?>
<p:tagLst xmlns:a="http://schemas.openxmlformats.org/drawingml/2006/main" xmlns:r="http://schemas.openxmlformats.org/officeDocument/2006/relationships" xmlns:p="http://schemas.openxmlformats.org/presentationml/2006/main">
  <p:tag name="NUM" val="4"/>
</p:tagLst>
</file>

<file path=ppt/tags/tag428.xml><?xml version="1.0" encoding="utf-8"?>
<p:tagLst xmlns:a="http://schemas.openxmlformats.org/drawingml/2006/main" xmlns:r="http://schemas.openxmlformats.org/officeDocument/2006/relationships" xmlns:p="http://schemas.openxmlformats.org/presentationml/2006/main">
  <p:tag name="NUM" val="5"/>
</p:tagLst>
</file>

<file path=ppt/tags/tag429.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7"/>
</p:tagLst>
</file>

<file path=ppt/tags/tag431.xml><?xml version="1.0" encoding="utf-8"?>
<p:tagLst xmlns:a="http://schemas.openxmlformats.org/drawingml/2006/main" xmlns:r="http://schemas.openxmlformats.org/officeDocument/2006/relationships" xmlns:p="http://schemas.openxmlformats.org/presentationml/2006/main">
  <p:tag name="NUM" val="9"/>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4"/>
</p:tagLst>
</file>

<file path=ppt/tags/tag436.xml><?xml version="1.0" encoding="utf-8"?>
<p:tagLst xmlns:a="http://schemas.openxmlformats.org/drawingml/2006/main" xmlns:r="http://schemas.openxmlformats.org/officeDocument/2006/relationships" xmlns:p="http://schemas.openxmlformats.org/presentationml/2006/main">
  <p:tag name="NUM" val="5"/>
</p:tagLst>
</file>

<file path=ppt/tags/tag437.xml><?xml version="1.0" encoding="utf-8"?>
<p:tagLst xmlns:a="http://schemas.openxmlformats.org/drawingml/2006/main" xmlns:r="http://schemas.openxmlformats.org/officeDocument/2006/relationships" xmlns:p="http://schemas.openxmlformats.org/presentationml/2006/main">
  <p:tag name="NUM" val="6"/>
</p:tagLst>
</file>

<file path=ppt/tags/tag438.xml><?xml version="1.0" encoding="utf-8"?>
<p:tagLst xmlns:a="http://schemas.openxmlformats.org/drawingml/2006/main" xmlns:r="http://schemas.openxmlformats.org/officeDocument/2006/relationships" xmlns:p="http://schemas.openxmlformats.org/presentationml/2006/main">
  <p:tag name="NUM" val="7"/>
</p:tagLst>
</file>

<file path=ppt/tags/tag439.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2"/>
</p:tagLst>
</file>

<file path=ppt/tags/tag441.xml><?xml version="1.0" encoding="utf-8"?>
<p:tagLst xmlns:a="http://schemas.openxmlformats.org/drawingml/2006/main" xmlns:r="http://schemas.openxmlformats.org/officeDocument/2006/relationships" xmlns:p="http://schemas.openxmlformats.org/presentationml/2006/main">
  <p:tag name="NUM" val="3"/>
</p:tagLst>
</file>

<file path=ppt/tags/tag442.xml><?xml version="1.0" encoding="utf-8"?>
<p:tagLst xmlns:a="http://schemas.openxmlformats.org/drawingml/2006/main" xmlns:r="http://schemas.openxmlformats.org/officeDocument/2006/relationships" xmlns:p="http://schemas.openxmlformats.org/presentationml/2006/main">
  <p:tag name="NUM" val="4"/>
</p:tagLst>
</file>

<file path=ppt/tags/tag443.xml><?xml version="1.0" encoding="utf-8"?>
<p:tagLst xmlns:a="http://schemas.openxmlformats.org/drawingml/2006/main" xmlns:r="http://schemas.openxmlformats.org/officeDocument/2006/relationships" xmlns:p="http://schemas.openxmlformats.org/presentationml/2006/main">
  <p:tag name="NUM" val="5"/>
</p:tagLst>
</file>

<file path=ppt/tags/tag444.xml><?xml version="1.0" encoding="utf-8"?>
<p:tagLst xmlns:a="http://schemas.openxmlformats.org/drawingml/2006/main" xmlns:r="http://schemas.openxmlformats.org/officeDocument/2006/relationships" xmlns:p="http://schemas.openxmlformats.org/presentationml/2006/main">
  <p:tag name="NUM" val="6"/>
</p:tagLst>
</file>

<file path=ppt/tags/tag445.xml><?xml version="1.0" encoding="utf-8"?>
<p:tagLst xmlns:a="http://schemas.openxmlformats.org/drawingml/2006/main" xmlns:r="http://schemas.openxmlformats.org/officeDocument/2006/relationships" xmlns:p="http://schemas.openxmlformats.org/presentationml/2006/main">
  <p:tag name="NUM" val="7"/>
</p:tagLst>
</file>

<file path=ppt/tags/tag446.xml><?xml version="1.0" encoding="utf-8"?>
<p:tagLst xmlns:a="http://schemas.openxmlformats.org/drawingml/2006/main" xmlns:r="http://schemas.openxmlformats.org/officeDocument/2006/relationships" xmlns:p="http://schemas.openxmlformats.org/presentationml/2006/main">
  <p:tag name="NUM" val="9"/>
</p:tagLst>
</file>

<file path=ppt/tags/tag447.xml><?xml version="1.0" encoding="utf-8"?>
<p:tagLst xmlns:a="http://schemas.openxmlformats.org/drawingml/2006/main" xmlns:r="http://schemas.openxmlformats.org/officeDocument/2006/relationships" xmlns:p="http://schemas.openxmlformats.org/presentationml/2006/main">
  <p:tag name="NUM" val="1"/>
</p:tagLst>
</file>

<file path=ppt/tags/tag448.xml><?xml version="1.0" encoding="utf-8"?>
<p:tagLst xmlns:a="http://schemas.openxmlformats.org/drawingml/2006/main" xmlns:r="http://schemas.openxmlformats.org/officeDocument/2006/relationships" xmlns:p="http://schemas.openxmlformats.org/presentationml/2006/main">
  <p:tag name="NUM" val="2"/>
</p:tagLst>
</file>

<file path=ppt/tags/tag449.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4"/>
</p:tagLst>
</file>

<file path=ppt/tags/tag451.xml><?xml version="1.0" encoding="utf-8"?>
<p:tagLst xmlns:a="http://schemas.openxmlformats.org/drawingml/2006/main" xmlns:r="http://schemas.openxmlformats.org/officeDocument/2006/relationships" xmlns:p="http://schemas.openxmlformats.org/presentationml/2006/main">
  <p:tag name="NUM" val="5"/>
</p:tagLst>
</file>

<file path=ppt/tags/tag452.xml><?xml version="1.0" encoding="utf-8"?>
<p:tagLst xmlns:a="http://schemas.openxmlformats.org/drawingml/2006/main" xmlns:r="http://schemas.openxmlformats.org/officeDocument/2006/relationships" xmlns:p="http://schemas.openxmlformats.org/presentationml/2006/main">
  <p:tag name="NUM" val="6"/>
</p:tagLst>
</file>

<file path=ppt/tags/tag453.xml><?xml version="1.0" encoding="utf-8"?>
<p:tagLst xmlns:a="http://schemas.openxmlformats.org/drawingml/2006/main" xmlns:r="http://schemas.openxmlformats.org/officeDocument/2006/relationships" xmlns:p="http://schemas.openxmlformats.org/presentationml/2006/main">
  <p:tag name="NUM" val="7"/>
</p:tagLst>
</file>

<file path=ppt/tags/tag454.xml><?xml version="1.0" encoding="utf-8"?>
<p:tagLst xmlns:a="http://schemas.openxmlformats.org/drawingml/2006/main" xmlns:r="http://schemas.openxmlformats.org/officeDocument/2006/relationships" xmlns:p="http://schemas.openxmlformats.org/presentationml/2006/main">
  <p:tag name="NUM" val="9"/>
</p:tagLst>
</file>

<file path=ppt/tags/tag455.xml><?xml version="1.0" encoding="utf-8"?>
<p:tagLst xmlns:a="http://schemas.openxmlformats.org/drawingml/2006/main" xmlns:r="http://schemas.openxmlformats.org/officeDocument/2006/relationships" xmlns:p="http://schemas.openxmlformats.org/presentationml/2006/main">
  <p:tag name="NUM" val="1"/>
</p:tagLst>
</file>

<file path=ppt/tags/tag456.xml><?xml version="1.0" encoding="utf-8"?>
<p:tagLst xmlns:a="http://schemas.openxmlformats.org/drawingml/2006/main" xmlns:r="http://schemas.openxmlformats.org/officeDocument/2006/relationships" xmlns:p="http://schemas.openxmlformats.org/presentationml/2006/main">
  <p:tag name="NUM" val="2"/>
</p:tagLst>
</file>

<file path=ppt/tags/tag457.xml><?xml version="1.0" encoding="utf-8"?>
<p:tagLst xmlns:a="http://schemas.openxmlformats.org/drawingml/2006/main" xmlns:r="http://schemas.openxmlformats.org/officeDocument/2006/relationships" xmlns:p="http://schemas.openxmlformats.org/presentationml/2006/main">
  <p:tag name="NUM" val="3"/>
</p:tagLst>
</file>

<file path=ppt/tags/tag458.xml><?xml version="1.0" encoding="utf-8"?>
<p:tagLst xmlns:a="http://schemas.openxmlformats.org/drawingml/2006/main" xmlns:r="http://schemas.openxmlformats.org/officeDocument/2006/relationships" xmlns:p="http://schemas.openxmlformats.org/presentationml/2006/main">
  <p:tag name="NUM" val="4"/>
</p:tagLst>
</file>

<file path=ppt/tags/tag459.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6"/>
</p:tagLst>
</file>

<file path=ppt/tags/tag461.xml><?xml version="1.0" encoding="utf-8"?>
<p:tagLst xmlns:a="http://schemas.openxmlformats.org/drawingml/2006/main" xmlns:r="http://schemas.openxmlformats.org/officeDocument/2006/relationships" xmlns:p="http://schemas.openxmlformats.org/presentationml/2006/main">
  <p:tag name="NUM" val="7"/>
</p:tagLst>
</file>

<file path=ppt/tags/tag462.xml><?xml version="1.0" encoding="utf-8"?>
<p:tagLst xmlns:a="http://schemas.openxmlformats.org/drawingml/2006/main" xmlns:r="http://schemas.openxmlformats.org/officeDocument/2006/relationships" xmlns:p="http://schemas.openxmlformats.org/presentationml/2006/main">
  <p:tag name="NUM" val="8"/>
</p:tagLst>
</file>

<file path=ppt/tags/tag463.xml><?xml version="1.0" encoding="utf-8"?>
<p:tagLst xmlns:a="http://schemas.openxmlformats.org/drawingml/2006/main" xmlns:r="http://schemas.openxmlformats.org/officeDocument/2006/relationships" xmlns:p="http://schemas.openxmlformats.org/presentationml/2006/main">
  <p:tag name="NUM" val="9"/>
</p:tagLst>
</file>

<file path=ppt/tags/tag464.xml><?xml version="1.0" encoding="utf-8"?>
<p:tagLst xmlns:a="http://schemas.openxmlformats.org/drawingml/2006/main" xmlns:r="http://schemas.openxmlformats.org/officeDocument/2006/relationships" xmlns:p="http://schemas.openxmlformats.org/presentationml/2006/main">
  <p:tag name="NUM" val="1"/>
</p:tagLst>
</file>

<file path=ppt/tags/tag465.xml><?xml version="1.0" encoding="utf-8"?>
<p:tagLst xmlns:a="http://schemas.openxmlformats.org/drawingml/2006/main" xmlns:r="http://schemas.openxmlformats.org/officeDocument/2006/relationships" xmlns:p="http://schemas.openxmlformats.org/presentationml/2006/main">
  <p:tag name="NUM" val="2"/>
</p:tagLst>
</file>

<file path=ppt/tags/tag466.xml><?xml version="1.0" encoding="utf-8"?>
<p:tagLst xmlns:a="http://schemas.openxmlformats.org/drawingml/2006/main" xmlns:r="http://schemas.openxmlformats.org/officeDocument/2006/relationships" xmlns:p="http://schemas.openxmlformats.org/presentationml/2006/main">
  <p:tag name="NUM" val="3"/>
</p:tagLst>
</file>

<file path=ppt/tags/tag467.xml><?xml version="1.0" encoding="utf-8"?>
<p:tagLst xmlns:a="http://schemas.openxmlformats.org/drawingml/2006/main" xmlns:r="http://schemas.openxmlformats.org/officeDocument/2006/relationships" xmlns:p="http://schemas.openxmlformats.org/presentationml/2006/main">
  <p:tag name="NUM" val="4"/>
</p:tagLst>
</file>

<file path=ppt/tags/tag468.xml><?xml version="1.0" encoding="utf-8"?>
<p:tagLst xmlns:a="http://schemas.openxmlformats.org/drawingml/2006/main" xmlns:r="http://schemas.openxmlformats.org/officeDocument/2006/relationships" xmlns:p="http://schemas.openxmlformats.org/presentationml/2006/main">
  <p:tag name="NUM" val="5"/>
</p:tagLst>
</file>

<file path=ppt/tags/tag469.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7"/>
</p:tagLst>
</file>

<file path=ppt/tags/tag471.xml><?xml version="1.0" encoding="utf-8"?>
<p:tagLst xmlns:a="http://schemas.openxmlformats.org/drawingml/2006/main" xmlns:r="http://schemas.openxmlformats.org/officeDocument/2006/relationships" xmlns:p="http://schemas.openxmlformats.org/presentationml/2006/main">
  <p:tag name="NUM" val="9"/>
</p:tagLst>
</file>

<file path=ppt/tags/tag472.xml><?xml version="1.0" encoding="utf-8"?>
<p:tagLst xmlns:a="http://schemas.openxmlformats.org/drawingml/2006/main" xmlns:r="http://schemas.openxmlformats.org/officeDocument/2006/relationships" xmlns:p="http://schemas.openxmlformats.org/presentationml/2006/main">
  <p:tag name="NUM" val="8"/>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2"/>
</p:tagLst>
</file>

<file path=ppt/tags/tag475.xml><?xml version="1.0" encoding="utf-8"?>
<p:tagLst xmlns:a="http://schemas.openxmlformats.org/drawingml/2006/main" xmlns:r="http://schemas.openxmlformats.org/officeDocument/2006/relationships" xmlns:p="http://schemas.openxmlformats.org/presentationml/2006/main">
  <p:tag name="NUM" val="3"/>
</p:tagLst>
</file>

<file path=ppt/tags/tag476.xml><?xml version="1.0" encoding="utf-8"?>
<p:tagLst xmlns:a="http://schemas.openxmlformats.org/drawingml/2006/main" xmlns:r="http://schemas.openxmlformats.org/officeDocument/2006/relationships" xmlns:p="http://schemas.openxmlformats.org/presentationml/2006/main">
  <p:tag name="NUM" val="4"/>
</p:tagLst>
</file>

<file path=ppt/tags/tag477.xml><?xml version="1.0" encoding="utf-8"?>
<p:tagLst xmlns:a="http://schemas.openxmlformats.org/drawingml/2006/main" xmlns:r="http://schemas.openxmlformats.org/officeDocument/2006/relationships" xmlns:p="http://schemas.openxmlformats.org/presentationml/2006/main">
  <p:tag name="NUM" val="5"/>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4"/>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6"/>
</p:tagLst>
</file>

<file path=ppt/tags/tag484.xml><?xml version="1.0" encoding="utf-8"?>
<p:tagLst xmlns:a="http://schemas.openxmlformats.org/drawingml/2006/main" xmlns:r="http://schemas.openxmlformats.org/officeDocument/2006/relationships" xmlns:p="http://schemas.openxmlformats.org/presentationml/2006/main">
  <p:tag name="NUM" val="8"/>
</p:tagLst>
</file>

<file path=ppt/tags/tag485.xml><?xml version="1.0" encoding="utf-8"?>
<p:tagLst xmlns:a="http://schemas.openxmlformats.org/drawingml/2006/main" xmlns:r="http://schemas.openxmlformats.org/officeDocument/2006/relationships" xmlns:p="http://schemas.openxmlformats.org/presentationml/2006/main">
  <p:tag name="NUM" val="9"/>
</p:tagLst>
</file>

<file path=ppt/tags/tag486.xml><?xml version="1.0" encoding="utf-8"?>
<p:tagLst xmlns:a="http://schemas.openxmlformats.org/drawingml/2006/main" xmlns:r="http://schemas.openxmlformats.org/officeDocument/2006/relationships" xmlns:p="http://schemas.openxmlformats.org/presentationml/2006/main">
  <p:tag name="NUM" val="1"/>
</p:tagLst>
</file>

<file path=ppt/tags/tag487.xml><?xml version="1.0" encoding="utf-8"?>
<p:tagLst xmlns:a="http://schemas.openxmlformats.org/drawingml/2006/main" xmlns:r="http://schemas.openxmlformats.org/officeDocument/2006/relationships" xmlns:p="http://schemas.openxmlformats.org/presentationml/2006/main">
  <p:tag name="NUM" val="2"/>
</p:tagLst>
</file>

<file path=ppt/tags/tag488.xml><?xml version="1.0" encoding="utf-8"?>
<p:tagLst xmlns:a="http://schemas.openxmlformats.org/drawingml/2006/main" xmlns:r="http://schemas.openxmlformats.org/officeDocument/2006/relationships" xmlns:p="http://schemas.openxmlformats.org/presentationml/2006/main">
  <p:tag name="NUM" val="3"/>
</p:tagLst>
</file>

<file path=ppt/tags/tag489.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490.xml><?xml version="1.0" encoding="utf-8"?>
<p:tagLst xmlns:a="http://schemas.openxmlformats.org/drawingml/2006/main" xmlns:r="http://schemas.openxmlformats.org/officeDocument/2006/relationships" xmlns:p="http://schemas.openxmlformats.org/presentationml/2006/main">
  <p:tag name="NUM" val="5"/>
</p:tagLst>
</file>

<file path=ppt/tags/tag491.xml><?xml version="1.0" encoding="utf-8"?>
<p:tagLst xmlns:a="http://schemas.openxmlformats.org/drawingml/2006/main" xmlns:r="http://schemas.openxmlformats.org/officeDocument/2006/relationships" xmlns:p="http://schemas.openxmlformats.org/presentationml/2006/main">
  <p:tag name="NUM" val="6"/>
</p:tagLst>
</file>

<file path=ppt/tags/tag492.xml><?xml version="1.0" encoding="utf-8"?>
<p:tagLst xmlns:a="http://schemas.openxmlformats.org/drawingml/2006/main" xmlns:r="http://schemas.openxmlformats.org/officeDocument/2006/relationships" xmlns:p="http://schemas.openxmlformats.org/presentationml/2006/main">
  <p:tag name="NUM" val="7"/>
</p:tagLst>
</file>

<file path=ppt/tags/tag493.xml><?xml version="1.0" encoding="utf-8"?>
<p:tagLst xmlns:a="http://schemas.openxmlformats.org/drawingml/2006/main" xmlns:r="http://schemas.openxmlformats.org/officeDocument/2006/relationships" xmlns:p="http://schemas.openxmlformats.org/presentationml/2006/main">
  <p:tag name="NUM" val="8"/>
</p:tagLst>
</file>

<file path=ppt/tags/tag494.xml><?xml version="1.0" encoding="utf-8"?>
<p:tagLst xmlns:a="http://schemas.openxmlformats.org/drawingml/2006/main" xmlns:r="http://schemas.openxmlformats.org/officeDocument/2006/relationships" xmlns:p="http://schemas.openxmlformats.org/presentationml/2006/main">
  <p:tag name="NUM" val="9"/>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4"/>
</p:tagLst>
</file>

<file path=ppt/tags/tag49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00.xml><?xml version="1.0" encoding="utf-8"?>
<p:tagLst xmlns:a="http://schemas.openxmlformats.org/drawingml/2006/main" xmlns:r="http://schemas.openxmlformats.org/officeDocument/2006/relationships" xmlns:p="http://schemas.openxmlformats.org/presentationml/2006/main">
  <p:tag name="NUM" val="6"/>
</p:tagLst>
</file>

<file path=ppt/tags/tag501.xml><?xml version="1.0" encoding="utf-8"?>
<p:tagLst xmlns:a="http://schemas.openxmlformats.org/drawingml/2006/main" xmlns:r="http://schemas.openxmlformats.org/officeDocument/2006/relationships" xmlns:p="http://schemas.openxmlformats.org/presentationml/2006/main">
  <p:tag name="NUM" val="8"/>
</p:tagLst>
</file>

<file path=ppt/tags/tag502.xml><?xml version="1.0" encoding="utf-8"?>
<p:tagLst xmlns:a="http://schemas.openxmlformats.org/drawingml/2006/main" xmlns:r="http://schemas.openxmlformats.org/officeDocument/2006/relationships" xmlns:p="http://schemas.openxmlformats.org/presentationml/2006/main">
  <p:tag name="NUM" val="9"/>
</p:tagLst>
</file>

<file path=ppt/tags/tag503.xml><?xml version="1.0" encoding="utf-8"?>
<p:tagLst xmlns:a="http://schemas.openxmlformats.org/drawingml/2006/main" xmlns:r="http://schemas.openxmlformats.org/officeDocument/2006/relationships" xmlns:p="http://schemas.openxmlformats.org/presentationml/2006/main">
  <p:tag name="NUM" val="10"/>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3"/>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5"/>
</p:tagLst>
</file>

<file path=ppt/tags/tag509.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10.xml><?xml version="1.0" encoding="utf-8"?>
<p:tagLst xmlns:a="http://schemas.openxmlformats.org/drawingml/2006/main" xmlns:r="http://schemas.openxmlformats.org/officeDocument/2006/relationships" xmlns:p="http://schemas.openxmlformats.org/presentationml/2006/main">
  <p:tag name="NUM" val="7"/>
</p:tagLst>
</file>

<file path=ppt/tags/tag511.xml><?xml version="1.0" encoding="utf-8"?>
<p:tagLst xmlns:a="http://schemas.openxmlformats.org/drawingml/2006/main" xmlns:r="http://schemas.openxmlformats.org/officeDocument/2006/relationships" xmlns:p="http://schemas.openxmlformats.org/presentationml/2006/main">
  <p:tag name="NUM" val="8"/>
</p:tagLst>
</file>

<file path=ppt/tags/tag512.xml><?xml version="1.0" encoding="utf-8"?>
<p:tagLst xmlns:a="http://schemas.openxmlformats.org/drawingml/2006/main" xmlns:r="http://schemas.openxmlformats.org/officeDocument/2006/relationships" xmlns:p="http://schemas.openxmlformats.org/presentationml/2006/main">
  <p:tag name="NUM" val="1"/>
</p:tagLst>
</file>

<file path=ppt/tags/tag513.xml><?xml version="1.0" encoding="utf-8"?>
<p:tagLst xmlns:a="http://schemas.openxmlformats.org/drawingml/2006/main" xmlns:r="http://schemas.openxmlformats.org/officeDocument/2006/relationships" xmlns:p="http://schemas.openxmlformats.org/presentationml/2006/main">
  <p:tag name="NUM" val="2"/>
</p:tagLst>
</file>

<file path=ppt/tags/tag514.xml><?xml version="1.0" encoding="utf-8"?>
<p:tagLst xmlns:a="http://schemas.openxmlformats.org/drawingml/2006/main" xmlns:r="http://schemas.openxmlformats.org/officeDocument/2006/relationships" xmlns:p="http://schemas.openxmlformats.org/presentationml/2006/main">
  <p:tag name="NUM" val="3"/>
</p:tagLst>
</file>

<file path=ppt/tags/tag515.xml><?xml version="1.0" encoding="utf-8"?>
<p:tagLst xmlns:a="http://schemas.openxmlformats.org/drawingml/2006/main" xmlns:r="http://schemas.openxmlformats.org/officeDocument/2006/relationships" xmlns:p="http://schemas.openxmlformats.org/presentationml/2006/main">
  <p:tag name="NUM" val="4"/>
</p:tagLst>
</file>

<file path=ppt/tags/tag516.xml><?xml version="1.0" encoding="utf-8"?>
<p:tagLst xmlns:a="http://schemas.openxmlformats.org/drawingml/2006/main" xmlns:r="http://schemas.openxmlformats.org/officeDocument/2006/relationships" xmlns:p="http://schemas.openxmlformats.org/presentationml/2006/main">
  <p:tag name="NUM" val="5"/>
</p:tagLst>
</file>

<file path=ppt/tags/tag517.xml><?xml version="1.0" encoding="utf-8"?>
<p:tagLst xmlns:a="http://schemas.openxmlformats.org/drawingml/2006/main" xmlns:r="http://schemas.openxmlformats.org/officeDocument/2006/relationships" xmlns:p="http://schemas.openxmlformats.org/presentationml/2006/main">
  <p:tag name="NUM" val="6"/>
</p:tagLst>
</file>

<file path=ppt/tags/tag518.xml><?xml version="1.0" encoding="utf-8"?>
<p:tagLst xmlns:a="http://schemas.openxmlformats.org/drawingml/2006/main" xmlns:r="http://schemas.openxmlformats.org/officeDocument/2006/relationships" xmlns:p="http://schemas.openxmlformats.org/presentationml/2006/main">
  <p:tag name="NUM" val="7"/>
</p:tagLst>
</file>

<file path=ppt/tags/tag519.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20.xml><?xml version="1.0" encoding="utf-8"?>
<p:tagLst xmlns:a="http://schemas.openxmlformats.org/drawingml/2006/main" xmlns:r="http://schemas.openxmlformats.org/officeDocument/2006/relationships" xmlns:p="http://schemas.openxmlformats.org/presentationml/2006/main">
  <p:tag name="NUM" val="9"/>
</p:tagLst>
</file>

<file path=ppt/tags/tag521.xml><?xml version="1.0" encoding="utf-8"?>
<p:tagLst xmlns:a="http://schemas.openxmlformats.org/drawingml/2006/main" xmlns:r="http://schemas.openxmlformats.org/officeDocument/2006/relationships" xmlns:p="http://schemas.openxmlformats.org/presentationml/2006/main">
  <p:tag name="NUM" val="1"/>
</p:tagLst>
</file>

<file path=ppt/tags/tag522.xml><?xml version="1.0" encoding="utf-8"?>
<p:tagLst xmlns:a="http://schemas.openxmlformats.org/drawingml/2006/main" xmlns:r="http://schemas.openxmlformats.org/officeDocument/2006/relationships" xmlns:p="http://schemas.openxmlformats.org/presentationml/2006/main">
  <p:tag name="NUM" val="2"/>
</p:tagLst>
</file>

<file path=ppt/tags/tag523.xml><?xml version="1.0" encoding="utf-8"?>
<p:tagLst xmlns:a="http://schemas.openxmlformats.org/drawingml/2006/main" xmlns:r="http://schemas.openxmlformats.org/officeDocument/2006/relationships" xmlns:p="http://schemas.openxmlformats.org/presentationml/2006/main">
  <p:tag name="NUM" val="3"/>
</p:tagLst>
</file>

<file path=ppt/tags/tag524.xml><?xml version="1.0" encoding="utf-8"?>
<p:tagLst xmlns:a="http://schemas.openxmlformats.org/drawingml/2006/main" xmlns:r="http://schemas.openxmlformats.org/officeDocument/2006/relationships" xmlns:p="http://schemas.openxmlformats.org/presentationml/2006/main">
  <p:tag name="NUM" val="4"/>
</p:tagLst>
</file>

<file path=ppt/tags/tag525.xml><?xml version="1.0" encoding="utf-8"?>
<p:tagLst xmlns:a="http://schemas.openxmlformats.org/drawingml/2006/main" xmlns:r="http://schemas.openxmlformats.org/officeDocument/2006/relationships" xmlns:p="http://schemas.openxmlformats.org/presentationml/2006/main">
  <p:tag name="NUM" val="5"/>
</p:tagLst>
</file>

<file path=ppt/tags/tag526.xml><?xml version="1.0" encoding="utf-8"?>
<p:tagLst xmlns:a="http://schemas.openxmlformats.org/drawingml/2006/main" xmlns:r="http://schemas.openxmlformats.org/officeDocument/2006/relationships" xmlns:p="http://schemas.openxmlformats.org/presentationml/2006/main">
  <p:tag name="NUM" val="6"/>
</p:tagLst>
</file>

<file path=ppt/tags/tag527.xml><?xml version="1.0" encoding="utf-8"?>
<p:tagLst xmlns:a="http://schemas.openxmlformats.org/drawingml/2006/main" xmlns:r="http://schemas.openxmlformats.org/officeDocument/2006/relationships" xmlns:p="http://schemas.openxmlformats.org/presentationml/2006/main">
  <p:tag name="NUM" val="7"/>
</p:tagLst>
</file>

<file path=ppt/tags/tag528.xml><?xml version="1.0" encoding="utf-8"?>
<p:tagLst xmlns:a="http://schemas.openxmlformats.org/drawingml/2006/main" xmlns:r="http://schemas.openxmlformats.org/officeDocument/2006/relationships" xmlns:p="http://schemas.openxmlformats.org/presentationml/2006/main">
  <p:tag name="NUM" val="8"/>
</p:tagLst>
</file>

<file path=ppt/tags/tag529.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30.xml><?xml version="1.0" encoding="utf-8"?>
<p:tagLst xmlns:a="http://schemas.openxmlformats.org/drawingml/2006/main" xmlns:r="http://schemas.openxmlformats.org/officeDocument/2006/relationships" xmlns:p="http://schemas.openxmlformats.org/presentationml/2006/main">
  <p:tag name="NUM" val="1"/>
</p:tagLst>
</file>

<file path=ppt/tags/tag531.xml><?xml version="1.0" encoding="utf-8"?>
<p:tagLst xmlns:a="http://schemas.openxmlformats.org/drawingml/2006/main" xmlns:r="http://schemas.openxmlformats.org/officeDocument/2006/relationships" xmlns:p="http://schemas.openxmlformats.org/presentationml/2006/main">
  <p:tag name="NUM" val="2"/>
</p:tagLst>
</file>

<file path=ppt/tags/tag532.xml><?xml version="1.0" encoding="utf-8"?>
<p:tagLst xmlns:a="http://schemas.openxmlformats.org/drawingml/2006/main" xmlns:r="http://schemas.openxmlformats.org/officeDocument/2006/relationships" xmlns:p="http://schemas.openxmlformats.org/presentationml/2006/main">
  <p:tag name="NUM" val="3"/>
</p:tagLst>
</file>

<file path=ppt/tags/tag533.xml><?xml version="1.0" encoding="utf-8"?>
<p:tagLst xmlns:a="http://schemas.openxmlformats.org/drawingml/2006/main" xmlns:r="http://schemas.openxmlformats.org/officeDocument/2006/relationships" xmlns:p="http://schemas.openxmlformats.org/presentationml/2006/main">
  <p:tag name="NUM" val="4"/>
</p:tagLst>
</file>

<file path=ppt/tags/tag534.xml><?xml version="1.0" encoding="utf-8"?>
<p:tagLst xmlns:a="http://schemas.openxmlformats.org/drawingml/2006/main" xmlns:r="http://schemas.openxmlformats.org/officeDocument/2006/relationships" xmlns:p="http://schemas.openxmlformats.org/presentationml/2006/main">
  <p:tag name="NUM" val="5"/>
</p:tagLst>
</file>

<file path=ppt/tags/tag535.xml><?xml version="1.0" encoding="utf-8"?>
<p:tagLst xmlns:a="http://schemas.openxmlformats.org/drawingml/2006/main" xmlns:r="http://schemas.openxmlformats.org/officeDocument/2006/relationships" xmlns:p="http://schemas.openxmlformats.org/presentationml/2006/main">
  <p:tag name="NUM" val="6"/>
</p:tagLst>
</file>

<file path=ppt/tags/tag536.xml><?xml version="1.0" encoding="utf-8"?>
<p:tagLst xmlns:a="http://schemas.openxmlformats.org/drawingml/2006/main" xmlns:r="http://schemas.openxmlformats.org/officeDocument/2006/relationships" xmlns:p="http://schemas.openxmlformats.org/presentationml/2006/main">
  <p:tag name="NUM" val="7"/>
</p:tagLst>
</file>

<file path=ppt/tags/tag537.xml><?xml version="1.0" encoding="utf-8"?>
<p:tagLst xmlns:a="http://schemas.openxmlformats.org/drawingml/2006/main" xmlns:r="http://schemas.openxmlformats.org/officeDocument/2006/relationships" xmlns:p="http://schemas.openxmlformats.org/presentationml/2006/main">
  <p:tag name="NUM" val="8"/>
</p:tagLst>
</file>

<file path=ppt/tags/tag538.xml><?xml version="1.0" encoding="utf-8"?>
<p:tagLst xmlns:a="http://schemas.openxmlformats.org/drawingml/2006/main" xmlns:r="http://schemas.openxmlformats.org/officeDocument/2006/relationships" xmlns:p="http://schemas.openxmlformats.org/presentationml/2006/main">
  <p:tag name="NUM" val="1"/>
</p:tagLst>
</file>

<file path=ppt/tags/tag539.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40.xml><?xml version="1.0" encoding="utf-8"?>
<p:tagLst xmlns:a="http://schemas.openxmlformats.org/drawingml/2006/main" xmlns:r="http://schemas.openxmlformats.org/officeDocument/2006/relationships" xmlns:p="http://schemas.openxmlformats.org/presentationml/2006/main">
  <p:tag name="NUM" val="3"/>
</p:tagLst>
</file>

<file path=ppt/tags/tag541.xml><?xml version="1.0" encoding="utf-8"?>
<p:tagLst xmlns:a="http://schemas.openxmlformats.org/drawingml/2006/main" xmlns:r="http://schemas.openxmlformats.org/officeDocument/2006/relationships" xmlns:p="http://schemas.openxmlformats.org/presentationml/2006/main">
  <p:tag name="NUM" val="4"/>
</p:tagLst>
</file>

<file path=ppt/tags/tag542.xml><?xml version="1.0" encoding="utf-8"?>
<p:tagLst xmlns:a="http://schemas.openxmlformats.org/drawingml/2006/main" xmlns:r="http://schemas.openxmlformats.org/officeDocument/2006/relationships" xmlns:p="http://schemas.openxmlformats.org/presentationml/2006/main">
  <p:tag name="NUM" val="5"/>
</p:tagLst>
</file>

<file path=ppt/tags/tag543.xml><?xml version="1.0" encoding="utf-8"?>
<p:tagLst xmlns:a="http://schemas.openxmlformats.org/drawingml/2006/main" xmlns:r="http://schemas.openxmlformats.org/officeDocument/2006/relationships" xmlns:p="http://schemas.openxmlformats.org/presentationml/2006/main">
  <p:tag name="NUM" val="6"/>
</p:tagLst>
</file>

<file path=ppt/tags/tag544.xml><?xml version="1.0" encoding="utf-8"?>
<p:tagLst xmlns:a="http://schemas.openxmlformats.org/drawingml/2006/main" xmlns:r="http://schemas.openxmlformats.org/officeDocument/2006/relationships" xmlns:p="http://schemas.openxmlformats.org/presentationml/2006/main">
  <p:tag name="NUM" val="7"/>
</p:tagLst>
</file>

<file path=ppt/tags/tag545.xml><?xml version="1.0" encoding="utf-8"?>
<p:tagLst xmlns:a="http://schemas.openxmlformats.org/drawingml/2006/main" xmlns:r="http://schemas.openxmlformats.org/officeDocument/2006/relationships" xmlns:p="http://schemas.openxmlformats.org/presentationml/2006/main">
  <p:tag name="NUM" val="8"/>
</p:tagLst>
</file>

<file path=ppt/tags/tag546.xml><?xml version="1.0" encoding="utf-8"?>
<p:tagLst xmlns:a="http://schemas.openxmlformats.org/drawingml/2006/main" xmlns:r="http://schemas.openxmlformats.org/officeDocument/2006/relationships" xmlns:p="http://schemas.openxmlformats.org/presentationml/2006/main">
  <p:tag name="NUM" val="1"/>
</p:tagLst>
</file>

<file path=ppt/tags/tag547.xml><?xml version="1.0" encoding="utf-8"?>
<p:tagLst xmlns:a="http://schemas.openxmlformats.org/drawingml/2006/main" xmlns:r="http://schemas.openxmlformats.org/officeDocument/2006/relationships" xmlns:p="http://schemas.openxmlformats.org/presentationml/2006/main">
  <p:tag name="NUM" val="2"/>
</p:tagLst>
</file>

<file path=ppt/tags/tag548.xml><?xml version="1.0" encoding="utf-8"?>
<p:tagLst xmlns:a="http://schemas.openxmlformats.org/drawingml/2006/main" xmlns:r="http://schemas.openxmlformats.org/officeDocument/2006/relationships" xmlns:p="http://schemas.openxmlformats.org/presentationml/2006/main">
  <p:tag name="NUM" val="3"/>
</p:tagLst>
</file>

<file path=ppt/tags/tag549.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1"/>
</p:tagLst>
</file>

<file path=ppt/tags/tag550.xml><?xml version="1.0" encoding="utf-8"?>
<p:tagLst xmlns:a="http://schemas.openxmlformats.org/drawingml/2006/main" xmlns:r="http://schemas.openxmlformats.org/officeDocument/2006/relationships" xmlns:p="http://schemas.openxmlformats.org/presentationml/2006/main">
  <p:tag name="NUM" val="5"/>
</p:tagLst>
</file>

<file path=ppt/tags/tag551.xml><?xml version="1.0" encoding="utf-8"?>
<p:tagLst xmlns:a="http://schemas.openxmlformats.org/drawingml/2006/main" xmlns:r="http://schemas.openxmlformats.org/officeDocument/2006/relationships" xmlns:p="http://schemas.openxmlformats.org/presentationml/2006/main">
  <p:tag name="NUM" val="6"/>
</p:tagLst>
</file>

<file path=ppt/tags/tag552.xml><?xml version="1.0" encoding="utf-8"?>
<p:tagLst xmlns:a="http://schemas.openxmlformats.org/drawingml/2006/main" xmlns:r="http://schemas.openxmlformats.org/officeDocument/2006/relationships" xmlns:p="http://schemas.openxmlformats.org/presentationml/2006/main">
  <p:tag name="NUM" val="7"/>
</p:tagLst>
</file>

<file path=ppt/tags/tag553.xml><?xml version="1.0" encoding="utf-8"?>
<p:tagLst xmlns:a="http://schemas.openxmlformats.org/drawingml/2006/main" xmlns:r="http://schemas.openxmlformats.org/officeDocument/2006/relationships" xmlns:p="http://schemas.openxmlformats.org/presentationml/2006/main">
  <p:tag name="NUM" val="8"/>
</p:tagLst>
</file>

<file path=ppt/tags/tag554.xml><?xml version="1.0" encoding="utf-8"?>
<p:tagLst xmlns:a="http://schemas.openxmlformats.org/drawingml/2006/main" xmlns:r="http://schemas.openxmlformats.org/officeDocument/2006/relationships" xmlns:p="http://schemas.openxmlformats.org/presentationml/2006/main">
  <p:tag name="NUM" val="10"/>
</p:tagLst>
</file>

<file path=ppt/tags/tag555.xml><?xml version="1.0" encoding="utf-8"?>
<p:tagLst xmlns:a="http://schemas.openxmlformats.org/drawingml/2006/main" xmlns:r="http://schemas.openxmlformats.org/officeDocument/2006/relationships" xmlns:p="http://schemas.openxmlformats.org/presentationml/2006/main">
  <p:tag name="NUM" val="1"/>
</p:tagLst>
</file>

<file path=ppt/tags/tag556.xml><?xml version="1.0" encoding="utf-8"?>
<p:tagLst xmlns:a="http://schemas.openxmlformats.org/drawingml/2006/main" xmlns:r="http://schemas.openxmlformats.org/officeDocument/2006/relationships" xmlns:p="http://schemas.openxmlformats.org/presentationml/2006/main">
  <p:tag name="NUM" val="2"/>
</p:tagLst>
</file>

<file path=ppt/tags/tag557.xml><?xml version="1.0" encoding="utf-8"?>
<p:tagLst xmlns:a="http://schemas.openxmlformats.org/drawingml/2006/main" xmlns:r="http://schemas.openxmlformats.org/officeDocument/2006/relationships" xmlns:p="http://schemas.openxmlformats.org/presentationml/2006/main">
  <p:tag name="NUM" val="3"/>
</p:tagLst>
</file>

<file path=ppt/tags/tag558.xml><?xml version="1.0" encoding="utf-8"?>
<p:tagLst xmlns:a="http://schemas.openxmlformats.org/drawingml/2006/main" xmlns:r="http://schemas.openxmlformats.org/officeDocument/2006/relationships" xmlns:p="http://schemas.openxmlformats.org/presentationml/2006/main">
  <p:tag name="NUM" val="4"/>
</p:tagLst>
</file>

<file path=ppt/tags/tag559.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6"/>
</p:tagLst>
</file>

<file path=ppt/tags/tag561.xml><?xml version="1.0" encoding="utf-8"?>
<p:tagLst xmlns:a="http://schemas.openxmlformats.org/drawingml/2006/main" xmlns:r="http://schemas.openxmlformats.org/officeDocument/2006/relationships" xmlns:p="http://schemas.openxmlformats.org/presentationml/2006/main">
  <p:tag name="NUM" val="7"/>
</p:tagLst>
</file>

<file path=ppt/tags/tag562.xml><?xml version="1.0" encoding="utf-8"?>
<p:tagLst xmlns:a="http://schemas.openxmlformats.org/drawingml/2006/main" xmlns:r="http://schemas.openxmlformats.org/officeDocument/2006/relationships" xmlns:p="http://schemas.openxmlformats.org/presentationml/2006/main">
  <p:tag name="NUM" val="8"/>
</p:tagLst>
</file>

<file path=ppt/tags/tag563.xml><?xml version="1.0" encoding="utf-8"?>
<p:tagLst xmlns:a="http://schemas.openxmlformats.org/drawingml/2006/main" xmlns:r="http://schemas.openxmlformats.org/officeDocument/2006/relationships" xmlns:p="http://schemas.openxmlformats.org/presentationml/2006/main">
  <p:tag name="NUM" val="1"/>
</p:tagLst>
</file>

<file path=ppt/tags/tag564.xml><?xml version="1.0" encoding="utf-8"?>
<p:tagLst xmlns:a="http://schemas.openxmlformats.org/drawingml/2006/main" xmlns:r="http://schemas.openxmlformats.org/officeDocument/2006/relationships" xmlns:p="http://schemas.openxmlformats.org/presentationml/2006/main">
  <p:tag name="NUM" val="2"/>
</p:tagLst>
</file>

<file path=ppt/tags/tag565.xml><?xml version="1.0" encoding="utf-8"?>
<p:tagLst xmlns:a="http://schemas.openxmlformats.org/drawingml/2006/main" xmlns:r="http://schemas.openxmlformats.org/officeDocument/2006/relationships" xmlns:p="http://schemas.openxmlformats.org/presentationml/2006/main">
  <p:tag name="NUM" val="3"/>
</p:tagLst>
</file>

<file path=ppt/tags/tag566.xml><?xml version="1.0" encoding="utf-8"?>
<p:tagLst xmlns:a="http://schemas.openxmlformats.org/drawingml/2006/main" xmlns:r="http://schemas.openxmlformats.org/officeDocument/2006/relationships" xmlns:p="http://schemas.openxmlformats.org/presentationml/2006/main">
  <p:tag name="NUM" val="4"/>
</p:tagLst>
</file>

<file path=ppt/tags/tag567.xml><?xml version="1.0" encoding="utf-8"?>
<p:tagLst xmlns:a="http://schemas.openxmlformats.org/drawingml/2006/main" xmlns:r="http://schemas.openxmlformats.org/officeDocument/2006/relationships" xmlns:p="http://schemas.openxmlformats.org/presentationml/2006/main">
  <p:tag name="NUM" val="5"/>
</p:tagLst>
</file>

<file path=ppt/tags/tag568.xml><?xml version="1.0" encoding="utf-8"?>
<p:tagLst xmlns:a="http://schemas.openxmlformats.org/drawingml/2006/main" xmlns:r="http://schemas.openxmlformats.org/officeDocument/2006/relationships" xmlns:p="http://schemas.openxmlformats.org/presentationml/2006/main">
  <p:tag name="NUM" val="6"/>
</p:tagLst>
</file>

<file path=ppt/tags/tag569.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70.xml><?xml version="1.0" encoding="utf-8"?>
<p:tagLst xmlns:a="http://schemas.openxmlformats.org/drawingml/2006/main" xmlns:r="http://schemas.openxmlformats.org/officeDocument/2006/relationships" xmlns:p="http://schemas.openxmlformats.org/presentationml/2006/main">
  <p:tag name="NUM" val="8"/>
</p:tagLst>
</file>

<file path=ppt/tags/tag571.xml><?xml version="1.0" encoding="utf-8"?>
<p:tagLst xmlns:a="http://schemas.openxmlformats.org/drawingml/2006/main" xmlns:r="http://schemas.openxmlformats.org/officeDocument/2006/relationships" xmlns:p="http://schemas.openxmlformats.org/presentationml/2006/main">
  <p:tag name="NUM" val="9"/>
</p:tagLst>
</file>

<file path=ppt/tags/tag572.xml><?xml version="1.0" encoding="utf-8"?>
<p:tagLst xmlns:a="http://schemas.openxmlformats.org/drawingml/2006/main" xmlns:r="http://schemas.openxmlformats.org/officeDocument/2006/relationships" xmlns:p="http://schemas.openxmlformats.org/presentationml/2006/main">
  <p:tag name="NUM" val="1"/>
</p:tagLst>
</file>

<file path=ppt/tags/tag573.xml><?xml version="1.0" encoding="utf-8"?>
<p:tagLst xmlns:a="http://schemas.openxmlformats.org/drawingml/2006/main" xmlns:r="http://schemas.openxmlformats.org/officeDocument/2006/relationships" xmlns:p="http://schemas.openxmlformats.org/presentationml/2006/main">
  <p:tag name="NUM" val="2"/>
</p:tagLst>
</file>

<file path=ppt/tags/tag574.xml><?xml version="1.0" encoding="utf-8"?>
<p:tagLst xmlns:a="http://schemas.openxmlformats.org/drawingml/2006/main" xmlns:r="http://schemas.openxmlformats.org/officeDocument/2006/relationships" xmlns:p="http://schemas.openxmlformats.org/presentationml/2006/main">
  <p:tag name="NUM" val="3"/>
</p:tagLst>
</file>

<file path=ppt/tags/tag575.xml><?xml version="1.0" encoding="utf-8"?>
<p:tagLst xmlns:a="http://schemas.openxmlformats.org/drawingml/2006/main" xmlns:r="http://schemas.openxmlformats.org/officeDocument/2006/relationships" xmlns:p="http://schemas.openxmlformats.org/presentationml/2006/main">
  <p:tag name="NUM" val="4"/>
</p:tagLst>
</file>

<file path=ppt/tags/tag576.xml><?xml version="1.0" encoding="utf-8"?>
<p:tagLst xmlns:a="http://schemas.openxmlformats.org/drawingml/2006/main" xmlns:r="http://schemas.openxmlformats.org/officeDocument/2006/relationships" xmlns:p="http://schemas.openxmlformats.org/presentationml/2006/main">
  <p:tag name="NUM" val="5"/>
</p:tagLst>
</file>

<file path=ppt/tags/tag577.xml><?xml version="1.0" encoding="utf-8"?>
<p:tagLst xmlns:a="http://schemas.openxmlformats.org/drawingml/2006/main" xmlns:r="http://schemas.openxmlformats.org/officeDocument/2006/relationships" xmlns:p="http://schemas.openxmlformats.org/presentationml/2006/main">
  <p:tag name="NUM" val="6"/>
</p:tagLst>
</file>

<file path=ppt/tags/tag578.xml><?xml version="1.0" encoding="utf-8"?>
<p:tagLst xmlns:a="http://schemas.openxmlformats.org/drawingml/2006/main" xmlns:r="http://schemas.openxmlformats.org/officeDocument/2006/relationships" xmlns:p="http://schemas.openxmlformats.org/presentationml/2006/main">
  <p:tag name="NUM" val="7"/>
</p:tagLst>
</file>

<file path=ppt/tags/tag579.xml><?xml version="1.0" encoding="utf-8"?>
<p:tagLst xmlns:a="http://schemas.openxmlformats.org/drawingml/2006/main" xmlns:r="http://schemas.openxmlformats.org/officeDocument/2006/relationships" xmlns:p="http://schemas.openxmlformats.org/presentationml/2006/main">
  <p:tag name="NUM" val="8"/>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80.xml><?xml version="1.0" encoding="utf-8"?>
<p:tagLst xmlns:a="http://schemas.openxmlformats.org/drawingml/2006/main" xmlns:r="http://schemas.openxmlformats.org/officeDocument/2006/relationships" xmlns:p="http://schemas.openxmlformats.org/presentationml/2006/main">
  <p:tag name="NUM" val="10"/>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3"/>
</p:tagLst>
</file>

<file path=ppt/tags/tag584.xml><?xml version="1.0" encoding="utf-8"?>
<p:tagLst xmlns:a="http://schemas.openxmlformats.org/drawingml/2006/main" xmlns:r="http://schemas.openxmlformats.org/officeDocument/2006/relationships" xmlns:p="http://schemas.openxmlformats.org/presentationml/2006/main">
  <p:tag name="NUM" val="4"/>
</p:tagLst>
</file>

<file path=ppt/tags/tag585.xml><?xml version="1.0" encoding="utf-8"?>
<p:tagLst xmlns:a="http://schemas.openxmlformats.org/drawingml/2006/main" xmlns:r="http://schemas.openxmlformats.org/officeDocument/2006/relationships" xmlns:p="http://schemas.openxmlformats.org/presentationml/2006/main">
  <p:tag name="NUM" val="5"/>
</p:tagLst>
</file>

<file path=ppt/tags/tag586.xml><?xml version="1.0" encoding="utf-8"?>
<p:tagLst xmlns:a="http://schemas.openxmlformats.org/drawingml/2006/main" xmlns:r="http://schemas.openxmlformats.org/officeDocument/2006/relationships" xmlns:p="http://schemas.openxmlformats.org/presentationml/2006/main">
  <p:tag name="NUM" val="6"/>
</p:tagLst>
</file>

<file path=ppt/tags/tag587.xml><?xml version="1.0" encoding="utf-8"?>
<p:tagLst xmlns:a="http://schemas.openxmlformats.org/drawingml/2006/main" xmlns:r="http://schemas.openxmlformats.org/officeDocument/2006/relationships" xmlns:p="http://schemas.openxmlformats.org/presentationml/2006/main">
  <p:tag name="NUM" val="7"/>
</p:tagLst>
</file>

<file path=ppt/tags/tag588.xml><?xml version="1.0" encoding="utf-8"?>
<p:tagLst xmlns:a="http://schemas.openxmlformats.org/drawingml/2006/main" xmlns:r="http://schemas.openxmlformats.org/officeDocument/2006/relationships" xmlns:p="http://schemas.openxmlformats.org/presentationml/2006/main">
  <p:tag name="NUM" val="8"/>
</p:tagLst>
</file>

<file path=ppt/tags/tag589.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590.xml><?xml version="1.0" encoding="utf-8"?>
<p:tagLst xmlns:a="http://schemas.openxmlformats.org/drawingml/2006/main" xmlns:r="http://schemas.openxmlformats.org/officeDocument/2006/relationships" xmlns:p="http://schemas.openxmlformats.org/presentationml/2006/main">
  <p:tag name="NUM" val="2"/>
</p:tagLst>
</file>

<file path=ppt/tags/tag591.xml><?xml version="1.0" encoding="utf-8"?>
<p:tagLst xmlns:a="http://schemas.openxmlformats.org/drawingml/2006/main" xmlns:r="http://schemas.openxmlformats.org/officeDocument/2006/relationships" xmlns:p="http://schemas.openxmlformats.org/presentationml/2006/main">
  <p:tag name="NUM" val="3"/>
</p:tagLst>
</file>

<file path=ppt/tags/tag592.xml><?xml version="1.0" encoding="utf-8"?>
<p:tagLst xmlns:a="http://schemas.openxmlformats.org/drawingml/2006/main" xmlns:r="http://schemas.openxmlformats.org/officeDocument/2006/relationships" xmlns:p="http://schemas.openxmlformats.org/presentationml/2006/main">
  <p:tag name="NUM" val="4"/>
</p:tagLst>
</file>

<file path=ppt/tags/tag593.xml><?xml version="1.0" encoding="utf-8"?>
<p:tagLst xmlns:a="http://schemas.openxmlformats.org/drawingml/2006/main" xmlns:r="http://schemas.openxmlformats.org/officeDocument/2006/relationships" xmlns:p="http://schemas.openxmlformats.org/presentationml/2006/main">
  <p:tag name="NUM" val="5"/>
</p:tagLst>
</file>

<file path=ppt/tags/tag594.xml><?xml version="1.0" encoding="utf-8"?>
<p:tagLst xmlns:a="http://schemas.openxmlformats.org/drawingml/2006/main" xmlns:r="http://schemas.openxmlformats.org/officeDocument/2006/relationships" xmlns:p="http://schemas.openxmlformats.org/presentationml/2006/main">
  <p:tag name="NUM" val="6"/>
</p:tagLst>
</file>

<file path=ppt/tags/tag595.xml><?xml version="1.0" encoding="utf-8"?>
<p:tagLst xmlns:a="http://schemas.openxmlformats.org/drawingml/2006/main" xmlns:r="http://schemas.openxmlformats.org/officeDocument/2006/relationships" xmlns:p="http://schemas.openxmlformats.org/presentationml/2006/main">
  <p:tag name="NUM" val="7"/>
</p:tagLst>
</file>

<file path=ppt/tags/tag596.xml><?xml version="1.0" encoding="utf-8"?>
<p:tagLst xmlns:a="http://schemas.openxmlformats.org/drawingml/2006/main" xmlns:r="http://schemas.openxmlformats.org/officeDocument/2006/relationships" xmlns:p="http://schemas.openxmlformats.org/presentationml/2006/main">
  <p:tag name="NUM" val="8"/>
</p:tagLst>
</file>

<file path=ppt/tags/tag597.xml><?xml version="1.0" encoding="utf-8"?>
<p:tagLst xmlns:a="http://schemas.openxmlformats.org/drawingml/2006/main" xmlns:r="http://schemas.openxmlformats.org/officeDocument/2006/relationships" xmlns:p="http://schemas.openxmlformats.org/presentationml/2006/main">
  <p:tag name="NUM" val="9"/>
</p:tagLst>
</file>

<file path=ppt/tags/tag598.xml><?xml version="1.0" encoding="utf-8"?>
<p:tagLst xmlns:a="http://schemas.openxmlformats.org/drawingml/2006/main" xmlns:r="http://schemas.openxmlformats.org/officeDocument/2006/relationships" xmlns:p="http://schemas.openxmlformats.org/presentationml/2006/main">
  <p:tag name="NUM" val="1"/>
</p:tagLst>
</file>

<file path=ppt/tags/tag59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00.xml><?xml version="1.0" encoding="utf-8"?>
<p:tagLst xmlns:a="http://schemas.openxmlformats.org/drawingml/2006/main" xmlns:r="http://schemas.openxmlformats.org/officeDocument/2006/relationships" xmlns:p="http://schemas.openxmlformats.org/presentationml/2006/main">
  <p:tag name="NUM" val="3"/>
</p:tagLst>
</file>

<file path=ppt/tags/tag601.xml><?xml version="1.0" encoding="utf-8"?>
<p:tagLst xmlns:a="http://schemas.openxmlformats.org/drawingml/2006/main" xmlns:r="http://schemas.openxmlformats.org/officeDocument/2006/relationships" xmlns:p="http://schemas.openxmlformats.org/presentationml/2006/main">
  <p:tag name="NUM" val="4"/>
</p:tagLst>
</file>

<file path=ppt/tags/tag602.xml><?xml version="1.0" encoding="utf-8"?>
<p:tagLst xmlns:a="http://schemas.openxmlformats.org/drawingml/2006/main" xmlns:r="http://schemas.openxmlformats.org/officeDocument/2006/relationships" xmlns:p="http://schemas.openxmlformats.org/presentationml/2006/main">
  <p:tag name="NUM" val="5"/>
</p:tagLst>
</file>

<file path=ppt/tags/tag603.xml><?xml version="1.0" encoding="utf-8"?>
<p:tagLst xmlns:a="http://schemas.openxmlformats.org/drawingml/2006/main" xmlns:r="http://schemas.openxmlformats.org/officeDocument/2006/relationships" xmlns:p="http://schemas.openxmlformats.org/presentationml/2006/main">
  <p:tag name="NUM" val="6"/>
</p:tagLst>
</file>

<file path=ppt/tags/tag604.xml><?xml version="1.0" encoding="utf-8"?>
<p:tagLst xmlns:a="http://schemas.openxmlformats.org/drawingml/2006/main" xmlns:r="http://schemas.openxmlformats.org/officeDocument/2006/relationships" xmlns:p="http://schemas.openxmlformats.org/presentationml/2006/main">
  <p:tag name="NUM" val="7"/>
</p:tagLst>
</file>

<file path=ppt/tags/tag605.xml><?xml version="1.0" encoding="utf-8"?>
<p:tagLst xmlns:a="http://schemas.openxmlformats.org/drawingml/2006/main" xmlns:r="http://schemas.openxmlformats.org/officeDocument/2006/relationships" xmlns:p="http://schemas.openxmlformats.org/presentationml/2006/main">
  <p:tag name="NUM" val="8"/>
</p:tagLst>
</file>

<file path=ppt/tags/tag606.xml><?xml version="1.0" encoding="utf-8"?>
<p:tagLst xmlns:a="http://schemas.openxmlformats.org/drawingml/2006/main" xmlns:r="http://schemas.openxmlformats.org/officeDocument/2006/relationships" xmlns:p="http://schemas.openxmlformats.org/presentationml/2006/main">
  <p:tag name="NUM" val="9"/>
</p:tagLst>
</file>

<file path=ppt/tags/tag607.xml><?xml version="1.0" encoding="utf-8"?>
<p:tagLst xmlns:a="http://schemas.openxmlformats.org/drawingml/2006/main" xmlns:r="http://schemas.openxmlformats.org/officeDocument/2006/relationships" xmlns:p="http://schemas.openxmlformats.org/presentationml/2006/main">
  <p:tag name="NUM" val="1"/>
</p:tagLst>
</file>

<file path=ppt/tags/tag608.xml><?xml version="1.0" encoding="utf-8"?>
<p:tagLst xmlns:a="http://schemas.openxmlformats.org/drawingml/2006/main" xmlns:r="http://schemas.openxmlformats.org/officeDocument/2006/relationships" xmlns:p="http://schemas.openxmlformats.org/presentationml/2006/main">
  <p:tag name="NUM" val="2"/>
</p:tagLst>
</file>

<file path=ppt/tags/tag609.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10.xml><?xml version="1.0" encoding="utf-8"?>
<p:tagLst xmlns:a="http://schemas.openxmlformats.org/drawingml/2006/main" xmlns:r="http://schemas.openxmlformats.org/officeDocument/2006/relationships" xmlns:p="http://schemas.openxmlformats.org/presentationml/2006/main">
  <p:tag name="NUM" val="4"/>
</p:tagLst>
</file>

<file path=ppt/tags/tag611.xml><?xml version="1.0" encoding="utf-8"?>
<p:tagLst xmlns:a="http://schemas.openxmlformats.org/drawingml/2006/main" xmlns:r="http://schemas.openxmlformats.org/officeDocument/2006/relationships" xmlns:p="http://schemas.openxmlformats.org/presentationml/2006/main">
  <p:tag name="NUM" val="5"/>
</p:tagLst>
</file>

<file path=ppt/tags/tag612.xml><?xml version="1.0" encoding="utf-8"?>
<p:tagLst xmlns:a="http://schemas.openxmlformats.org/drawingml/2006/main" xmlns:r="http://schemas.openxmlformats.org/officeDocument/2006/relationships" xmlns:p="http://schemas.openxmlformats.org/presentationml/2006/main">
  <p:tag name="NUM" val="1"/>
</p:tagLst>
</file>

<file path=ppt/tags/tag613.xml><?xml version="1.0" encoding="utf-8"?>
<p:tagLst xmlns:a="http://schemas.openxmlformats.org/drawingml/2006/main" xmlns:r="http://schemas.openxmlformats.org/officeDocument/2006/relationships" xmlns:p="http://schemas.openxmlformats.org/presentationml/2006/main">
  <p:tag name="NUM" val="2"/>
</p:tagLst>
</file>

<file path=ppt/tags/tag614.xml><?xml version="1.0" encoding="utf-8"?>
<p:tagLst xmlns:a="http://schemas.openxmlformats.org/drawingml/2006/main" xmlns:r="http://schemas.openxmlformats.org/officeDocument/2006/relationships" xmlns:p="http://schemas.openxmlformats.org/presentationml/2006/main">
  <p:tag name="NUM" val="3"/>
</p:tagLst>
</file>

<file path=ppt/tags/tag615.xml><?xml version="1.0" encoding="utf-8"?>
<p:tagLst xmlns:a="http://schemas.openxmlformats.org/drawingml/2006/main" xmlns:r="http://schemas.openxmlformats.org/officeDocument/2006/relationships" xmlns:p="http://schemas.openxmlformats.org/presentationml/2006/main">
  <p:tag name="NUM" val="4"/>
</p:tagLst>
</file>

<file path=ppt/tags/tag616.xml><?xml version="1.0" encoding="utf-8"?>
<p:tagLst xmlns:a="http://schemas.openxmlformats.org/drawingml/2006/main" xmlns:r="http://schemas.openxmlformats.org/officeDocument/2006/relationships" xmlns:p="http://schemas.openxmlformats.org/presentationml/2006/main">
  <p:tag name="NUM" val="5"/>
</p:tagLst>
</file>

<file path=ppt/tags/tag617.xml><?xml version="1.0" encoding="utf-8"?>
<p:tagLst xmlns:a="http://schemas.openxmlformats.org/drawingml/2006/main" xmlns:r="http://schemas.openxmlformats.org/officeDocument/2006/relationships" xmlns:p="http://schemas.openxmlformats.org/presentationml/2006/main">
  <p:tag name="NUM" val="6"/>
</p:tagLst>
</file>

<file path=ppt/tags/tag618.xml><?xml version="1.0" encoding="utf-8"?>
<p:tagLst xmlns:a="http://schemas.openxmlformats.org/drawingml/2006/main" xmlns:r="http://schemas.openxmlformats.org/officeDocument/2006/relationships" xmlns:p="http://schemas.openxmlformats.org/presentationml/2006/main">
  <p:tag name="NUM" val="8"/>
</p:tagLst>
</file>

<file path=ppt/tags/tag619.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20.xml><?xml version="1.0" encoding="utf-8"?>
<p:tagLst xmlns:a="http://schemas.openxmlformats.org/drawingml/2006/main" xmlns:r="http://schemas.openxmlformats.org/officeDocument/2006/relationships" xmlns:p="http://schemas.openxmlformats.org/presentationml/2006/main">
  <p:tag name="NUM" val="10"/>
</p:tagLst>
</file>

<file path=ppt/tags/tag621.xml><?xml version="1.0" encoding="utf-8"?>
<p:tagLst xmlns:a="http://schemas.openxmlformats.org/drawingml/2006/main" xmlns:r="http://schemas.openxmlformats.org/officeDocument/2006/relationships" xmlns:p="http://schemas.openxmlformats.org/presentationml/2006/main">
  <p:tag name="NUM" val="11"/>
</p:tagLst>
</file>

<file path=ppt/tags/tag622.xml><?xml version="1.0" encoding="utf-8"?>
<p:tagLst xmlns:a="http://schemas.openxmlformats.org/drawingml/2006/main" xmlns:r="http://schemas.openxmlformats.org/officeDocument/2006/relationships" xmlns:p="http://schemas.openxmlformats.org/presentationml/2006/main">
  <p:tag name="NUM" val="1"/>
</p:tagLst>
</file>

<file path=ppt/tags/tag623.xml><?xml version="1.0" encoding="utf-8"?>
<p:tagLst xmlns:a="http://schemas.openxmlformats.org/drawingml/2006/main" xmlns:r="http://schemas.openxmlformats.org/officeDocument/2006/relationships" xmlns:p="http://schemas.openxmlformats.org/presentationml/2006/main">
  <p:tag name="NUM" val="2"/>
</p:tagLst>
</file>

<file path=ppt/tags/tag624.xml><?xml version="1.0" encoding="utf-8"?>
<p:tagLst xmlns:a="http://schemas.openxmlformats.org/drawingml/2006/main" xmlns:r="http://schemas.openxmlformats.org/officeDocument/2006/relationships" xmlns:p="http://schemas.openxmlformats.org/presentationml/2006/main">
  <p:tag name="NUM" val="3"/>
</p:tagLst>
</file>

<file path=ppt/tags/tag625.xml><?xml version="1.0" encoding="utf-8"?>
<p:tagLst xmlns:a="http://schemas.openxmlformats.org/drawingml/2006/main" xmlns:r="http://schemas.openxmlformats.org/officeDocument/2006/relationships" xmlns:p="http://schemas.openxmlformats.org/presentationml/2006/main">
  <p:tag name="NUM" val="4"/>
</p:tagLst>
</file>

<file path=ppt/tags/tag626.xml><?xml version="1.0" encoding="utf-8"?>
<p:tagLst xmlns:a="http://schemas.openxmlformats.org/drawingml/2006/main" xmlns:r="http://schemas.openxmlformats.org/officeDocument/2006/relationships" xmlns:p="http://schemas.openxmlformats.org/presentationml/2006/main">
  <p:tag name="NUM" val="5"/>
</p:tagLst>
</file>

<file path=ppt/tags/tag627.xml><?xml version="1.0" encoding="utf-8"?>
<p:tagLst xmlns:a="http://schemas.openxmlformats.org/drawingml/2006/main" xmlns:r="http://schemas.openxmlformats.org/officeDocument/2006/relationships" xmlns:p="http://schemas.openxmlformats.org/presentationml/2006/main">
  <p:tag name="NUM" val="6"/>
</p:tagLst>
</file>

<file path=ppt/tags/tag628.xml><?xml version="1.0" encoding="utf-8"?>
<p:tagLst xmlns:a="http://schemas.openxmlformats.org/drawingml/2006/main" xmlns:r="http://schemas.openxmlformats.org/officeDocument/2006/relationships" xmlns:p="http://schemas.openxmlformats.org/presentationml/2006/main">
  <p:tag name="NUM" val="7"/>
</p:tagLst>
</file>

<file path=ppt/tags/tag629.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30.xml><?xml version="1.0" encoding="utf-8"?>
<p:tagLst xmlns:a="http://schemas.openxmlformats.org/drawingml/2006/main" xmlns:r="http://schemas.openxmlformats.org/officeDocument/2006/relationships" xmlns:p="http://schemas.openxmlformats.org/presentationml/2006/main">
  <p:tag name="NUM" val="9"/>
</p:tagLst>
</file>

<file path=ppt/tags/tag631.xml><?xml version="1.0" encoding="utf-8"?>
<p:tagLst xmlns:a="http://schemas.openxmlformats.org/drawingml/2006/main" xmlns:r="http://schemas.openxmlformats.org/officeDocument/2006/relationships" xmlns:p="http://schemas.openxmlformats.org/presentationml/2006/main">
  <p:tag name="NUM" val="1"/>
</p:tagLst>
</file>

<file path=ppt/tags/tag632.xml><?xml version="1.0" encoding="utf-8"?>
<p:tagLst xmlns:a="http://schemas.openxmlformats.org/drawingml/2006/main" xmlns:r="http://schemas.openxmlformats.org/officeDocument/2006/relationships" xmlns:p="http://schemas.openxmlformats.org/presentationml/2006/main">
  <p:tag name="NUM" val="2"/>
</p:tagLst>
</file>

<file path=ppt/tags/tag633.xml><?xml version="1.0" encoding="utf-8"?>
<p:tagLst xmlns:a="http://schemas.openxmlformats.org/drawingml/2006/main" xmlns:r="http://schemas.openxmlformats.org/officeDocument/2006/relationships" xmlns:p="http://schemas.openxmlformats.org/presentationml/2006/main">
  <p:tag name="NUM" val="3"/>
</p:tagLst>
</file>

<file path=ppt/tags/tag634.xml><?xml version="1.0" encoding="utf-8"?>
<p:tagLst xmlns:a="http://schemas.openxmlformats.org/drawingml/2006/main" xmlns:r="http://schemas.openxmlformats.org/officeDocument/2006/relationships" xmlns:p="http://schemas.openxmlformats.org/presentationml/2006/main">
  <p:tag name="NUM" val="4"/>
</p:tagLst>
</file>

<file path=ppt/tags/tag635.xml><?xml version="1.0" encoding="utf-8"?>
<p:tagLst xmlns:a="http://schemas.openxmlformats.org/drawingml/2006/main" xmlns:r="http://schemas.openxmlformats.org/officeDocument/2006/relationships" xmlns:p="http://schemas.openxmlformats.org/presentationml/2006/main">
  <p:tag name="NUM" val="5"/>
</p:tagLst>
</file>

<file path=ppt/tags/tag636.xml><?xml version="1.0" encoding="utf-8"?>
<p:tagLst xmlns:a="http://schemas.openxmlformats.org/drawingml/2006/main" xmlns:r="http://schemas.openxmlformats.org/officeDocument/2006/relationships" xmlns:p="http://schemas.openxmlformats.org/presentationml/2006/main">
  <p:tag name="NUM" val="6"/>
</p:tagLst>
</file>

<file path=ppt/tags/tag637.xml><?xml version="1.0" encoding="utf-8"?>
<p:tagLst xmlns:a="http://schemas.openxmlformats.org/drawingml/2006/main" xmlns:r="http://schemas.openxmlformats.org/officeDocument/2006/relationships" xmlns:p="http://schemas.openxmlformats.org/presentationml/2006/main">
  <p:tag name="NUM" val="7"/>
</p:tagLst>
</file>

<file path=ppt/tags/tag638.xml><?xml version="1.0" encoding="utf-8"?>
<p:tagLst xmlns:a="http://schemas.openxmlformats.org/drawingml/2006/main" xmlns:r="http://schemas.openxmlformats.org/officeDocument/2006/relationships" xmlns:p="http://schemas.openxmlformats.org/presentationml/2006/main">
  <p:tag name="NUM" val="8"/>
</p:tagLst>
</file>

<file path=ppt/tags/tag639.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40.xml><?xml version="1.0" encoding="utf-8"?>
<p:tagLst xmlns:a="http://schemas.openxmlformats.org/drawingml/2006/main" xmlns:r="http://schemas.openxmlformats.org/officeDocument/2006/relationships" xmlns:p="http://schemas.openxmlformats.org/presentationml/2006/main">
  <p:tag name="NUM" val="2"/>
</p:tagLst>
</file>

<file path=ppt/tags/tag641.xml><?xml version="1.0" encoding="utf-8"?>
<p:tagLst xmlns:a="http://schemas.openxmlformats.org/drawingml/2006/main" xmlns:r="http://schemas.openxmlformats.org/officeDocument/2006/relationships" xmlns:p="http://schemas.openxmlformats.org/presentationml/2006/main">
  <p:tag name="NUM" val="3"/>
</p:tagLst>
</file>

<file path=ppt/tags/tag642.xml><?xml version="1.0" encoding="utf-8"?>
<p:tagLst xmlns:a="http://schemas.openxmlformats.org/drawingml/2006/main" xmlns:r="http://schemas.openxmlformats.org/officeDocument/2006/relationships" xmlns:p="http://schemas.openxmlformats.org/presentationml/2006/main">
  <p:tag name="NUM" val="4"/>
</p:tagLst>
</file>

<file path=ppt/tags/tag643.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3864</TotalTime>
  <Words>2145</Words>
  <PresentationFormat>Affichage à l'écran (4:3)</PresentationFormat>
  <Paragraphs>229</Paragraphs>
  <Slides>93</Slides>
  <Notes>1</Notes>
  <HiddenSlides>0</HiddenSlides>
  <MMClips>2</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93</vt:i4>
      </vt:variant>
    </vt:vector>
  </HeadingPairs>
  <TitlesOfParts>
    <vt:vector size="106" baseType="lpstr">
      <vt:lpstr>Dosis Bold</vt:lpstr>
      <vt:lpstr>Aptos</vt:lpstr>
      <vt:lpstr>Tahoma</vt:lpstr>
      <vt:lpstr>Carelia</vt:lpstr>
      <vt:lpstr>Calibri</vt:lpstr>
      <vt:lpstr>Dosis</vt:lpstr>
      <vt:lpstr>Arial</vt:lpstr>
      <vt:lpstr>Cambria</vt:lpstr>
      <vt:lpstr>Times New Roman</vt:lpstr>
      <vt:lpstr>KG Primary Penmanship 2</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2025-08-08T19:31:35Z</dcterms:modified>
</cp:coreProperties>
</file>