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715" r:id="rId5"/>
    <p:sldMasterId id="2147483716" r:id="rId6"/>
    <p:sldMasterId id="2147483717" r:id="rId7"/>
    <p:sldMasterId id="2147483718" r:id="rId8"/>
    <p:sldMasterId id="2147483719" r:id="rId9"/>
    <p:sldMasterId id="2147483720" r:id="rId10"/>
    <p:sldMasterId id="2147483721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321">
          <p15:clr>
            <a:srgbClr val="A4A3A4"/>
          </p15:clr>
        </p15:guide>
        <p15:guide id="2" orient="horz" pos="3521">
          <p15:clr>
            <a:srgbClr val="A4A3A4"/>
          </p15:clr>
        </p15:guide>
        <p15:guide id="3" pos="589">
          <p15:clr>
            <a:srgbClr val="A4A3A4"/>
          </p15:clr>
        </p15:guide>
        <p15:guide id="4" pos="49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FC19A09-CADA-4A0D-AAA6-1471E055E56E}">
  <a:tblStyle styleId="{9FC19A09-CADA-4A0D-AAA6-1471E055E56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321" orient="horz"/>
        <p:guide pos="3521" orient="horz"/>
        <p:guide pos="589"/>
        <p:guide pos="4989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42" Type="http://schemas.openxmlformats.org/officeDocument/2006/relationships/slide" Target="slides/slide30.xml"/><Relationship Id="rId41" Type="http://schemas.openxmlformats.org/officeDocument/2006/relationships/slide" Target="slides/slide29.xml"/><Relationship Id="rId44" Type="http://schemas.openxmlformats.org/officeDocument/2006/relationships/slide" Target="slides/slide32.xml"/><Relationship Id="rId43" Type="http://schemas.openxmlformats.org/officeDocument/2006/relationships/slide" Target="slides/slide31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1" Type="http://schemas.openxmlformats.org/officeDocument/2006/relationships/theme" Target="theme/theme7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19.xml"/><Relationship Id="rId30" Type="http://schemas.openxmlformats.org/officeDocument/2006/relationships/slide" Target="slides/slide18.xml"/><Relationship Id="rId33" Type="http://schemas.openxmlformats.org/officeDocument/2006/relationships/slide" Target="slides/slide21.xml"/><Relationship Id="rId32" Type="http://schemas.openxmlformats.org/officeDocument/2006/relationships/slide" Target="slides/slide20.xml"/><Relationship Id="rId35" Type="http://schemas.openxmlformats.org/officeDocument/2006/relationships/slide" Target="slides/slide23.xml"/><Relationship Id="rId34" Type="http://schemas.openxmlformats.org/officeDocument/2006/relationships/slide" Target="slides/slide22.xml"/><Relationship Id="rId70" Type="http://schemas.openxmlformats.org/officeDocument/2006/relationships/slide" Target="slides/slide58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20" Type="http://schemas.openxmlformats.org/officeDocument/2006/relationships/slide" Target="slides/slide8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22" Type="http://schemas.openxmlformats.org/officeDocument/2006/relationships/slide" Target="slides/slide10.xml"/><Relationship Id="rId66" Type="http://schemas.openxmlformats.org/officeDocument/2006/relationships/slide" Target="slides/slide54.xml"/><Relationship Id="rId21" Type="http://schemas.openxmlformats.org/officeDocument/2006/relationships/slide" Target="slides/slide9.xml"/><Relationship Id="rId65" Type="http://schemas.openxmlformats.org/officeDocument/2006/relationships/slide" Target="slides/slide53.xml"/><Relationship Id="rId24" Type="http://schemas.openxmlformats.org/officeDocument/2006/relationships/slide" Target="slides/slide12.xml"/><Relationship Id="rId68" Type="http://schemas.openxmlformats.org/officeDocument/2006/relationships/slide" Target="slides/slide56.xml"/><Relationship Id="rId23" Type="http://schemas.openxmlformats.org/officeDocument/2006/relationships/slide" Target="slides/slide11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slide" Target="slides/slide5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11" Type="http://schemas.openxmlformats.org/officeDocument/2006/relationships/slideMaster" Target="slideMasters/slideMaster7.xml"/><Relationship Id="rId55" Type="http://schemas.openxmlformats.org/officeDocument/2006/relationships/slide" Target="slides/slide43.xml"/><Relationship Id="rId10" Type="http://schemas.openxmlformats.org/officeDocument/2006/relationships/slideMaster" Target="slideMasters/slideMaster6.xml"/><Relationship Id="rId54" Type="http://schemas.openxmlformats.org/officeDocument/2006/relationships/slide" Target="slides/slide42.xml"/><Relationship Id="rId13" Type="http://schemas.openxmlformats.org/officeDocument/2006/relationships/slide" Target="slides/slide1.xml"/><Relationship Id="rId57" Type="http://schemas.openxmlformats.org/officeDocument/2006/relationships/slide" Target="slides/slide45.xml"/><Relationship Id="rId12" Type="http://schemas.openxmlformats.org/officeDocument/2006/relationships/notesMaster" Target="notesMasters/notesMaster1.xml"/><Relationship Id="rId56" Type="http://schemas.openxmlformats.org/officeDocument/2006/relationships/slide" Target="slides/slide44.xml"/><Relationship Id="rId15" Type="http://schemas.openxmlformats.org/officeDocument/2006/relationships/slide" Target="slides/slide3.xml"/><Relationship Id="rId59" Type="http://schemas.openxmlformats.org/officeDocument/2006/relationships/slide" Target="slides/slide47.xml"/><Relationship Id="rId14" Type="http://schemas.openxmlformats.org/officeDocument/2006/relationships/slide" Target="slides/slide2.xml"/><Relationship Id="rId58" Type="http://schemas.openxmlformats.org/officeDocument/2006/relationships/slide" Target="slides/slide4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ar-M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5" name="Google Shape;655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2" name="Google Shape;672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9" name="Google Shape;789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1" name="Google Shape;901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8" name="Google Shape;958;p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3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3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3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39f49a18514_24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39f49a18514_2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g39f49a18514_2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ar-M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1" name="Google Shape;1241;p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2" name="Google Shape;1302;p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5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Google Shape;1371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3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4" name="Google Shape;1434;p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5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8" name="Google Shape;1478;p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5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6" name="Google Shape;1496;p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3" name="Google Shape;1503;p5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4" name="Google Shape;1504;p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9.png"/><Relationship Id="rId3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Relationship Id="rId4" Type="http://schemas.openxmlformats.org/officeDocument/2006/relationships/image" Target="../media/image61.png"/><Relationship Id="rId5" Type="http://schemas.openxmlformats.org/officeDocument/2006/relationships/image" Target="../media/image25.png"/><Relationship Id="rId6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2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2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v-Apprenant_Contents">
  <p:cSld name="3_Env-Apprenant_Contents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/>
          <p:nvPr>
            <p:ph idx="2" type="pic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3"/>
          <p:cNvSpPr/>
          <p:nvPr>
            <p:ph idx="3" type="pic"/>
          </p:nvPr>
        </p:nvSpPr>
        <p:spPr>
          <a:xfrm>
            <a:off x="7964634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v-Apprenant_Contents">
  <p:cSld name="2_Env-Apprenant_Conten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4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6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6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v-Apprenant_Contents">
  <p:cSld name="2_Env-Apprenant_Conten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Disposition personnalisée">
  <p:cSld name="8_Disposition personnalisé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8"/>
          <p:cNvSpPr/>
          <p:nvPr>
            <p:ph idx="2" type="pic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8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Disposition personnalisée">
  <p:cSld name="4_Disposition personnalisé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9"/>
          <p:cNvSpPr/>
          <p:nvPr>
            <p:ph idx="2" type="pic"/>
          </p:nvPr>
        </p:nvSpPr>
        <p:spPr>
          <a:xfrm>
            <a:off x="1187829" y="2988219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9"/>
          <p:cNvSpPr/>
          <p:nvPr>
            <p:ph idx="3" type="pic"/>
          </p:nvPr>
        </p:nvSpPr>
        <p:spPr>
          <a:xfrm>
            <a:off x="3697662" y="2974173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9"/>
          <p:cNvSpPr/>
          <p:nvPr>
            <p:ph idx="4" type="pic"/>
          </p:nvPr>
        </p:nvSpPr>
        <p:spPr>
          <a:xfrm>
            <a:off x="6207495" y="2972443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9"/>
          <p:cNvSpPr/>
          <p:nvPr>
            <p:ph idx="5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Env-Apprenant_Contents">
  <p:cSld name="01_Env-Apprenant_Content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0"/>
          <p:cNvSpPr/>
          <p:nvPr>
            <p:ph idx="2" type="pic"/>
          </p:nvPr>
        </p:nvSpPr>
        <p:spPr>
          <a:xfrm>
            <a:off x="7919756" y="675854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20"/>
          <p:cNvSpPr/>
          <p:nvPr>
            <p:ph idx="3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1"/>
          <p:cNvSpPr/>
          <p:nvPr>
            <p:ph idx="2" type="pic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  <p:extLst>
    <p:ext uri="{DCECCB84-F9BA-43D5-87BE-67443E8EF086}">
      <p15:sldGuideLst>
        <p15:guide id="1" pos="288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2"/>
          <p:cNvSpPr/>
          <p:nvPr>
            <p:ph idx="2" type="pic"/>
          </p:nvPr>
        </p:nvSpPr>
        <p:spPr>
          <a:xfrm>
            <a:off x="1187829" y="1890939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22"/>
          <p:cNvSpPr/>
          <p:nvPr>
            <p:ph idx="3" type="pic"/>
          </p:nvPr>
        </p:nvSpPr>
        <p:spPr>
          <a:xfrm>
            <a:off x="3697662" y="1876893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22"/>
          <p:cNvSpPr/>
          <p:nvPr>
            <p:ph idx="4" type="pic"/>
          </p:nvPr>
        </p:nvSpPr>
        <p:spPr>
          <a:xfrm>
            <a:off x="6207495" y="1875163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2"/>
          <p:cNvSpPr/>
          <p:nvPr>
            <p:ph idx="5" type="pic"/>
          </p:nvPr>
        </p:nvSpPr>
        <p:spPr>
          <a:xfrm>
            <a:off x="1187829" y="4245472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2"/>
          <p:cNvSpPr/>
          <p:nvPr>
            <p:ph idx="6" type="pic"/>
          </p:nvPr>
        </p:nvSpPr>
        <p:spPr>
          <a:xfrm>
            <a:off x="3697661" y="4245472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2"/>
          <p:cNvSpPr/>
          <p:nvPr>
            <p:ph idx="7" type="pic"/>
          </p:nvPr>
        </p:nvSpPr>
        <p:spPr>
          <a:xfrm>
            <a:off x="6207495" y="4245472"/>
            <a:ext cx="1980000" cy="19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2"/>
          <p:cNvSpPr/>
          <p:nvPr>
            <p:ph idx="8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628650" y="1260630"/>
            <a:ext cx="5040000" cy="5060272"/>
          </a:xfrm>
          <a:prstGeom prst="roundRect">
            <a:avLst>
              <a:gd fmla="val 9429" name="adj"/>
            </a:avLst>
          </a:prstGeom>
          <a:noFill/>
          <a:ln cap="flat" cmpd="sng" w="19050">
            <a:solidFill>
              <a:srgbClr val="55B6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3"/>
          <p:cNvSpPr/>
          <p:nvPr/>
        </p:nvSpPr>
        <p:spPr>
          <a:xfrm>
            <a:off x="5995350" y="1260630"/>
            <a:ext cx="2520000" cy="5060272"/>
          </a:xfrm>
          <a:prstGeom prst="roundRect">
            <a:avLst>
              <a:gd fmla="val 14501" name="adj"/>
            </a:avLst>
          </a:prstGeom>
          <a:noFill/>
          <a:ln cap="flat" cmpd="sng" w="19050">
            <a:solidFill>
              <a:srgbClr val="55B6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/>
          <p:nvPr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b="1" i="0" lang="ar-MA" sz="28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rPr>
              <a:t>الأستاذ(ة)</a:t>
            </a:r>
            <a:endParaRPr b="1" i="0" sz="2800" u="none" cap="none" strike="noStrike">
              <a:solidFill>
                <a:srgbClr val="474F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/>
          <p:nvPr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 cap="flat" cmpd="sng" w="1905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</a:pPr>
            <a:r>
              <a:rPr b="1" i="0" lang="ar-MA" sz="28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rPr>
              <a:t>الوسائط</a:t>
            </a:r>
            <a:endParaRPr b="1" i="0" sz="3200" u="none" cap="none" strike="noStrike">
              <a:solidFill>
                <a:srgbClr val="474F7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/>
          <p:nvPr>
            <p:ph idx="2" type="pic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>
            <p:ph idx="3" type="pic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" name="Google Shape;18;p3"/>
          <p:cNvSpPr/>
          <p:nvPr>
            <p:ph idx="4" type="pic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" name="Google Shape;19;p3"/>
          <p:cNvSpPr/>
          <p:nvPr>
            <p:ph idx="5" type="pic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3"/>
          <p:cNvSpPr/>
          <p:nvPr>
            <p:ph idx="6" type="pic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" name="Google Shape;21;p3"/>
          <p:cNvSpPr/>
          <p:nvPr>
            <p:ph idx="7" type="pic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8" type="body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idx="9" type="body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3" type="body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4" type="body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5" type="body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24D7B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transition spd="slow"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sposition personnalisée">
  <p:cSld name="3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/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b="1" sz="36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Ora_Act_01_4 Vignt+Txt">
  <p:cSld name="05_Ora_Act_01_4 Vignt+T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4"/>
          <p:cNvSpPr txBox="1"/>
          <p:nvPr>
            <p:ph idx="1" type="body"/>
          </p:nvPr>
        </p:nvSpPr>
        <p:spPr>
          <a:xfrm>
            <a:off x="1317036" y="3685915"/>
            <a:ext cx="1490261" cy="285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4"/>
          <p:cNvSpPr txBox="1"/>
          <p:nvPr>
            <p:ph idx="2" type="body"/>
          </p:nvPr>
        </p:nvSpPr>
        <p:spPr>
          <a:xfrm>
            <a:off x="3826868" y="3684498"/>
            <a:ext cx="1490261" cy="285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4"/>
          <p:cNvSpPr txBox="1"/>
          <p:nvPr>
            <p:ph idx="3" type="body"/>
          </p:nvPr>
        </p:nvSpPr>
        <p:spPr>
          <a:xfrm>
            <a:off x="6336702" y="3684498"/>
            <a:ext cx="1490261" cy="285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4"/>
          <p:cNvSpPr txBox="1"/>
          <p:nvPr>
            <p:ph idx="4" type="body"/>
          </p:nvPr>
        </p:nvSpPr>
        <p:spPr>
          <a:xfrm>
            <a:off x="1317036" y="5815518"/>
            <a:ext cx="1490261" cy="285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6" name="Google Shape;106;p24"/>
          <p:cNvSpPr txBox="1"/>
          <p:nvPr>
            <p:ph idx="5" type="body"/>
          </p:nvPr>
        </p:nvSpPr>
        <p:spPr>
          <a:xfrm>
            <a:off x="3826867" y="5814101"/>
            <a:ext cx="1490261" cy="285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" name="Google Shape;107;p24"/>
          <p:cNvSpPr txBox="1"/>
          <p:nvPr>
            <p:ph idx="6" type="body"/>
          </p:nvPr>
        </p:nvSpPr>
        <p:spPr>
          <a:xfrm>
            <a:off x="6336702" y="5814101"/>
            <a:ext cx="1490261" cy="285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" name="Google Shape;108;p24"/>
          <p:cNvSpPr/>
          <p:nvPr>
            <p:ph idx="7" type="pic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4"/>
          <p:cNvSpPr/>
          <p:nvPr>
            <p:ph idx="8" type="pic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4"/>
          <p:cNvSpPr/>
          <p:nvPr>
            <p:ph idx="9" type="pic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4"/>
          <p:cNvSpPr/>
          <p:nvPr>
            <p:ph idx="13" type="pic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4"/>
          <p:cNvSpPr/>
          <p:nvPr>
            <p:ph idx="14" type="pic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4"/>
          <p:cNvSpPr/>
          <p:nvPr>
            <p:ph idx="15" type="pic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24"/>
          <p:cNvSpPr/>
          <p:nvPr>
            <p:ph idx="16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v-Apprenant_Voc-03_img">
  <p:cSld name="3_Env-Apprenant_Voc-03_img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" type="body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5"/>
          <p:cNvSpPr/>
          <p:nvPr>
            <p:ph idx="2" type="media"/>
          </p:nvPr>
        </p:nvSpPr>
        <p:spPr>
          <a:xfrm>
            <a:off x="360000" y="61020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Google Shape;119;p25"/>
          <p:cNvSpPr/>
          <p:nvPr>
            <p:ph idx="3" type="media"/>
          </p:nvPr>
        </p:nvSpPr>
        <p:spPr>
          <a:xfrm>
            <a:off x="864000" y="61020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Google Shape;120;p25"/>
          <p:cNvSpPr/>
          <p:nvPr>
            <p:ph idx="4" type="pic"/>
          </p:nvPr>
        </p:nvSpPr>
        <p:spPr>
          <a:xfrm>
            <a:off x="1674000" y="2160000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5"/>
          <p:cNvSpPr/>
          <p:nvPr/>
        </p:nvSpPr>
        <p:spPr>
          <a:xfrm>
            <a:off x="4004841" y="5972537"/>
            <a:ext cx="914400" cy="914400"/>
          </a:xfrm>
          <a:prstGeom prst="rect">
            <a:avLst/>
          </a:prstGeom>
          <a:solidFill>
            <a:schemeClr val="accen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5"/>
          <p:cNvSpPr/>
          <p:nvPr>
            <p:ph idx="5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Disposition personnalisée">
  <p:cSld name="7_Disposition personnalisé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6"/>
          <p:cNvSpPr/>
          <p:nvPr>
            <p:ph idx="2" type="pic"/>
          </p:nvPr>
        </p:nvSpPr>
        <p:spPr>
          <a:xfrm>
            <a:off x="3122103" y="1979103"/>
            <a:ext cx="2899793" cy="2899793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6"/>
          <p:cNvSpPr txBox="1"/>
          <p:nvPr>
            <p:ph idx="1" type="body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26"/>
          <p:cNvSpPr/>
          <p:nvPr>
            <p:ph idx="3" type="media"/>
          </p:nvPr>
        </p:nvSpPr>
        <p:spPr>
          <a:xfrm>
            <a:off x="360000" y="61020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6"/>
          <p:cNvSpPr/>
          <p:nvPr>
            <p:ph idx="4" type="media"/>
          </p:nvPr>
        </p:nvSpPr>
        <p:spPr>
          <a:xfrm>
            <a:off x="864000" y="610200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6"/>
          <p:cNvSpPr/>
          <p:nvPr>
            <p:ph idx="5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v-Apprenant_Contents">
  <p:cSld name="3_Env-Apprenant_Contents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28"/>
          <p:cNvSpPr/>
          <p:nvPr>
            <p:ph idx="2" type="pic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8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Env-Apprenant_Contents">
  <p:cSld name="4_Env-Apprenant_Content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9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Env-Apprenant_Contents">
  <p:cSld name="01_Env-Apprenant_Contents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0"/>
          <p:cNvSpPr/>
          <p:nvPr>
            <p:ph idx="2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30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31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31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v-Apprenant_Contents">
  <p:cSld name="2_Env-Apprenant_Contents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32"/>
          <p:cNvSpPr txBox="1"/>
          <p:nvPr>
            <p:ph idx="1" type="body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p32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Env-Apprenant_Contents">
  <p:cSld name="5_Env-Apprenant_Contents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3"/>
          <p:cNvSpPr/>
          <p:nvPr>
            <p:ph idx="2" type="pic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  <a:noFill/>
          <a:ln>
            <a:noFill/>
          </a:ln>
        </p:spPr>
      </p:sp>
      <p:sp>
        <p:nvSpPr>
          <p:cNvPr id="154" name="Google Shape;154;p33"/>
          <p:cNvSpPr txBox="1"/>
          <p:nvPr>
            <p:ph idx="1" type="body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33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Env-Apprenant_Contents">
  <p:cSld name="3_Env-Apprenant_Contents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5"/>
          <p:cNvSpPr/>
          <p:nvPr>
            <p:ph idx="2" type="pic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35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Env-Apprenant_Contents">
  <p:cSld name="4_Env-Apprenant_Contents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6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Disposition personnalisée">
  <p:cSld name="20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/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b="1" sz="36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38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0" name="Google Shape;170;p38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Env-Apprenant_Contents">
  <p:cSld name="01_Env-Apprenant_Contents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9"/>
          <p:cNvSpPr/>
          <p:nvPr>
            <p:ph idx="2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4" name="Google Shape;174;p39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Env-Apprenant_Contents">
  <p:cSld name="6_Env-Apprenant_Contents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40"/>
          <p:cNvSpPr/>
          <p:nvPr>
            <p:ph idx="2" type="pic"/>
          </p:nvPr>
        </p:nvSpPr>
        <p:spPr>
          <a:xfrm>
            <a:off x="1133981" y="2217150"/>
            <a:ext cx="3600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8" name="Google Shape;178;p40"/>
          <p:cNvSpPr/>
          <p:nvPr>
            <p:ph idx="3" type="media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40"/>
          <p:cNvSpPr/>
          <p:nvPr>
            <p:ph idx="4" type="media"/>
          </p:nvPr>
        </p:nvSpPr>
        <p:spPr>
          <a:xfrm>
            <a:off x="611999" y="6010275"/>
            <a:ext cx="540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40"/>
          <p:cNvSpPr/>
          <p:nvPr>
            <p:ph idx="5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Env-Apprenant_Contents">
  <p:cSld name="2_Env-Apprenant_Contents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41"/>
          <p:cNvSpPr txBox="1"/>
          <p:nvPr>
            <p:ph idx="1" type="body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41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Env-Apprenant_Contents">
  <p:cSld name="5_Env-Apprenant_Contents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42"/>
          <p:cNvSpPr/>
          <p:nvPr>
            <p:ph idx="2" type="pic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42"/>
          <p:cNvSpPr txBox="1"/>
          <p:nvPr>
            <p:ph idx="1" type="body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3200"/>
              <a:buFont typeface="Arial"/>
              <a:buNone/>
              <a:defRPr b="1" i="0" sz="320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350"/>
              <a:buFont typeface="Arial"/>
              <a:buNone/>
              <a:defRPr b="0" i="0" sz="1350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013"/>
              <a:buFont typeface="Arial"/>
              <a:buNone/>
              <a:defRPr b="0" i="0" sz="1013" u="none" cap="none" strike="noStrike">
                <a:solidFill>
                  <a:srgbClr val="565F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42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Ora_Act_01_4 Vignt">
  <p:cSld name="05_Ora_Act_01_4 Vign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43"/>
          <p:cNvSpPr/>
          <p:nvPr>
            <p:ph idx="2" type="pic"/>
          </p:nvPr>
        </p:nvSpPr>
        <p:spPr>
          <a:xfrm>
            <a:off x="844356" y="2880000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43"/>
          <p:cNvSpPr/>
          <p:nvPr>
            <p:ph idx="3" type="pic"/>
          </p:nvPr>
        </p:nvSpPr>
        <p:spPr>
          <a:xfrm>
            <a:off x="2832698" y="2880000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43"/>
          <p:cNvSpPr/>
          <p:nvPr>
            <p:ph idx="4" type="pic"/>
          </p:nvPr>
        </p:nvSpPr>
        <p:spPr>
          <a:xfrm>
            <a:off x="4821040" y="2880000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43"/>
          <p:cNvSpPr/>
          <p:nvPr>
            <p:ph idx="5" type="pic"/>
          </p:nvPr>
        </p:nvSpPr>
        <p:spPr>
          <a:xfrm>
            <a:off x="6809383" y="2880000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43"/>
          <p:cNvSpPr/>
          <p:nvPr>
            <p:ph idx="6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44"/>
          <p:cNvSpPr/>
          <p:nvPr>
            <p:ph idx="2" type="pic"/>
          </p:nvPr>
        </p:nvSpPr>
        <p:spPr>
          <a:xfrm>
            <a:off x="1317036" y="2006544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44"/>
          <p:cNvSpPr/>
          <p:nvPr>
            <p:ph idx="3" type="pic"/>
          </p:nvPr>
        </p:nvSpPr>
        <p:spPr>
          <a:xfrm>
            <a:off x="3826869" y="1992498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44"/>
          <p:cNvSpPr/>
          <p:nvPr>
            <p:ph idx="4" type="pic"/>
          </p:nvPr>
        </p:nvSpPr>
        <p:spPr>
          <a:xfrm>
            <a:off x="6336702" y="1990768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44"/>
          <p:cNvSpPr/>
          <p:nvPr>
            <p:ph idx="5" type="pic"/>
          </p:nvPr>
        </p:nvSpPr>
        <p:spPr>
          <a:xfrm>
            <a:off x="1317036" y="4122101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44"/>
          <p:cNvSpPr/>
          <p:nvPr>
            <p:ph idx="6" type="pic"/>
          </p:nvPr>
        </p:nvSpPr>
        <p:spPr>
          <a:xfrm>
            <a:off x="3826868" y="4122101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4"/>
          <p:cNvSpPr/>
          <p:nvPr>
            <p:ph idx="7" type="pic"/>
          </p:nvPr>
        </p:nvSpPr>
        <p:spPr>
          <a:xfrm>
            <a:off x="6336702" y="4122101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44"/>
          <p:cNvSpPr/>
          <p:nvPr>
            <p:ph idx="8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5"/>
          <p:cNvSpPr txBox="1"/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b="1" sz="40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45"/>
          <p:cNvSpPr/>
          <p:nvPr/>
        </p:nvSpPr>
        <p:spPr>
          <a:xfrm>
            <a:off x="1006251" y="2143064"/>
            <a:ext cx="7131497" cy="2676586"/>
          </a:xfrm>
          <a:prstGeom prst="roundRect">
            <a:avLst>
              <a:gd fmla="val 50000" name="adj"/>
            </a:avLst>
          </a:prstGeom>
          <a:noFill/>
          <a:ln cap="flat" cmpd="sng" w="76200">
            <a:solidFill>
              <a:srgbClr val="94E4E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45"/>
          <p:cNvSpPr txBox="1"/>
          <p:nvPr>
            <p:ph idx="1" type="body"/>
          </p:nvPr>
        </p:nvSpPr>
        <p:spPr>
          <a:xfrm>
            <a:off x="1752599" y="2143063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180000">
            <a:noAutofit/>
          </a:bodyPr>
          <a:lstStyle>
            <a:lvl1pPr indent="-342900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b="1" i="0" sz="18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b="1" i="0" sz="16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b="1" i="0" sz="14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b="1" i="0" sz="12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b="1" i="0" sz="12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47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48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8" name="Google Shape;218;p48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Env-Apprenant_Contents">
  <p:cSld name="01_Env-Apprenant_Contents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49"/>
          <p:cNvSpPr/>
          <p:nvPr>
            <p:ph idx="2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2" name="Google Shape;222;p49"/>
          <p:cNvSpPr/>
          <p:nvPr>
            <p:ph idx="3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3_Voc_Act_01_Mascotte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1"/>
          <p:cNvSpPr txBox="1"/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1"/>
          <p:cNvSpPr/>
          <p:nvPr>
            <p:ph idx="2" type="media"/>
          </p:nvPr>
        </p:nvSpPr>
        <p:spPr>
          <a:xfrm>
            <a:off x="1697307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8" name="Google Shape;228;p51"/>
          <p:cNvSpPr/>
          <p:nvPr>
            <p:ph idx="3" type="pic"/>
          </p:nvPr>
        </p:nvSpPr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229" name="Google Shape;229;p51"/>
          <p:cNvSpPr/>
          <p:nvPr>
            <p:ph idx="4" type="media"/>
          </p:nvPr>
        </p:nvSpPr>
        <p:spPr>
          <a:xfrm>
            <a:off x="4814193" y="16602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2"/>
          <p:cNvSpPr txBox="1"/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b="1" sz="36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/>
  </p:transition>
  <p:extLst>
    <p:ext uri="{DCECCB84-F9BA-43D5-87BE-67443E8EF086}">
      <p15:sldGuideLst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02_Voc_Act_01_Mascotte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3"/>
          <p:cNvSpPr txBox="1"/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53"/>
          <p:cNvSpPr/>
          <p:nvPr>
            <p:ph idx="2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53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Large Vidéo">
  <p:cSld name="02_Voc_Act_01_Large Vidéo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4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4"/>
          <p:cNvSpPr/>
          <p:nvPr>
            <p:ph idx="2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9" name="Google Shape;239;p54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_Vidéo title">
  <p:cSld name="02_Voc_Act_01__Vidéo title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5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5"/>
          <p:cNvSpPr/>
          <p:nvPr>
            <p:ph idx="2" type="media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55"/>
          <p:cNvSpPr txBox="1"/>
          <p:nvPr>
            <p:ph idx="1" type="body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4" name="Google Shape;244;p55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Disposition personnalisée">
  <p:cSld name="3_Disposition personnalisée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6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p56"/>
          <p:cNvSpPr/>
          <p:nvPr>
            <p:ph idx="2" type="pic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56"/>
          <p:cNvSpPr txBox="1"/>
          <p:nvPr>
            <p:ph idx="1" type="body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b="1" i="0" sz="5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14325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9" name="Google Shape;249;p56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Vide">
  <p:cSld name="1_Vide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edia">
  <p:cSld name="4_Media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7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57"/>
          <p:cNvSpPr/>
          <p:nvPr>
            <p:ph idx="1" type="body"/>
          </p:nvPr>
        </p:nvSpPr>
        <p:spPr>
          <a:xfrm>
            <a:off x="754184" y="2126456"/>
            <a:ext cx="2318436" cy="41400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8612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3" name="Google Shape;253;p57"/>
          <p:cNvSpPr/>
          <p:nvPr>
            <p:ph idx="2" type="media"/>
          </p:nvPr>
        </p:nvSpPr>
        <p:spPr>
          <a:xfrm>
            <a:off x="3600000" y="2340000"/>
            <a:ext cx="4680000" cy="360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57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Img">
  <p:cSld name="6_Img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8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58"/>
          <p:cNvSpPr/>
          <p:nvPr>
            <p:ph idx="1" type="body"/>
          </p:nvPr>
        </p:nvSpPr>
        <p:spPr>
          <a:xfrm>
            <a:off x="754184" y="2126456"/>
            <a:ext cx="2318436" cy="414006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8612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8" name="Google Shape;258;p58"/>
          <p:cNvSpPr/>
          <p:nvPr>
            <p:ph idx="2" type="pic"/>
          </p:nvPr>
        </p:nvSpPr>
        <p:spPr>
          <a:xfrm>
            <a:off x="3600450" y="2340000"/>
            <a:ext cx="4680000" cy="360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59" name="Google Shape;259;p58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g">
  <p:cSld name="8_Img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9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59"/>
          <p:cNvSpPr/>
          <p:nvPr>
            <p:ph idx="2" type="pic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59"/>
          <p:cNvSpPr/>
          <p:nvPr>
            <p:ph idx="3" type="pic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59"/>
          <p:cNvSpPr/>
          <p:nvPr>
            <p:ph idx="4" type="pic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59"/>
          <p:cNvSpPr/>
          <p:nvPr>
            <p:ph idx="5" type="pic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6" name="Google Shape;266;p59"/>
          <p:cNvSpPr/>
          <p:nvPr>
            <p:ph idx="6" type="pic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7" name="Google Shape;267;p59"/>
          <p:cNvSpPr/>
          <p:nvPr>
            <p:ph idx="7" type="pic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8" name="Google Shape;268;p59"/>
          <p:cNvSpPr/>
          <p:nvPr>
            <p:ph idx="8" type="pic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69" name="Google Shape;269;p59"/>
          <p:cNvSpPr/>
          <p:nvPr>
            <p:ph idx="9" type="pic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59"/>
          <p:cNvSpPr/>
          <p:nvPr>
            <p:ph idx="13" type="pic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71" name="Google Shape;271;p59"/>
          <p:cNvSpPr/>
          <p:nvPr>
            <p:ph idx="14" type="media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Google Shape;272;p59"/>
          <p:cNvSpPr/>
          <p:nvPr>
            <p:ph idx="15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4 Vignt">
  <p:cSld name="02_Voc_Act_01_4 Vignt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60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60"/>
          <p:cNvSpPr/>
          <p:nvPr>
            <p:ph idx="2" type="pic"/>
          </p:nvPr>
        </p:nvSpPr>
        <p:spPr>
          <a:xfrm>
            <a:off x="844356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60"/>
          <p:cNvSpPr/>
          <p:nvPr>
            <p:ph idx="3" type="pic"/>
          </p:nvPr>
        </p:nvSpPr>
        <p:spPr>
          <a:xfrm>
            <a:off x="2832698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7" name="Google Shape;277;p60"/>
          <p:cNvSpPr/>
          <p:nvPr>
            <p:ph idx="4" type="pic"/>
          </p:nvPr>
        </p:nvSpPr>
        <p:spPr>
          <a:xfrm>
            <a:off x="4821040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8" name="Google Shape;278;p60"/>
          <p:cNvSpPr/>
          <p:nvPr>
            <p:ph idx="5" type="pic"/>
          </p:nvPr>
        </p:nvSpPr>
        <p:spPr>
          <a:xfrm>
            <a:off x="6809383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60"/>
          <p:cNvSpPr/>
          <p:nvPr>
            <p:ph idx="6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4 Vignt+Txt">
  <p:cSld name="02_Voc_Act_01_4 Vignt+Txt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1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p61"/>
          <p:cNvSpPr/>
          <p:nvPr>
            <p:ph idx="2" type="pic"/>
          </p:nvPr>
        </p:nvSpPr>
        <p:spPr>
          <a:xfrm>
            <a:off x="844356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61"/>
          <p:cNvSpPr/>
          <p:nvPr>
            <p:ph idx="3" type="pic"/>
          </p:nvPr>
        </p:nvSpPr>
        <p:spPr>
          <a:xfrm>
            <a:off x="2832698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61"/>
          <p:cNvSpPr/>
          <p:nvPr>
            <p:ph idx="4" type="pic"/>
          </p:nvPr>
        </p:nvSpPr>
        <p:spPr>
          <a:xfrm>
            <a:off x="4821040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p61"/>
          <p:cNvSpPr/>
          <p:nvPr>
            <p:ph idx="5" type="pic"/>
          </p:nvPr>
        </p:nvSpPr>
        <p:spPr>
          <a:xfrm>
            <a:off x="6809383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p61"/>
          <p:cNvSpPr/>
          <p:nvPr>
            <p:ph idx="1" type="body"/>
          </p:nvPr>
        </p:nvSpPr>
        <p:spPr>
          <a:xfrm>
            <a:off x="844355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61"/>
          <p:cNvSpPr/>
          <p:nvPr>
            <p:ph idx="6" type="body"/>
          </p:nvPr>
        </p:nvSpPr>
        <p:spPr>
          <a:xfrm>
            <a:off x="2832697" y="4573417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61"/>
          <p:cNvSpPr/>
          <p:nvPr>
            <p:ph idx="7" type="body"/>
          </p:nvPr>
        </p:nvSpPr>
        <p:spPr>
          <a:xfrm>
            <a:off x="4821039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Google Shape;289;p61"/>
          <p:cNvSpPr/>
          <p:nvPr>
            <p:ph idx="8" type="body"/>
          </p:nvPr>
        </p:nvSpPr>
        <p:spPr>
          <a:xfrm>
            <a:off x="6809383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0" name="Google Shape;290;p61"/>
          <p:cNvSpPr/>
          <p:nvPr>
            <p:ph idx="9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Voc_Act_01_4 Vignt+Txt">
  <p:cSld name="5_Voc_Act_01_4 Vignt+Txt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2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3" name="Google Shape;293;p62"/>
          <p:cNvSpPr/>
          <p:nvPr>
            <p:ph idx="2" type="pic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62"/>
          <p:cNvSpPr/>
          <p:nvPr>
            <p:ph idx="3" type="pic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95" name="Google Shape;295;p62"/>
          <p:cNvSpPr/>
          <p:nvPr>
            <p:ph idx="4" type="pic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96" name="Google Shape;296;p62"/>
          <p:cNvSpPr/>
          <p:nvPr>
            <p:ph idx="1" type="body"/>
          </p:nvPr>
        </p:nvSpPr>
        <p:spPr>
          <a:xfrm>
            <a:off x="1479323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62"/>
          <p:cNvSpPr/>
          <p:nvPr>
            <p:ph idx="5" type="body"/>
          </p:nvPr>
        </p:nvSpPr>
        <p:spPr>
          <a:xfrm>
            <a:off x="375931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62"/>
          <p:cNvSpPr/>
          <p:nvPr>
            <p:ph idx="6" type="body"/>
          </p:nvPr>
        </p:nvSpPr>
        <p:spPr>
          <a:xfrm>
            <a:off x="6039301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62"/>
          <p:cNvSpPr/>
          <p:nvPr>
            <p:ph idx="7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Voc_Act_01_4 Vignt+Txt">
  <p:cSld name="4_Voc_Act_01_4 Vignt+Tx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3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2" name="Google Shape;302;p63"/>
          <p:cNvSpPr/>
          <p:nvPr>
            <p:ph idx="2" type="pic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63"/>
          <p:cNvSpPr/>
          <p:nvPr>
            <p:ph idx="3" type="pic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63"/>
          <p:cNvSpPr/>
          <p:nvPr>
            <p:ph idx="4" type="pic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63"/>
          <p:cNvSpPr/>
          <p:nvPr>
            <p:ph idx="5" type="pic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63"/>
          <p:cNvSpPr/>
          <p:nvPr>
            <p:ph idx="1" type="body"/>
          </p:nvPr>
        </p:nvSpPr>
        <p:spPr>
          <a:xfrm>
            <a:off x="117628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Google Shape;307;p63"/>
          <p:cNvSpPr/>
          <p:nvPr>
            <p:ph idx="6" type="body"/>
          </p:nvPr>
        </p:nvSpPr>
        <p:spPr>
          <a:xfrm>
            <a:off x="2872797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8" name="Google Shape;308;p63"/>
          <p:cNvSpPr/>
          <p:nvPr>
            <p:ph idx="7" type="body"/>
          </p:nvPr>
        </p:nvSpPr>
        <p:spPr>
          <a:xfrm>
            <a:off x="456931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9" name="Google Shape;309;p63"/>
          <p:cNvSpPr/>
          <p:nvPr>
            <p:ph idx="8" type="body"/>
          </p:nvPr>
        </p:nvSpPr>
        <p:spPr>
          <a:xfrm>
            <a:off x="6265827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Google Shape;310;p63"/>
          <p:cNvSpPr/>
          <p:nvPr>
            <p:ph idx="9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4 Vignt+Txt">
  <p:cSld name="3_Voc_Act_01_4 Vignt+T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4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64"/>
          <p:cNvSpPr/>
          <p:nvPr>
            <p:ph idx="2" type="pic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64"/>
          <p:cNvSpPr/>
          <p:nvPr>
            <p:ph idx="3" type="pic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64"/>
          <p:cNvSpPr/>
          <p:nvPr>
            <p:ph idx="4" type="pic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64"/>
          <p:cNvSpPr/>
          <p:nvPr>
            <p:ph idx="5" type="pic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17" name="Google Shape;317;p64"/>
          <p:cNvSpPr/>
          <p:nvPr>
            <p:ph idx="1" type="body"/>
          </p:nvPr>
        </p:nvSpPr>
        <p:spPr>
          <a:xfrm>
            <a:off x="358377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Google Shape;318;p64"/>
          <p:cNvSpPr/>
          <p:nvPr>
            <p:ph idx="6" type="body"/>
          </p:nvPr>
        </p:nvSpPr>
        <p:spPr>
          <a:xfrm>
            <a:off x="205489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9" name="Google Shape;319;p64"/>
          <p:cNvSpPr/>
          <p:nvPr>
            <p:ph idx="7" type="body"/>
          </p:nvPr>
        </p:nvSpPr>
        <p:spPr>
          <a:xfrm>
            <a:off x="3751407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0" name="Google Shape;320;p64"/>
          <p:cNvSpPr/>
          <p:nvPr>
            <p:ph idx="8" type="body"/>
          </p:nvPr>
        </p:nvSpPr>
        <p:spPr>
          <a:xfrm>
            <a:off x="5447922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1" name="Google Shape;321;p64"/>
          <p:cNvSpPr/>
          <p:nvPr>
            <p:ph idx="9" type="pic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322" name="Google Shape;322;p64"/>
          <p:cNvSpPr/>
          <p:nvPr>
            <p:ph idx="13" type="body"/>
          </p:nvPr>
        </p:nvSpPr>
        <p:spPr>
          <a:xfrm>
            <a:off x="7144439" y="4680000"/>
            <a:ext cx="1620000" cy="360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3" name="Google Shape;323;p64"/>
          <p:cNvSpPr/>
          <p:nvPr>
            <p:ph idx="14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5 Vignt">
  <p:cSld name="02_Voc_Act_01_5 Vignt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5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6" name="Google Shape;326;p65"/>
          <p:cNvSpPr/>
          <p:nvPr>
            <p:ph idx="2" type="pic"/>
          </p:nvPr>
        </p:nvSpPr>
        <p:spPr>
          <a:xfrm>
            <a:off x="453739" y="270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7" name="Google Shape;327;p65"/>
          <p:cNvSpPr/>
          <p:nvPr>
            <p:ph idx="3" type="pic"/>
          </p:nvPr>
        </p:nvSpPr>
        <p:spPr>
          <a:xfrm>
            <a:off x="7149739" y="270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8" name="Google Shape;328;p65"/>
          <p:cNvSpPr/>
          <p:nvPr>
            <p:ph idx="4" type="pic"/>
          </p:nvPr>
        </p:nvSpPr>
        <p:spPr>
          <a:xfrm>
            <a:off x="2127739" y="270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65"/>
          <p:cNvSpPr/>
          <p:nvPr>
            <p:ph idx="5" type="pic"/>
          </p:nvPr>
        </p:nvSpPr>
        <p:spPr>
          <a:xfrm>
            <a:off x="3801739" y="270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65"/>
          <p:cNvSpPr/>
          <p:nvPr>
            <p:ph idx="6" type="pic"/>
          </p:nvPr>
        </p:nvSpPr>
        <p:spPr>
          <a:xfrm>
            <a:off x="5475739" y="270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65"/>
          <p:cNvSpPr/>
          <p:nvPr>
            <p:ph idx="7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5 Vignt+Txt">
  <p:cSld name="02_Voc_Act_01_5 Vignt+Txt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6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4" name="Google Shape;334;p66"/>
          <p:cNvSpPr/>
          <p:nvPr>
            <p:ph idx="2" type="pic"/>
          </p:nvPr>
        </p:nvSpPr>
        <p:spPr>
          <a:xfrm>
            <a:off x="453739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" name="Google Shape;335;p66"/>
          <p:cNvSpPr/>
          <p:nvPr>
            <p:ph idx="3" type="pic"/>
          </p:nvPr>
        </p:nvSpPr>
        <p:spPr>
          <a:xfrm>
            <a:off x="7149739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" name="Google Shape;336;p66"/>
          <p:cNvSpPr/>
          <p:nvPr>
            <p:ph idx="4" type="pic"/>
          </p:nvPr>
        </p:nvSpPr>
        <p:spPr>
          <a:xfrm>
            <a:off x="2127739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7" name="Google Shape;337;p66"/>
          <p:cNvSpPr/>
          <p:nvPr>
            <p:ph idx="5" type="pic"/>
          </p:nvPr>
        </p:nvSpPr>
        <p:spPr>
          <a:xfrm>
            <a:off x="3801739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66"/>
          <p:cNvSpPr/>
          <p:nvPr>
            <p:ph idx="6" type="pic"/>
          </p:nvPr>
        </p:nvSpPr>
        <p:spPr>
          <a:xfrm>
            <a:off x="5475739" y="2880000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9" name="Google Shape;339;p66"/>
          <p:cNvSpPr/>
          <p:nvPr>
            <p:ph idx="1" type="body"/>
          </p:nvPr>
        </p:nvSpPr>
        <p:spPr>
          <a:xfrm>
            <a:off x="453738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0" name="Google Shape;340;p66"/>
          <p:cNvSpPr/>
          <p:nvPr>
            <p:ph idx="7" type="body"/>
          </p:nvPr>
        </p:nvSpPr>
        <p:spPr>
          <a:xfrm>
            <a:off x="2127738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1" name="Google Shape;341;p66"/>
          <p:cNvSpPr/>
          <p:nvPr>
            <p:ph idx="8" type="body"/>
          </p:nvPr>
        </p:nvSpPr>
        <p:spPr>
          <a:xfrm>
            <a:off x="3801737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2" name="Google Shape;342;p66"/>
          <p:cNvSpPr/>
          <p:nvPr>
            <p:ph idx="9" type="body"/>
          </p:nvPr>
        </p:nvSpPr>
        <p:spPr>
          <a:xfrm>
            <a:off x="5475738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3" name="Google Shape;343;p66"/>
          <p:cNvSpPr/>
          <p:nvPr>
            <p:ph idx="13" type="body"/>
          </p:nvPr>
        </p:nvSpPr>
        <p:spPr>
          <a:xfrm>
            <a:off x="7149739" y="4572000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1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4" name="Google Shape;344;p66"/>
          <p:cNvSpPr/>
          <p:nvPr>
            <p:ph idx="14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8"/>
          <p:cNvSpPr/>
          <p:nvPr>
            <p:ph idx="2" type="media"/>
          </p:nvPr>
        </p:nvSpPr>
        <p:spPr>
          <a:xfrm>
            <a:off x="5108934" y="17364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8"/>
          <p:cNvSpPr/>
          <p:nvPr>
            <p:ph idx="3" type="media"/>
          </p:nvPr>
        </p:nvSpPr>
        <p:spPr>
          <a:xfrm>
            <a:off x="1402566" y="17364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8"/>
          <p:cNvSpPr/>
          <p:nvPr>
            <p:ph idx="4" type="pic"/>
          </p:nvPr>
        </p:nvSpPr>
        <p:spPr>
          <a:xfrm>
            <a:off x="7964634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5 Vignt+Txt">
  <p:cSld name="3_Voc_Act_01_5 Vignt+Tx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67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7" name="Google Shape;347;p67"/>
          <p:cNvSpPr/>
          <p:nvPr>
            <p:ph idx="2" type="pic"/>
          </p:nvPr>
        </p:nvSpPr>
        <p:spPr>
          <a:xfrm>
            <a:off x="453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" name="Google Shape;348;p67"/>
          <p:cNvSpPr/>
          <p:nvPr>
            <p:ph idx="3" type="pic"/>
          </p:nvPr>
        </p:nvSpPr>
        <p:spPr>
          <a:xfrm>
            <a:off x="7149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p67"/>
          <p:cNvSpPr/>
          <p:nvPr>
            <p:ph idx="4" type="pic"/>
          </p:nvPr>
        </p:nvSpPr>
        <p:spPr>
          <a:xfrm>
            <a:off x="2127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67"/>
          <p:cNvSpPr/>
          <p:nvPr>
            <p:ph idx="5" type="pic"/>
          </p:nvPr>
        </p:nvSpPr>
        <p:spPr>
          <a:xfrm>
            <a:off x="3801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67"/>
          <p:cNvSpPr/>
          <p:nvPr>
            <p:ph idx="6" type="pic"/>
          </p:nvPr>
        </p:nvSpPr>
        <p:spPr>
          <a:xfrm>
            <a:off x="5475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p67"/>
          <p:cNvSpPr/>
          <p:nvPr>
            <p:ph idx="7" type="pic"/>
          </p:nvPr>
        </p:nvSpPr>
        <p:spPr>
          <a:xfrm>
            <a:off x="783971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67"/>
          <p:cNvSpPr/>
          <p:nvPr>
            <p:ph idx="8" type="pic"/>
          </p:nvPr>
        </p:nvSpPr>
        <p:spPr>
          <a:xfrm>
            <a:off x="2772313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67"/>
          <p:cNvSpPr/>
          <p:nvPr>
            <p:ph idx="9" type="pic"/>
          </p:nvPr>
        </p:nvSpPr>
        <p:spPr>
          <a:xfrm>
            <a:off x="4760655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67"/>
          <p:cNvSpPr/>
          <p:nvPr>
            <p:ph idx="13" type="pic"/>
          </p:nvPr>
        </p:nvSpPr>
        <p:spPr>
          <a:xfrm>
            <a:off x="6748998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67"/>
          <p:cNvSpPr/>
          <p:nvPr>
            <p:ph idx="14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Voc_Act_01_5 Vignt+Txt">
  <p:cSld name="5_Voc_Act_01_5 Vignt+Txt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8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68"/>
          <p:cNvSpPr/>
          <p:nvPr>
            <p:ph idx="2" type="pic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0" name="Google Shape;360;p68"/>
          <p:cNvSpPr/>
          <p:nvPr>
            <p:ph idx="3" type="pic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68"/>
          <p:cNvSpPr/>
          <p:nvPr>
            <p:ph idx="4" type="pic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68"/>
          <p:cNvSpPr/>
          <p:nvPr>
            <p:ph idx="5" type="pic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68"/>
          <p:cNvSpPr/>
          <p:nvPr>
            <p:ph idx="6" type="pic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68"/>
          <p:cNvSpPr/>
          <p:nvPr>
            <p:ph idx="7" type="pic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68"/>
          <p:cNvSpPr/>
          <p:nvPr>
            <p:ph idx="8" type="pic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68"/>
          <p:cNvSpPr/>
          <p:nvPr>
            <p:ph idx="9" type="pic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68"/>
          <p:cNvSpPr/>
          <p:nvPr>
            <p:ph idx="13" type="pic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68"/>
          <p:cNvSpPr/>
          <p:nvPr>
            <p:ph idx="14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Voc_Act_01_5 Vignt+Txt">
  <p:cSld name="4_Voc_Act_01_5 Vignt+T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1" name="Google Shape;371;p69"/>
          <p:cNvSpPr/>
          <p:nvPr>
            <p:ph idx="2" type="pic"/>
          </p:nvPr>
        </p:nvSpPr>
        <p:spPr>
          <a:xfrm>
            <a:off x="453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p69"/>
          <p:cNvSpPr/>
          <p:nvPr>
            <p:ph idx="3" type="pic"/>
          </p:nvPr>
        </p:nvSpPr>
        <p:spPr>
          <a:xfrm>
            <a:off x="7149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p69"/>
          <p:cNvSpPr/>
          <p:nvPr>
            <p:ph idx="4" type="pic"/>
          </p:nvPr>
        </p:nvSpPr>
        <p:spPr>
          <a:xfrm>
            <a:off x="2127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p69"/>
          <p:cNvSpPr/>
          <p:nvPr>
            <p:ph idx="5" type="pic"/>
          </p:nvPr>
        </p:nvSpPr>
        <p:spPr>
          <a:xfrm>
            <a:off x="3801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p69"/>
          <p:cNvSpPr/>
          <p:nvPr>
            <p:ph idx="6" type="pic"/>
          </p:nvPr>
        </p:nvSpPr>
        <p:spPr>
          <a:xfrm>
            <a:off x="5475739" y="4130825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69"/>
          <p:cNvSpPr/>
          <p:nvPr>
            <p:ph idx="1" type="body"/>
          </p:nvPr>
        </p:nvSpPr>
        <p:spPr>
          <a:xfrm>
            <a:off x="453738" y="5822825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69"/>
          <p:cNvSpPr/>
          <p:nvPr>
            <p:ph idx="7" type="body"/>
          </p:nvPr>
        </p:nvSpPr>
        <p:spPr>
          <a:xfrm>
            <a:off x="2127738" y="5822825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69"/>
          <p:cNvSpPr/>
          <p:nvPr>
            <p:ph idx="8" type="body"/>
          </p:nvPr>
        </p:nvSpPr>
        <p:spPr>
          <a:xfrm>
            <a:off x="3801737" y="5822825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69"/>
          <p:cNvSpPr/>
          <p:nvPr>
            <p:ph idx="9" type="body"/>
          </p:nvPr>
        </p:nvSpPr>
        <p:spPr>
          <a:xfrm>
            <a:off x="5475738" y="5822825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69"/>
          <p:cNvSpPr/>
          <p:nvPr>
            <p:ph idx="13" type="body"/>
          </p:nvPr>
        </p:nvSpPr>
        <p:spPr>
          <a:xfrm>
            <a:off x="7149739" y="5822825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69"/>
          <p:cNvSpPr/>
          <p:nvPr>
            <p:ph idx="14" type="pic"/>
          </p:nvPr>
        </p:nvSpPr>
        <p:spPr>
          <a:xfrm>
            <a:off x="783971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69"/>
          <p:cNvSpPr/>
          <p:nvPr>
            <p:ph idx="15" type="pic"/>
          </p:nvPr>
        </p:nvSpPr>
        <p:spPr>
          <a:xfrm>
            <a:off x="2772313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69"/>
          <p:cNvSpPr/>
          <p:nvPr>
            <p:ph idx="16" type="pic"/>
          </p:nvPr>
        </p:nvSpPr>
        <p:spPr>
          <a:xfrm>
            <a:off x="4760655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" name="Google Shape;384;p69"/>
          <p:cNvSpPr/>
          <p:nvPr>
            <p:ph idx="17" type="pic"/>
          </p:nvPr>
        </p:nvSpPr>
        <p:spPr>
          <a:xfrm>
            <a:off x="6748998" y="1968822"/>
            <a:ext cx="1490261" cy="149026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B5377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p69"/>
          <p:cNvSpPr/>
          <p:nvPr>
            <p:ph idx="18" type="body"/>
          </p:nvPr>
        </p:nvSpPr>
        <p:spPr>
          <a:xfrm>
            <a:off x="783970" y="3660822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6" name="Google Shape;386;p69"/>
          <p:cNvSpPr/>
          <p:nvPr>
            <p:ph idx="19" type="body"/>
          </p:nvPr>
        </p:nvSpPr>
        <p:spPr>
          <a:xfrm>
            <a:off x="2772312" y="3662239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7" name="Google Shape;387;p69"/>
          <p:cNvSpPr/>
          <p:nvPr>
            <p:ph idx="20" type="body"/>
          </p:nvPr>
        </p:nvSpPr>
        <p:spPr>
          <a:xfrm>
            <a:off x="4760654" y="3660822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8" name="Google Shape;388;p69"/>
          <p:cNvSpPr/>
          <p:nvPr>
            <p:ph idx="21" type="body"/>
          </p:nvPr>
        </p:nvSpPr>
        <p:spPr>
          <a:xfrm>
            <a:off x="6748998" y="3660822"/>
            <a:ext cx="1490261" cy="28550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9" name="Google Shape;389;p69"/>
          <p:cNvSpPr/>
          <p:nvPr>
            <p:ph idx="22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Vid">
  <p:cSld name="02_Voc_Act_01_Vid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0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70"/>
          <p:cNvSpPr/>
          <p:nvPr>
            <p:ph idx="2" type="media"/>
          </p:nvPr>
        </p:nvSpPr>
        <p:spPr>
          <a:xfrm>
            <a:off x="1872000" y="2160000"/>
            <a:ext cx="5400000" cy="360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3" name="Google Shape;393;p70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Img">
  <p:cSld name="02_Voc_Act_01_Img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1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71"/>
          <p:cNvSpPr/>
          <p:nvPr>
            <p:ph idx="2" type="pic"/>
          </p:nvPr>
        </p:nvSpPr>
        <p:spPr>
          <a:xfrm>
            <a:off x="1872000" y="2160000"/>
            <a:ext cx="5400000" cy="3600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97" name="Google Shape;397;p71"/>
          <p:cNvSpPr/>
          <p:nvPr>
            <p:ph idx="3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_Libre">
  <p:cSld name="02_Voc_Act_01__Libre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2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72"/>
          <p:cNvSpPr/>
          <p:nvPr>
            <p:ph idx="2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Disposition personnalisée">
  <p:cSld name="12_Disposition personnalisée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73"/>
          <p:cNvSpPr txBox="1"/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73"/>
          <p:cNvSpPr txBox="1"/>
          <p:nvPr>
            <p:ph idx="1" type="body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b="0" i="0" sz="12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indent="-29845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indent="-295275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7" name="Google Shape;407;p73"/>
          <p:cNvSpPr/>
          <p:nvPr>
            <p:ph idx="2" type="pic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08" name="Google Shape;408;p73"/>
          <p:cNvSpPr txBox="1"/>
          <p:nvPr>
            <p:ph idx="3" type="body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b="0" i="0" sz="12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indent="-29845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indent="-295275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9" name="Google Shape;409;p73"/>
          <p:cNvSpPr/>
          <p:nvPr>
            <p:ph idx="4" type="pic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0" name="Google Shape;410;p73"/>
          <p:cNvSpPr txBox="1"/>
          <p:nvPr>
            <p:ph idx="5" type="body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04800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b="0" i="0" sz="12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indent="-298450" lvl="1" marL="914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indent="-295275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indent="-292100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1" name="Google Shape;411;p73"/>
          <p:cNvSpPr/>
          <p:nvPr>
            <p:ph idx="6" type="pic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12" name="Google Shape;412;p73"/>
          <p:cNvSpPr/>
          <p:nvPr>
            <p:ph idx="7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Disposition personnalisée">
  <p:cSld name="15_Disposition personnalisée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5126699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415" name="Google Shape;415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511543" y="2159863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416" name="Google Shape;416;p74"/>
          <p:cNvSpPr txBox="1"/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sz="4000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17" name="Google Shape;41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1543" y="3643281"/>
            <a:ext cx="6120914" cy="115834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B0F0">
                <a:alpha val="40000"/>
              </a:srgbClr>
            </a:outerShdw>
          </a:effectLst>
        </p:spPr>
      </p:pic>
      <p:pic>
        <p:nvPicPr>
          <p:cNvPr id="418" name="Google Shape;418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74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Présentation du Vocabulaire</a:t>
            </a:r>
            <a:endParaRPr/>
          </a:p>
        </p:txBody>
      </p:sp>
      <p:pic>
        <p:nvPicPr>
          <p:cNvPr id="420" name="Google Shape;420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4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Exploitation du Vocabulaire</a:t>
            </a:r>
            <a:endParaRPr/>
          </a:p>
        </p:txBody>
      </p:sp>
      <p:pic>
        <p:nvPicPr>
          <p:cNvPr id="422" name="Google Shape;422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74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Travail sur livret</a:t>
            </a:r>
            <a:endParaRPr/>
          </a:p>
        </p:txBody>
      </p:sp>
      <p:sp>
        <p:nvSpPr>
          <p:cNvPr id="424" name="Google Shape;424;p74"/>
          <p:cNvSpPr/>
          <p:nvPr>
            <p:ph idx="2" type="pic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5" name="Google Shape;425;p74"/>
          <p:cNvSpPr/>
          <p:nvPr>
            <p:ph idx="3" type="pic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6" name="Google Shape;426;p74"/>
          <p:cNvSpPr/>
          <p:nvPr>
            <p:ph idx="4" type="pic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7" name="Google Shape;427;p74"/>
          <p:cNvSpPr txBox="1"/>
          <p:nvPr>
            <p:ph idx="1" type="body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8" name="Google Shape;428;p74"/>
          <p:cNvSpPr txBox="1"/>
          <p:nvPr>
            <p:ph idx="5" type="body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1" algn="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1" algn="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300037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9" name="Google Shape;429;p74"/>
          <p:cNvSpPr txBox="1"/>
          <p:nvPr>
            <p:ph idx="6" type="body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304800" lvl="0" marL="4572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292925" lvl="5" marL="27432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0" name="Google Shape;430;p74"/>
          <p:cNvSpPr/>
          <p:nvPr>
            <p:ph idx="7" type="pic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Env-Apprenant_Contents_mmd">
  <p:cSld name="01_Env-Apprenant_Contents_mmd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/>
          <p:nvPr>
            <p:ph idx="2" type="pic"/>
          </p:nvPr>
        </p:nvSpPr>
        <p:spPr>
          <a:xfrm>
            <a:off x="7964634" y="738000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9"/>
          <p:cNvSpPr/>
          <p:nvPr>
            <p:ph idx="3" type="media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b="1" sz="36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Env-Apprenant_Contents">
  <p:cSld name="4_Env-Apprenant_Conten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1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theme" Target="../theme/theme7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40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7.jpg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theme" Target="../theme/theme2.xml"/></Relationships>
</file>

<file path=ppt/slideMasters/_rels/slideMaster7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25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8" r:id="rId2"/>
    <p:sldLayoutId id="2147483689" r:id="rId3"/>
    <p:sldLayoutId id="2147483690" r:id="rId4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0"/>
          <p:cNvSpPr txBox="1"/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b="0" i="0" sz="1600" u="none" cap="none" strike="noStrik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57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3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gif"/><Relationship Id="rId4" Type="http://schemas.openxmlformats.org/officeDocument/2006/relationships/image" Target="../media/image43.png"/><Relationship Id="rId5" Type="http://schemas.openxmlformats.org/officeDocument/2006/relationships/image" Target="../media/image7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g"/><Relationship Id="rId4" Type="http://schemas.openxmlformats.org/officeDocument/2006/relationships/image" Target="../media/image53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Relationship Id="rId4" Type="http://schemas.openxmlformats.org/officeDocument/2006/relationships/image" Target="../media/image22.png"/><Relationship Id="rId9" Type="http://schemas.openxmlformats.org/officeDocument/2006/relationships/image" Target="../media/image48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5.png"/><Relationship Id="rId4" Type="http://schemas.openxmlformats.org/officeDocument/2006/relationships/image" Target="../media/image52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24.png"/><Relationship Id="rId5" Type="http://schemas.openxmlformats.org/officeDocument/2006/relationships/image" Target="../media/image68.png"/><Relationship Id="rId6" Type="http://schemas.openxmlformats.org/officeDocument/2006/relationships/image" Target="../media/image63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Relationship Id="rId11" Type="http://schemas.openxmlformats.org/officeDocument/2006/relationships/image" Target="../media/image45.png"/><Relationship Id="rId10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22.png"/><Relationship Id="rId9" Type="http://schemas.openxmlformats.org/officeDocument/2006/relationships/image" Target="../media/image69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1" Type="http://schemas.openxmlformats.org/officeDocument/2006/relationships/image" Target="../media/image68.png"/><Relationship Id="rId10" Type="http://schemas.openxmlformats.org/officeDocument/2006/relationships/image" Target="../media/image6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2.png"/><Relationship Id="rId4" Type="http://schemas.openxmlformats.org/officeDocument/2006/relationships/image" Target="../media/image70.png"/><Relationship Id="rId9" Type="http://schemas.openxmlformats.org/officeDocument/2006/relationships/image" Target="../media/image24.png"/><Relationship Id="rId5" Type="http://schemas.openxmlformats.org/officeDocument/2006/relationships/image" Target="../media/image65.png"/><Relationship Id="rId6" Type="http://schemas.openxmlformats.org/officeDocument/2006/relationships/image" Target="../media/image63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Relationship Id="rId11" Type="http://schemas.openxmlformats.org/officeDocument/2006/relationships/image" Target="../media/image45.png"/><Relationship Id="rId10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62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1" Type="http://schemas.openxmlformats.org/officeDocument/2006/relationships/image" Target="../media/image65.png"/><Relationship Id="rId10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8.png"/><Relationship Id="rId4" Type="http://schemas.openxmlformats.org/officeDocument/2006/relationships/image" Target="../media/image75.jp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8.png"/><Relationship Id="rId4" Type="http://schemas.openxmlformats.org/officeDocument/2006/relationships/image" Target="../media/image75.jp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7.png"/><Relationship Id="rId4" Type="http://schemas.openxmlformats.org/officeDocument/2006/relationships/image" Target="../media/image22.png"/><Relationship Id="rId9" Type="http://schemas.openxmlformats.org/officeDocument/2006/relationships/image" Target="../media/image73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1" Type="http://schemas.openxmlformats.org/officeDocument/2006/relationships/image" Target="../media/image71.png"/><Relationship Id="rId10" Type="http://schemas.openxmlformats.org/officeDocument/2006/relationships/image" Target="../media/image98.png"/><Relationship Id="rId13" Type="http://schemas.openxmlformats.org/officeDocument/2006/relationships/image" Target="../media/image74.png"/><Relationship Id="rId12" Type="http://schemas.openxmlformats.org/officeDocument/2006/relationships/image" Target="../media/image79.png"/><Relationship Id="rId14" Type="http://schemas.openxmlformats.org/officeDocument/2006/relationships/image" Target="../media/image7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73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1" Type="http://schemas.openxmlformats.org/officeDocument/2006/relationships/image" Target="../media/image71.png"/><Relationship Id="rId10" Type="http://schemas.openxmlformats.org/officeDocument/2006/relationships/image" Target="../media/image98.png"/><Relationship Id="rId13" Type="http://schemas.openxmlformats.org/officeDocument/2006/relationships/image" Target="../media/image74.png"/><Relationship Id="rId12" Type="http://schemas.openxmlformats.org/officeDocument/2006/relationships/image" Target="../media/image79.png"/><Relationship Id="rId14" Type="http://schemas.openxmlformats.org/officeDocument/2006/relationships/image" Target="../media/image7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73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1" Type="http://schemas.openxmlformats.org/officeDocument/2006/relationships/image" Target="../media/image71.png"/><Relationship Id="rId10" Type="http://schemas.openxmlformats.org/officeDocument/2006/relationships/image" Target="../media/image98.png"/><Relationship Id="rId13" Type="http://schemas.openxmlformats.org/officeDocument/2006/relationships/image" Target="../media/image74.png"/><Relationship Id="rId12" Type="http://schemas.openxmlformats.org/officeDocument/2006/relationships/image" Target="../media/image79.png"/><Relationship Id="rId14" Type="http://schemas.openxmlformats.org/officeDocument/2006/relationships/image" Target="../media/image7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3.png"/><Relationship Id="rId4" Type="http://schemas.openxmlformats.org/officeDocument/2006/relationships/image" Target="../media/image22.png"/><Relationship Id="rId9" Type="http://schemas.openxmlformats.org/officeDocument/2006/relationships/image" Target="../media/image73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1" Type="http://schemas.openxmlformats.org/officeDocument/2006/relationships/image" Target="../media/image71.png"/><Relationship Id="rId10" Type="http://schemas.openxmlformats.org/officeDocument/2006/relationships/image" Target="../media/image98.png"/><Relationship Id="rId13" Type="http://schemas.openxmlformats.org/officeDocument/2006/relationships/image" Target="../media/image74.png"/><Relationship Id="rId12" Type="http://schemas.openxmlformats.org/officeDocument/2006/relationships/image" Target="../media/image79.png"/><Relationship Id="rId14" Type="http://schemas.openxmlformats.org/officeDocument/2006/relationships/image" Target="../media/image7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98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73.png"/><Relationship Id="rId11" Type="http://schemas.openxmlformats.org/officeDocument/2006/relationships/image" Target="../media/image79.png"/><Relationship Id="rId10" Type="http://schemas.openxmlformats.org/officeDocument/2006/relationships/image" Target="../media/image71.png"/><Relationship Id="rId13" Type="http://schemas.openxmlformats.org/officeDocument/2006/relationships/image" Target="../media/image77.png"/><Relationship Id="rId12" Type="http://schemas.openxmlformats.org/officeDocument/2006/relationships/image" Target="../media/image74.png"/><Relationship Id="rId14" Type="http://schemas.openxmlformats.org/officeDocument/2006/relationships/image" Target="../media/image8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73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84.png"/><Relationship Id="rId11" Type="http://schemas.openxmlformats.org/officeDocument/2006/relationships/image" Target="../media/image71.png"/><Relationship Id="rId10" Type="http://schemas.openxmlformats.org/officeDocument/2006/relationships/image" Target="../media/image98.png"/><Relationship Id="rId13" Type="http://schemas.openxmlformats.org/officeDocument/2006/relationships/image" Target="../media/image74.png"/><Relationship Id="rId12" Type="http://schemas.openxmlformats.org/officeDocument/2006/relationships/image" Target="../media/image79.png"/><Relationship Id="rId14" Type="http://schemas.openxmlformats.org/officeDocument/2006/relationships/image" Target="../media/image7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2.png"/><Relationship Id="rId4" Type="http://schemas.openxmlformats.org/officeDocument/2006/relationships/image" Target="../media/image125.png"/><Relationship Id="rId9" Type="http://schemas.openxmlformats.org/officeDocument/2006/relationships/image" Target="../media/image23.png"/><Relationship Id="rId5" Type="http://schemas.openxmlformats.org/officeDocument/2006/relationships/image" Target="../media/image12.gif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Relationship Id="rId10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76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Relationship Id="rId8" Type="http://schemas.openxmlformats.org/officeDocument/2006/relationships/image" Target="../media/image12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0.png"/><Relationship Id="rId4" Type="http://schemas.openxmlformats.org/officeDocument/2006/relationships/image" Target="../media/image58.png"/><Relationship Id="rId9" Type="http://schemas.openxmlformats.org/officeDocument/2006/relationships/image" Target="../media/image23.png"/><Relationship Id="rId5" Type="http://schemas.openxmlformats.org/officeDocument/2006/relationships/image" Target="../media/image12.gif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Relationship Id="rId10" Type="http://schemas.openxmlformats.org/officeDocument/2006/relationships/image" Target="../media/image4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gif"/><Relationship Id="rId4" Type="http://schemas.openxmlformats.org/officeDocument/2006/relationships/image" Target="../media/image81.png"/><Relationship Id="rId5" Type="http://schemas.openxmlformats.org/officeDocument/2006/relationships/image" Target="../media/image4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6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96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8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4.png"/><Relationship Id="rId4" Type="http://schemas.openxmlformats.org/officeDocument/2006/relationships/image" Target="../media/image22.png"/><Relationship Id="rId9" Type="http://schemas.openxmlformats.org/officeDocument/2006/relationships/image" Target="../media/image96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95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9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Relationship Id="rId4" Type="http://schemas.openxmlformats.org/officeDocument/2006/relationships/image" Target="../media/image125.png"/><Relationship Id="rId9" Type="http://schemas.openxmlformats.org/officeDocument/2006/relationships/image" Target="../media/image23.png"/><Relationship Id="rId5" Type="http://schemas.openxmlformats.org/officeDocument/2006/relationships/image" Target="../media/image12.gif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Relationship Id="rId10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9.png"/><Relationship Id="rId4" Type="http://schemas.openxmlformats.org/officeDocument/2006/relationships/image" Target="../media/image84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4.png"/><Relationship Id="rId4" Type="http://schemas.openxmlformats.org/officeDocument/2006/relationships/image" Target="../media/image22.png"/><Relationship Id="rId9" Type="http://schemas.openxmlformats.org/officeDocument/2006/relationships/image" Target="../media/image89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49.png"/><Relationship Id="rId5" Type="http://schemas.openxmlformats.org/officeDocument/2006/relationships/image" Target="../media/image38.png"/><Relationship Id="rId6" Type="http://schemas.openxmlformats.org/officeDocument/2006/relationships/image" Target="../media/image29.png"/><Relationship Id="rId7" Type="http://schemas.openxmlformats.org/officeDocument/2006/relationships/image" Target="../media/image56.png"/><Relationship Id="rId8" Type="http://schemas.openxmlformats.org/officeDocument/2006/relationships/image" Target="../media/image54.png"/><Relationship Id="rId10" Type="http://schemas.openxmlformats.org/officeDocument/2006/relationships/image" Target="../media/image3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8.png"/><Relationship Id="rId4" Type="http://schemas.openxmlformats.org/officeDocument/2006/relationships/image" Target="../media/image12.gif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Relationship Id="rId10" Type="http://schemas.openxmlformats.org/officeDocument/2006/relationships/image" Target="../media/image9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gif"/><Relationship Id="rId4" Type="http://schemas.openxmlformats.org/officeDocument/2006/relationships/image" Target="../media/image107.png"/><Relationship Id="rId5" Type="http://schemas.openxmlformats.org/officeDocument/2006/relationships/image" Target="../media/image3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0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93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9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2.png"/><Relationship Id="rId4" Type="http://schemas.openxmlformats.org/officeDocument/2006/relationships/image" Target="../media/image22.png"/><Relationship Id="rId9" Type="http://schemas.openxmlformats.org/officeDocument/2006/relationships/image" Target="../media/image93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6.png"/><Relationship Id="rId4" Type="http://schemas.openxmlformats.org/officeDocument/2006/relationships/image" Target="../media/image123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117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111.png"/><Relationship Id="rId10" Type="http://schemas.openxmlformats.org/officeDocument/2006/relationships/image" Target="../media/image11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4.png"/><Relationship Id="rId4" Type="http://schemas.openxmlformats.org/officeDocument/2006/relationships/image" Target="../media/image109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2.png"/><Relationship Id="rId4" Type="http://schemas.openxmlformats.org/officeDocument/2006/relationships/image" Target="../media/image22.png"/><Relationship Id="rId9" Type="http://schemas.openxmlformats.org/officeDocument/2006/relationships/image" Target="../media/image125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0" Type="http://schemas.openxmlformats.org/officeDocument/2006/relationships/image" Target="../media/image12.gif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4.png"/><Relationship Id="rId4" Type="http://schemas.openxmlformats.org/officeDocument/2006/relationships/image" Target="../media/image106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3.png"/><Relationship Id="rId4" Type="http://schemas.openxmlformats.org/officeDocument/2006/relationships/image" Target="../media/image22.png"/><Relationship Id="rId9" Type="http://schemas.openxmlformats.org/officeDocument/2006/relationships/image" Target="../media/image125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23.png"/><Relationship Id="rId8" Type="http://schemas.openxmlformats.org/officeDocument/2006/relationships/image" Target="../media/image45.png"/><Relationship Id="rId10" Type="http://schemas.openxmlformats.org/officeDocument/2006/relationships/image" Target="../media/image12.gif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6.gif"/><Relationship Id="rId4" Type="http://schemas.openxmlformats.org/officeDocument/2006/relationships/image" Target="../media/image12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1.png"/><Relationship Id="rId4" Type="http://schemas.openxmlformats.org/officeDocument/2006/relationships/image" Target="../media/image115.png"/><Relationship Id="rId9" Type="http://schemas.openxmlformats.org/officeDocument/2006/relationships/image" Target="../media/image24.png"/><Relationship Id="rId5" Type="http://schemas.openxmlformats.org/officeDocument/2006/relationships/image" Target="../media/image102.jpg"/><Relationship Id="rId6" Type="http://schemas.openxmlformats.org/officeDocument/2006/relationships/image" Target="../media/image116.png"/><Relationship Id="rId7" Type="http://schemas.openxmlformats.org/officeDocument/2006/relationships/image" Target="../media/image22.png"/><Relationship Id="rId8" Type="http://schemas.openxmlformats.org/officeDocument/2006/relationships/image" Target="../media/image20.png"/><Relationship Id="rId11" Type="http://schemas.openxmlformats.org/officeDocument/2006/relationships/image" Target="../media/image45.png"/><Relationship Id="rId10" Type="http://schemas.openxmlformats.org/officeDocument/2006/relationships/image" Target="../media/image2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1.png"/><Relationship Id="rId4" Type="http://schemas.openxmlformats.org/officeDocument/2006/relationships/image" Target="../media/image102.jpg"/><Relationship Id="rId9" Type="http://schemas.openxmlformats.org/officeDocument/2006/relationships/image" Target="../media/image23.png"/><Relationship Id="rId5" Type="http://schemas.openxmlformats.org/officeDocument/2006/relationships/image" Target="../media/image118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Relationship Id="rId10" Type="http://schemas.openxmlformats.org/officeDocument/2006/relationships/image" Target="../media/image45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8.png"/><Relationship Id="rId4" Type="http://schemas.openxmlformats.org/officeDocument/2006/relationships/image" Target="../media/image120.png"/><Relationship Id="rId9" Type="http://schemas.openxmlformats.org/officeDocument/2006/relationships/image" Target="../media/image45.png"/><Relationship Id="rId5" Type="http://schemas.openxmlformats.org/officeDocument/2006/relationships/image" Target="../media/image22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22.png"/><Relationship Id="rId4" Type="http://schemas.openxmlformats.org/officeDocument/2006/relationships/image" Target="../media/image121.png"/><Relationship Id="rId5" Type="http://schemas.openxmlformats.org/officeDocument/2006/relationships/image" Target="../media/image12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41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45.png"/><Relationship Id="rId8" Type="http://schemas.openxmlformats.org/officeDocument/2006/relationships/image" Target="../media/image35.png"/><Relationship Id="rId10" Type="http://schemas.openxmlformats.org/officeDocument/2006/relationships/image" Target="../media/image3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png"/><Relationship Id="rId4" Type="http://schemas.openxmlformats.org/officeDocument/2006/relationships/image" Target="../media/image59.png"/><Relationship Id="rId9" Type="http://schemas.openxmlformats.org/officeDocument/2006/relationships/image" Target="../media/image23.png"/><Relationship Id="rId5" Type="http://schemas.openxmlformats.org/officeDocument/2006/relationships/image" Target="../media/image40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Relationship Id="rId10" Type="http://schemas.openxmlformats.org/officeDocument/2006/relationships/image" Target="../media/image4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gif"/><Relationship Id="rId4" Type="http://schemas.openxmlformats.org/officeDocument/2006/relationships/image" Target="../media/image46.png"/><Relationship Id="rId9" Type="http://schemas.openxmlformats.org/officeDocument/2006/relationships/image" Target="../media/image23.png"/><Relationship Id="rId5" Type="http://schemas.openxmlformats.org/officeDocument/2006/relationships/image" Target="../media/image60.png"/><Relationship Id="rId6" Type="http://schemas.openxmlformats.org/officeDocument/2006/relationships/image" Target="../media/image22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Relationship Id="rId10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gif"/><Relationship Id="rId4" Type="http://schemas.openxmlformats.org/officeDocument/2006/relationships/image" Target="../media/image39.png"/><Relationship Id="rId5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75"/>
          <p:cNvSpPr txBox="1"/>
          <p:nvPr/>
        </p:nvSpPr>
        <p:spPr>
          <a:xfrm>
            <a:off x="709684" y="6215050"/>
            <a:ext cx="772463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1800" u="none" cap="none" strike="noStrike">
                <a:solidFill>
                  <a:srgbClr val="005664"/>
                </a:solidFill>
                <a:latin typeface="Arial"/>
                <a:ea typeface="Arial"/>
                <a:cs typeface="Arial"/>
                <a:sym typeface="Arial"/>
              </a:rPr>
              <a:t>نسخة تجريبية موجهة لمؤسسات الريادة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1800" u="none" cap="none" strike="noStrike">
                <a:solidFill>
                  <a:srgbClr val="005664"/>
                </a:solidFill>
                <a:latin typeface="Arial"/>
                <a:ea typeface="Arial"/>
                <a:cs typeface="Arial"/>
                <a:sym typeface="Arial"/>
              </a:rPr>
              <a:t>نسخة قيد التطوير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84"/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8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من يمر لقراءة لوحة المقاطع ؟  يتم التركيز على المتعلمين المتعثرين.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4" name="Google Shape;60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4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4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84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84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610" name="Google Shape;610;p84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611" name="Google Shape;611;p84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612" name="Google Shape;612;p84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613" name="Google Shape;613;p84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614" name="Google Shape;614;p84"/>
          <p:cNvPicPr preferRelativeResize="0"/>
          <p:nvPr>
            <p:ph idx="3" type="media"/>
          </p:nvPr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47538" y="2160588"/>
            <a:ext cx="3959100" cy="395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abits, illustration, clipart, Dessin animé&#10;&#10;Le contenu généré par l’IA peut être incorrect." id="615" name="Google Shape;615;p84"/>
          <p:cNvPicPr preferRelativeResize="0"/>
          <p:nvPr>
            <p:ph idx="2" type="pic"/>
          </p:nvPr>
        </p:nvPicPr>
        <p:blipFill rotWithShape="1">
          <a:blip r:embed="rId9">
            <a:alphaModFix/>
          </a:blip>
          <a:srcRect b="95" l="0" r="0" t="96"/>
          <a:stretch/>
        </p:blipFill>
        <p:spPr>
          <a:xfrm>
            <a:off x="7964634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85"/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85"/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8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من يقرأ؟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623" name="Google Shape;623;p8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64488" y="738188"/>
            <a:ext cx="828675" cy="827087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85"/>
          <p:cNvSpPr/>
          <p:nvPr/>
        </p:nvSpPr>
        <p:spPr>
          <a:xfrm>
            <a:off x="3246236" y="2358313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8800" u="none" cap="none" strike="noStrike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اِسْمي</a:t>
            </a:r>
            <a:endParaRPr b="1" i="0" sz="8800" u="none" cap="none" strike="noStrike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85"/>
          <p:cNvSpPr/>
          <p:nvPr/>
        </p:nvSpPr>
        <p:spPr>
          <a:xfrm>
            <a:off x="5997156" y="2358314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8800" u="none" cap="none" strike="noStrike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أَنا</a:t>
            </a:r>
            <a:endParaRPr b="1" i="0" sz="8800" u="none" cap="none" strike="noStrike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85"/>
          <p:cNvSpPr/>
          <p:nvPr/>
        </p:nvSpPr>
        <p:spPr>
          <a:xfrm>
            <a:off x="495316" y="2368946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8800" u="none" cap="none" strike="noStrike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نَدى</a:t>
            </a:r>
            <a:endParaRPr b="1" i="0" sz="8800" u="none" cap="none" strike="noStrike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85"/>
          <p:cNvSpPr/>
          <p:nvPr/>
        </p:nvSpPr>
        <p:spPr>
          <a:xfrm>
            <a:off x="494401" y="4298000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8800" u="none" cap="none" strike="noStrike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i="0" sz="8800" u="none" cap="none" strike="noStrike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85"/>
          <p:cNvSpPr/>
          <p:nvPr/>
        </p:nvSpPr>
        <p:spPr>
          <a:xfrm>
            <a:off x="3246235" y="4287366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8800" u="none" cap="none" strike="noStrike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i="0" sz="8800" u="none" cap="none" strike="noStrike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85"/>
          <p:cNvSpPr/>
          <p:nvPr/>
        </p:nvSpPr>
        <p:spPr>
          <a:xfrm>
            <a:off x="6025510" y="4287367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8800" u="none" cap="none" strike="noStrike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مَجْد</a:t>
            </a:r>
            <a:endParaRPr b="1" i="0" sz="8800" u="none" cap="none" strike="noStrike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85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85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85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85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85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636" name="Google Shape;636;p85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637" name="Google Shape;637;p85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638" name="Google Shape;638;p85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639" name="Google Shape;639;p85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6"/>
          <p:cNvSpPr/>
          <p:nvPr/>
        </p:nvSpPr>
        <p:spPr>
          <a:xfrm>
            <a:off x="628650" y="-1740662"/>
            <a:ext cx="7886700" cy="540000"/>
          </a:xfrm>
          <a:custGeom>
            <a:rect b="b" l="l" r="r" t="t"/>
            <a:pathLst>
              <a:path extrusionOk="0" h="305065" w="5365259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 cap="flat" cmpd="sng" w="12700">
            <a:solidFill>
              <a:srgbClr val="55B6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CAF2F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86"/>
          <p:cNvSpPr/>
          <p:nvPr/>
        </p:nvSpPr>
        <p:spPr>
          <a:xfrm>
            <a:off x="628650" y="-1740662"/>
            <a:ext cx="7886699" cy="2203516"/>
          </a:xfrm>
          <a:prstGeom prst="roundRect">
            <a:avLst>
              <a:gd fmla="val 16667" name="adj"/>
            </a:avLst>
          </a:prstGeom>
          <a:noFill/>
          <a:ln cap="flat" cmpd="sng" w="12700">
            <a:solidFill>
              <a:srgbClr val="55B6D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86"/>
          <p:cNvSpPr txBox="1"/>
          <p:nvPr/>
        </p:nvSpPr>
        <p:spPr>
          <a:xfrm>
            <a:off x="271147" y="1698651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</a:pPr>
            <a:r>
              <a:rPr b="1" i="0" lang="ar-MA" sz="4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 b="1" i="0" sz="4000" u="none" cap="none" strike="noStrik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86"/>
          <p:cNvSpPr txBox="1"/>
          <p:nvPr/>
        </p:nvSpPr>
        <p:spPr>
          <a:xfrm>
            <a:off x="701040" y="-1025656"/>
            <a:ext cx="6578160" cy="1025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●"/>
            </a:pPr>
            <a:r>
              <a:rPr b="1" i="0" lang="ar-MA" sz="32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حكاية أول يوم في المدرسة </a:t>
            </a:r>
            <a:endParaRPr/>
          </a:p>
          <a:p>
            <a:pPr indent="0" lvl="1" marL="1905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Arial"/>
              <a:buNone/>
            </a:pPr>
            <a:r>
              <a:rPr b="0" i="0" lang="ar-MA" sz="24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rPr>
              <a:t> 	تقويم فهم المسموع</a:t>
            </a:r>
            <a:endParaRPr/>
          </a:p>
        </p:txBody>
      </p:sp>
      <p:sp>
        <p:nvSpPr>
          <p:cNvPr id="648" name="Google Shape;648;p86"/>
          <p:cNvSpPr/>
          <p:nvPr/>
        </p:nvSpPr>
        <p:spPr>
          <a:xfrm>
            <a:off x="5252896" y="1858154"/>
            <a:ext cx="432000" cy="432000"/>
          </a:xfrm>
          <a:prstGeom prst="ellipse">
            <a:avLst/>
          </a:prstGeom>
          <a:solidFill>
            <a:srgbClr val="00ACA4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pic>
        <p:nvPicPr>
          <p:cNvPr descr="Une image contenant noir, obscurité&#10;&#10;Le contenu généré par l’IA peut être incorrect." id="649" name="Google Shape;649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6482" y="3033421"/>
            <a:ext cx="6295774" cy="1628226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86"/>
          <p:cNvSpPr txBox="1"/>
          <p:nvPr/>
        </p:nvSpPr>
        <p:spPr>
          <a:xfrm>
            <a:off x="1719344" y="3452123"/>
            <a:ext cx="5001294" cy="1025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b="1" i="0" lang="ar-MA" sz="2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حكاية أول يوم في المدرسة </a:t>
            </a:r>
            <a:endParaRPr/>
          </a:p>
          <a:p>
            <a:pPr indent="0" lvl="0" marL="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None/>
            </a:pPr>
            <a:r>
              <a:rPr b="1" i="0" lang="ar-MA" sz="2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 	</a:t>
            </a:r>
            <a:r>
              <a:rPr b="0" i="0" lang="ar-MA" sz="20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تقويم فهم المسموع</a:t>
            </a:r>
            <a:endParaRPr b="0" i="0" sz="2400" u="none" cap="none" strike="noStrike">
              <a:solidFill>
                <a:srgbClr val="424D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1" name="Google Shape;65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5590" y="3350313"/>
            <a:ext cx="661714" cy="66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86"/>
          <p:cNvPicPr preferRelativeResize="0"/>
          <p:nvPr/>
        </p:nvPicPr>
        <p:blipFill rotWithShape="1">
          <a:blip r:embed="rId5">
            <a:alphaModFix/>
          </a:blip>
          <a:srcRect b="0" l="-7560" r="-7560" t="0"/>
          <a:stretch/>
        </p:blipFill>
        <p:spPr>
          <a:xfrm>
            <a:off x="1312580" y="3005872"/>
            <a:ext cx="648576" cy="648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8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في حصص سابقة استمعنا لحكاية "أول يوم في المدرسة"، ماذا تتذكرون منها؟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p87"/>
          <p:cNvPicPr preferRelativeResize="0"/>
          <p:nvPr>
            <p:ph idx="2" type="media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27847" y="2160588"/>
            <a:ext cx="5088306" cy="35988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abits, sourire, dessin humoristique, clipart&#10;&#10;Le contenu généré par l’IA peut être incorrect." id="659" name="Google Shape;659;p8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95" l="0" r="0" t="96"/>
          <a:stretch/>
        </p:blipFill>
        <p:spPr>
          <a:xfrm>
            <a:off x="7964488" y="738188"/>
            <a:ext cx="828675" cy="82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87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8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87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87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87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87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666" name="Google Shape;666;p87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667" name="Google Shape;667;p87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668" name="Google Shape;668;p87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669" name="Google Shape;669;p87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سنعيد الاستماع للحكاية بعدها سأطرح عليكم أسئلة - أنصتوا جيدا.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8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64488" y="738188"/>
            <a:ext cx="828675" cy="82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8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88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88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8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88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682" name="Google Shape;682;p88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683" name="Google Shape;683;p88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684" name="Google Shape;684;p88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685" name="Google Shape;685;p88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686" name="Google Shape;686;p8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24000" y="1714500"/>
            <a:ext cx="6096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8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 تشغيل التسجيل الصوتي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capture d’écran, Graphique, Bleu électrique, conception&#10;&#10;Le contenu généré par l’IA peut être incorrect." id="692" name="Google Shape;692;p8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8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89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89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9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89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699" name="Google Shape;699;p89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700" name="Google Shape;700;p89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701" name="Google Shape;701;p89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702" name="Google Shape;702;p89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703" name="Google Shape;703;p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52513" y="2066466"/>
            <a:ext cx="7038975" cy="39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9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 خذوا الألواح الألواح.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capture d’écran, Rectangle, carré&#10;&#10;Le contenu généré par l’IA peut être incorrect." id="709" name="Google Shape;709;p9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22103" y="1979103"/>
            <a:ext cx="2899793" cy="28997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 humoristique, clipart, illustration, Dessin animé&#10;&#10;Le contenu généré par l’IA peut être incorrect." id="710" name="Google Shape;710;p9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95" l="0" r="0" t="96"/>
          <a:stretch/>
        </p:blipFill>
        <p:spPr>
          <a:xfrm>
            <a:off x="7954963" y="738188"/>
            <a:ext cx="828675" cy="82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90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90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90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90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9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717" name="Google Shape;717;p9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718" name="Google Shape;718;p9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719" name="Google Shape;719;p9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720" name="Google Shape;720;p9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9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اكتبوا رقم  الشخصية التي لم تذكر في الحكاية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grenouille, dessin humoristique, dessin, graphisme&#10;&#10;Le contenu généré par l’IA peut être incorrect." id="726" name="Google Shape;726;p9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12794" r="-12793" t="0"/>
          <a:stretch/>
        </p:blipFill>
        <p:spPr>
          <a:xfrm>
            <a:off x="952868" y="2753258"/>
            <a:ext cx="2449922" cy="2449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 humoristique, personne, illustration, art&#10;&#10;Le contenu généré par l’IA peut être incorrect." id="727" name="Google Shape;727;p9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12794" r="-12793" t="0"/>
          <a:stretch/>
        </p:blipFill>
        <p:spPr>
          <a:xfrm>
            <a:off x="3462701" y="2739212"/>
            <a:ext cx="2449922" cy="2449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garçon, habits, Visage humain, personne&#10;&#10;Le contenu généré par l’IA peut être incorrect." id="728" name="Google Shape;728;p91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12794" r="-12793" t="0"/>
          <a:stretch/>
        </p:blipFill>
        <p:spPr>
          <a:xfrm>
            <a:off x="5972534" y="2737482"/>
            <a:ext cx="2449922" cy="2449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Rectangle, carré&#10;&#10;Le contenu généré par l’IA peut être incorrect." id="729" name="Google Shape;729;p91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91"/>
          <p:cNvSpPr/>
          <p:nvPr/>
        </p:nvSpPr>
        <p:spPr>
          <a:xfrm>
            <a:off x="6902045" y="4902505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91"/>
          <p:cNvSpPr/>
          <p:nvPr/>
        </p:nvSpPr>
        <p:spPr>
          <a:xfrm>
            <a:off x="4349524" y="492507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91"/>
          <p:cNvSpPr/>
          <p:nvPr/>
        </p:nvSpPr>
        <p:spPr>
          <a:xfrm>
            <a:off x="1807361" y="490250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91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9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91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91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91"/>
          <p:cNvPicPr preferRelativeResize="0"/>
          <p:nvPr/>
        </p:nvPicPr>
        <p:blipFill rotWithShape="1">
          <a:blip r:embed="rId11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91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739" name="Google Shape;739;p91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740" name="Google Shape;740;p91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741" name="Google Shape;741;p91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742" name="Google Shape;742;p91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الجواب الصحيح هو: 2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748" name="Google Shape;748;p9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19756" y="675854"/>
            <a:ext cx="900000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92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92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92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92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92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755" name="Google Shape;755;p92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756" name="Google Shape;756;p92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757" name="Google Shape;757;p92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758" name="Google Shape;758;p92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grenouille, dessin humoristique, dessin, graphisme&#10;&#10;Le contenu généré par l’IA peut être incorrect." id="759" name="Google Shape;759;p92"/>
          <p:cNvPicPr preferRelativeResize="0"/>
          <p:nvPr/>
        </p:nvPicPr>
        <p:blipFill rotWithShape="1">
          <a:blip r:embed="rId9">
            <a:alphaModFix/>
          </a:blip>
          <a:srcRect b="0" l="-12794" r="-12793" t="0"/>
          <a:stretch/>
        </p:blipFill>
        <p:spPr>
          <a:xfrm>
            <a:off x="952868" y="2753258"/>
            <a:ext cx="2449922" cy="2449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 humoristique, personne, illustration, art&#10;&#10;Le contenu généré par l’IA peut être incorrect." id="760" name="Google Shape;760;p92"/>
          <p:cNvPicPr preferRelativeResize="0"/>
          <p:nvPr/>
        </p:nvPicPr>
        <p:blipFill rotWithShape="1">
          <a:blip r:embed="rId10">
            <a:alphaModFix/>
          </a:blip>
          <a:srcRect b="0" l="-12794" r="-12793" t="0"/>
          <a:stretch/>
        </p:blipFill>
        <p:spPr>
          <a:xfrm>
            <a:off x="3466269" y="2737482"/>
            <a:ext cx="2449922" cy="24499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garçon, habits, Visage humain, personne&#10;&#10;Le contenu généré par l’IA peut être incorrect." id="761" name="Google Shape;761;p92"/>
          <p:cNvPicPr preferRelativeResize="0"/>
          <p:nvPr/>
        </p:nvPicPr>
        <p:blipFill rotWithShape="1">
          <a:blip r:embed="rId11">
            <a:alphaModFix/>
          </a:blip>
          <a:srcRect b="0" l="-12794" r="-12793" t="0"/>
          <a:stretch/>
        </p:blipFill>
        <p:spPr>
          <a:xfrm>
            <a:off x="5972534" y="2737482"/>
            <a:ext cx="2449922" cy="2449922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92"/>
          <p:cNvSpPr/>
          <p:nvPr/>
        </p:nvSpPr>
        <p:spPr>
          <a:xfrm>
            <a:off x="6902045" y="4902505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3" name="Google Shape;763;p92"/>
          <p:cNvSpPr/>
          <p:nvPr/>
        </p:nvSpPr>
        <p:spPr>
          <a:xfrm>
            <a:off x="4349524" y="492507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4" name="Google Shape;764;p92"/>
          <p:cNvSpPr/>
          <p:nvPr/>
        </p:nvSpPr>
        <p:spPr>
          <a:xfrm>
            <a:off x="1807361" y="490250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9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أين اختبأ دودو؟ اكتبوا رقم الجواب الصحيح على ألواحكم.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onception&#10;&#10;Le contenu généré par l’IA peut être incorrect." id="770" name="Google Shape;770;p9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-12794" r="-12793" t="0"/>
          <a:stretch/>
        </p:blipFill>
        <p:spPr>
          <a:xfrm>
            <a:off x="927848" y="2728238"/>
            <a:ext cx="2499962" cy="249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chaussures&#10;&#10;Le contenu généré par l’IA peut être incorrect." id="771" name="Google Shape;771;p93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-12794" r="-12793" t="0"/>
          <a:stretch/>
        </p:blipFill>
        <p:spPr>
          <a:xfrm>
            <a:off x="3437681" y="2714192"/>
            <a:ext cx="2499962" cy="249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onception, cube&#10;&#10;Le contenu généré par l’IA peut être incorrect." id="772" name="Google Shape;772;p93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12794" r="-12793" t="0"/>
          <a:stretch/>
        </p:blipFill>
        <p:spPr>
          <a:xfrm>
            <a:off x="5947514" y="2712462"/>
            <a:ext cx="2499962" cy="249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Rectangle, carré&#10;&#10;Le contenu généré par l’IA peut être incorrect." id="773" name="Google Shape;773;p93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93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9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93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93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93"/>
          <p:cNvPicPr preferRelativeResize="0"/>
          <p:nvPr/>
        </p:nvPicPr>
        <p:blipFill rotWithShape="1">
          <a:blip r:embed="rId11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93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780" name="Google Shape;780;p93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781" name="Google Shape;781;p93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782" name="Google Shape;782;p93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783" name="Google Shape;783;p93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sp>
        <p:nvSpPr>
          <p:cNvPr id="784" name="Google Shape;784;p93"/>
          <p:cNvSpPr/>
          <p:nvPr/>
        </p:nvSpPr>
        <p:spPr>
          <a:xfrm>
            <a:off x="6902045" y="4902505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93"/>
          <p:cNvSpPr/>
          <p:nvPr/>
        </p:nvSpPr>
        <p:spPr>
          <a:xfrm>
            <a:off x="4349524" y="492507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93"/>
          <p:cNvSpPr/>
          <p:nvPr/>
        </p:nvSpPr>
        <p:spPr>
          <a:xfrm>
            <a:off x="1807361" y="490250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6"/>
          <p:cNvSpPr txBox="1"/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/>
              <a:t>تنظيم حصص الأسبوع</a:t>
            </a:r>
            <a:endParaRPr/>
          </a:p>
        </p:txBody>
      </p:sp>
      <p:grpSp>
        <p:nvGrpSpPr>
          <p:cNvPr id="441" name="Google Shape;441;p76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442" name="Google Shape;442;p76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76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b="1" i="0" lang="ar-MA" sz="1800" u="none" cap="none" strike="noStrike">
                  <a:solidFill>
                    <a:srgbClr val="757575"/>
                  </a:solidFill>
                  <a:latin typeface="Arial"/>
                  <a:ea typeface="Arial"/>
                  <a:cs typeface="Arial"/>
                  <a:sym typeface="Arial"/>
                </a:rPr>
                <a:t>اليوم 3 - </a:t>
              </a:r>
              <a:endParaRPr/>
            </a:p>
          </p:txBody>
        </p:sp>
      </p:grpSp>
      <p:grpSp>
        <p:nvGrpSpPr>
          <p:cNvPr id="444" name="Google Shape;444;p76"/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445" name="Google Shape;445;p76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76"/>
            <p:cNvSpPr/>
            <p:nvPr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b="1" i="0" lang="ar-MA" sz="1800" u="none" cap="none" strike="noStrike">
                  <a:solidFill>
                    <a:srgbClr val="757575"/>
                  </a:solidFill>
                  <a:latin typeface="Arial"/>
                  <a:ea typeface="Arial"/>
                  <a:cs typeface="Arial"/>
                  <a:sym typeface="Arial"/>
                </a:rPr>
                <a:t>اليوم2 - </a:t>
              </a:r>
              <a:endParaRPr b="1" i="0" sz="18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7" name="Google Shape;447;p76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48" name="Google Shape;448;p76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76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b="1" i="0" lang="ar-MA" sz="1800" u="none" cap="none" strike="noStrike">
                  <a:solidFill>
                    <a:srgbClr val="757575"/>
                  </a:solidFill>
                  <a:latin typeface="Arial"/>
                  <a:ea typeface="Arial"/>
                  <a:cs typeface="Arial"/>
                  <a:sym typeface="Arial"/>
                </a:rPr>
                <a:t>اليوم 5 -</a:t>
              </a:r>
              <a:endParaRPr/>
            </a:p>
          </p:txBody>
        </p:sp>
      </p:grpSp>
      <p:grpSp>
        <p:nvGrpSpPr>
          <p:cNvPr id="450" name="Google Shape;450;p76"/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51" name="Google Shape;451;p76"/>
            <p:cNvSpPr/>
            <p:nvPr/>
          </p:nvSpPr>
          <p:spPr>
            <a:xfrm>
              <a:off x="4716000" y="2196000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76"/>
            <p:cNvSpPr/>
            <p:nvPr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b="1" i="0" lang="ar-MA" sz="1800" u="none" cap="none" strike="noStrike">
                  <a:solidFill>
                    <a:srgbClr val="757575"/>
                  </a:solidFill>
                  <a:latin typeface="Arial"/>
                  <a:ea typeface="Arial"/>
                  <a:cs typeface="Arial"/>
                  <a:sym typeface="Arial"/>
                </a:rPr>
                <a:t>اليوم1 - </a:t>
              </a:r>
              <a:endParaRPr/>
            </a:p>
          </p:txBody>
        </p:sp>
      </p:grpSp>
      <p:grpSp>
        <p:nvGrpSpPr>
          <p:cNvPr id="453" name="Google Shape;453;p76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54" name="Google Shape;454;p76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fmla="val 16667" name="adj"/>
              </a:avLst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76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EAE"/>
            </a:solidFill>
            <a:ln cap="flat" cmpd="sng" w="19050">
              <a:solidFill>
                <a:srgbClr val="75757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1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b="1" i="0" lang="ar-MA" sz="1800" u="none" cap="none" strike="noStrike">
                  <a:solidFill>
                    <a:srgbClr val="757575"/>
                  </a:solidFill>
                  <a:latin typeface="Arial"/>
                  <a:ea typeface="Arial"/>
                  <a:cs typeface="Arial"/>
                  <a:sym typeface="Arial"/>
                </a:rPr>
                <a:t>اليوم 4 - </a:t>
              </a:r>
              <a:endParaRPr/>
            </a:p>
          </p:txBody>
        </p:sp>
      </p:grpSp>
      <p:sp>
        <p:nvSpPr>
          <p:cNvPr id="456" name="Google Shape;456;p76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قراءة : قراءة حرف الدال مع التنوين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نقل</a:t>
            </a:r>
            <a:endParaRPr/>
          </a:p>
        </p:txBody>
      </p:sp>
      <p:sp>
        <p:nvSpPr>
          <p:cNvPr id="457" name="Google Shape;457;p76"/>
          <p:cNvSpPr/>
          <p:nvPr/>
        </p:nvSpPr>
        <p:spPr>
          <a:xfrm>
            <a:off x="4909142" y="23952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قراءة : تعرف حرف الدال معزولا 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خط : رسم الحرف منفردا</a:t>
            </a:r>
            <a:endParaRPr/>
          </a:p>
        </p:txBody>
      </p:sp>
      <p:sp>
        <p:nvSpPr>
          <p:cNvPr id="458" name="Google Shape;458;p76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قراءة : دمج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إملاء: حرف الدال</a:t>
            </a:r>
            <a:endParaRPr/>
          </a:p>
        </p:txBody>
      </p:sp>
      <p:sp>
        <p:nvSpPr>
          <p:cNvPr id="459" name="Google Shape;459;p76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t/>
            </a:r>
            <a:endParaRPr>
              <a:solidFill>
                <a:srgbClr val="757575"/>
              </a:solidFill>
            </a:endParaRPr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Char char="🔾"/>
            </a:pPr>
            <a:r>
              <a:t/>
            </a:r>
            <a:endParaRPr>
              <a:solidFill>
                <a:srgbClr val="757575"/>
              </a:solidFill>
            </a:endParaRPr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خط : رسم الحرف مع الحركات القصيرة والسكون</a:t>
            </a:r>
            <a:endParaRPr/>
          </a:p>
        </p:txBody>
      </p:sp>
      <p:sp>
        <p:nvSpPr>
          <p:cNvPr id="460" name="Google Shape;460;p76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قراءة : قراءة حرف الدال مع الحركات الطويلة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400"/>
              <a:buFont typeface="Noto Sans Symbols"/>
              <a:buChar char="🔾"/>
            </a:pPr>
            <a:r>
              <a:rPr b="0" i="0" lang="ar-MA" sz="14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rPr>
              <a:t>خط : رسم الحرف مع الحركات الطويلة</a:t>
            </a:r>
            <a:endParaRPr/>
          </a:p>
        </p:txBody>
      </p:sp>
      <p:pic>
        <p:nvPicPr>
          <p:cNvPr descr="Une image contenant Rectangle, conception&#10;&#10;Le contenu généré par l’IA peut être incorrect." id="461" name="Google Shape;461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77229" y="499327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6"/>
          <p:cNvSpPr/>
          <p:nvPr/>
        </p:nvSpPr>
        <p:spPr>
          <a:xfrm>
            <a:off x="757652" y="5462453"/>
            <a:ext cx="3420000" cy="79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Noto Sans Symbols"/>
              <a:buChar char="●"/>
            </a:pPr>
            <a:r>
              <a:rPr b="0" i="0" lang="ar-MA" sz="1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استماع وتحدث</a:t>
            </a:r>
            <a:endParaRPr/>
          </a:p>
          <a:p>
            <a:pPr indent="-269875" lvl="0" marL="26987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Noto Sans Symbols"/>
              <a:buChar char="●"/>
            </a:pPr>
            <a:r>
              <a:rPr b="0" i="0" lang="ar-MA" sz="1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قراءة/كتابة :أراجع ما تعلمته</a:t>
            </a:r>
            <a:endParaRPr/>
          </a:p>
          <a:p>
            <a:pPr indent="-269875" lvl="0" marL="269875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Noto Sans Symbols"/>
              <a:buChar char="●"/>
            </a:pPr>
            <a:r>
              <a:rPr b="0" i="0" lang="ar-MA" sz="1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sp>
        <p:nvSpPr>
          <p:cNvPr id="463" name="Google Shape;463;p76"/>
          <p:cNvSpPr/>
          <p:nvPr/>
        </p:nvSpPr>
        <p:spPr>
          <a:xfrm>
            <a:off x="2917910" y="499327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1600" u="none" cap="none" strike="noStrike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اليوم</a:t>
            </a:r>
            <a:r>
              <a:rPr b="1" i="0" lang="ar-MA" sz="1600" u="none" cap="none" strike="noStrik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rPr>
              <a:t> 6 - </a:t>
            </a:r>
            <a:endParaRPr b="1" i="0" sz="1600" u="none" cap="none" strike="noStrike">
              <a:solidFill>
                <a:srgbClr val="474F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94"/>
          <p:cNvSpPr/>
          <p:nvPr/>
        </p:nvSpPr>
        <p:spPr>
          <a:xfrm>
            <a:off x="1807360" y="4902504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9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الجواب الصحيح هو: 3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793" name="Google Shape;793;p9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4963" y="738188"/>
            <a:ext cx="828675" cy="82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9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Google Shape;795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94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94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94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94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800" name="Google Shape;800;p94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801" name="Google Shape;801;p94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802" name="Google Shape;802;p94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803" name="Google Shape;803;p94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dessin humoristique, conception&#10;&#10;Le contenu généré par l’IA peut être incorrect." id="804" name="Google Shape;804;p94"/>
          <p:cNvPicPr preferRelativeResize="0"/>
          <p:nvPr/>
        </p:nvPicPr>
        <p:blipFill rotWithShape="1">
          <a:blip r:embed="rId9">
            <a:alphaModFix/>
          </a:blip>
          <a:srcRect b="0" l="-12794" r="-12793" t="0"/>
          <a:stretch/>
        </p:blipFill>
        <p:spPr>
          <a:xfrm>
            <a:off x="927848" y="2728238"/>
            <a:ext cx="2499962" cy="249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chaussures&#10;&#10;Le contenu généré par l’IA peut être incorrect." id="805" name="Google Shape;805;p94"/>
          <p:cNvPicPr preferRelativeResize="0"/>
          <p:nvPr/>
        </p:nvPicPr>
        <p:blipFill rotWithShape="1">
          <a:blip r:embed="rId10">
            <a:alphaModFix/>
          </a:blip>
          <a:srcRect b="0" l="-12794" r="-12793" t="0"/>
          <a:stretch/>
        </p:blipFill>
        <p:spPr>
          <a:xfrm>
            <a:off x="3437681" y="2714192"/>
            <a:ext cx="2499962" cy="24999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onception, cube&#10;&#10;Le contenu généré par l’IA peut être incorrect." id="806" name="Google Shape;806;p94"/>
          <p:cNvPicPr preferRelativeResize="0"/>
          <p:nvPr/>
        </p:nvPicPr>
        <p:blipFill rotWithShape="1">
          <a:blip r:embed="rId11">
            <a:alphaModFix/>
          </a:blip>
          <a:srcRect b="0" l="-12794" r="-12793" t="0"/>
          <a:stretch/>
        </p:blipFill>
        <p:spPr>
          <a:xfrm>
            <a:off x="5947514" y="2712462"/>
            <a:ext cx="2499962" cy="249996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94"/>
          <p:cNvSpPr/>
          <p:nvPr/>
        </p:nvSpPr>
        <p:spPr>
          <a:xfrm>
            <a:off x="6902045" y="4902505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8" name="Google Shape;808;p94"/>
          <p:cNvSpPr/>
          <p:nvPr/>
        </p:nvSpPr>
        <p:spPr>
          <a:xfrm>
            <a:off x="4349524" y="4925076"/>
            <a:ext cx="676275" cy="885825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i="0" sz="1800" u="none" cap="none" strike="noStrik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9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ما الذي حدث عندما قفز دودو فوق الطاولة؟ يجيب الأطفال شفهيا.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814" name="Google Shape;814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0183" y="756980"/>
            <a:ext cx="747954" cy="74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95"/>
          <p:cNvPicPr preferRelativeResize="0"/>
          <p:nvPr/>
        </p:nvPicPr>
        <p:blipFill rotWithShape="1">
          <a:blip r:embed="rId4">
            <a:alphaModFix/>
          </a:blip>
          <a:srcRect b="2850" l="0" r="0" t="2851"/>
          <a:stretch/>
        </p:blipFill>
        <p:spPr>
          <a:xfrm>
            <a:off x="1871663" y="2160588"/>
            <a:ext cx="5400675" cy="359886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16" name="Google Shape;816;p95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9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5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95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95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95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822" name="Google Shape;822;p95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823" name="Google Shape;823;p95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824" name="Google Shape;824;p95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825" name="Google Shape;825;p95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9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أسقط دودو الأقلام الملونة. من يردد الجملة؟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831" name="Google Shape;831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78023" y="756980"/>
            <a:ext cx="747954" cy="747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96"/>
          <p:cNvPicPr preferRelativeResize="0"/>
          <p:nvPr/>
        </p:nvPicPr>
        <p:blipFill rotWithShape="1">
          <a:blip r:embed="rId4">
            <a:alphaModFix/>
          </a:blip>
          <a:srcRect b="2850" l="0" r="0" t="2851"/>
          <a:stretch/>
        </p:blipFill>
        <p:spPr>
          <a:xfrm>
            <a:off x="1871663" y="2160588"/>
            <a:ext cx="5400675" cy="3598862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33" name="Google Shape;833;p96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96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96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96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96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839" name="Google Shape;839;p96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840" name="Google Shape;840;p96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841" name="Google Shape;841;p96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842" name="Google Shape;842;p96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9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خذوا الكراسة الصفحة 16 سنرتب مشاهد الحكاية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848" name="Google Shape;848;p97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775840" cy="7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Google Shape;849;p9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97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97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97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54" name="Google Shape;854;p97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855" name="Google Shape;855;p97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856" name="Google Shape;856;p97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857" name="Google Shape;857;p97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858" name="Google Shape;858;p97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859" name="Google Shape;859;p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3816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60" name="Google Shape;860;p9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8168" y="3324365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61" name="Google Shape;861;p9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38168" y="5070611"/>
            <a:ext cx="1942760" cy="14163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62" name="Google Shape;862;p9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6824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63" name="Google Shape;863;p9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68248" y="3329805"/>
            <a:ext cx="1942760" cy="1424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64" name="Google Shape;864;p9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68248" y="506093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865" name="Google Shape;865;p97"/>
          <p:cNvSpPr/>
          <p:nvPr/>
        </p:nvSpPr>
        <p:spPr>
          <a:xfrm>
            <a:off x="6638252" y="2670796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97"/>
          <p:cNvSpPr/>
          <p:nvPr/>
        </p:nvSpPr>
        <p:spPr>
          <a:xfrm>
            <a:off x="6638252" y="4325362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97"/>
          <p:cNvSpPr/>
          <p:nvPr/>
        </p:nvSpPr>
        <p:spPr>
          <a:xfrm>
            <a:off x="6638252" y="610102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97"/>
          <p:cNvSpPr/>
          <p:nvPr/>
        </p:nvSpPr>
        <p:spPr>
          <a:xfrm>
            <a:off x="3361399" y="424787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97"/>
          <p:cNvSpPr/>
          <p:nvPr/>
        </p:nvSpPr>
        <p:spPr>
          <a:xfrm>
            <a:off x="3361399" y="597899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97"/>
          <p:cNvSpPr/>
          <p:nvPr/>
        </p:nvSpPr>
        <p:spPr>
          <a:xfrm>
            <a:off x="3361399" y="251674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3600" u="none" cap="none" strike="noStrike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هذا  المشهد يمثل بداية الحكاية. من يذكرنا بما حدث في البداية؟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876" name="Google Shape;876;p98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Google Shape;877;p9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98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98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98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98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883" name="Google Shape;883;p98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884" name="Google Shape;884;p98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885" name="Google Shape;885;p98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886" name="Google Shape;886;p98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887" name="Google Shape;887;p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3816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88" name="Google Shape;888;p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8168" y="3324365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89" name="Google Shape;889;p9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38168" y="5070611"/>
            <a:ext cx="1942760" cy="14163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90" name="Google Shape;890;p9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6824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91" name="Google Shape;891;p9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68248" y="3329805"/>
            <a:ext cx="1942760" cy="1424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892" name="Google Shape;892;p9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68248" y="506093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893" name="Google Shape;893;p98"/>
          <p:cNvSpPr/>
          <p:nvPr/>
        </p:nvSpPr>
        <p:spPr>
          <a:xfrm>
            <a:off x="6638252" y="2670796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p98"/>
          <p:cNvSpPr/>
          <p:nvPr/>
        </p:nvSpPr>
        <p:spPr>
          <a:xfrm>
            <a:off x="6638252" y="4325362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p98"/>
          <p:cNvSpPr/>
          <p:nvPr/>
        </p:nvSpPr>
        <p:spPr>
          <a:xfrm>
            <a:off x="6638252" y="610102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6" name="Google Shape;896;p98"/>
          <p:cNvSpPr/>
          <p:nvPr/>
        </p:nvSpPr>
        <p:spPr>
          <a:xfrm>
            <a:off x="3361399" y="424787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98"/>
          <p:cNvSpPr/>
          <p:nvPr/>
        </p:nvSpPr>
        <p:spPr>
          <a:xfrm>
            <a:off x="3361399" y="597899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8" name="Google Shape;898;p98"/>
          <p:cNvSpPr/>
          <p:nvPr/>
        </p:nvSpPr>
        <p:spPr>
          <a:xfrm>
            <a:off x="3361399" y="251674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3600" u="none" cap="none" strike="noStrike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9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من يقوم ليشير للمشهد الثاني؟  من يذكرنا بما حدث في المشهد؟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904" name="Google Shape;904;p99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Google Shape;905;p9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Google Shape;906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99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Google Shape;908;p99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99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99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911" name="Google Shape;911;p99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912" name="Google Shape;912;p99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913" name="Google Shape;913;p99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914" name="Google Shape;914;p99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915" name="Google Shape;915;p9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3816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6" name="Google Shape;916;p9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8168" y="3324365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7" name="Google Shape;917;p9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38168" y="5070611"/>
            <a:ext cx="1942760" cy="14163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8" name="Google Shape;918;p9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6824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19" name="Google Shape;919;p9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68248" y="3329805"/>
            <a:ext cx="1942760" cy="1424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20" name="Google Shape;920;p9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68248" y="506093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921" name="Google Shape;921;p99"/>
          <p:cNvSpPr/>
          <p:nvPr/>
        </p:nvSpPr>
        <p:spPr>
          <a:xfrm>
            <a:off x="6638252" y="2670796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99"/>
          <p:cNvSpPr/>
          <p:nvPr/>
        </p:nvSpPr>
        <p:spPr>
          <a:xfrm>
            <a:off x="6638252" y="4325362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99"/>
          <p:cNvSpPr/>
          <p:nvPr/>
        </p:nvSpPr>
        <p:spPr>
          <a:xfrm>
            <a:off x="6638252" y="610102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99"/>
          <p:cNvSpPr/>
          <p:nvPr/>
        </p:nvSpPr>
        <p:spPr>
          <a:xfrm>
            <a:off x="3361399" y="424787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99"/>
          <p:cNvSpPr/>
          <p:nvPr/>
        </p:nvSpPr>
        <p:spPr>
          <a:xfrm>
            <a:off x="3361399" y="597899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99"/>
          <p:cNvSpPr/>
          <p:nvPr/>
        </p:nvSpPr>
        <p:spPr>
          <a:xfrm>
            <a:off x="3361399" y="251674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3600" u="none" cap="none" strike="noStrike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10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من يقوم ليرينا المشهد الثالث؟ من يذكرنا بأحداث المشهد؟ 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dessin, art, illustration&#10;&#10;Le contenu généré par l’IA peut être incorrect." id="932" name="Google Shape;932;p100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00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00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100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00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10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939" name="Google Shape;939;p10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940" name="Google Shape;940;p10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941" name="Google Shape;941;p10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942" name="Google Shape;942;p10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943" name="Google Shape;943;p1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3816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44" name="Google Shape;944;p10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8168" y="3324365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45" name="Google Shape;945;p10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38168" y="5070611"/>
            <a:ext cx="1942760" cy="14163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46" name="Google Shape;946;p10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6824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47" name="Google Shape;947;p10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68248" y="3329805"/>
            <a:ext cx="1942760" cy="1424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48" name="Google Shape;948;p10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868248" y="506093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949" name="Google Shape;949;p100"/>
          <p:cNvSpPr/>
          <p:nvPr/>
        </p:nvSpPr>
        <p:spPr>
          <a:xfrm>
            <a:off x="6638252" y="2670796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100"/>
          <p:cNvSpPr/>
          <p:nvPr/>
        </p:nvSpPr>
        <p:spPr>
          <a:xfrm>
            <a:off x="6638252" y="4325362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100"/>
          <p:cNvSpPr/>
          <p:nvPr/>
        </p:nvSpPr>
        <p:spPr>
          <a:xfrm>
            <a:off x="6638252" y="610102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100"/>
          <p:cNvSpPr/>
          <p:nvPr/>
        </p:nvSpPr>
        <p:spPr>
          <a:xfrm>
            <a:off x="3361399" y="424787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100"/>
          <p:cNvSpPr/>
          <p:nvPr/>
        </p:nvSpPr>
        <p:spPr>
          <a:xfrm>
            <a:off x="3361399" y="597899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100"/>
          <p:cNvSpPr/>
          <p:nvPr/>
        </p:nvSpPr>
        <p:spPr>
          <a:xfrm>
            <a:off x="3361399" y="251674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3600" u="none" cap="none" strike="noStrike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3600" u="none" cap="none" strike="noStrike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100"/>
          <p:cNvSpPr txBox="1"/>
          <p:nvPr/>
        </p:nvSpPr>
        <p:spPr>
          <a:xfrm>
            <a:off x="3435784" y="6025330"/>
            <a:ext cx="4044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0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على كراساتكم، أتمموا ترتيب مشاهد الحكاية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1" name="Google Shape;961;p101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Google Shape;962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Google Shape;963;p101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Google Shape;964;p101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Google Shape;965;p101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01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967" name="Google Shape;967;p101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968" name="Google Shape;968;p101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969" name="Google Shape;969;p101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970" name="Google Shape;970;p101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971" name="Google Shape;971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3816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72" name="Google Shape;972;p10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38168" y="3324365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73" name="Google Shape;973;p10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8168" y="5070611"/>
            <a:ext cx="1942760" cy="141638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74" name="Google Shape;974;p10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868248" y="158780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75" name="Google Shape;975;p10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68248" y="3329805"/>
            <a:ext cx="1942760" cy="142486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976" name="Google Shape;976;p10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868248" y="5060930"/>
            <a:ext cx="1942760" cy="14357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977" name="Google Shape;977;p101"/>
          <p:cNvSpPr/>
          <p:nvPr/>
        </p:nvSpPr>
        <p:spPr>
          <a:xfrm>
            <a:off x="6638252" y="2670796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101"/>
          <p:cNvSpPr/>
          <p:nvPr/>
        </p:nvSpPr>
        <p:spPr>
          <a:xfrm>
            <a:off x="6638252" y="4325362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101"/>
          <p:cNvSpPr/>
          <p:nvPr/>
        </p:nvSpPr>
        <p:spPr>
          <a:xfrm>
            <a:off x="6638252" y="610102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101"/>
          <p:cNvSpPr/>
          <p:nvPr/>
        </p:nvSpPr>
        <p:spPr>
          <a:xfrm>
            <a:off x="3361399" y="4247870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101"/>
          <p:cNvSpPr/>
          <p:nvPr/>
        </p:nvSpPr>
        <p:spPr>
          <a:xfrm>
            <a:off x="3361399" y="597899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101"/>
          <p:cNvSpPr/>
          <p:nvPr/>
        </p:nvSpPr>
        <p:spPr>
          <a:xfrm>
            <a:off x="3361399" y="2516745"/>
            <a:ext cx="508000" cy="5080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rgbClr val="1F386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3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3" name="Google Shape;983;p101"/>
          <p:cNvSpPr txBox="1"/>
          <p:nvPr/>
        </p:nvSpPr>
        <p:spPr>
          <a:xfrm>
            <a:off x="3435784" y="6025330"/>
            <a:ext cx="4044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p101"/>
          <p:cNvSpPr txBox="1"/>
          <p:nvPr/>
        </p:nvSpPr>
        <p:spPr>
          <a:xfrm>
            <a:off x="3451532" y="4271037"/>
            <a:ext cx="4044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habits, Animation, Dessin animé, dessin humoristique&#10;&#10;Le contenu généré par l’IA peut être incorrect." id="985" name="Google Shape;985;p101"/>
          <p:cNvPicPr preferRelativeResize="0"/>
          <p:nvPr>
            <p:ph idx="8" type="pic"/>
          </p:nvPr>
        </p:nvPicPr>
        <p:blipFill rotWithShape="1">
          <a:blip r:embed="rId14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10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 صححوا</a:t>
            </a:r>
            <a:endParaRPr i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102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102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102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102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02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997" name="Google Shape;997;p102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998" name="Google Shape;998;p102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999" name="Google Shape;999;p102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000" name="Google Shape;1000;p102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habits, Animation, Dessin animé, dessin humoristique&#10;&#10;Le contenu généré par l’IA peut être incorrect." id="1001" name="Google Shape;1001;p102"/>
          <p:cNvPicPr preferRelativeResize="0"/>
          <p:nvPr>
            <p:ph idx="8" type="pic"/>
          </p:nvPr>
        </p:nvPicPr>
        <p:blipFill rotWithShape="1">
          <a:blip r:embed="rId8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2" name="Google Shape;1002;p102"/>
          <p:cNvGrpSpPr/>
          <p:nvPr/>
        </p:nvGrpSpPr>
        <p:grpSpPr>
          <a:xfrm>
            <a:off x="1868248" y="1587800"/>
            <a:ext cx="5278004" cy="5021220"/>
            <a:chOff x="1868248" y="1587800"/>
            <a:chExt cx="5278004" cy="5021220"/>
          </a:xfrm>
        </p:grpSpPr>
        <p:pic>
          <p:nvPicPr>
            <p:cNvPr id="1003" name="Google Shape;1003;p10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038168" y="1587800"/>
              <a:ext cx="1942760" cy="1435746"/>
            </a:xfrm>
            <a:prstGeom prst="rect">
              <a:avLst/>
            </a:prstGeom>
            <a:solidFill>
              <a:srgbClr val="ECECEC"/>
            </a:solidFill>
            <a:ln cap="sq" cmpd="sng" w="889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1004" name="Google Shape;1004;p10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38168" y="3324365"/>
              <a:ext cx="1942760" cy="1435746"/>
            </a:xfrm>
            <a:prstGeom prst="rect">
              <a:avLst/>
            </a:prstGeom>
            <a:solidFill>
              <a:srgbClr val="ECECEC"/>
            </a:solidFill>
            <a:ln cap="sq" cmpd="sng" w="889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1005" name="Google Shape;1005;p10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038168" y="5070611"/>
              <a:ext cx="1942760" cy="1416384"/>
            </a:xfrm>
            <a:prstGeom prst="rect">
              <a:avLst/>
            </a:prstGeom>
            <a:solidFill>
              <a:srgbClr val="ECECEC"/>
            </a:solidFill>
            <a:ln cap="sq" cmpd="sng" w="889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1006" name="Google Shape;1006;p10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1868248" y="1587800"/>
              <a:ext cx="1942760" cy="1435746"/>
            </a:xfrm>
            <a:prstGeom prst="rect">
              <a:avLst/>
            </a:prstGeom>
            <a:solidFill>
              <a:srgbClr val="ECECEC"/>
            </a:solidFill>
            <a:ln cap="sq" cmpd="sng" w="889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1007" name="Google Shape;1007;p10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1868248" y="3329805"/>
              <a:ext cx="1942760" cy="1424866"/>
            </a:xfrm>
            <a:prstGeom prst="rect">
              <a:avLst/>
            </a:prstGeom>
            <a:solidFill>
              <a:srgbClr val="ECECEC"/>
            </a:solidFill>
            <a:ln cap="sq" cmpd="sng" w="889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pic>
          <p:nvPicPr>
            <p:cNvPr id="1008" name="Google Shape;1008;p10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868248" y="5060930"/>
              <a:ext cx="1942760" cy="1435746"/>
            </a:xfrm>
            <a:prstGeom prst="rect">
              <a:avLst/>
            </a:prstGeom>
            <a:solidFill>
              <a:srgbClr val="ECECEC"/>
            </a:solidFill>
            <a:ln cap="sq" cmpd="sng" w="889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5000" rotWithShape="0" algn="tl" dir="5400000" dist="18000">
                <a:srgbClr val="000000">
                  <a:alpha val="40000"/>
                </a:srgbClr>
              </a:outerShdw>
            </a:effectLst>
          </p:spPr>
        </p:pic>
        <p:sp>
          <p:nvSpPr>
            <p:cNvPr id="1009" name="Google Shape;1009;p102"/>
            <p:cNvSpPr/>
            <p:nvPr/>
          </p:nvSpPr>
          <p:spPr>
            <a:xfrm>
              <a:off x="6638252" y="2670796"/>
              <a:ext cx="508000" cy="508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1F386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02"/>
            <p:cNvSpPr/>
            <p:nvPr/>
          </p:nvSpPr>
          <p:spPr>
            <a:xfrm>
              <a:off x="6638252" y="4325362"/>
              <a:ext cx="508000" cy="508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1F386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02"/>
            <p:cNvSpPr/>
            <p:nvPr/>
          </p:nvSpPr>
          <p:spPr>
            <a:xfrm>
              <a:off x="6638252" y="6101020"/>
              <a:ext cx="508000" cy="508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1F386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02"/>
            <p:cNvSpPr/>
            <p:nvPr/>
          </p:nvSpPr>
          <p:spPr>
            <a:xfrm>
              <a:off x="3385670" y="4247870"/>
              <a:ext cx="508000" cy="508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1F386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02"/>
            <p:cNvSpPr/>
            <p:nvPr/>
          </p:nvSpPr>
          <p:spPr>
            <a:xfrm>
              <a:off x="3385670" y="5978995"/>
              <a:ext cx="508000" cy="508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1F386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02"/>
            <p:cNvSpPr/>
            <p:nvPr/>
          </p:nvSpPr>
          <p:spPr>
            <a:xfrm>
              <a:off x="3385670" y="2516745"/>
              <a:ext cx="508000" cy="508000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rgbClr val="1F386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MA" sz="3600">
                  <a:solidFill>
                    <a:srgbClr val="106585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sz="3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02"/>
            <p:cNvSpPr txBox="1"/>
            <p:nvPr/>
          </p:nvSpPr>
          <p:spPr>
            <a:xfrm>
              <a:off x="3435784" y="6025330"/>
              <a:ext cx="4044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MA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102"/>
            <p:cNvSpPr txBox="1"/>
            <p:nvPr/>
          </p:nvSpPr>
          <p:spPr>
            <a:xfrm>
              <a:off x="3451532" y="4271037"/>
              <a:ext cx="4044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MA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102"/>
            <p:cNvSpPr txBox="1"/>
            <p:nvPr/>
          </p:nvSpPr>
          <p:spPr>
            <a:xfrm>
              <a:off x="6720914" y="4348529"/>
              <a:ext cx="4044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MA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102"/>
            <p:cNvSpPr txBox="1"/>
            <p:nvPr/>
          </p:nvSpPr>
          <p:spPr>
            <a:xfrm>
              <a:off x="6720914" y="6124187"/>
              <a:ext cx="4044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MA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102"/>
            <p:cNvSpPr txBox="1"/>
            <p:nvPr/>
          </p:nvSpPr>
          <p:spPr>
            <a:xfrm>
              <a:off x="6720914" y="2693963"/>
              <a:ext cx="404420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ar-MA"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 b="1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0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lang="ar-MA" sz="2400">
                <a:latin typeface="Arial"/>
                <a:ea typeface="Arial"/>
                <a:cs typeface="Arial"/>
                <a:sym typeface="Arial"/>
              </a:rPr>
              <a:t>الفائز بنجمة الاستماع والتحدث هوصديقكم (صديقتكم) .... صفقوا له.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1025" name="Google Shape;1025;p1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103"/>
          <p:cNvPicPr preferRelativeResize="0"/>
          <p:nvPr/>
        </p:nvPicPr>
        <p:blipFill rotWithShape="1">
          <a:blip r:embed="rId4">
            <a:alphaModFix/>
          </a:blip>
          <a:srcRect b="0" l="22027" r="21803" t="0"/>
          <a:stretch/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Une image contenant noir, obscurité&#10;&#10;Le contenu généré par l’IA peut être incorrect." id="1027" name="Google Shape;1027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103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0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103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p103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103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103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034" name="Google Shape;1034;p103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035" name="Google Shape;1035;p103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036" name="Google Shape;1036;p103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037" name="Google Shape;1037;p103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7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650" y="1573748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69" name="Google Shape;469;p77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2000" y="1573748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70" name="Google Shape;470;p77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-6337" l="0" r="0" t="-6337"/>
          <a:stretch/>
        </p:blipFill>
        <p:spPr>
          <a:xfrm>
            <a:off x="1168650" y="4018773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Une image contenant dessin humoristique, Dessin animé, Animation, clipart&#10;&#10;Le contenu généré par l’IA peut être incorrect." id="471" name="Google Shape;471;p77"/>
          <p:cNvPicPr preferRelativeResize="0"/>
          <p:nvPr>
            <p:ph idx="5" type="pic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72000" y="4018773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Une image contenant capture d’écran, Graphique, Bleu électrique, conception&#10;&#10;Le contenu généré par l’IA peut être incorrect." id="472" name="Google Shape;472;p77"/>
          <p:cNvPicPr preferRelativeResize="0"/>
          <p:nvPr>
            <p:ph idx="6" type="pic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35350" y="1573748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73" name="Google Shape;473;p77"/>
          <p:cNvSpPr/>
          <p:nvPr>
            <p:ph idx="7" type="pic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noFill/>
          <a:ln cap="flat" cmpd="sng" w="76200">
            <a:solidFill>
              <a:srgbClr val="A1A6BC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77"/>
          <p:cNvSpPr/>
          <p:nvPr>
            <p:ph idx="1" type="body"/>
          </p:nvPr>
        </p:nvSpPr>
        <p:spPr>
          <a:xfrm>
            <a:off x="871856" y="3146082"/>
            <a:ext cx="2033588" cy="547687"/>
          </a:xfrm>
          <a:prstGeom prst="roundRect">
            <a:avLst>
              <a:gd fmla="val 16667" name="adj"/>
            </a:avLst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/>
              <a:t>تعيين تلميذ(ة) للإجابة</a:t>
            </a:r>
            <a:endParaRPr/>
          </a:p>
        </p:txBody>
      </p:sp>
      <p:sp>
        <p:nvSpPr>
          <p:cNvPr id="475" name="Google Shape;475;p77"/>
          <p:cNvSpPr/>
          <p:nvPr>
            <p:ph idx="8" type="body"/>
          </p:nvPr>
        </p:nvSpPr>
        <p:spPr>
          <a:xfrm>
            <a:off x="3375206" y="3154374"/>
            <a:ext cx="2033588" cy="547687"/>
          </a:xfrm>
          <a:prstGeom prst="roundRect">
            <a:avLst>
              <a:gd fmla="val 16667" name="adj"/>
            </a:avLst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/>
              <a:t>توجيهات و شرح التعليمات</a:t>
            </a:r>
            <a:endParaRPr/>
          </a:p>
        </p:txBody>
      </p:sp>
      <p:sp>
        <p:nvSpPr>
          <p:cNvPr id="476" name="Google Shape;476;p77"/>
          <p:cNvSpPr/>
          <p:nvPr>
            <p:ph idx="9" type="body"/>
          </p:nvPr>
        </p:nvSpPr>
        <p:spPr>
          <a:xfrm>
            <a:off x="6238556" y="3154374"/>
            <a:ext cx="2033588" cy="547687"/>
          </a:xfrm>
          <a:prstGeom prst="roundRect">
            <a:avLst>
              <a:gd fmla="val 16667" name="adj"/>
            </a:avLst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/>
              <a:t>عرض فيديو</a:t>
            </a:r>
            <a:endParaRPr/>
          </a:p>
        </p:txBody>
      </p:sp>
      <p:sp>
        <p:nvSpPr>
          <p:cNvPr id="477" name="Google Shape;477;p77"/>
          <p:cNvSpPr/>
          <p:nvPr>
            <p:ph idx="13" type="body"/>
          </p:nvPr>
        </p:nvSpPr>
        <p:spPr>
          <a:xfrm>
            <a:off x="864455" y="5606678"/>
            <a:ext cx="2033588" cy="547687"/>
          </a:xfrm>
          <a:prstGeom prst="roundRect">
            <a:avLst>
              <a:gd fmla="val 16667" name="adj"/>
            </a:avLst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700"/>
              <a:buNone/>
            </a:pPr>
            <a:r>
              <a:rPr lang="ar-MA" sz="1700"/>
              <a:t>المرور بين الصفوف للمساعدة و تصحيح الإنجازات</a:t>
            </a:r>
            <a:endParaRPr sz="1700"/>
          </a:p>
        </p:txBody>
      </p:sp>
      <p:sp>
        <p:nvSpPr>
          <p:cNvPr id="478" name="Google Shape;478;p77"/>
          <p:cNvSpPr/>
          <p:nvPr>
            <p:ph idx="14" type="body"/>
          </p:nvPr>
        </p:nvSpPr>
        <p:spPr>
          <a:xfrm>
            <a:off x="3367805" y="5614970"/>
            <a:ext cx="2033588" cy="547687"/>
          </a:xfrm>
          <a:prstGeom prst="roundRect">
            <a:avLst>
              <a:gd fmla="val 16667" name="adj"/>
            </a:avLst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2000"/>
              <a:buNone/>
            </a:pPr>
            <a:r>
              <a:rPr lang="ar-MA"/>
              <a:t>عمل في ثنائيات</a:t>
            </a:r>
            <a:endParaRPr/>
          </a:p>
        </p:txBody>
      </p:sp>
      <p:sp>
        <p:nvSpPr>
          <p:cNvPr id="479" name="Google Shape;479;p77"/>
          <p:cNvSpPr/>
          <p:nvPr>
            <p:ph idx="15" type="body"/>
          </p:nvPr>
        </p:nvSpPr>
        <p:spPr>
          <a:xfrm>
            <a:off x="6231155" y="5614970"/>
            <a:ext cx="2033588" cy="547687"/>
          </a:xfrm>
          <a:prstGeom prst="roundRect">
            <a:avLst>
              <a:gd fmla="val 16667" name="adj"/>
            </a:avLst>
          </a:prstGeom>
          <a:solidFill>
            <a:srgbClr val="ECF8F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1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700"/>
              <a:buNone/>
            </a:pPr>
            <a:r>
              <a:rPr lang="ar-MA" sz="1700"/>
              <a:t>نهاية الشريط، المرور إلى الشريحة الموالية</a:t>
            </a:r>
            <a:endParaRPr sz="1700"/>
          </a:p>
        </p:txBody>
      </p:sp>
      <p:pic>
        <p:nvPicPr>
          <p:cNvPr descr="Une image contenant noir, obscurité&#10;&#10;Le contenu généré par l’IA peut être incorrect." id="480" name="Google Shape;480;p7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10800000">
            <a:off x="6757053" y="4245868"/>
            <a:ext cx="996593" cy="99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10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استراحة قصيرة قبل أن نواصل. قفوا، سنردد أنشودة الحروف.</a:t>
            </a:r>
            <a:endParaRPr i="1" sz="2400"/>
          </a:p>
        </p:txBody>
      </p:sp>
      <p:pic>
        <p:nvPicPr>
          <p:cNvPr id="1043" name="Google Shape;1043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2512" y="1853193"/>
            <a:ext cx="7038975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capture d’écran, Graphique, Bleu électrique, conception&#10;&#10;Le contenu généré par l’IA peut être incorrect." id="1044" name="Google Shape;1044;p104"/>
          <p:cNvPicPr preferRelativeResize="0"/>
          <p:nvPr>
            <p:ph idx="8" type="pic"/>
          </p:nvPr>
        </p:nvPicPr>
        <p:blipFill rotWithShape="1">
          <a:blip r:embed="rId4">
            <a:alphaModFix/>
          </a:blip>
          <a:srcRect b="95" l="0" r="0" t="96"/>
          <a:stretch/>
        </p:blipFill>
        <p:spPr>
          <a:xfrm>
            <a:off x="7955267" y="777414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noir, obscurité&#10;&#10;Le contenu généré par l’IA peut être incorrect." id="1045" name="Google Shape;1045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104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1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104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Google Shape;1049;p104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Google Shape;1050;p104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51" name="Google Shape;1051;p104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052" name="Google Shape;1052;p104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053" name="Google Shape;1053;p104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054" name="Google Shape;1054;p104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055" name="Google Shape;1055;p104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noir, obscurité&#10;&#10;Le contenu généré par l’IA peut être incorrect." id="1060" name="Google Shape;1060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614" y="3033422"/>
            <a:ext cx="5472000" cy="141518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105"/>
          <p:cNvSpPr txBox="1"/>
          <p:nvPr/>
        </p:nvSpPr>
        <p:spPr>
          <a:xfrm>
            <a:off x="271147" y="1698651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</a:pPr>
            <a:r>
              <a:rPr b="1" lang="ar-MA" sz="40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 b="1" sz="4000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105"/>
          <p:cNvSpPr txBox="1"/>
          <p:nvPr/>
        </p:nvSpPr>
        <p:spPr>
          <a:xfrm>
            <a:off x="2048933" y="3556000"/>
            <a:ext cx="4157134" cy="626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900"/>
              <a:buFont typeface="Noto Sans Symbols"/>
              <a:buChar char="●"/>
            </a:pPr>
            <a:r>
              <a:rPr b="1" lang="ar-MA" sz="1800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- قراءة مقاطع وكلمات تتضمن حرف الدال. </a:t>
            </a:r>
            <a:endParaRPr/>
          </a:p>
        </p:txBody>
      </p:sp>
      <p:sp>
        <p:nvSpPr>
          <p:cNvPr id="1063" name="Google Shape;1063;p105"/>
          <p:cNvSpPr/>
          <p:nvPr/>
        </p:nvSpPr>
        <p:spPr>
          <a:xfrm>
            <a:off x="5252896" y="1858154"/>
            <a:ext cx="432000" cy="432000"/>
          </a:xfrm>
          <a:prstGeom prst="ellipse">
            <a:avLst/>
          </a:prstGeom>
          <a:solidFill>
            <a:srgbClr val="00ACA4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1064" name="Google Shape;1064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0875" y="3320266"/>
            <a:ext cx="518858" cy="659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05"/>
          <p:cNvPicPr preferRelativeResize="0"/>
          <p:nvPr/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1690803" y="3041889"/>
            <a:ext cx="468000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0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ستتدربون اليوم على قراءة مقاطع وكلمات تتضمن حرف الدال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1" name="Google Shape;1071;p106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723066" cy="723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10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06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06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106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106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078" name="Google Shape;1078;p106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079" name="Google Shape;1079;p106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080" name="Google Shape;1080;p106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081" name="Google Shape;1081;p106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graphicFrame>
        <p:nvGraphicFramePr>
          <p:cNvPr id="1082" name="Google Shape;1082;p106"/>
          <p:cNvGraphicFramePr/>
          <p:nvPr/>
        </p:nvGraphicFramePr>
        <p:xfrm>
          <a:off x="955972" y="25799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{9FC19A09-CADA-4A0D-AAA6-1471E055E56E}</a:tableStyleId>
              </a:tblPr>
              <a:tblGrid>
                <a:gridCol w="1180325"/>
                <a:gridCol w="1159275"/>
                <a:gridCol w="1151125"/>
                <a:gridCol w="1140375"/>
                <a:gridCol w="1127075"/>
                <a:gridCol w="1023550"/>
              </a:tblGrid>
              <a:tr h="881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ـدا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دَدْ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دي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دُ</a:t>
                      </a:r>
                      <a:endParaRPr/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ـدو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دَ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</a:tr>
              <a:tr h="89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دِدْ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داً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ديـ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ـدِ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دٍ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7" name="Google Shape;1087;p107"/>
          <p:cNvGraphicFramePr/>
          <p:nvPr/>
        </p:nvGraphicFramePr>
        <p:xfrm>
          <a:off x="955972" y="257994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{9FC19A09-CADA-4A0D-AAA6-1471E055E56E}</a:tableStyleId>
              </a:tblPr>
              <a:tblGrid>
                <a:gridCol w="1180325"/>
                <a:gridCol w="1159275"/>
                <a:gridCol w="1151125"/>
                <a:gridCol w="1140375"/>
                <a:gridCol w="1127075"/>
                <a:gridCol w="1023550"/>
              </a:tblGrid>
              <a:tr h="8817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ـدا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دَدْ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دي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دُ</a:t>
                      </a:r>
                      <a:endParaRPr/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ـدو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دَ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2"/>
                    </a:solidFill>
                  </a:tcPr>
                </a:tc>
              </a:tr>
              <a:tr h="891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دِدْ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داً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ديـ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ـدِ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06585"/>
                        </a:buClr>
                        <a:buSzPts val="7200"/>
                        <a:buFont typeface="Arial"/>
                        <a:buNone/>
                      </a:pPr>
                      <a:r>
                        <a:rPr b="1" lang="ar-MA" sz="7200" u="none" cap="none" strike="noStrike">
                          <a:solidFill>
                            <a:srgbClr val="106585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دٍ</a:t>
                      </a:r>
                      <a:endParaRPr b="1" sz="7200" u="none" cap="none" strike="noStrike">
                        <a:solidFill>
                          <a:srgbClr val="106585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34300" marB="34300" marR="68575" marL="68575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088" name="Google Shape;1088;p10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من يقرأ؟ يتم التركيز في هذه االشريحة على المتعلمين المتعثرين.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1089" name="Google Shape;1089;p10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773866" cy="77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10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Google Shape;1091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Google Shape;1092;p107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107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07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07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096" name="Google Shape;1096;p107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097" name="Google Shape;1097;p107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098" name="Google Shape;1098;p107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099" name="Google Shape;1099;p107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10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لنتذكر كيف ندمج المقاطع. أقرأ أنا أولا.</a:t>
            </a:r>
            <a:r>
              <a:rPr i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i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5" name="Google Shape;1105;p108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08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08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Google Shape;1109;p108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10" name="Google Shape;1110;p108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111" name="Google Shape;1111;p108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112" name="Google Shape;1112;p108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113" name="Google Shape;1113;p108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114" name="Google Shape;1114;p108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dessin humoristique, clipart, illustration, Dessin animé&#10;&#10;Le contenu généré par l’IA peut être incorrect." id="1115" name="Google Shape;1115;p108"/>
          <p:cNvPicPr preferRelativeResize="0"/>
          <p:nvPr>
            <p:ph idx="3" type="pic"/>
          </p:nvPr>
        </p:nvPicPr>
        <p:blipFill rotWithShape="1">
          <a:blip r:embed="rId8">
            <a:alphaModFix/>
          </a:blip>
          <a:srcRect b="95" l="0" r="0" t="96"/>
          <a:stretch/>
        </p:blipFill>
        <p:spPr>
          <a:xfrm>
            <a:off x="7955267" y="738000"/>
            <a:ext cx="777533" cy="77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108"/>
          <p:cNvPicPr preferRelativeResize="0"/>
          <p:nvPr/>
        </p:nvPicPr>
        <p:blipFill rotWithShape="1">
          <a:blip r:embed="rId9">
            <a:alphaModFix/>
          </a:blip>
          <a:srcRect b="41313" l="0" r="3187" t="18163"/>
          <a:stretch/>
        </p:blipFill>
        <p:spPr>
          <a:xfrm>
            <a:off x="486004" y="2813274"/>
            <a:ext cx="8246796" cy="2126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0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1000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خذوا الكراسة الصفحة 17 سنتدرب على الدمج. قراءة هامسة. يتتبع الأستاذ قراءات المتعلمين ويقدم الدعم للمتعثرين.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Animation, Dessin animé, dessin humoristique&#10;&#10;Le contenu généré par l’IA peut être incorrect." id="1122" name="Google Shape;1122;p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09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Google Shape;1124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Google Shape;1125;p109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109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09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09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129" name="Google Shape;1129;p109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130" name="Google Shape;1130;p109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131" name="Google Shape;1131;p109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132" name="Google Shape;1132;p109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1133" name="Google Shape;1133;p109"/>
          <p:cNvPicPr preferRelativeResize="0"/>
          <p:nvPr/>
        </p:nvPicPr>
        <p:blipFill rotWithShape="1">
          <a:blip r:embed="rId9">
            <a:alphaModFix/>
          </a:blip>
          <a:srcRect b="0" l="0" r="3187" t="18162"/>
          <a:stretch/>
        </p:blipFill>
        <p:spPr>
          <a:xfrm>
            <a:off x="448602" y="2235052"/>
            <a:ext cx="8246796" cy="4293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11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في ثنائيات، يقرأ كل واحد منكم لزميله. 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9" name="Google Shape;1139;p110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110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110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110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p11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145" name="Google Shape;1145;p11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146" name="Google Shape;1146;p11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147" name="Google Shape;1147;p11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148" name="Google Shape;1148;p11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1149" name="Google Shape;1149;p110"/>
          <p:cNvPicPr preferRelativeResize="0"/>
          <p:nvPr/>
        </p:nvPicPr>
        <p:blipFill rotWithShape="1">
          <a:blip r:embed="rId8">
            <a:alphaModFix/>
          </a:blip>
          <a:srcRect b="0" l="0" r="3187" t="18162"/>
          <a:stretch/>
        </p:blipFill>
        <p:spPr>
          <a:xfrm>
            <a:off x="448602" y="2235052"/>
            <a:ext cx="8246796" cy="429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110"/>
          <p:cNvPicPr preferRelativeResize="0"/>
          <p:nvPr>
            <p:ph idx="2" type="pic"/>
          </p:nvPr>
        </p:nvPicPr>
        <p:blipFill rotWithShape="1">
          <a:blip r:embed="rId9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1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 وقت النجمة الآن. الفائز بنجمة القراءة هو صديقكم .....  صفقوا له يسجل الأستاذ اسم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1156" name="Google Shape;1156;p1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111"/>
          <p:cNvPicPr preferRelativeResize="0"/>
          <p:nvPr/>
        </p:nvPicPr>
        <p:blipFill rotWithShape="1">
          <a:blip r:embed="rId4">
            <a:alphaModFix/>
          </a:blip>
          <a:srcRect b="0" l="22027" r="21803" t="0"/>
          <a:stretch/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Une image contenant noir, obscurité&#10;&#10;Le contenu généré par l’IA peut être incorrect." id="1158" name="Google Shape;1158;p1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111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11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11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111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11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165" name="Google Shape;1165;p111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166" name="Google Shape;1166;p111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167" name="Google Shape;1167;p111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168" name="Google Shape;1168;p111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3" name="Google Shape;1173;p112"/>
          <p:cNvPicPr preferRelativeResize="0"/>
          <p:nvPr/>
        </p:nvPicPr>
        <p:blipFill rotWithShape="1">
          <a:blip r:embed="rId3">
            <a:alphaModFix/>
          </a:blip>
          <a:srcRect b="0" l="0" r="5884" t="24803"/>
          <a:stretch/>
        </p:blipFill>
        <p:spPr>
          <a:xfrm>
            <a:off x="450046" y="2622548"/>
            <a:ext cx="8243907" cy="3283821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1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على نفس الصفحة من الكراسة، اقرؤوا الكلمات. قراءة هامسة تتبع الأستاذ قراءات المتعلمين ويقدم الدعم للمتعثرين.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Animation, Dessin animé, dessin humoristique&#10;&#10;Le contenu généré par l’IA peut être incorrect." id="1175" name="Google Shape;1175;p11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12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1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Google Shape;1178;p112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112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112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12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182" name="Google Shape;1182;p112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183" name="Google Shape;1183;p112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184" name="Google Shape;1184;p112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185" name="Google Shape;1185;p112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1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في ثنائيات يقرأ كل واحد منكم الكلمات لزميله.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Animation, Dessin animé, dessin humoristique&#10;&#10;Le contenu généré par l’IA peut être incorrect." id="1191" name="Google Shape;1191;p1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13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Google Shape;1193;p1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13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Google Shape;1195;p113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Google Shape;1196;p113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13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198" name="Google Shape;1198;p113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199" name="Google Shape;1199;p113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200" name="Google Shape;1200;p113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201" name="Google Shape;1201;p113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1202" name="Google Shape;1202;p113"/>
          <p:cNvPicPr preferRelativeResize="0"/>
          <p:nvPr/>
        </p:nvPicPr>
        <p:blipFill rotWithShape="1">
          <a:blip r:embed="rId9">
            <a:alphaModFix/>
          </a:blip>
          <a:srcRect b="0" l="0" r="5884" t="24803"/>
          <a:stretch/>
        </p:blipFill>
        <p:spPr>
          <a:xfrm>
            <a:off x="450046" y="2622548"/>
            <a:ext cx="8243907" cy="3283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8"/>
          <p:cNvSpPr txBox="1"/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</a:pPr>
            <a:r>
              <a:rPr lang="ar-MA" sz="4000"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6" name="Google Shape;486;p78"/>
          <p:cNvGrpSpPr/>
          <p:nvPr/>
        </p:nvGrpSpPr>
        <p:grpSpPr>
          <a:xfrm>
            <a:off x="1788854" y="4311912"/>
            <a:ext cx="5368645" cy="1013653"/>
            <a:chOff x="1748749" y="1791236"/>
            <a:chExt cx="5368645" cy="1013653"/>
          </a:xfrm>
        </p:grpSpPr>
        <p:sp>
          <p:nvSpPr>
            <p:cNvPr id="487" name="Google Shape;487;p78"/>
            <p:cNvSpPr/>
            <p:nvPr/>
          </p:nvSpPr>
          <p:spPr>
            <a:xfrm>
              <a:off x="1748749" y="1791236"/>
              <a:ext cx="5368645" cy="305065"/>
            </a:xfrm>
            <a:custGeom>
              <a:rect b="b" l="l" r="r" t="t"/>
              <a:pathLst>
                <a:path extrusionOk="0" h="305065" w="5365259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CAF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8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8"/>
          <p:cNvGrpSpPr/>
          <p:nvPr/>
        </p:nvGrpSpPr>
        <p:grpSpPr>
          <a:xfrm>
            <a:off x="2678629" y="2456662"/>
            <a:ext cx="5368645" cy="1013653"/>
            <a:chOff x="1748749" y="1791236"/>
            <a:chExt cx="5368645" cy="1013653"/>
          </a:xfrm>
        </p:grpSpPr>
        <p:sp>
          <p:nvSpPr>
            <p:cNvPr id="490" name="Google Shape;490;p78"/>
            <p:cNvSpPr/>
            <p:nvPr/>
          </p:nvSpPr>
          <p:spPr>
            <a:xfrm>
              <a:off x="1748749" y="1791236"/>
              <a:ext cx="5368645" cy="305065"/>
            </a:xfrm>
            <a:custGeom>
              <a:rect b="b" l="l" r="r" t="t"/>
              <a:pathLst>
                <a:path extrusionOk="0" h="305065" w="5365259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CAF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8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2" name="Google Shape;492;p78"/>
          <p:cNvGrpSpPr/>
          <p:nvPr/>
        </p:nvGrpSpPr>
        <p:grpSpPr>
          <a:xfrm>
            <a:off x="1788854" y="1847989"/>
            <a:ext cx="5368645" cy="1013653"/>
            <a:chOff x="1748749" y="1791236"/>
            <a:chExt cx="5368645" cy="1013653"/>
          </a:xfrm>
        </p:grpSpPr>
        <p:sp>
          <p:nvSpPr>
            <p:cNvPr id="493" name="Google Shape;493;p78"/>
            <p:cNvSpPr/>
            <p:nvPr/>
          </p:nvSpPr>
          <p:spPr>
            <a:xfrm>
              <a:off x="1748749" y="1791236"/>
              <a:ext cx="5368645" cy="305065"/>
            </a:xfrm>
            <a:custGeom>
              <a:rect b="b" l="l" r="r" t="t"/>
              <a:pathLst>
                <a:path extrusionOk="0" h="305065" w="5365259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CAF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8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95" name="Google Shape;49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6156" y="1908551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78"/>
          <p:cNvSpPr txBox="1"/>
          <p:nvPr/>
        </p:nvSpPr>
        <p:spPr>
          <a:xfrm>
            <a:off x="4640686" y="1821929"/>
            <a:ext cx="17795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Dosis ExtraBold"/>
              <a:buNone/>
            </a:pPr>
            <a:r>
              <a:rPr b="0" i="0" lang="ar-MA" sz="1800" u="none" cap="none" strike="noStrike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 - 01 </a:t>
            </a:r>
            <a:r>
              <a:rPr b="1" i="0" lang="ar-MA" sz="1800" u="none" cap="none" strike="noStrike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انشطة اعتيادية</a:t>
            </a:r>
            <a:endParaRPr/>
          </a:p>
        </p:txBody>
      </p:sp>
      <p:pic>
        <p:nvPicPr>
          <p:cNvPr id="497" name="Google Shape;497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0462" y="4383197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78"/>
          <p:cNvSpPr txBox="1"/>
          <p:nvPr/>
        </p:nvSpPr>
        <p:spPr>
          <a:xfrm>
            <a:off x="5001736" y="3100877"/>
            <a:ext cx="1465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Dosis ExtraBold"/>
              <a:buNone/>
            </a:pPr>
            <a:r>
              <a:rPr b="0" i="0" lang="ar-MA" sz="1800" u="none" cap="none" strike="noStrike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- 02</a:t>
            </a:r>
            <a:r>
              <a:rPr b="1" i="0" lang="ar-MA" sz="1800" u="none" cap="none" strike="noStrike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استماع وتحدث</a:t>
            </a:r>
            <a:endParaRPr b="0" i="0" sz="1800" u="none" cap="none" strike="noStrike">
              <a:solidFill>
                <a:srgbClr val="424D7B"/>
              </a:solidFill>
              <a:latin typeface="Dosis ExtraBold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499" name="Google Shape;499;p78"/>
          <p:cNvSpPr txBox="1"/>
          <p:nvPr/>
        </p:nvSpPr>
        <p:spPr>
          <a:xfrm>
            <a:off x="1950780" y="3401712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ar-MA" sz="16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ة أول يوم في المدرسة </a:t>
            </a:r>
            <a:endParaRPr/>
          </a:p>
          <a:p>
            <a:pPr indent="-228600" lvl="1" marL="6858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500"/>
              <a:buFont typeface="Noto Sans Symbols"/>
              <a:buChar char="🔾"/>
            </a:pPr>
            <a:r>
              <a:rPr b="0" i="0" lang="ar-MA" sz="15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تقويم فهم المسموع</a:t>
            </a:r>
            <a:endParaRPr b="0" i="0" sz="1500" u="none" cap="none" strike="noStrike">
              <a:solidFill>
                <a:srgbClr val="424D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78"/>
          <p:cNvSpPr txBox="1"/>
          <p:nvPr/>
        </p:nvSpPr>
        <p:spPr>
          <a:xfrm>
            <a:off x="5487447" y="4320084"/>
            <a:ext cx="9797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Dosis ExtraBold"/>
              <a:buNone/>
            </a:pPr>
            <a:r>
              <a:rPr b="1" i="0" lang="ar-MA" sz="1800" u="none" cap="none" strike="noStrike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 - 03 قراءة</a:t>
            </a:r>
            <a:endParaRPr/>
          </a:p>
        </p:txBody>
      </p:sp>
      <p:sp>
        <p:nvSpPr>
          <p:cNvPr id="501" name="Google Shape;501;p78"/>
          <p:cNvSpPr txBox="1"/>
          <p:nvPr/>
        </p:nvSpPr>
        <p:spPr>
          <a:xfrm>
            <a:off x="1950780" y="4634718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🔾"/>
            </a:pPr>
            <a:r>
              <a:rPr b="0" i="0" lang="ar-MA" sz="16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- قراءة مقاطع وكلمات تتضمن حرف الدال. </a:t>
            </a:r>
            <a:endParaRPr/>
          </a:p>
        </p:txBody>
      </p:sp>
      <p:sp>
        <p:nvSpPr>
          <p:cNvPr id="502" name="Google Shape;502;p78"/>
          <p:cNvSpPr txBox="1"/>
          <p:nvPr/>
        </p:nvSpPr>
        <p:spPr>
          <a:xfrm>
            <a:off x="1950780" y="2181066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🔾"/>
            </a:pPr>
            <a:r>
              <a:rPr b="0" i="0" lang="ar-MA" sz="16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لوحة المقاطع 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🔾"/>
            </a:pPr>
            <a:r>
              <a:rPr b="0" i="0" lang="ar-MA" sz="16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كلمات بصرية: أنا – اسمي – ندى – مجد – أسماء التلاميذ. </a:t>
            </a:r>
            <a:endParaRPr/>
          </a:p>
        </p:txBody>
      </p:sp>
      <p:grpSp>
        <p:nvGrpSpPr>
          <p:cNvPr id="503" name="Google Shape;503;p78"/>
          <p:cNvGrpSpPr/>
          <p:nvPr/>
        </p:nvGrpSpPr>
        <p:grpSpPr>
          <a:xfrm>
            <a:off x="1788854" y="5485429"/>
            <a:ext cx="5368645" cy="1013653"/>
            <a:chOff x="1748749" y="1791236"/>
            <a:chExt cx="5368645" cy="1013653"/>
          </a:xfrm>
        </p:grpSpPr>
        <p:sp>
          <p:nvSpPr>
            <p:cNvPr id="504" name="Google Shape;504;p78"/>
            <p:cNvSpPr/>
            <p:nvPr/>
          </p:nvSpPr>
          <p:spPr>
            <a:xfrm>
              <a:off x="1748749" y="1791236"/>
              <a:ext cx="5368645" cy="305065"/>
            </a:xfrm>
            <a:custGeom>
              <a:rect b="b" l="l" r="r" t="t"/>
              <a:pathLst>
                <a:path extrusionOk="0" h="305065" w="5365259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CAF2F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8"/>
            <p:cNvSpPr/>
            <p:nvPr/>
          </p:nvSpPr>
          <p:spPr>
            <a:xfrm>
              <a:off x="1748749" y="1928428"/>
              <a:ext cx="5368644" cy="876461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55B6D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6" name="Google Shape;506;p78"/>
          <p:cNvSpPr txBox="1"/>
          <p:nvPr/>
        </p:nvSpPr>
        <p:spPr>
          <a:xfrm>
            <a:off x="5096313" y="5493601"/>
            <a:ext cx="137088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800"/>
              <a:buFont typeface="Dosis ExtraBold"/>
              <a:buNone/>
            </a:pPr>
            <a:r>
              <a:rPr b="1" i="0" lang="ar-MA" sz="1800" u="none" cap="none" strike="noStrike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 - 04 إنتاج كتابي</a:t>
            </a:r>
            <a:endParaRPr/>
          </a:p>
        </p:txBody>
      </p:sp>
      <p:sp>
        <p:nvSpPr>
          <p:cNvPr id="507" name="Google Shape;507;p78"/>
          <p:cNvSpPr txBox="1"/>
          <p:nvPr/>
        </p:nvSpPr>
        <p:spPr>
          <a:xfrm>
            <a:off x="1950780" y="5808235"/>
            <a:ext cx="4500000" cy="6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600"/>
              <a:buFont typeface="Noto Sans Symbols"/>
              <a:buChar char="🔾"/>
            </a:pPr>
            <a:r>
              <a:rPr b="0" i="0" lang="ar-MA" sz="16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أكتب اسمي.</a:t>
            </a:r>
            <a:endParaRPr/>
          </a:p>
        </p:txBody>
      </p:sp>
      <p:pic>
        <p:nvPicPr>
          <p:cNvPr id="508" name="Google Shape;508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26258" y="3167552"/>
            <a:ext cx="424748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68632" y="5618936"/>
            <a:ext cx="540000" cy="41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78"/>
          <p:cNvPicPr preferRelativeResize="0"/>
          <p:nvPr/>
        </p:nvPicPr>
        <p:blipFill rotWithShape="1">
          <a:blip r:embed="rId7">
            <a:alphaModFix/>
          </a:blip>
          <a:srcRect b="0" l="-7560" r="-7560" t="0"/>
          <a:stretch/>
        </p:blipFill>
        <p:spPr>
          <a:xfrm>
            <a:off x="1564891" y="1699927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78"/>
          <p:cNvPicPr preferRelativeResize="0"/>
          <p:nvPr/>
        </p:nvPicPr>
        <p:blipFill rotWithShape="1">
          <a:blip r:embed="rId8">
            <a:alphaModFix/>
          </a:blip>
          <a:srcRect b="0" l="-7560" r="-7560" t="0"/>
          <a:stretch/>
        </p:blipFill>
        <p:spPr>
          <a:xfrm>
            <a:off x="1564891" y="2935317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78"/>
          <p:cNvPicPr preferRelativeResize="0"/>
          <p:nvPr/>
        </p:nvPicPr>
        <p:blipFill rotWithShape="1">
          <a:blip r:embed="rId9">
            <a:alphaModFix/>
          </a:blip>
          <a:srcRect b="0" l="-7526" r="-7526" t="0"/>
          <a:stretch/>
        </p:blipFill>
        <p:spPr>
          <a:xfrm>
            <a:off x="1564891" y="4158059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78"/>
          <p:cNvPicPr preferRelativeResize="0"/>
          <p:nvPr/>
        </p:nvPicPr>
        <p:blipFill rotWithShape="1">
          <a:blip r:embed="rId10">
            <a:alphaModFix/>
          </a:blip>
          <a:srcRect b="0" l="-7526" r="-7526" t="0"/>
          <a:stretch/>
        </p:blipFill>
        <p:spPr>
          <a:xfrm>
            <a:off x="1563061" y="5313835"/>
            <a:ext cx="468000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1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9" name="Google Shape;1209;p114"/>
          <p:cNvSpPr/>
          <p:nvPr>
            <p:ph idx="2" type="pic"/>
          </p:nvPr>
        </p:nvSpPr>
        <p:spPr>
          <a:xfrm>
            <a:off x="7955267" y="738000"/>
            <a:ext cx="828000" cy="828000"/>
          </a:xfrm>
          <a:prstGeom prst="rect">
            <a:avLst/>
          </a:prstGeom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1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قفوا، سنقوم ببعض التمرينات  يساير المتعلمون الحركات المقترحة على الأنشودة.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capture d’écran, Graphique, Bleu électrique, conception&#10;&#10;Le contenu généré par l’IA peut être incorrect." id="1215" name="Google Shape;1215;p11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noir, obscurité&#10;&#10;Le contenu généré par l’IA peut être incorrect." id="1216" name="Google Shape;1216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Google Shape;1217;p115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p1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p115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Google Shape;1220;p115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Google Shape;1221;p115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115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223" name="Google Shape;1223;p115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224" name="Google Shape;1224;p115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225" name="Google Shape;1225;p115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226" name="Google Shape;1226;p115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noir, obscurité&#10;&#10;Le contenu généré par l’IA peut être incorrect." id="1227" name="Google Shape;1227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694944" y="6023156"/>
            <a:ext cx="520692" cy="520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115"/>
          <p:cNvPicPr preferRelativeResize="0"/>
          <p:nvPr>
            <p:ph idx="2" type="media"/>
          </p:nvPr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52689" y="2160588"/>
            <a:ext cx="7038622" cy="39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noir, obscurité&#10;&#10;Le contenu généré par l’IA peut être incorrect." id="1233" name="Google Shape;1233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614" y="3033422"/>
            <a:ext cx="5472000" cy="1415180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116"/>
          <p:cNvSpPr txBox="1"/>
          <p:nvPr/>
        </p:nvSpPr>
        <p:spPr>
          <a:xfrm>
            <a:off x="271147" y="1698651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</a:pPr>
            <a:r>
              <a:rPr b="1" lang="ar-MA" sz="4000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sp>
        <p:nvSpPr>
          <p:cNvPr id="1235" name="Google Shape;1235;p116"/>
          <p:cNvSpPr txBox="1"/>
          <p:nvPr/>
        </p:nvSpPr>
        <p:spPr>
          <a:xfrm>
            <a:off x="2015067" y="3564467"/>
            <a:ext cx="4284134" cy="626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900"/>
              <a:buFont typeface="Noto Sans Symbols"/>
              <a:buChar char="●"/>
            </a:pPr>
            <a:r>
              <a:rPr lang="ar-MA" sz="1800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أكتب اسمي.</a:t>
            </a:r>
            <a:endParaRPr/>
          </a:p>
        </p:txBody>
      </p:sp>
      <p:sp>
        <p:nvSpPr>
          <p:cNvPr id="1236" name="Google Shape;1236;p116"/>
          <p:cNvSpPr/>
          <p:nvPr/>
        </p:nvSpPr>
        <p:spPr>
          <a:xfrm>
            <a:off x="5252896" y="1858154"/>
            <a:ext cx="432000" cy="432000"/>
          </a:xfrm>
          <a:prstGeom prst="ellipse">
            <a:avLst/>
          </a:prstGeom>
          <a:solidFill>
            <a:srgbClr val="00ACA4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pic>
        <p:nvPicPr>
          <p:cNvPr id="1237" name="Google Shape;1237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46600" y="3306812"/>
            <a:ext cx="714786" cy="55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Google Shape;1238;p116"/>
          <p:cNvPicPr preferRelativeResize="0"/>
          <p:nvPr/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1715461" y="3033422"/>
            <a:ext cx="468000" cy="4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17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سأوزع عليكم الآن بطاقات أسمائكم. كل واحد منكم سيقرأ اسمه ويكتبه.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1244" name="Google Shape;1244;p117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775840" cy="77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117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1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117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Google Shape;1248;p117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117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17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251" name="Google Shape;1251;p117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252" name="Google Shape;1252;p117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253" name="Google Shape;1253;p117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254" name="Google Shape;1254;p117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sp>
        <p:nvSpPr>
          <p:cNvPr id="1255" name="Google Shape;1255;p117"/>
          <p:cNvSpPr/>
          <p:nvPr/>
        </p:nvSpPr>
        <p:spPr>
          <a:xfrm>
            <a:off x="3246236" y="2358313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17"/>
          <p:cNvSpPr/>
          <p:nvPr/>
        </p:nvSpPr>
        <p:spPr>
          <a:xfrm>
            <a:off x="5997156" y="2358314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17"/>
          <p:cNvSpPr/>
          <p:nvPr/>
        </p:nvSpPr>
        <p:spPr>
          <a:xfrm>
            <a:off x="495316" y="2368946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17"/>
          <p:cNvSpPr/>
          <p:nvPr/>
        </p:nvSpPr>
        <p:spPr>
          <a:xfrm>
            <a:off x="494401" y="4298000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17"/>
          <p:cNvSpPr/>
          <p:nvPr/>
        </p:nvSpPr>
        <p:spPr>
          <a:xfrm>
            <a:off x="3246235" y="4287366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17"/>
          <p:cNvSpPr/>
          <p:nvPr/>
        </p:nvSpPr>
        <p:spPr>
          <a:xfrm>
            <a:off x="6025510" y="4287367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1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من يقرأ اسمه؟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1266" name="Google Shape;1266;p118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772173" cy="772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p118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p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p118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p118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p118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18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273" name="Google Shape;1273;p118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274" name="Google Shape;1274;p118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275" name="Google Shape;1275;p118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276" name="Google Shape;1276;p118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sp>
        <p:nvSpPr>
          <p:cNvPr id="1277" name="Google Shape;1277;p118"/>
          <p:cNvSpPr/>
          <p:nvPr/>
        </p:nvSpPr>
        <p:spPr>
          <a:xfrm>
            <a:off x="3246236" y="2358313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Google Shape;1278;p118"/>
          <p:cNvSpPr/>
          <p:nvPr/>
        </p:nvSpPr>
        <p:spPr>
          <a:xfrm>
            <a:off x="5997156" y="2358314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Google Shape;1279;p118"/>
          <p:cNvSpPr/>
          <p:nvPr/>
        </p:nvSpPr>
        <p:spPr>
          <a:xfrm>
            <a:off x="495316" y="2368946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Google Shape;1280;p118"/>
          <p:cNvSpPr/>
          <p:nvPr/>
        </p:nvSpPr>
        <p:spPr>
          <a:xfrm>
            <a:off x="494401" y="4298000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1" name="Google Shape;1281;p118"/>
          <p:cNvSpPr/>
          <p:nvPr/>
        </p:nvSpPr>
        <p:spPr>
          <a:xfrm>
            <a:off x="3246235" y="4287366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2" name="Google Shape;1282;p118"/>
          <p:cNvSpPr/>
          <p:nvPr/>
        </p:nvSpPr>
        <p:spPr>
          <a:xfrm>
            <a:off x="6025510" y="4287367"/>
            <a:ext cx="2624089" cy="1530219"/>
          </a:xfrm>
          <a:prstGeom prst="roundRect">
            <a:avLst>
              <a:gd fmla="val 16667" name="adj"/>
            </a:avLst>
          </a:prstGeom>
          <a:solidFill>
            <a:srgbClr val="0097B2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8800">
                <a:solidFill>
                  <a:srgbClr val="424D7C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1" sz="8800">
              <a:solidFill>
                <a:srgbClr val="424D7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1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سنكتب الآن أسماءنا. سأبدأ أنا أولا. انتبهوا جيدا. 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8" name="Google Shape;1288;p119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119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119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p119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19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294" name="Google Shape;1294;p119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295" name="Google Shape;1295;p119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296" name="Google Shape;1296;p119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297" name="Google Shape;1297;p119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Animation, Dessin animé, jouet, figurine&#10;&#10;Le contenu généré par l’IA peut être incorrect." id="1298" name="Google Shape;1298;p119"/>
          <p:cNvPicPr preferRelativeResize="0"/>
          <p:nvPr>
            <p:ph idx="2" type="pic"/>
          </p:nvPr>
        </p:nvPicPr>
        <p:blipFill rotWithShape="1">
          <a:blip r:embed="rId8">
            <a:alphaModFix/>
          </a:blip>
          <a:srcRect b="23814" l="0" r="0" t="23814"/>
          <a:stretch/>
        </p:blipFill>
        <p:spPr>
          <a:xfrm>
            <a:off x="1469120" y="2369975"/>
            <a:ext cx="6205760" cy="32506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dessin humoristique, clipart, illustration, Dessin animé&#10;&#10;Le contenu généré par l’IA peut être incorrect." id="1299" name="Google Shape;1299;p119"/>
          <p:cNvPicPr preferRelativeResize="0"/>
          <p:nvPr>
            <p:ph idx="3" type="pic"/>
          </p:nvPr>
        </p:nvPicPr>
        <p:blipFill rotWithShape="1">
          <a:blip r:embed="rId9">
            <a:alphaModFix/>
          </a:blip>
          <a:srcRect b="95" l="0" r="0" t="96"/>
          <a:stretch/>
        </p:blipFill>
        <p:spPr>
          <a:xfrm>
            <a:off x="7955267" y="738000"/>
            <a:ext cx="745360" cy="745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4" name="Google Shape;1304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7267" y="1864784"/>
            <a:ext cx="6689783" cy="4236236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12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يكتب الأستاذ اسمه الشخصي 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6" name="Google Shape;1306;p120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Google Shape;1307;p1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120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Google Shape;1309;p120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120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11" name="Google Shape;1311;p12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312" name="Google Shape;1312;p12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313" name="Google Shape;1313;p12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314" name="Google Shape;1314;p12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315" name="Google Shape;1315;p12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dessin humoristique, clipart, illustration, Dessin animé&#10;&#10;Le contenu généré par l’IA peut être incorrect." id="1316" name="Google Shape;1316;p120"/>
          <p:cNvPicPr preferRelativeResize="0"/>
          <p:nvPr>
            <p:ph idx="2" type="pic"/>
          </p:nvPr>
        </p:nvPicPr>
        <p:blipFill rotWithShape="1">
          <a:blip r:embed="rId9">
            <a:alphaModFix/>
          </a:blip>
          <a:srcRect b="95" l="0" r="0" t="96"/>
          <a:stretch/>
        </p:blipFill>
        <p:spPr>
          <a:xfrm>
            <a:off x="7955267" y="738000"/>
            <a:ext cx="745360" cy="74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120"/>
          <p:cNvSpPr txBox="1"/>
          <p:nvPr/>
        </p:nvSpPr>
        <p:spPr>
          <a:xfrm>
            <a:off x="2075329" y="2088779"/>
            <a:ext cx="4840942" cy="18620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150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اِسْمي  ......</a:t>
            </a:r>
            <a:endParaRPr sz="1150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121"/>
          <p:cNvSpPr txBox="1"/>
          <p:nvPr>
            <p:ph type="title"/>
          </p:nvPr>
        </p:nvSpPr>
        <p:spPr>
          <a:xfrm>
            <a:off x="725239" y="738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الآن دوركم أنتم. كل واحد منكم ينقل اسمه على لوحته</a:t>
            </a:r>
            <a:endParaRPr i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3" name="Google Shape;1323;p12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5267" y="738000"/>
            <a:ext cx="755520" cy="7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21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45469" r="-45468" t="0"/>
          <a:stretch/>
        </p:blipFill>
        <p:spPr>
          <a:xfrm>
            <a:off x="1989743" y="2575251"/>
            <a:ext cx="5164513" cy="2704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Google Shape;1325;p121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Google Shape;1326;p1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Google Shape;1327;p121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121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121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121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331" name="Google Shape;1331;p121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332" name="Google Shape;1332;p121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333" name="Google Shape;1333;p121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334" name="Google Shape;1334;p121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ارفعوا الألواح. يقدم الأستاذ التغذية الراجعة المناسبة.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0" name="Google Shape;1340;p122"/>
          <p:cNvPicPr preferRelativeResize="0"/>
          <p:nvPr/>
        </p:nvPicPr>
        <p:blipFill rotWithShape="1">
          <a:blip r:embed="rId3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122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Google Shape;1343;p122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Google Shape;1344;p122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22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346" name="Google Shape;1346;p122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347" name="Google Shape;1347;p122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348" name="Google Shape;1348;p122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349" name="Google Shape;1349;p122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1350" name="Google Shape;1350;p1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86513" y="2467200"/>
            <a:ext cx="3132000" cy="31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Google Shape;1351;p1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92249" y="2467200"/>
            <a:ext cx="3132000" cy="31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Google Shape;1352;p1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55267" y="738000"/>
            <a:ext cx="755520" cy="75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23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خذوا الكراسة الصفحة  17،  ليكتب كل واحد منكم اسمه أمام كلمة اسمي.</a:t>
            </a:r>
            <a:endParaRPr i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Animation, Dessin animé, dessin humoristique&#10;&#10;Le contenu généré par l’IA peut être incorrect." id="1358" name="Google Shape;1358;p12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12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-30328" l="0" r="0" t="-30328"/>
          <a:stretch/>
        </p:blipFill>
        <p:spPr>
          <a:xfrm>
            <a:off x="792163" y="2160588"/>
            <a:ext cx="7559675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Google Shape;1360;p123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1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23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123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123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65" name="Google Shape;1365;p123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366" name="Google Shape;1366;p123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367" name="Google Shape;1367;p123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368" name="Google Shape;1368;p123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369" name="Google Shape;1369;p123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9"/>
          <p:cNvSpPr txBox="1"/>
          <p:nvPr>
            <p:ph type="title"/>
          </p:nvPr>
        </p:nvSpPr>
        <p:spPr>
          <a:xfrm>
            <a:off x="628650" y="127185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ct val="100000"/>
              <a:buFont typeface="Arial"/>
              <a:buNone/>
            </a:pPr>
            <a:r>
              <a:rPr lang="ar-MA" sz="5400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عند نهاية الحصة</a:t>
            </a:r>
            <a:endParaRPr sz="5400">
              <a:solidFill>
                <a:srgbClr val="424D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79"/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32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على الأقل </a:t>
            </a:r>
            <a:r>
              <a:rPr b="1" i="0" lang="ar-MA" sz="3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80% من المتعلمين </a:t>
            </a:r>
            <a:r>
              <a:rPr b="1" i="0" lang="ar-MA" sz="32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سيكونون قادرين على: </a:t>
            </a:r>
            <a:endParaRPr b="1" i="0" sz="3200" u="none" cap="none" strike="noStrike">
              <a:solidFill>
                <a:srgbClr val="424D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0" name="Google Shape;520;p79"/>
          <p:cNvGrpSpPr/>
          <p:nvPr/>
        </p:nvGrpSpPr>
        <p:grpSpPr>
          <a:xfrm>
            <a:off x="1177279" y="2716156"/>
            <a:ext cx="6696000" cy="890781"/>
            <a:chOff x="1331545" y="2851205"/>
            <a:chExt cx="6696000" cy="890781"/>
          </a:xfrm>
        </p:grpSpPr>
        <p:pic>
          <p:nvPicPr>
            <p:cNvPr id="521" name="Google Shape;521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79"/>
            <p:cNvSpPr/>
            <p:nvPr/>
          </p:nvSpPr>
          <p:spPr>
            <a:xfrm>
              <a:off x="1672170" y="3174280"/>
              <a:ext cx="4594159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ar-MA" sz="2400" u="none" cap="none" strike="noStrik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الإجابة بشكل صحيح عن أسئلة فهم المسموع؛ </a:t>
              </a:r>
              <a:endParaRPr/>
            </a:p>
          </p:txBody>
        </p:sp>
      </p:grpSp>
      <p:grpSp>
        <p:nvGrpSpPr>
          <p:cNvPr id="523" name="Google Shape;523;p79"/>
          <p:cNvGrpSpPr/>
          <p:nvPr/>
        </p:nvGrpSpPr>
        <p:grpSpPr>
          <a:xfrm>
            <a:off x="1088136" y="3705762"/>
            <a:ext cx="6785143" cy="890781"/>
            <a:chOff x="1242402" y="2851205"/>
            <a:chExt cx="6785143" cy="890781"/>
          </a:xfrm>
        </p:grpSpPr>
        <p:pic>
          <p:nvPicPr>
            <p:cNvPr id="524" name="Google Shape;524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p79"/>
            <p:cNvSpPr/>
            <p:nvPr/>
          </p:nvSpPr>
          <p:spPr>
            <a:xfrm>
              <a:off x="1242402" y="3134373"/>
              <a:ext cx="5023927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ar-MA" sz="2400" u="none" cap="none" strike="noStrik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قراءة مقاطع وكلمات تتضمن حرف الدال؛ </a:t>
              </a:r>
              <a:endParaRPr/>
            </a:p>
          </p:txBody>
        </p:sp>
      </p:grpSp>
      <p:grpSp>
        <p:nvGrpSpPr>
          <p:cNvPr id="526" name="Google Shape;526;p79"/>
          <p:cNvGrpSpPr/>
          <p:nvPr/>
        </p:nvGrpSpPr>
        <p:grpSpPr>
          <a:xfrm>
            <a:off x="1177279" y="4695367"/>
            <a:ext cx="6696000" cy="890781"/>
            <a:chOff x="1331545" y="2851205"/>
            <a:chExt cx="6696000" cy="890781"/>
          </a:xfrm>
        </p:grpSpPr>
        <p:pic>
          <p:nvPicPr>
            <p:cNvPr id="527" name="Google Shape;527;p7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79"/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ar-MA" sz="2400" u="none" cap="none" strike="noStrike">
                  <a:solidFill>
                    <a:srgbClr val="424D7B"/>
                  </a:solidFill>
                  <a:latin typeface="Arial"/>
                  <a:ea typeface="Arial"/>
                  <a:cs typeface="Arial"/>
                  <a:sym typeface="Arial"/>
                </a:rPr>
                <a:t>كتابة أسمائهم.</a:t>
              </a: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24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</a:pPr>
            <a:r>
              <a:rPr b="1" i="0" lang="ar-MA" sz="2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وقت النجمة الآن. الفائز بنجمة الكتابة هو صديقكم .......  صفقوا له </a:t>
            </a: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.</a:t>
            </a:r>
            <a:endParaRPr b="0" i="1" sz="240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1375" name="Google Shape;1375;p1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Google Shape;1376;p124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Google Shape;1377;p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Google Shape;1378;p124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Google Shape;1379;p124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Google Shape;1380;p124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81" name="Google Shape;1381;p124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382" name="Google Shape;1382;p124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383" name="Google Shape;1383;p124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384" name="Google Shape;1384;p124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385" name="Google Shape;1385;p124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1386" name="Google Shape;1386;p124"/>
          <p:cNvPicPr preferRelativeResize="0"/>
          <p:nvPr/>
        </p:nvPicPr>
        <p:blipFill rotWithShape="1">
          <a:blip r:embed="rId9">
            <a:alphaModFix/>
          </a:blip>
          <a:srcRect b="0" l="22027" r="21803" t="0"/>
          <a:stretch/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Une image contenant noir, obscurité&#10;&#10;Le contenu généré par l’IA peut être incorrect." id="1387" name="Google Shape;1387;p1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25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Calibri"/>
              <a:buNone/>
            </a:pPr>
            <a:r>
              <a:rPr lang="ar-MA" sz="2400"/>
              <a:t> </a:t>
            </a: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هل تتذكرون قانون النجمات؟ من جمع أكبر قدر من النجمات سيكون بطل هذا الأسبوع. </a:t>
            </a:r>
            <a:b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يعود الأستاذ إلى اللائحة ليتحقق من عدد النجمات لدى كل متعلم.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clipart, illustration, Dessin animé&#10;&#10;Le contenu généré par l’IA peut être incorrect." id="1393" name="Google Shape;1393;p125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765680" cy="76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12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5044" r="-5043" t="0"/>
          <a:stretch/>
        </p:blipFill>
        <p:spPr>
          <a:xfrm>
            <a:off x="792163" y="2160588"/>
            <a:ext cx="7559675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25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1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25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Google Shape;1398;p125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Google Shape;1399;p125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25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401" name="Google Shape;1401;p125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402" name="Google Shape;1402;p125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403" name="Google Shape;1403;p125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404" name="Google Shape;1404;p125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26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i="0" lang="ar-MA" sz="2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الفائز ببطاقة بطل الأسبوع هو (هي) صديقكم (صديقتكم)............. صفقوا له (لها).</a:t>
            </a:r>
            <a:br>
              <a:rPr b="1" i="0" lang="ar-MA" sz="2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1" lang="ar-MA" sz="2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يسلم الأستاذ للمتعلم بطاقة بطل الأسبوع تحت تصفيقات باقي المتعلمين.</a:t>
            </a:r>
            <a:endParaRPr sz="2400"/>
          </a:p>
        </p:txBody>
      </p:sp>
      <p:pic>
        <p:nvPicPr>
          <p:cNvPr descr="Une image contenant habits, dessin humoristique&#10;&#10;Le contenu généré par l’IA peut être incorrect." id="1410" name="Google Shape;1410;p12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126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Google Shape;1412;p1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26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26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Google Shape;1415;p126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26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417" name="Google Shape;1417;p126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418" name="Google Shape;1418;p126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419" name="Google Shape;1419;p126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420" name="Google Shape;1420;p126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id="1421" name="Google Shape;1421;p126"/>
          <p:cNvPicPr preferRelativeResize="0"/>
          <p:nvPr/>
        </p:nvPicPr>
        <p:blipFill rotWithShape="1">
          <a:blip r:embed="rId9">
            <a:alphaModFix/>
          </a:blip>
          <a:srcRect b="0" l="22027" r="21803" t="0"/>
          <a:stretch/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pic>
        <p:nvPicPr>
          <p:cNvPr descr="Une image contenant noir, obscurité&#10;&#10;Le contenu généré par l’IA peut être incorrect." id="1422" name="Google Shape;1422;p1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127"/>
          <p:cNvSpPr txBox="1"/>
          <p:nvPr>
            <p:ph type="title"/>
          </p:nvPr>
        </p:nvSpPr>
        <p:spPr>
          <a:xfrm>
            <a:off x="158829" y="174175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4000"/>
              <a:buFont typeface="Arial"/>
              <a:buNone/>
            </a:pPr>
            <a:r>
              <a:rPr lang="ar-MA" sz="4000">
                <a:solidFill>
                  <a:srgbClr val="424D7B"/>
                </a:solidFill>
              </a:rPr>
              <a:t>اختتام الحصة </a:t>
            </a:r>
            <a:endParaRPr sz="4000"/>
          </a:p>
        </p:txBody>
      </p:sp>
      <p:sp>
        <p:nvSpPr>
          <p:cNvPr id="1428" name="Google Shape;1428;p127"/>
          <p:cNvSpPr/>
          <p:nvPr/>
        </p:nvSpPr>
        <p:spPr>
          <a:xfrm>
            <a:off x="5123169" y="1806651"/>
            <a:ext cx="504000" cy="504000"/>
          </a:xfrm>
          <a:prstGeom prst="ellipse">
            <a:avLst/>
          </a:prstGeom>
          <a:solidFill>
            <a:srgbClr val="55B6DF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ar-MA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1"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ne image contenant noir, obscurité&#10;&#10;Le contenu généré par l’IA peut être incorrect." id="1429" name="Google Shape;1429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82614" y="3033422"/>
            <a:ext cx="5472000" cy="141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27"/>
          <p:cNvPicPr preferRelativeResize="0"/>
          <p:nvPr/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1673961" y="2929468"/>
            <a:ext cx="586638" cy="586638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127"/>
          <p:cNvSpPr txBox="1"/>
          <p:nvPr/>
        </p:nvSpPr>
        <p:spPr>
          <a:xfrm>
            <a:off x="2057399" y="3516106"/>
            <a:ext cx="5076105" cy="6645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Noto Sans Symbols"/>
              <a:buChar char="●"/>
            </a:pPr>
            <a:r>
              <a:rPr b="1" lang="ar-MA" sz="2800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ماذا تعلمتم اليوم؟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400"/>
              <a:buFont typeface="Noto Sans Symbols"/>
              <a:buChar char="●"/>
            </a:pPr>
            <a:r>
              <a:rPr b="1" lang="ar-MA" sz="2800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واجباتكم المنزلية.</a:t>
            </a:r>
            <a:endParaRPr b="1" sz="2800">
              <a:solidFill>
                <a:srgbClr val="424D7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6" name="Google Shape;1436;p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7321" y="2931922"/>
            <a:ext cx="1652310" cy="2641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7" name="Google Shape;1437;p128"/>
          <p:cNvGrpSpPr/>
          <p:nvPr/>
        </p:nvGrpSpPr>
        <p:grpSpPr>
          <a:xfrm>
            <a:off x="2585975" y="2472612"/>
            <a:ext cx="3973551" cy="2976448"/>
            <a:chOff x="3833379" y="1403840"/>
            <a:chExt cx="2473843" cy="1734395"/>
          </a:xfrm>
        </p:grpSpPr>
        <p:sp>
          <p:nvSpPr>
            <p:cNvPr id="1438" name="Google Shape;1438;p128"/>
            <p:cNvSpPr/>
            <p:nvPr/>
          </p:nvSpPr>
          <p:spPr>
            <a:xfrm>
              <a:off x="3833379" y="1459893"/>
              <a:ext cx="2473843" cy="1678342"/>
            </a:xfrm>
            <a:custGeom>
              <a:rect b="b" l="l" r="r" t="t"/>
              <a:pathLst>
                <a:path extrusionOk="0" h="1678342" w="2473843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solidFill>
              <a:srgbClr val="005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9" name="Google Shape;1439;p128"/>
            <p:cNvSpPr/>
            <p:nvPr/>
          </p:nvSpPr>
          <p:spPr>
            <a:xfrm>
              <a:off x="4444142" y="1403840"/>
              <a:ext cx="1457641" cy="132774"/>
            </a:xfrm>
            <a:custGeom>
              <a:rect b="b" l="l" r="r" t="t"/>
              <a:pathLst>
                <a:path extrusionOk="0" h="132774" w="1457641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solidFill>
              <a:srgbClr val="005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40" name="Google Shape;1440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95508" y="2931922"/>
            <a:ext cx="2612791" cy="205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Google Shape;1441;p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68574" y="3052458"/>
            <a:ext cx="1617401" cy="22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128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تعلمنا اليوم كيف نقرأ مقاطع وكلمات تتضمن حرف الدال  من يقرأ الكلمة التالية؟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habits, sourire, dessin humoristique, clipart&#10;&#10;Le contenu généré par l’IA peut être incorrect." id="1443" name="Google Shape;1443;p128"/>
          <p:cNvPicPr preferRelativeResize="0"/>
          <p:nvPr>
            <p:ph idx="2" type="pic"/>
          </p:nvPr>
        </p:nvPicPr>
        <p:blipFill rotWithShape="1">
          <a:blip r:embed="rId6">
            <a:alphaModFix/>
          </a:blip>
          <a:srcRect b="95" l="0" r="0" t="96"/>
          <a:stretch/>
        </p:blipFill>
        <p:spPr>
          <a:xfrm>
            <a:off x="7955267" y="738000"/>
            <a:ext cx="755520" cy="7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128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1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28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28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Google Shape;1448;p128"/>
          <p:cNvPicPr preferRelativeResize="0"/>
          <p:nvPr/>
        </p:nvPicPr>
        <p:blipFill rotWithShape="1">
          <a:blip r:embed="rId11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p128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450" name="Google Shape;1450;p128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451" name="Google Shape;1451;p128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452" name="Google Shape;1452;p128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453" name="Google Shape;1453;p128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7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8" name="Google Shape;1458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07321" y="2931922"/>
            <a:ext cx="1652310" cy="26415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9" name="Google Shape;1459;p129"/>
          <p:cNvGrpSpPr/>
          <p:nvPr/>
        </p:nvGrpSpPr>
        <p:grpSpPr>
          <a:xfrm>
            <a:off x="2829055" y="2931922"/>
            <a:ext cx="3730471" cy="2517138"/>
            <a:chOff x="3833379" y="1403840"/>
            <a:chExt cx="2473843" cy="1734395"/>
          </a:xfrm>
        </p:grpSpPr>
        <p:sp>
          <p:nvSpPr>
            <p:cNvPr id="1460" name="Google Shape;1460;p129"/>
            <p:cNvSpPr/>
            <p:nvPr/>
          </p:nvSpPr>
          <p:spPr>
            <a:xfrm>
              <a:off x="3833379" y="1459893"/>
              <a:ext cx="2473843" cy="1678342"/>
            </a:xfrm>
            <a:custGeom>
              <a:rect b="b" l="l" r="r" t="t"/>
              <a:pathLst>
                <a:path extrusionOk="0" h="1678342" w="2473843">
                  <a:moveTo>
                    <a:pt x="75378" y="944788"/>
                  </a:moveTo>
                  <a:cubicBezTo>
                    <a:pt x="87805" y="1013850"/>
                    <a:pt x="110418" y="1083320"/>
                    <a:pt x="144847" y="1148511"/>
                  </a:cubicBezTo>
                  <a:cubicBezTo>
                    <a:pt x="178666" y="1214110"/>
                    <a:pt x="224096" y="1275023"/>
                    <a:pt x="277064" y="1330029"/>
                  </a:cubicBezTo>
                  <a:cubicBezTo>
                    <a:pt x="383611" y="1439836"/>
                    <a:pt x="522143" y="1523770"/>
                    <a:pt x="673714" y="1577553"/>
                  </a:cubicBezTo>
                  <a:cubicBezTo>
                    <a:pt x="825488" y="1631947"/>
                    <a:pt x="981336" y="1657209"/>
                    <a:pt x="1131277" y="1670451"/>
                  </a:cubicBezTo>
                  <a:cubicBezTo>
                    <a:pt x="1281421" y="1683285"/>
                    <a:pt x="1428305" y="1681044"/>
                    <a:pt x="1565615" y="1659450"/>
                  </a:cubicBezTo>
                  <a:cubicBezTo>
                    <a:pt x="1703128" y="1638670"/>
                    <a:pt x="1830659" y="1597925"/>
                    <a:pt x="1941077" y="1542309"/>
                  </a:cubicBezTo>
                  <a:cubicBezTo>
                    <a:pt x="2051699" y="1486896"/>
                    <a:pt x="2145412" y="1416815"/>
                    <a:pt x="2217938" y="1340826"/>
                  </a:cubicBezTo>
                  <a:cubicBezTo>
                    <a:pt x="2290871" y="1264837"/>
                    <a:pt x="2341598" y="1182941"/>
                    <a:pt x="2376231" y="1107359"/>
                  </a:cubicBezTo>
                  <a:cubicBezTo>
                    <a:pt x="2389065" y="1078430"/>
                    <a:pt x="2399863" y="1050520"/>
                    <a:pt x="2408419" y="1023629"/>
                  </a:cubicBezTo>
                  <a:cubicBezTo>
                    <a:pt x="2411883" y="1016906"/>
                    <a:pt x="2415142" y="1010183"/>
                    <a:pt x="2418198" y="1003256"/>
                  </a:cubicBezTo>
                  <a:cubicBezTo>
                    <a:pt x="2427977" y="984310"/>
                    <a:pt x="2434088" y="963938"/>
                    <a:pt x="2441830" y="943973"/>
                  </a:cubicBezTo>
                  <a:lnTo>
                    <a:pt x="2450794" y="913211"/>
                  </a:lnTo>
                  <a:cubicBezTo>
                    <a:pt x="2454053" y="903024"/>
                    <a:pt x="2456702" y="892431"/>
                    <a:pt x="2458535" y="881837"/>
                  </a:cubicBezTo>
                  <a:cubicBezTo>
                    <a:pt x="2468721" y="839870"/>
                    <a:pt x="2472185" y="796070"/>
                    <a:pt x="2473814" y="752269"/>
                  </a:cubicBezTo>
                  <a:cubicBezTo>
                    <a:pt x="2474222" y="708265"/>
                    <a:pt x="2470351" y="664057"/>
                    <a:pt x="2462610" y="620053"/>
                  </a:cubicBezTo>
                  <a:cubicBezTo>
                    <a:pt x="2453646" y="576252"/>
                    <a:pt x="2442034" y="532451"/>
                    <a:pt x="2424310" y="490484"/>
                  </a:cubicBezTo>
                  <a:cubicBezTo>
                    <a:pt x="2390084" y="406550"/>
                    <a:pt x="2335894" y="328117"/>
                    <a:pt x="2266220" y="266185"/>
                  </a:cubicBezTo>
                  <a:cubicBezTo>
                    <a:pt x="2197158" y="203438"/>
                    <a:pt x="2116483" y="156785"/>
                    <a:pt x="2033772" y="121949"/>
                  </a:cubicBezTo>
                  <a:cubicBezTo>
                    <a:pt x="1950856" y="86908"/>
                    <a:pt x="1865292" y="63684"/>
                    <a:pt x="1780747" y="46367"/>
                  </a:cubicBezTo>
                  <a:cubicBezTo>
                    <a:pt x="1611657" y="13160"/>
                    <a:pt x="1445826" y="-1508"/>
                    <a:pt x="1287329" y="122"/>
                  </a:cubicBezTo>
                  <a:cubicBezTo>
                    <a:pt x="1147982" y="1752"/>
                    <a:pt x="1014543" y="18253"/>
                    <a:pt x="892309" y="49016"/>
                  </a:cubicBezTo>
                  <a:cubicBezTo>
                    <a:pt x="892105" y="49016"/>
                    <a:pt x="892105" y="49016"/>
                    <a:pt x="891901" y="49016"/>
                  </a:cubicBezTo>
                  <a:cubicBezTo>
                    <a:pt x="861343" y="47997"/>
                    <a:pt x="815505" y="52275"/>
                    <a:pt x="759277" y="67758"/>
                  </a:cubicBezTo>
                  <a:cubicBezTo>
                    <a:pt x="730960" y="75296"/>
                    <a:pt x="700198" y="85278"/>
                    <a:pt x="666583" y="96687"/>
                  </a:cubicBezTo>
                  <a:cubicBezTo>
                    <a:pt x="632969" y="108095"/>
                    <a:pt x="596502" y="120319"/>
                    <a:pt x="557795" y="135191"/>
                  </a:cubicBezTo>
                  <a:cubicBezTo>
                    <a:pt x="480584" y="164119"/>
                    <a:pt x="392575" y="205272"/>
                    <a:pt x="312919" y="274945"/>
                  </a:cubicBezTo>
                  <a:cubicBezTo>
                    <a:pt x="233263" y="343600"/>
                    <a:pt x="160127" y="437313"/>
                    <a:pt x="113881" y="553435"/>
                  </a:cubicBezTo>
                  <a:cubicBezTo>
                    <a:pt x="98602" y="591735"/>
                    <a:pt x="86786" y="632480"/>
                    <a:pt x="78230" y="674650"/>
                  </a:cubicBezTo>
                  <a:cubicBezTo>
                    <a:pt x="55820" y="712136"/>
                    <a:pt x="38504" y="742898"/>
                    <a:pt x="25873" y="765715"/>
                  </a:cubicBezTo>
                  <a:cubicBezTo>
                    <a:pt x="8964" y="796273"/>
                    <a:pt x="0" y="812368"/>
                    <a:pt x="0" y="812368"/>
                  </a:cubicBezTo>
                  <a:cubicBezTo>
                    <a:pt x="0" y="812368"/>
                    <a:pt x="9371" y="796477"/>
                    <a:pt x="27095" y="766326"/>
                  </a:cubicBezTo>
                  <a:cubicBezTo>
                    <a:pt x="39115" y="746157"/>
                    <a:pt x="55209" y="719266"/>
                    <a:pt x="75581" y="687078"/>
                  </a:cubicBezTo>
                  <a:cubicBezTo>
                    <a:pt x="60710" y="768974"/>
                    <a:pt x="59487" y="856575"/>
                    <a:pt x="75378" y="944788"/>
                  </a:cubicBezTo>
                  <a:close/>
                  <a:moveTo>
                    <a:pt x="1287533" y="30884"/>
                  </a:moveTo>
                  <a:cubicBezTo>
                    <a:pt x="1443381" y="30884"/>
                    <a:pt x="1607990" y="46978"/>
                    <a:pt x="1774228" y="80593"/>
                  </a:cubicBezTo>
                  <a:cubicBezTo>
                    <a:pt x="1857143" y="97909"/>
                    <a:pt x="1940263" y="121134"/>
                    <a:pt x="2020326" y="155156"/>
                  </a:cubicBezTo>
                  <a:cubicBezTo>
                    <a:pt x="2100186" y="188770"/>
                    <a:pt x="2176989" y="233589"/>
                    <a:pt x="2242385" y="293076"/>
                  </a:cubicBezTo>
                  <a:cubicBezTo>
                    <a:pt x="2375009" y="410421"/>
                    <a:pt x="2441626" y="585623"/>
                    <a:pt x="2439385" y="751658"/>
                  </a:cubicBezTo>
                  <a:cubicBezTo>
                    <a:pt x="2438163" y="793217"/>
                    <a:pt x="2435107" y="834573"/>
                    <a:pt x="2425736" y="874299"/>
                  </a:cubicBezTo>
                  <a:cubicBezTo>
                    <a:pt x="2423902" y="884282"/>
                    <a:pt x="2421661" y="894264"/>
                    <a:pt x="2418605" y="904043"/>
                  </a:cubicBezTo>
                  <a:lnTo>
                    <a:pt x="2410253" y="933379"/>
                  </a:lnTo>
                  <a:cubicBezTo>
                    <a:pt x="2402919" y="952122"/>
                    <a:pt x="2397418" y="971679"/>
                    <a:pt x="2388251" y="989403"/>
                  </a:cubicBezTo>
                  <a:cubicBezTo>
                    <a:pt x="2356062" y="1062744"/>
                    <a:pt x="2308187" y="1126917"/>
                    <a:pt x="2254201" y="1181718"/>
                  </a:cubicBezTo>
                  <a:cubicBezTo>
                    <a:pt x="2145005" y="1291525"/>
                    <a:pt x="2012584" y="1364254"/>
                    <a:pt x="1884442" y="1416000"/>
                  </a:cubicBezTo>
                  <a:cubicBezTo>
                    <a:pt x="1755689" y="1467746"/>
                    <a:pt x="1628769" y="1497897"/>
                    <a:pt x="1511832" y="1513584"/>
                  </a:cubicBezTo>
                  <a:cubicBezTo>
                    <a:pt x="1276531" y="1543531"/>
                    <a:pt x="1082994" y="1516232"/>
                    <a:pt x="954445" y="1485674"/>
                  </a:cubicBezTo>
                  <a:cubicBezTo>
                    <a:pt x="938350" y="1481803"/>
                    <a:pt x="923071" y="1477932"/>
                    <a:pt x="908811" y="1474469"/>
                  </a:cubicBezTo>
                  <a:cubicBezTo>
                    <a:pt x="894550" y="1470802"/>
                    <a:pt x="881512" y="1466524"/>
                    <a:pt x="869288" y="1462857"/>
                  </a:cubicBezTo>
                  <a:cubicBezTo>
                    <a:pt x="844841" y="1455726"/>
                    <a:pt x="824062" y="1449411"/>
                    <a:pt x="807560" y="1443095"/>
                  </a:cubicBezTo>
                  <a:cubicBezTo>
                    <a:pt x="774557" y="1431280"/>
                    <a:pt x="757240" y="1425168"/>
                    <a:pt x="757240" y="1425168"/>
                  </a:cubicBezTo>
                  <a:cubicBezTo>
                    <a:pt x="757240" y="1425168"/>
                    <a:pt x="774353" y="1431891"/>
                    <a:pt x="806949" y="1444522"/>
                  </a:cubicBezTo>
                  <a:cubicBezTo>
                    <a:pt x="823043" y="1451244"/>
                    <a:pt x="843823" y="1457967"/>
                    <a:pt x="868066" y="1465912"/>
                  </a:cubicBezTo>
                  <a:cubicBezTo>
                    <a:pt x="880289" y="1469783"/>
                    <a:pt x="893328" y="1474469"/>
                    <a:pt x="907384" y="1478543"/>
                  </a:cubicBezTo>
                  <a:cubicBezTo>
                    <a:pt x="921645" y="1482414"/>
                    <a:pt x="936721" y="1486489"/>
                    <a:pt x="952815" y="1490971"/>
                  </a:cubicBezTo>
                  <a:cubicBezTo>
                    <a:pt x="1080957" y="1524992"/>
                    <a:pt x="1275309" y="1557384"/>
                    <a:pt x="1513869" y="1531511"/>
                  </a:cubicBezTo>
                  <a:cubicBezTo>
                    <a:pt x="1632640" y="1517658"/>
                    <a:pt x="1761801" y="1489544"/>
                    <a:pt x="1893610" y="1439021"/>
                  </a:cubicBezTo>
                  <a:cubicBezTo>
                    <a:pt x="2024604" y="1388294"/>
                    <a:pt x="2161303" y="1315972"/>
                    <a:pt x="2275999" y="1203313"/>
                  </a:cubicBezTo>
                  <a:cubicBezTo>
                    <a:pt x="2312262" y="1167254"/>
                    <a:pt x="2346080" y="1126917"/>
                    <a:pt x="2374805" y="1082301"/>
                  </a:cubicBezTo>
                  <a:cubicBezTo>
                    <a:pt x="2371953" y="1088820"/>
                    <a:pt x="2368897" y="1095339"/>
                    <a:pt x="2365841" y="1102062"/>
                  </a:cubicBezTo>
                  <a:cubicBezTo>
                    <a:pt x="2329782" y="1175606"/>
                    <a:pt x="2278036" y="1254855"/>
                    <a:pt x="2204900" y="1327584"/>
                  </a:cubicBezTo>
                  <a:cubicBezTo>
                    <a:pt x="2132170" y="1400517"/>
                    <a:pt x="2039272" y="1467135"/>
                    <a:pt x="1930076" y="1519492"/>
                  </a:cubicBezTo>
                  <a:cubicBezTo>
                    <a:pt x="1821084" y="1572052"/>
                    <a:pt x="1695794" y="1609741"/>
                    <a:pt x="1561133" y="1628484"/>
                  </a:cubicBezTo>
                  <a:cubicBezTo>
                    <a:pt x="1426268" y="1647838"/>
                    <a:pt x="1282236" y="1648856"/>
                    <a:pt x="1134332" y="1635003"/>
                  </a:cubicBezTo>
                  <a:cubicBezTo>
                    <a:pt x="986429" y="1621150"/>
                    <a:pt x="833637" y="1595481"/>
                    <a:pt x="686141" y="1542716"/>
                  </a:cubicBezTo>
                  <a:cubicBezTo>
                    <a:pt x="538645" y="1490563"/>
                    <a:pt x="405206" y="1409888"/>
                    <a:pt x="302122" y="1305175"/>
                  </a:cubicBezTo>
                  <a:cubicBezTo>
                    <a:pt x="250987" y="1252614"/>
                    <a:pt x="207187" y="1194757"/>
                    <a:pt x="174184" y="1132621"/>
                  </a:cubicBezTo>
                  <a:cubicBezTo>
                    <a:pt x="140773" y="1070893"/>
                    <a:pt x="118567" y="1004682"/>
                    <a:pt x="105732" y="938676"/>
                  </a:cubicBezTo>
                  <a:cubicBezTo>
                    <a:pt x="84545" y="828869"/>
                    <a:pt x="90861" y="719470"/>
                    <a:pt x="117956" y="621275"/>
                  </a:cubicBezTo>
                  <a:cubicBezTo>
                    <a:pt x="152996" y="568918"/>
                    <a:pt x="196797" y="507801"/>
                    <a:pt x="253839" y="443424"/>
                  </a:cubicBezTo>
                  <a:cubicBezTo>
                    <a:pt x="315975" y="372936"/>
                    <a:pt x="396038" y="300614"/>
                    <a:pt x="496270" y="238071"/>
                  </a:cubicBezTo>
                  <a:cubicBezTo>
                    <a:pt x="596095" y="175324"/>
                    <a:pt x="715273" y="121949"/>
                    <a:pt x="849323" y="85890"/>
                  </a:cubicBezTo>
                  <a:cubicBezTo>
                    <a:pt x="983170" y="49830"/>
                    <a:pt x="1131480" y="31088"/>
                    <a:pt x="1287533" y="30884"/>
                  </a:cubicBezTo>
                  <a:close/>
                  <a:moveTo>
                    <a:pt x="324735" y="288594"/>
                  </a:moveTo>
                  <a:cubicBezTo>
                    <a:pt x="400724" y="218921"/>
                    <a:pt x="485677" y="176750"/>
                    <a:pt x="561666" y="145784"/>
                  </a:cubicBezTo>
                  <a:cubicBezTo>
                    <a:pt x="599762" y="130098"/>
                    <a:pt x="635821" y="116856"/>
                    <a:pt x="669028" y="104632"/>
                  </a:cubicBezTo>
                  <a:cubicBezTo>
                    <a:pt x="702235" y="92205"/>
                    <a:pt x="732590" y="81408"/>
                    <a:pt x="760296" y="73259"/>
                  </a:cubicBezTo>
                  <a:cubicBezTo>
                    <a:pt x="812449" y="57368"/>
                    <a:pt x="855231" y="51460"/>
                    <a:pt x="885586" y="50645"/>
                  </a:cubicBezTo>
                  <a:cubicBezTo>
                    <a:pt x="871122" y="54312"/>
                    <a:pt x="856657" y="58183"/>
                    <a:pt x="842397" y="62258"/>
                  </a:cubicBezTo>
                  <a:cubicBezTo>
                    <a:pt x="706717" y="100965"/>
                    <a:pt x="586520" y="157396"/>
                    <a:pt x="486288" y="223199"/>
                  </a:cubicBezTo>
                  <a:cubicBezTo>
                    <a:pt x="385649" y="288594"/>
                    <a:pt x="305993" y="363972"/>
                    <a:pt x="245079" y="436498"/>
                  </a:cubicBezTo>
                  <a:cubicBezTo>
                    <a:pt x="194760" y="495781"/>
                    <a:pt x="155441" y="552213"/>
                    <a:pt x="123456" y="601717"/>
                  </a:cubicBezTo>
                  <a:cubicBezTo>
                    <a:pt x="127531" y="588475"/>
                    <a:pt x="132013" y="575437"/>
                    <a:pt x="136902" y="562603"/>
                  </a:cubicBezTo>
                  <a:cubicBezTo>
                    <a:pt x="179480" y="449740"/>
                    <a:pt x="248746" y="357046"/>
                    <a:pt x="324735" y="288594"/>
                  </a:cubicBezTo>
                  <a:close/>
                </a:path>
              </a:pathLst>
            </a:custGeom>
            <a:solidFill>
              <a:srgbClr val="005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461;p129"/>
            <p:cNvSpPr/>
            <p:nvPr/>
          </p:nvSpPr>
          <p:spPr>
            <a:xfrm>
              <a:off x="4444142" y="1403840"/>
              <a:ext cx="1457641" cy="132774"/>
            </a:xfrm>
            <a:custGeom>
              <a:rect b="b" l="l" r="r" t="t"/>
              <a:pathLst>
                <a:path extrusionOk="0" h="132774" w="1457641">
                  <a:moveTo>
                    <a:pt x="124068" y="76344"/>
                  </a:moveTo>
                  <a:cubicBezTo>
                    <a:pt x="150348" y="72473"/>
                    <a:pt x="179888" y="67380"/>
                    <a:pt x="213095" y="63713"/>
                  </a:cubicBezTo>
                  <a:cubicBezTo>
                    <a:pt x="246098" y="59435"/>
                    <a:pt x="282157" y="54953"/>
                    <a:pt x="321272" y="51693"/>
                  </a:cubicBezTo>
                  <a:cubicBezTo>
                    <a:pt x="360183" y="47415"/>
                    <a:pt x="401743" y="44970"/>
                    <a:pt x="445543" y="41914"/>
                  </a:cubicBezTo>
                  <a:cubicBezTo>
                    <a:pt x="533144" y="37229"/>
                    <a:pt x="629506" y="34784"/>
                    <a:pt x="730756" y="37025"/>
                  </a:cubicBezTo>
                  <a:cubicBezTo>
                    <a:pt x="831803" y="39673"/>
                    <a:pt x="927961" y="46804"/>
                    <a:pt x="1015358" y="55767"/>
                  </a:cubicBezTo>
                  <a:cubicBezTo>
                    <a:pt x="1058955" y="61064"/>
                    <a:pt x="1100514" y="65342"/>
                    <a:pt x="1139018" y="71454"/>
                  </a:cubicBezTo>
                  <a:cubicBezTo>
                    <a:pt x="1177726" y="76547"/>
                    <a:pt x="1213581" y="82863"/>
                    <a:pt x="1246380" y="88771"/>
                  </a:cubicBezTo>
                  <a:cubicBezTo>
                    <a:pt x="1279180" y="94067"/>
                    <a:pt x="1308720" y="100587"/>
                    <a:pt x="1334593" y="105680"/>
                  </a:cubicBezTo>
                  <a:cubicBezTo>
                    <a:pt x="1360669" y="110569"/>
                    <a:pt x="1382875" y="115662"/>
                    <a:pt x="1401007" y="119940"/>
                  </a:cubicBezTo>
                  <a:cubicBezTo>
                    <a:pt x="1437473" y="128089"/>
                    <a:pt x="1457642" y="132775"/>
                    <a:pt x="1457642" y="132775"/>
                  </a:cubicBezTo>
                  <a:cubicBezTo>
                    <a:pt x="1457642" y="132775"/>
                    <a:pt x="1438084" y="126256"/>
                    <a:pt x="1402636" y="114440"/>
                  </a:cubicBezTo>
                  <a:cubicBezTo>
                    <a:pt x="1384912" y="108532"/>
                    <a:pt x="1363114" y="101402"/>
                    <a:pt x="1337445" y="94475"/>
                  </a:cubicBezTo>
                  <a:cubicBezTo>
                    <a:pt x="1311776" y="87345"/>
                    <a:pt x="1282847" y="78381"/>
                    <a:pt x="1250251" y="70843"/>
                  </a:cubicBezTo>
                  <a:cubicBezTo>
                    <a:pt x="1217655" y="62694"/>
                    <a:pt x="1182004" y="54138"/>
                    <a:pt x="1143296" y="46804"/>
                  </a:cubicBezTo>
                  <a:cubicBezTo>
                    <a:pt x="1104385" y="38451"/>
                    <a:pt x="1062826" y="32136"/>
                    <a:pt x="1019025" y="25209"/>
                  </a:cubicBezTo>
                  <a:cubicBezTo>
                    <a:pt x="931220" y="12782"/>
                    <a:pt x="833840" y="3411"/>
                    <a:pt x="731367" y="558"/>
                  </a:cubicBezTo>
                  <a:cubicBezTo>
                    <a:pt x="628894" y="-1683"/>
                    <a:pt x="531311" y="3003"/>
                    <a:pt x="442895" y="11356"/>
                  </a:cubicBezTo>
                  <a:cubicBezTo>
                    <a:pt x="398891" y="16245"/>
                    <a:pt x="356924" y="20523"/>
                    <a:pt x="318012" y="27042"/>
                  </a:cubicBezTo>
                  <a:cubicBezTo>
                    <a:pt x="278897" y="32543"/>
                    <a:pt x="242838" y="39266"/>
                    <a:pt x="210039" y="45785"/>
                  </a:cubicBezTo>
                  <a:cubicBezTo>
                    <a:pt x="177036" y="51693"/>
                    <a:pt x="147700" y="59231"/>
                    <a:pt x="121827" y="65139"/>
                  </a:cubicBezTo>
                  <a:cubicBezTo>
                    <a:pt x="95954" y="70843"/>
                    <a:pt x="73748" y="76955"/>
                    <a:pt x="55820" y="82048"/>
                  </a:cubicBezTo>
                  <a:cubicBezTo>
                    <a:pt x="19761" y="92030"/>
                    <a:pt x="0" y="97735"/>
                    <a:pt x="0" y="97735"/>
                  </a:cubicBezTo>
                  <a:cubicBezTo>
                    <a:pt x="0" y="97735"/>
                    <a:pt x="20372" y="94067"/>
                    <a:pt x="57043" y="87752"/>
                  </a:cubicBezTo>
                  <a:cubicBezTo>
                    <a:pt x="75378" y="84085"/>
                    <a:pt x="97787" y="80011"/>
                    <a:pt x="124068" y="76344"/>
                  </a:cubicBezTo>
                  <a:close/>
                </a:path>
              </a:pathLst>
            </a:custGeom>
            <a:solidFill>
              <a:srgbClr val="00596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62" name="Google Shape;1462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8574" y="3052458"/>
            <a:ext cx="1617401" cy="2276067"/>
          </a:xfrm>
          <a:prstGeom prst="rect">
            <a:avLst/>
          </a:prstGeom>
          <a:noFill/>
          <a:ln>
            <a:noFill/>
          </a:ln>
        </p:spPr>
      </p:pic>
      <p:sp>
        <p:nvSpPr>
          <p:cNvPr id="1463" name="Google Shape;1463;p129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تعلمنا أيضا كيف نكتب أسماءنا. من يقوم إلى السبورة ليكتب اسمه؟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1464" name="Google Shape;1464;p129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95" l="0" r="0" t="96"/>
          <a:stretch/>
        </p:blipFill>
        <p:spPr>
          <a:xfrm>
            <a:off x="7955267" y="738000"/>
            <a:ext cx="762013" cy="762013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129"/>
          <p:cNvSpPr txBox="1"/>
          <p:nvPr/>
        </p:nvSpPr>
        <p:spPr>
          <a:xfrm>
            <a:off x="3243490" y="3199250"/>
            <a:ext cx="438998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>
                <a:solidFill>
                  <a:srgbClr val="106585"/>
                </a:solidFill>
                <a:latin typeface="Arial"/>
                <a:ea typeface="Arial"/>
                <a:cs typeface="Arial"/>
                <a:sym typeface="Arial"/>
              </a:rPr>
              <a:t>اسمي...</a:t>
            </a:r>
            <a:endParaRPr sz="9600">
              <a:solidFill>
                <a:srgbClr val="1065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6" name="Google Shape;1466;p129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1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Google Shape;1468;p129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Google Shape;1469;p129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129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71" name="Google Shape;1471;p129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472" name="Google Shape;1472;p129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473" name="Google Shape;1473;p129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474" name="Google Shape;1474;p129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475" name="Google Shape;1475;p129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0271" y="1659319"/>
            <a:ext cx="2789839" cy="41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1" name="Google Shape;1481;p130"/>
          <p:cNvSpPr/>
          <p:nvPr/>
        </p:nvSpPr>
        <p:spPr>
          <a:xfrm>
            <a:off x="3091543" y="2202035"/>
            <a:ext cx="2638697" cy="2404799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2" name="Google Shape;1482;p130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في البيت أتدرب على الدمج وأعيد قراءة الكلمات على الصفحة 17 .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 humoristique, Dessin animé, clipart, jouet&#10;&#10;Le contenu généré par l’IA peut être incorrect." id="1483" name="Google Shape;1483;p13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95" l="0" r="0" t="96"/>
          <a:stretch/>
        </p:blipFill>
        <p:spPr>
          <a:xfrm>
            <a:off x="7955267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30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Google Shape;1485;p1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Google Shape;1486;p130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Google Shape;1487;p130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130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3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1490" name="Google Shape;1490;p13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1491" name="Google Shape;1491;p13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1492" name="Google Shape;1492;p13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1493" name="Google Shape;1493;p13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31"/>
          <p:cNvSpPr txBox="1"/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lang="ar-MA" sz="24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إلى الحصة القادمة</a:t>
            </a:r>
            <a:endParaRPr b="1" sz="2400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9" name="Google Shape;1499;p131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689" y="2160588"/>
            <a:ext cx="7038622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noir, obscurité&#10;&#10;Le contenu généré par l’IA peut être incorrect." id="1501" name="Google Shape;1501;p1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32"/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</a:pPr>
            <a:r>
              <a:rPr b="1" i="0" lang="ar-MA" sz="44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بناء على إنجازات المتعلمين خلال الممارسة المستقلة </a:t>
            </a:r>
            <a:endParaRPr/>
          </a:p>
        </p:txBody>
      </p:sp>
      <p:sp>
        <p:nvSpPr>
          <p:cNvPr id="1507" name="Google Shape;1507;p132"/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b="1" i="0" lang="ar-MA" sz="36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تسجل النسبة على صفحة اليوم من مذكرة الأستاذ.</a:t>
            </a:r>
            <a:endParaRPr/>
          </a:p>
        </p:txBody>
      </p:sp>
      <p:grpSp>
        <p:nvGrpSpPr>
          <p:cNvPr id="1508" name="Google Shape;1508;p132"/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509" name="Google Shape;1509;p1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0" name="Google Shape;1510;p132"/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None/>
              </a:pPr>
              <a:r>
                <a:rPr b="1" i="0" lang="ar-MA" sz="3600" u="none" cap="none" strike="noStrik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ما تقديرك لنسبة التحكم في هدف الدرس؟ </a:t>
              </a: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80"/>
          <p:cNvSpPr txBox="1"/>
          <p:nvPr/>
        </p:nvSpPr>
        <p:spPr>
          <a:xfrm>
            <a:off x="1287624" y="812147"/>
            <a:ext cx="611693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i="0" lang="ar-MA" sz="24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مرحبا بكم ، سننطلق في حصة اللغة العربية.</a:t>
            </a:r>
            <a:endParaRPr/>
          </a:p>
        </p:txBody>
      </p:sp>
      <p:pic>
        <p:nvPicPr>
          <p:cNvPr id="534" name="Google Shape;53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80"/>
          <p:cNvPicPr preferRelativeResize="0"/>
          <p:nvPr/>
        </p:nvPicPr>
        <p:blipFill rotWithShape="1">
          <a:blip r:embed="rId4">
            <a:alphaModFix amt="20000"/>
          </a:blip>
          <a:srcRect b="0" l="0" r="0" t="0"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80"/>
          <p:cNvPicPr preferRelativeResize="0"/>
          <p:nvPr/>
        </p:nvPicPr>
        <p:blipFill rotWithShape="1">
          <a:blip r:embed="rId5">
            <a:alphaModFix amt="20000"/>
          </a:blip>
          <a:srcRect b="0" l="0" r="0" t="0"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80"/>
          <p:cNvPicPr preferRelativeResize="0"/>
          <p:nvPr/>
        </p:nvPicPr>
        <p:blipFill rotWithShape="1">
          <a:blip r:embed="rId6">
            <a:alphaModFix amt="20000"/>
          </a:blip>
          <a:srcRect b="0" l="0" r="0" t="0"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80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80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540" name="Google Shape;540;p80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541" name="Google Shape;541;p80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542" name="Google Shape;542;p80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543" name="Google Shape;543;p80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  <p:pic>
        <p:nvPicPr>
          <p:cNvPr descr="Une image contenant dessin humoristique, clipart, illustration, Dessin animé&#10;&#10;Le contenu généré par l’IA peut être incorrect." id="544" name="Google Shape;544;p80"/>
          <p:cNvPicPr preferRelativeResize="0"/>
          <p:nvPr>
            <p:ph idx="4" type="pic"/>
          </p:nvPr>
        </p:nvPicPr>
        <p:blipFill rotWithShape="1">
          <a:blip r:embed="rId8">
            <a:alphaModFix/>
          </a:blip>
          <a:srcRect b="95" l="0" r="0" t="96"/>
          <a:stretch/>
        </p:blipFill>
        <p:spPr>
          <a:xfrm>
            <a:off x="7964634" y="738000"/>
            <a:ext cx="770292" cy="770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8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169655" y="1830521"/>
            <a:ext cx="2402345" cy="4271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8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41371" y="1898300"/>
            <a:ext cx="2632075" cy="42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586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477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81"/>
          <p:cNvSpPr/>
          <p:nvPr/>
        </p:nvSpPr>
        <p:spPr>
          <a:xfrm>
            <a:off x="-613787" y="173516"/>
            <a:ext cx="324000" cy="3240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81"/>
          <p:cNvSpPr/>
          <p:nvPr/>
        </p:nvSpPr>
        <p:spPr>
          <a:xfrm>
            <a:off x="-613787" y="584942"/>
            <a:ext cx="324000" cy="324000"/>
          </a:xfrm>
          <a:prstGeom prst="rect">
            <a:avLst/>
          </a:prstGeom>
          <a:solidFill>
            <a:srgbClr val="0097B2"/>
          </a:solidFill>
          <a:ln cap="flat" cmpd="sng" w="12700">
            <a:solidFill>
              <a:srgbClr val="1C305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81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قبل أن نبدأ حصة اليوم سأخبركم عن شروط الحصول على نجمة التميز. </a:t>
            </a:r>
            <a:br>
              <a:rPr b="1" lang="ar-MA" sz="2400">
                <a:latin typeface="Arial"/>
                <a:ea typeface="Arial"/>
                <a:cs typeface="Arial"/>
                <a:sym typeface="Arial"/>
              </a:rPr>
            </a:b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في كل حصة سيفوز ثلاثة منكم بالنجمة.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8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95" l="0" r="0" t="96"/>
          <a:stretch/>
        </p:blipFill>
        <p:spPr>
          <a:xfrm>
            <a:off x="7964634" y="738000"/>
            <a:ext cx="828000" cy="82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81"/>
          <p:cNvSpPr txBox="1"/>
          <p:nvPr/>
        </p:nvSpPr>
        <p:spPr>
          <a:xfrm>
            <a:off x="1382328" y="4838990"/>
            <a:ext cx="3542203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Arial"/>
              <a:buNone/>
            </a:pPr>
            <a:r>
              <a:rPr b="1" i="0" lang="ar-MA" sz="28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دونَ أَنْ أَقِفَ، أَرْفَعُ أُصْبُعي لِلْإجابَةِ. </a:t>
            </a:r>
            <a:endParaRPr/>
          </a:p>
        </p:txBody>
      </p:sp>
      <p:sp>
        <p:nvSpPr>
          <p:cNvPr id="556" name="Google Shape;556;p81"/>
          <p:cNvSpPr/>
          <p:nvPr/>
        </p:nvSpPr>
        <p:spPr>
          <a:xfrm>
            <a:off x="1716891" y="2568290"/>
            <a:ext cx="4151010" cy="43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8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أُنْصِتُ وأَنْتَبِهُ جَيِّداً للدَّرْسِ</a:t>
            </a:r>
            <a:r>
              <a:rPr b="0" i="0" lang="ar-MA" sz="28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</p:txBody>
      </p:sp>
      <p:sp>
        <p:nvSpPr>
          <p:cNvPr id="557" name="Google Shape;557;p81"/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 cap="flat" cmpd="sng" w="76200">
            <a:solidFill>
              <a:srgbClr val="A1A6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81"/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 cap="flat" cmpd="sng" w="76200">
            <a:solidFill>
              <a:srgbClr val="A1A6B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1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81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81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81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81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565" name="Google Shape;565;p81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566" name="Google Shape;566;p81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567" name="Google Shape;567;p81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568" name="Google Shape;568;p81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2"/>
          <p:cNvSpPr txBox="1"/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2400"/>
              <a:buFont typeface="Arial"/>
              <a:buNone/>
            </a:pPr>
            <a:r>
              <a:rPr b="1" lang="ar-MA" sz="2400">
                <a:latin typeface="Arial"/>
                <a:ea typeface="Arial"/>
                <a:cs typeface="Arial"/>
                <a:sym typeface="Arial"/>
              </a:rPr>
              <a:t>ضعوا اللوحة والكراسة في القمطر.</a:t>
            </a:r>
            <a:endParaRPr b="1" sz="2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noir, obscurité&#10;&#10;Le contenu généré par l’IA peut être incorrect." id="574" name="Google Shape;57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32020" y="624100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2513" y="2160588"/>
            <a:ext cx="7038975" cy="39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60105" y="719856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0183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82"/>
          <p:cNvPicPr preferRelativeResize="0"/>
          <p:nvPr/>
        </p:nvPicPr>
        <p:blipFill rotWithShape="1">
          <a:blip r:embed="rId7">
            <a:alphaModFix amt="20000"/>
          </a:blip>
          <a:srcRect b="0" l="0" r="0" t="0"/>
          <a:stretch/>
        </p:blipFill>
        <p:spPr>
          <a:xfrm>
            <a:off x="6328695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82"/>
          <p:cNvPicPr preferRelativeResize="0"/>
          <p:nvPr/>
        </p:nvPicPr>
        <p:blipFill rotWithShape="1">
          <a:blip r:embed="rId8">
            <a:alphaModFix amt="20000"/>
          </a:blip>
          <a:srcRect b="0" l="0" r="0" t="0"/>
          <a:stretch/>
        </p:blipFill>
        <p:spPr>
          <a:xfrm>
            <a:off x="478549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82"/>
          <p:cNvPicPr preferRelativeResize="0"/>
          <p:nvPr/>
        </p:nvPicPr>
        <p:blipFill rotWithShape="1">
          <a:blip r:embed="rId9">
            <a:alphaModFix amt="20000"/>
          </a:blip>
          <a:srcRect b="0" l="0" r="0" t="0"/>
          <a:stretch/>
        </p:blipFill>
        <p:spPr>
          <a:xfrm>
            <a:off x="3226912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82"/>
          <p:cNvPicPr preferRelativeResize="0"/>
          <p:nvPr/>
        </p:nvPicPr>
        <p:blipFill rotWithShape="1">
          <a:blip r:embed="rId10">
            <a:alphaModFix amt="20000"/>
          </a:blip>
          <a:srcRect b="0" l="0" r="0" t="0"/>
          <a:stretch/>
        </p:blipFill>
        <p:spPr>
          <a:xfrm>
            <a:off x="1668327" y="136739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82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نشاط اعتيادي</a:t>
            </a:r>
            <a:endParaRPr/>
          </a:p>
        </p:txBody>
      </p:sp>
      <p:sp>
        <p:nvSpPr>
          <p:cNvPr id="583" name="Google Shape;583;p82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اختــتام الحــصة</a:t>
            </a:r>
            <a:endParaRPr/>
          </a:p>
        </p:txBody>
      </p:sp>
      <p:sp>
        <p:nvSpPr>
          <p:cNvPr id="584" name="Google Shape;584;p82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</a:t>
            </a:r>
            <a:endParaRPr/>
          </a:p>
        </p:txBody>
      </p:sp>
      <p:sp>
        <p:nvSpPr>
          <p:cNvPr id="585" name="Google Shape;585;p82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استـماع وتحدث</a:t>
            </a:r>
            <a:endParaRPr/>
          </a:p>
        </p:txBody>
      </p:sp>
      <p:sp>
        <p:nvSpPr>
          <p:cNvPr id="586" name="Google Shape;586;p82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b="1" i="0" lang="ar-MA" sz="2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إنتاج كتابي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noir, obscurité&#10;&#10;Le contenu généré par l’IA peut être incorrect." id="591" name="Google Shape;591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2359" y="3033421"/>
            <a:ext cx="6503752" cy="1682014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83"/>
          <p:cNvSpPr txBox="1"/>
          <p:nvPr/>
        </p:nvSpPr>
        <p:spPr>
          <a:xfrm>
            <a:off x="271147" y="1698651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</a:pPr>
            <a:r>
              <a:rPr b="1" i="0" lang="ar-MA" sz="4000" u="none" cap="none" strike="noStrik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انشطة اعتيادية</a:t>
            </a:r>
            <a:endParaRPr b="1" i="0" sz="4000" u="none" cap="none" strike="noStrik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83"/>
          <p:cNvSpPr txBox="1"/>
          <p:nvPr/>
        </p:nvSpPr>
        <p:spPr>
          <a:xfrm>
            <a:off x="1744917" y="3475181"/>
            <a:ext cx="5153464" cy="10259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b="1" i="0" lang="ar-MA" sz="2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لوحة المقاطع </a:t>
            </a:r>
            <a:endParaRPr/>
          </a:p>
          <a:p>
            <a:pPr indent="-266700" lvl="0" marL="266700" marR="0" rtl="1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b="1" i="0" lang="ar-MA" sz="2400" u="none" cap="none" strike="noStrike">
                <a:solidFill>
                  <a:srgbClr val="424D7B"/>
                </a:solidFill>
                <a:latin typeface="Arial"/>
                <a:ea typeface="Arial"/>
                <a:cs typeface="Arial"/>
                <a:sym typeface="Arial"/>
              </a:rPr>
              <a:t>كلمات بصرية: أنا – اسمي – ندى – مجد – أسماء التلاميذ. </a:t>
            </a:r>
            <a:endParaRPr/>
          </a:p>
        </p:txBody>
      </p:sp>
      <p:pic>
        <p:nvPicPr>
          <p:cNvPr id="594" name="Google Shape;594;p83"/>
          <p:cNvPicPr preferRelativeResize="0"/>
          <p:nvPr/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1176135" y="2953598"/>
            <a:ext cx="715006" cy="71500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83"/>
          <p:cNvSpPr/>
          <p:nvPr/>
        </p:nvSpPr>
        <p:spPr>
          <a:xfrm>
            <a:off x="5269473" y="1806651"/>
            <a:ext cx="432000" cy="432000"/>
          </a:xfrm>
          <a:prstGeom prst="ellipse">
            <a:avLst/>
          </a:prstGeom>
          <a:solidFill>
            <a:srgbClr val="00ACA4"/>
          </a:solidFill>
          <a:ln cap="flat" cmpd="sng" w="285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ar-MA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56542" y="3148118"/>
            <a:ext cx="732974" cy="72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04- إنتاج كتاب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_Env-Apprenant_Tmpl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02- 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03- قراء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onception personnalisé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