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5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6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7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8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9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0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1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2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3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14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95" r:id="rId2"/>
    <p:sldMasterId id="2147483707" r:id="rId3"/>
    <p:sldMasterId id="2147483724" r:id="rId4"/>
    <p:sldMasterId id="2147483742" r:id="rId5"/>
    <p:sldMasterId id="2147483765" r:id="rId6"/>
    <p:sldMasterId id="2147483793" r:id="rId7"/>
    <p:sldMasterId id="2147483809" r:id="rId8"/>
    <p:sldMasterId id="2147483824" r:id="rId9"/>
    <p:sldMasterId id="2147483838" r:id="rId10"/>
    <p:sldMasterId id="2147483841" r:id="rId11"/>
    <p:sldMasterId id="2147483864" r:id="rId12"/>
    <p:sldMasterId id="2147483882" r:id="rId13"/>
    <p:sldMasterId id="2147483906" r:id="rId14"/>
    <p:sldMasterId id="2147483929" r:id="rId15"/>
  </p:sldMasterIdLst>
  <p:notesMasterIdLst>
    <p:notesMasterId r:id="rId83"/>
  </p:notesMasterIdLst>
  <p:sldIdLst>
    <p:sldId id="2147482515" r:id="rId16"/>
    <p:sldId id="2147482629" r:id="rId17"/>
    <p:sldId id="2147482588" r:id="rId18"/>
    <p:sldId id="2147482470" r:id="rId19"/>
    <p:sldId id="2147482602" r:id="rId20"/>
    <p:sldId id="2147482616" r:id="rId21"/>
    <p:sldId id="2147482480" r:id="rId22"/>
    <p:sldId id="2147482620" r:id="rId23"/>
    <p:sldId id="2147482481" r:id="rId24"/>
    <p:sldId id="2134806653" r:id="rId25"/>
    <p:sldId id="2147482631" r:id="rId26"/>
    <p:sldId id="2147482621" r:id="rId27"/>
    <p:sldId id="2147482491" r:id="rId28"/>
    <p:sldId id="2134806630" r:id="rId29"/>
    <p:sldId id="2147482494" r:id="rId30"/>
    <p:sldId id="2147482495" r:id="rId31"/>
    <p:sldId id="2147482497" r:id="rId32"/>
    <p:sldId id="2147482498" r:id="rId33"/>
    <p:sldId id="2147482501" r:id="rId34"/>
    <p:sldId id="2147482502" r:id="rId35"/>
    <p:sldId id="2147482505" r:id="rId36"/>
    <p:sldId id="2147482634" r:id="rId37"/>
    <p:sldId id="2147482635" r:id="rId38"/>
    <p:sldId id="2147482622" r:id="rId39"/>
    <p:sldId id="2134806261" r:id="rId40"/>
    <p:sldId id="2134806420" r:id="rId41"/>
    <p:sldId id="2147482483" r:id="rId42"/>
    <p:sldId id="2147482484" r:id="rId43"/>
    <p:sldId id="2147482490" r:id="rId44"/>
    <p:sldId id="2147482569" r:id="rId45"/>
    <p:sldId id="2147482639" r:id="rId46"/>
    <p:sldId id="2147482510" r:id="rId47"/>
    <p:sldId id="2147482509" r:id="rId48"/>
    <p:sldId id="2147482636" r:id="rId49"/>
    <p:sldId id="2147482640" r:id="rId50"/>
    <p:sldId id="2147482637" r:id="rId51"/>
    <p:sldId id="2147482508" r:id="rId52"/>
    <p:sldId id="2147482507" r:id="rId53"/>
    <p:sldId id="2147482442" r:id="rId54"/>
    <p:sldId id="2134806260" r:id="rId55"/>
    <p:sldId id="2134806654" r:id="rId56"/>
    <p:sldId id="2134806405" r:id="rId57"/>
    <p:sldId id="2134806406" r:id="rId58"/>
    <p:sldId id="2134806407" r:id="rId59"/>
    <p:sldId id="2134806401" r:id="rId60"/>
    <p:sldId id="2134806402" r:id="rId61"/>
    <p:sldId id="2147482641" r:id="rId62"/>
    <p:sldId id="2134806409" r:id="rId63"/>
    <p:sldId id="2134806410" r:id="rId64"/>
    <p:sldId id="2147482642" r:id="rId65"/>
    <p:sldId id="2147482447" r:id="rId66"/>
    <p:sldId id="2147482643" r:id="rId67"/>
    <p:sldId id="2134806662" r:id="rId68"/>
    <p:sldId id="2147482644" r:id="rId69"/>
    <p:sldId id="2134806667" r:id="rId70"/>
    <p:sldId id="2147482645" r:id="rId71"/>
    <p:sldId id="2147482450" r:id="rId72"/>
    <p:sldId id="2147482514" r:id="rId73"/>
    <p:sldId id="2147482647" r:id="rId74"/>
    <p:sldId id="366" r:id="rId75"/>
    <p:sldId id="2147482648" r:id="rId76"/>
    <p:sldId id="2134806317" r:id="rId77"/>
    <p:sldId id="2134806326" r:id="rId78"/>
    <p:sldId id="2134806325" r:id="rId79"/>
    <p:sldId id="2134806460" r:id="rId80"/>
    <p:sldId id="2147482464" r:id="rId81"/>
    <p:sldId id="2147482625" r:id="rId82"/>
  </p:sldIdLst>
  <p:sldSz cx="9144000" cy="6858000" type="screen4x3"/>
  <p:notesSz cx="6858000" cy="9144000"/>
  <p:embeddedFontLst>
    <p:embeddedFont>
      <p:font typeface="Dosis" pitchFamily="2" charset="0"/>
      <p:regular r:id="rId84"/>
      <p:bold r:id="rId85"/>
    </p:embeddedFont>
    <p:embeddedFont>
      <p:font typeface="Dosis ExtraBold" pitchFamily="2" charset="0"/>
      <p:bold r:id="rId86"/>
    </p:embeddedFont>
    <p:embeddedFont>
      <p:font typeface="Dosis Medium" pitchFamily="2" charset="0"/>
      <p:regular r:id="rId87"/>
    </p:embeddedFont>
    <p:embeddedFont>
      <p:font typeface="Dosis SemiBold" pitchFamily="2" charset="0"/>
      <p:bold r:id="rId88"/>
    </p:embeddedFont>
    <p:embeddedFont>
      <p:font typeface="Microsoft Uighur" panose="02000000000000000000" pitchFamily="2" charset="-78"/>
      <p:regular r:id="rId89"/>
      <p:bold r:id="rId90"/>
    </p:embeddedFont>
    <p:embeddedFont>
      <p:font typeface="Modern Love" panose="04090805081005020601" pitchFamily="82" charset="0"/>
      <p:regular r:id="rId9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028D"/>
    <a:srgbClr val="106585"/>
    <a:srgbClr val="FFFFFF"/>
    <a:srgbClr val="1E3F48"/>
    <a:srgbClr val="0097B2"/>
    <a:srgbClr val="7FB9BE"/>
    <a:srgbClr val="4C5155"/>
    <a:srgbClr val="D6E9EA"/>
    <a:srgbClr val="F6F6F6"/>
    <a:srgbClr val="70B1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94660"/>
  </p:normalViewPr>
  <p:slideViewPr>
    <p:cSldViewPr snapToGrid="0">
      <p:cViewPr varScale="1">
        <p:scale>
          <a:sx n="75" d="100"/>
          <a:sy n="75" d="100"/>
        </p:scale>
        <p:origin x="1036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font" Target="fonts/font1.fntdata"/><Relationship Id="rId89" Type="http://schemas.openxmlformats.org/officeDocument/2006/relationships/font" Target="fonts/font6.fntdata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7.fntdata"/><Relationship Id="rId95" Type="http://schemas.openxmlformats.org/officeDocument/2006/relationships/tableStyles" Target="tableStyles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slide" Target="slides/slide65.xml"/><Relationship Id="rId85" Type="http://schemas.openxmlformats.org/officeDocument/2006/relationships/font" Target="fonts/font2.fntdata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notesMaster" Target="notesMasters/notesMaster1.xml"/><Relationship Id="rId88" Type="http://schemas.openxmlformats.org/officeDocument/2006/relationships/font" Target="fonts/font5.fntdata"/><Relationship Id="rId9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font" Target="fonts/font3.fntdata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font" Target="fonts/font4.fntdata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0" name="Google Shape;2430;p1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31" name="Google Shape;2431;p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66170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4.png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4.png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4.png"/></Relationships>
</file>

<file path=ppt/slideLayouts/_rels/slideLayout2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3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1697307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" name="Google Shape;791;p223">
            <a:extLst>
              <a:ext uri="{FF2B5EF4-FFF2-40B4-BE49-F238E27FC236}">
                <a16:creationId xmlns:a16="http://schemas.microsoft.com/office/drawing/2014/main" id="{0243A2A1-CE22-EFA1-F587-695EE0425A50}"/>
              </a:ext>
            </a:extLst>
          </p:cNvPr>
          <p:cNvSpPr>
            <a:spLocks noGrp="1"/>
          </p:cNvSpPr>
          <p:nvPr>
            <p:ph type="media" idx="11"/>
          </p:nvPr>
        </p:nvSpPr>
        <p:spPr>
          <a:xfrm>
            <a:off x="4814193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8525344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5700724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3013079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77330438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454768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593076545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922019592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قراءة 2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04820301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3089126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7768692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3301656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1804543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4432435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362152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81554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1347272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088545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3443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228382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132539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838745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76161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68346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338764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061719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008935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7615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3435321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E30D09C-76B2-0102-DF12-1F1AC51167B1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E0CEF04-EAC3-64F3-74FA-4B254E15EA5C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CB33FA5F-B6A4-25A0-FCCF-B457BE904B30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F3D1EDB9-A976-153B-7DB2-A924A58A2869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79A27181-4761-B93B-6284-937E15D87F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28430F13-0E59-C4F7-98BF-0355B6ED24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C5C73C01-6B60-36B8-3586-FB96EEE42FB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EF2E698A-7B09-6F57-54CF-1CD0546CDC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C02E2E23-869C-14C8-77BA-85B097923A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06A85C68-B6F4-94AC-102C-225BC91051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2E8FEFFF-D20D-DA92-B416-4929E7ECFE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7F43464-E084-EAA2-0FCA-3CB6EAA19C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17BB59F2-ADED-C1C7-1F7B-EF05470355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EA3C42A9-E3F5-A91E-E1E8-9CCA0FCB5F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97012BBB-806E-6756-A327-A5368EDB24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98BE75A5-996A-BD10-DA58-D8AB2865DE7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2521581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308015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7429582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7062706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03954731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769890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9546603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0980411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4203974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6408664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4105742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6743087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341578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064877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2889271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preserve="1" userDrawn="1">
  <p:cSld name="02_Voc_Act_01_Img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349757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437862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8042924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4292513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701495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7448100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4993227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4763531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383134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2234358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9057254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0299779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1830839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2155727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353265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906542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9201377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6110769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806111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4385373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3076505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8327574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7816659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209506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41499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5557926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8499901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8016303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1522247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4044943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0223001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2665167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7234097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0443782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478590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6647320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4981564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5542902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6804760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2450052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2603039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userDrawn="1">
  <p:cSld name="02_Voc_Act_01_Img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141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B609C3D-AF4D-D9F9-DEF1-FEF11D5528D5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1156145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preserve="1" userDrawn="1">
  <p:cSld name="3_Voc_Act_01_Img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B609C3D-AF4D-D9F9-DEF1-FEF11D5528D5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2875D194-7997-DD02-E195-33204ECB2A3C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15832743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02_Voc_Act_01__Libre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4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CE2A07AA-C568-443C-19EA-675DD8D3DE19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7173404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02_Voc_Act_01_Mascotte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04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204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CA1B23DE-73CA-FD9C-1432-06C0605DA75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311956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 userDrawn="1">
  <p:cSld name="02_Voc_Act_01_Large Vidéo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205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A5530F24-093A-3F34-CB95-8334208992B6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6580257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userDrawn="1">
  <p:cSld name="02_Voc_Act_01__Vidéo titl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206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5" name="Google Shape;595;p206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BB1B6349-2885-E8E1-A65E-09BCC30E9E6C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8374137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 userDrawn="1">
  <p:cSld name="4_Media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2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20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05" name="Google Shape;605;p208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C6348058-6946-F8DA-0C61-0BE716766B1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4031480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 userDrawn="1">
  <p:cSld name="6_Img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2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209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10" name="Google Shape;610;p209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144EE7AF-75EF-4A2C-5736-327FBE1E71A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5418957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 userDrawn="1">
  <p:cSld name="8_Img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210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5" name="Google Shape;615;p210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6" name="Google Shape;616;p210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7" name="Google Shape;617;p210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8" name="Google Shape;618;p210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9" name="Google Shape;619;p210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0" name="Google Shape;620;p210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1" name="Google Shape;621;p210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2" name="Google Shape;622;p210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3" name="Google Shape;623;p210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233566A7-4D1F-4B2E-E0EA-231F57BD2EF6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3697497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 userDrawn="1">
  <p:cSld name="02_Voc_Act_01_4 Vignt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2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21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8" name="Google Shape;628;p21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9" name="Google Shape;629;p21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0" name="Google Shape;630;p21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6C3702E-1685-96C7-E4BA-9C9A9D452B7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9291406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 userDrawn="1">
  <p:cSld name="02_Voc_Act_01_4 Vignt+Txt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2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212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5" name="Google Shape;635;p212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6" name="Google Shape;636;p212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7" name="Google Shape;637;p212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8" name="Google Shape;638;p212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9" name="Google Shape;639;p212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0" name="Google Shape;640;p212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1" name="Google Shape;641;p212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AD310E4-52D6-DEC9-9706-19CEB3FB043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9478814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 userDrawn="1">
  <p:cSld name="5_Voc_Act_01_4 Vignt+Txt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2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213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46" name="Google Shape;646;p213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47" name="Google Shape;647;p213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48" name="Google Shape;648;p213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9" name="Google Shape;649;p213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50" name="Google Shape;650;p213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C46F32C5-EEF6-B0E2-DF03-187595F85A4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2021987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 userDrawn="1">
  <p:cSld name="4_Voc_Act_01_4 Vignt+Txt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2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214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55" name="Google Shape;655;p214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56" name="Google Shape;656;p214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57" name="Google Shape;657;p214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58" name="Google Shape;658;p214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59" name="Google Shape;659;p214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60" name="Google Shape;660;p214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61" name="Google Shape;661;p214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CF9311D2-C5C4-3ED8-A353-09595F24EF5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8322571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 userDrawn="1">
  <p:cSld name="3_Voc_Act_01_4 Vignt+Txt"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2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215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66" name="Google Shape;666;p215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67" name="Google Shape;667;p215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68" name="Google Shape;668;p215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69" name="Google Shape;669;p215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0" name="Google Shape;670;p215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1" name="Google Shape;671;p215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2" name="Google Shape;672;p215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3" name="Google Shape;673;p215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74" name="Google Shape;674;p215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CBB8FE4D-8C97-D347-FE42-754D011231E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65105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 userDrawn="1">
  <p:cSld name="02_Voc_Act_01_5 Vignt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21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16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79" name="Google Shape;679;p216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0" name="Google Shape;680;p216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1" name="Google Shape;681;p216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2" name="Google Shape;682;p216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EA8A9FC-CB83-74F0-D640-C70E66A4B9B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1402960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 userDrawn="1">
  <p:cSld name="02_Voc_Act_01_5 Vignt+Txt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21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6" name="Google Shape;686;p217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7" name="Google Shape;687;p217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8" name="Google Shape;688;p217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9" name="Google Shape;689;p217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0" name="Google Shape;690;p217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1" name="Google Shape;691;p217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2" name="Google Shape;692;p217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3" name="Google Shape;693;p217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4" name="Google Shape;694;p217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5" name="Google Shape;695;p217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A0A46497-0E5B-7945-8662-96DF0534B2A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5503654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 userDrawn="1">
  <p:cSld name="3_Voc_Act_01_5 Vignt+Txt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21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21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0" name="Google Shape;700;p21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1" name="Google Shape;701;p21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2" name="Google Shape;702;p21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3" name="Google Shape;703;p21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4" name="Google Shape;704;p21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5" name="Google Shape;705;p21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6" name="Google Shape;706;p21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7" name="Google Shape;707;p21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23419C79-9561-0AE3-E0EC-81285011455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5782038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 userDrawn="1">
  <p:cSld name="5_Voc_Act_01_5 Vignt+Txt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21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21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2" name="Google Shape;712;p21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3" name="Google Shape;713;p21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4" name="Google Shape;714;p21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5" name="Google Shape;715;p21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6" name="Google Shape;716;p219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7" name="Google Shape;717;p219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8" name="Google Shape;718;p219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9" name="Google Shape;719;p219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2E94D056-16D2-E803-68C4-E2624B07187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2976461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 userDrawn="1">
  <p:cSld name="4_Voc_Act_01_5 Vignt+Txt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2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20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4" name="Google Shape;724;p220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5" name="Google Shape;725;p220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6" name="Google Shape;726;p220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7" name="Google Shape;727;p220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8" name="Google Shape;728;p220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9" name="Google Shape;729;p220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0" name="Google Shape;730;p220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1" name="Google Shape;731;p220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2" name="Google Shape;732;p220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3" name="Google Shape;733;p220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34" name="Google Shape;734;p220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35" name="Google Shape;735;p220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36" name="Google Shape;736;p220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37" name="Google Shape;737;p220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8" name="Google Shape;738;p220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9" name="Google Shape;739;p220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40" name="Google Shape;740;p220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D8D065A4-5840-07A5-4C82-FA1313CAE3A1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3816462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p2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2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2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221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7" name="Google Shape;747;p221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8" name="Google Shape;748;p221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49" name="Google Shape;749;p221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0" name="Google Shape;750;p221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51" name="Google Shape;751;p221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2" name="Google Shape;752;p221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53" name="Google Shape;753;p221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0702614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 userDrawn="1">
  <p:cSld name="15_Disposition personnalisée"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" name="Google Shape;755;p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56" name="Google Shape;756;p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57" name="Google Shape;757;p22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758" name="Google Shape;758;p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759" name="Google Shape;759;p2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222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61" name="Google Shape;761;p2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222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63" name="Google Shape;763;p2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222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65" name="Google Shape;765;p222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66" name="Google Shape;766;p222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67" name="Google Shape;767;p222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68" name="Google Shape;768;p222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9" name="Google Shape;769;p222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0" name="Google Shape;770;p222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315DF2E1-6FC4-6AA5-2957-0894C1CCA6F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5485406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6037846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3840214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89106850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6640503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9420211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5321972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6977686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4035416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1232546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9792684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6207251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0113902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5991793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7735488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5199470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3899864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9021268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640330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4395406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4542932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3232022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4518954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96858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215108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57320865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8000481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3513443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0058711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8433319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516660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7458508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2786808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42575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6580722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118340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7970455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5470353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7901847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2627841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2262021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043777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8296404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393048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4783881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8490663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1624529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3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1697307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" name="Google Shape;791;p223">
            <a:extLst>
              <a:ext uri="{FF2B5EF4-FFF2-40B4-BE49-F238E27FC236}">
                <a16:creationId xmlns:a16="http://schemas.microsoft.com/office/drawing/2014/main" id="{0243A2A1-CE22-EFA1-F587-695EE0425A50}"/>
              </a:ext>
            </a:extLst>
          </p:cNvPr>
          <p:cNvSpPr>
            <a:spLocks noGrp="1"/>
          </p:cNvSpPr>
          <p:nvPr>
            <p:ph type="media" idx="11"/>
          </p:nvPr>
        </p:nvSpPr>
        <p:spPr>
          <a:xfrm>
            <a:off x="4814193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591741"/>
      </p:ext>
    </p:extLst>
  </p:cSld>
  <p:clrMapOvr>
    <a:masterClrMapping/>
  </p:clrMapOvr>
  <p:transition spd="slow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46416724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82236121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1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59.xml"/><Relationship Id="rId21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17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58.xml"/><Relationship Id="rId16" Type="http://schemas.openxmlformats.org/officeDocument/2006/relationships/slideLayout" Target="../slideLayouts/slideLayout172.xml"/><Relationship Id="rId20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24" Type="http://schemas.openxmlformats.org/officeDocument/2006/relationships/image" Target="../media/image1.bin"/><Relationship Id="rId5" Type="http://schemas.openxmlformats.org/officeDocument/2006/relationships/slideLayout" Target="../slideLayouts/slideLayout161.xml"/><Relationship Id="rId15" Type="http://schemas.openxmlformats.org/officeDocument/2006/relationships/slideLayout" Target="../slideLayouts/slideLayout171.xml"/><Relationship Id="rId23" Type="http://schemas.openxmlformats.org/officeDocument/2006/relationships/theme" Target="../theme/theme11.xml"/><Relationship Id="rId10" Type="http://schemas.openxmlformats.org/officeDocument/2006/relationships/slideLayout" Target="../slideLayouts/slideLayout166.xml"/><Relationship Id="rId19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Relationship Id="rId22" Type="http://schemas.openxmlformats.org/officeDocument/2006/relationships/slideLayout" Target="../slideLayouts/slideLayout17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91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17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80.xml"/><Relationship Id="rId16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88.xml"/><Relationship Id="rId19" Type="http://schemas.openxmlformats.org/officeDocument/2006/relationships/image" Target="../media/image1.bin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slideLayout" Target="../slideLayouts/slideLayout19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8.xml"/><Relationship Id="rId18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198.xml"/><Relationship Id="rId21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17" Type="http://schemas.openxmlformats.org/officeDocument/2006/relationships/slideLayout" Target="../slideLayouts/slideLayout212.xml"/><Relationship Id="rId25" Type="http://schemas.openxmlformats.org/officeDocument/2006/relationships/image" Target="../media/image16.jpg"/><Relationship Id="rId2" Type="http://schemas.openxmlformats.org/officeDocument/2006/relationships/slideLayout" Target="../slideLayouts/slideLayout197.xml"/><Relationship Id="rId16" Type="http://schemas.openxmlformats.org/officeDocument/2006/relationships/slideLayout" Target="../slideLayouts/slideLayout211.xml"/><Relationship Id="rId20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24" Type="http://schemas.openxmlformats.org/officeDocument/2006/relationships/theme" Target="../theme/theme13.xml"/><Relationship Id="rId5" Type="http://schemas.openxmlformats.org/officeDocument/2006/relationships/slideLayout" Target="../slideLayouts/slideLayout200.xml"/><Relationship Id="rId15" Type="http://schemas.openxmlformats.org/officeDocument/2006/relationships/slideLayout" Target="../slideLayouts/slideLayout210.xml"/><Relationship Id="rId23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05.xml"/><Relationship Id="rId19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slideLayout" Target="../slideLayouts/slideLayout209.xml"/><Relationship Id="rId22" Type="http://schemas.openxmlformats.org/officeDocument/2006/relationships/slideLayout" Target="../slideLayouts/slideLayout21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13" Type="http://schemas.openxmlformats.org/officeDocument/2006/relationships/slideLayout" Target="../slideLayouts/slideLayout231.xml"/><Relationship Id="rId18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21.xml"/><Relationship Id="rId21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25.xml"/><Relationship Id="rId12" Type="http://schemas.openxmlformats.org/officeDocument/2006/relationships/slideLayout" Target="../slideLayouts/slideLayout230.xml"/><Relationship Id="rId17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220.xml"/><Relationship Id="rId16" Type="http://schemas.openxmlformats.org/officeDocument/2006/relationships/slideLayout" Target="../slideLayouts/slideLayout234.xml"/><Relationship Id="rId20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24" Type="http://schemas.openxmlformats.org/officeDocument/2006/relationships/image" Target="../media/image1.bin"/><Relationship Id="rId5" Type="http://schemas.openxmlformats.org/officeDocument/2006/relationships/slideLayout" Target="../slideLayouts/slideLayout223.xml"/><Relationship Id="rId15" Type="http://schemas.openxmlformats.org/officeDocument/2006/relationships/slideLayout" Target="../slideLayouts/slideLayout233.xml"/><Relationship Id="rId23" Type="http://schemas.openxmlformats.org/officeDocument/2006/relationships/theme" Target="../theme/theme14.xml"/><Relationship Id="rId10" Type="http://schemas.openxmlformats.org/officeDocument/2006/relationships/slideLayout" Target="../slideLayouts/slideLayout228.xml"/><Relationship Id="rId19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Relationship Id="rId14" Type="http://schemas.openxmlformats.org/officeDocument/2006/relationships/slideLayout" Target="../slideLayouts/slideLayout232.xml"/><Relationship Id="rId22" Type="http://schemas.openxmlformats.org/officeDocument/2006/relationships/slideLayout" Target="../slideLayouts/slideLayout24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slideLayout" Target="../slideLayouts/slideLayout253.xml"/><Relationship Id="rId18" Type="http://schemas.openxmlformats.org/officeDocument/2006/relationships/slideLayout" Target="../slideLayouts/slideLayout258.xml"/><Relationship Id="rId26" Type="http://schemas.openxmlformats.org/officeDocument/2006/relationships/image" Target="../media/image1.bin"/><Relationship Id="rId3" Type="http://schemas.openxmlformats.org/officeDocument/2006/relationships/slideLayout" Target="../slideLayouts/slideLayout243.xml"/><Relationship Id="rId21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52.xml"/><Relationship Id="rId17" Type="http://schemas.openxmlformats.org/officeDocument/2006/relationships/slideLayout" Target="../slideLayouts/slideLayout257.xml"/><Relationship Id="rId25" Type="http://schemas.openxmlformats.org/officeDocument/2006/relationships/theme" Target="../theme/theme15.xml"/><Relationship Id="rId2" Type="http://schemas.openxmlformats.org/officeDocument/2006/relationships/slideLayout" Target="../slideLayouts/slideLayout242.xml"/><Relationship Id="rId16" Type="http://schemas.openxmlformats.org/officeDocument/2006/relationships/slideLayout" Target="../slideLayouts/slideLayout256.xml"/><Relationship Id="rId20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24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45.xml"/><Relationship Id="rId15" Type="http://schemas.openxmlformats.org/officeDocument/2006/relationships/slideLayout" Target="../slideLayouts/slideLayout255.xml"/><Relationship Id="rId23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50.xml"/><Relationship Id="rId19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Relationship Id="rId14" Type="http://schemas.openxmlformats.org/officeDocument/2006/relationships/slideLayout" Target="../slideLayouts/slideLayout254.xml"/><Relationship Id="rId22" Type="http://schemas.openxmlformats.org/officeDocument/2006/relationships/slideLayout" Target="../slideLayouts/slideLayout26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image" Target="../media/image1.bin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19" Type="http://schemas.openxmlformats.org/officeDocument/2006/relationships/image" Target="../media/image1.bin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image" Target="../media/image1.bin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5" Type="http://schemas.openxmlformats.org/officeDocument/2006/relationships/image" Target="../media/image1.bin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slideLayout" Target="../slideLayouts/slideLayout11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image" Target="../media/image11.jpg"/><Relationship Id="rId2" Type="http://schemas.openxmlformats.org/officeDocument/2006/relationships/slideLayout" Target="../slideLayouts/slideLayout114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5324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5446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9" r:id="rId1"/>
    <p:sldLayoutId id="2147483840" r:id="rId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0050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  <p:sldLayoutId id="2147483856" r:id="rId15"/>
    <p:sldLayoutId id="2147483857" r:id="rId16"/>
    <p:sldLayoutId id="2147483858" r:id="rId17"/>
    <p:sldLayoutId id="2147483859" r:id="rId18"/>
    <p:sldLayoutId id="2147483860" r:id="rId19"/>
    <p:sldLayoutId id="2147483861" r:id="rId20"/>
    <p:sldLayoutId id="2147483862" r:id="rId21"/>
    <p:sldLayoutId id="214748386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9923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4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32667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  <p:sldLayoutId id="2147483900" r:id="rId18"/>
    <p:sldLayoutId id="2147483901" r:id="rId19"/>
    <p:sldLayoutId id="2147483902" r:id="rId20"/>
    <p:sldLayoutId id="2147483903" r:id="rId21"/>
    <p:sldLayoutId id="2147483904" r:id="rId22"/>
    <p:sldLayoutId id="2147483905" r:id="rId23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952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  <p:sldLayoutId id="2147483921" r:id="rId15"/>
    <p:sldLayoutId id="2147483922" r:id="rId16"/>
    <p:sldLayoutId id="2147483923" r:id="rId17"/>
    <p:sldLayoutId id="2147483924" r:id="rId18"/>
    <p:sldLayoutId id="2147483925" r:id="rId19"/>
    <p:sldLayoutId id="2147483926" r:id="rId20"/>
    <p:sldLayoutId id="2147483927" r:id="rId21"/>
    <p:sldLayoutId id="214748392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101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  <p:sldLayoutId id="2147483947" r:id="rId18"/>
    <p:sldLayoutId id="2147483948" r:id="rId19"/>
    <p:sldLayoutId id="2147483949" r:id="rId20"/>
    <p:sldLayoutId id="2147483950" r:id="rId21"/>
    <p:sldLayoutId id="2147483951" r:id="rId22"/>
    <p:sldLayoutId id="2147483952" r:id="rId23"/>
    <p:sldLayoutId id="2147483953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630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8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38303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622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036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  <p:sldLayoutId id="2147483763" r:id="rId21"/>
    <p:sldLayoutId id="214748376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610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  <p:sldLayoutId id="2147483786" r:id="rId21"/>
    <p:sldLayoutId id="2147483787" r:id="rId22"/>
    <p:sldLayoutId id="2147483792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74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B7D3BCD8-9868-4174-A461-8C04FAF3A9DD}" type="datetimeFigureOut">
              <a:rPr lang="fr-FR" smtClean="0"/>
              <a:pPr/>
              <a:t>04/11/2025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3486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3927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9.png"/><Relationship Id="rId4" Type="http://schemas.openxmlformats.org/officeDocument/2006/relationships/image" Target="../media/image37.png"/><Relationship Id="rId9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4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8.png"/><Relationship Id="rId7" Type="http://schemas.openxmlformats.org/officeDocument/2006/relationships/image" Target="../media/image5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8.png"/><Relationship Id="rId7" Type="http://schemas.openxmlformats.org/officeDocument/2006/relationships/image" Target="../media/image5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4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27.gif"/><Relationship Id="rId4" Type="http://schemas.openxmlformats.org/officeDocument/2006/relationships/image" Target="../media/image37.png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4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4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3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3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8.png"/><Relationship Id="rId7" Type="http://schemas.openxmlformats.org/officeDocument/2006/relationships/image" Target="../media/image5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9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95.xml"/><Relationship Id="rId7" Type="http://schemas.openxmlformats.org/officeDocument/2006/relationships/image" Target="../media/image3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6.png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80.xml"/><Relationship Id="rId7" Type="http://schemas.openxmlformats.org/officeDocument/2006/relationships/image" Target="../media/image39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2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60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6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7.png"/><Relationship Id="rId7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49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6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6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6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7.png"/><Relationship Id="rId7" Type="http://schemas.openxmlformats.org/officeDocument/2006/relationships/image" Target="../media/image6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7.png"/><Relationship Id="rId7" Type="http://schemas.openxmlformats.org/officeDocument/2006/relationships/image" Target="../media/image6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7.png"/><Relationship Id="rId7" Type="http://schemas.openxmlformats.org/officeDocument/2006/relationships/image" Target="../media/image4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7.png"/><Relationship Id="rId7" Type="http://schemas.openxmlformats.org/officeDocument/2006/relationships/image" Target="../media/image6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4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5.png"/><Relationship Id="rId4" Type="http://schemas.openxmlformats.org/officeDocument/2006/relationships/image" Target="../media/image37.png"/><Relationship Id="rId9" Type="http://schemas.openxmlformats.org/officeDocument/2006/relationships/image" Target="../media/image2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3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38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7.png"/><Relationship Id="rId5" Type="http://schemas.openxmlformats.org/officeDocument/2006/relationships/image" Target="../media/image69.png"/><Relationship Id="rId10" Type="http://schemas.openxmlformats.org/officeDocument/2006/relationships/image" Target="../media/image27.gif"/><Relationship Id="rId4" Type="http://schemas.openxmlformats.org/officeDocument/2006/relationships/image" Target="../media/image68.png"/><Relationship Id="rId9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4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4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7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0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microsoft.com/office/2007/relationships/hdphoto" Target="../media/hdphoto4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7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7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7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7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7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70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7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7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4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78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79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67.png"/><Relationship Id="rId7" Type="http://schemas.openxmlformats.org/officeDocument/2006/relationships/image" Target="../media/image4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9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198.xml"/><Relationship Id="rId7" Type="http://schemas.openxmlformats.org/officeDocument/2006/relationships/image" Target="../media/image84.png"/><Relationship Id="rId12" Type="http://schemas.openxmlformats.org/officeDocument/2006/relationships/image" Target="../media/image4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83.png"/><Relationship Id="rId11" Type="http://schemas.openxmlformats.org/officeDocument/2006/relationships/image" Target="../media/image27.gif"/><Relationship Id="rId5" Type="http://schemas.openxmlformats.org/officeDocument/2006/relationships/image" Target="../media/image82.pn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56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39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8.png"/><Relationship Id="rId11" Type="http://schemas.openxmlformats.org/officeDocument/2006/relationships/image" Target="../media/image87.png"/><Relationship Id="rId5" Type="http://schemas.openxmlformats.org/officeDocument/2006/relationships/image" Target="../media/image37.png"/><Relationship Id="rId10" Type="http://schemas.openxmlformats.org/officeDocument/2006/relationships/image" Target="../media/image54.png"/><Relationship Id="rId4" Type="http://schemas.openxmlformats.org/officeDocument/2006/relationships/image" Target="../media/image61.png"/><Relationship Id="rId9" Type="http://schemas.openxmlformats.org/officeDocument/2006/relationships/image" Target="../media/image5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39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61.png"/><Relationship Id="rId9" Type="http://schemas.openxmlformats.org/officeDocument/2006/relationships/image" Target="../media/image88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7.png"/><Relationship Id="rId7" Type="http://schemas.openxmlformats.org/officeDocument/2006/relationships/image" Target="../media/image6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7.png"/><Relationship Id="rId7" Type="http://schemas.openxmlformats.org/officeDocument/2006/relationships/image" Target="../media/image6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6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22929C3-E697-595C-0208-5115BFE7A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95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يمر لقراءة لوحة المقاطع ؟ (خاص بالفئة د)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BE66B13-5DF8-0D70-AC4E-B18772EB6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4263317-F40B-8031-0037-59297E6E4E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04A3C65-D760-C16D-0004-C89607EDD1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5C3FF1B-E081-A6F1-6D53-7181062ADC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E0C7BD-A340-D8D4-3869-C7CEFFEEA46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A868D5-0886-4A15-FE05-970780A49D2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F14C83-E42F-F8C9-0403-D2C38D13149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435093-D145-2CDE-A528-3B73C34D761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pic>
        <p:nvPicPr>
          <p:cNvPr id="19" name="timer_3min (2)">
            <a:hlinkClick r:id="" action="ppaction://media"/>
            <a:extLst>
              <a:ext uri="{FF2B5EF4-FFF2-40B4-BE49-F238E27FC236}">
                <a16:creationId xmlns:a16="http://schemas.microsoft.com/office/drawing/2014/main" id="{509195D1-3BA1-9492-1322-55D3723561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2568" y="1847767"/>
            <a:ext cx="3598863" cy="3598862"/>
          </a:xfrm>
          <a:prstGeom prst="roundRect">
            <a:avLst/>
          </a:prstGeom>
        </p:spPr>
      </p:pic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708423D-CB76-CBD4-4570-533C273623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  <p:pic>
        <p:nvPicPr>
          <p:cNvPr id="14" name="Espace réservé pour une image  13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7D824DEF-08F4-ED4E-89D1-878B0A33DB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0078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1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231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نقرأ معا.</a:t>
            </a:r>
            <a:endParaRPr lang="fr-FR" sz="2400" dirty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82E955B-2BE1-25F8-220E-212CF60FEECD}"/>
              </a:ext>
            </a:extLst>
          </p:cNvPr>
          <p:cNvSpPr/>
          <p:nvPr/>
        </p:nvSpPr>
        <p:spPr>
          <a:xfrm>
            <a:off x="3246236" y="2358313"/>
            <a:ext cx="2624089" cy="1530219"/>
          </a:xfrm>
          <a:prstGeom prst="roundRect">
            <a:avLst/>
          </a:prstGeom>
          <a:solidFill>
            <a:srgbClr val="0097B2">
              <a:alpha val="20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هذِهِ</a:t>
            </a:r>
            <a:endParaRPr kumimoji="0" lang="fr-MA" sz="8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6098298-13D5-BCB8-F7C4-5510770A5BEB}"/>
              </a:ext>
            </a:extLst>
          </p:cNvPr>
          <p:cNvSpPr/>
          <p:nvPr/>
        </p:nvSpPr>
        <p:spPr>
          <a:xfrm>
            <a:off x="5997156" y="2358314"/>
            <a:ext cx="2624089" cy="1530219"/>
          </a:xfrm>
          <a:prstGeom prst="roundRect">
            <a:avLst/>
          </a:prstGeom>
          <a:solidFill>
            <a:srgbClr val="0097B2">
              <a:alpha val="20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هذا</a:t>
            </a:r>
            <a:endParaRPr kumimoji="0" lang="fr-MA" sz="8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508A8FA-0078-A467-6827-50B3500C1EA2}"/>
              </a:ext>
            </a:extLst>
          </p:cNvPr>
          <p:cNvSpPr/>
          <p:nvPr/>
        </p:nvSpPr>
        <p:spPr>
          <a:xfrm>
            <a:off x="495316" y="2368946"/>
            <a:ext cx="2624089" cy="1530219"/>
          </a:xfrm>
          <a:prstGeom prst="roundRect">
            <a:avLst/>
          </a:prstGeom>
          <a:solidFill>
            <a:srgbClr val="0097B2">
              <a:alpha val="20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</a:t>
            </a:r>
            <a:endParaRPr kumimoji="0" lang="fr-MA" sz="8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1E5B043-22B4-04C7-D170-EAE795608423}"/>
              </a:ext>
            </a:extLst>
          </p:cNvPr>
          <p:cNvSpPr/>
          <p:nvPr/>
        </p:nvSpPr>
        <p:spPr>
          <a:xfrm>
            <a:off x="494401" y="4298000"/>
            <a:ext cx="2624089" cy="1530219"/>
          </a:xfrm>
          <a:prstGeom prst="roundRect">
            <a:avLst/>
          </a:prstGeom>
          <a:solidFill>
            <a:srgbClr val="0097B2">
              <a:alpha val="20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</a:t>
            </a:r>
            <a:endParaRPr kumimoji="0" lang="fr-MA" sz="8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4980F6B-6888-C0F9-7D3C-4A20A3734330}"/>
              </a:ext>
            </a:extLst>
          </p:cNvPr>
          <p:cNvSpPr/>
          <p:nvPr/>
        </p:nvSpPr>
        <p:spPr>
          <a:xfrm>
            <a:off x="3246235" y="4287366"/>
            <a:ext cx="2624089" cy="1530219"/>
          </a:xfrm>
          <a:prstGeom prst="roundRect">
            <a:avLst/>
          </a:prstGeom>
          <a:solidFill>
            <a:srgbClr val="0097B2">
              <a:alpha val="20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</a:t>
            </a:r>
            <a:endParaRPr kumimoji="0" lang="fr-MA" sz="8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0A4A91EF-FE2F-4421-9E88-DA0529048EBA}"/>
              </a:ext>
            </a:extLst>
          </p:cNvPr>
          <p:cNvSpPr/>
          <p:nvPr/>
        </p:nvSpPr>
        <p:spPr>
          <a:xfrm>
            <a:off x="6025510" y="4287367"/>
            <a:ext cx="2624089" cy="1530219"/>
          </a:xfrm>
          <a:prstGeom prst="roundRect">
            <a:avLst/>
          </a:prstGeom>
          <a:solidFill>
            <a:srgbClr val="0097B2">
              <a:alpha val="20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</a:t>
            </a:r>
            <a:endParaRPr kumimoji="0" lang="fr-MA" sz="8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4B4EF01-0436-9154-420D-917E4CFAE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5D512F3-0C3A-2368-546A-DA903E17C7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47C270E-784E-56D4-864E-83421FC652A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982C3C2-C669-AD9B-DE45-80C3CCB3F82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F0B54DE-60A2-4A67-87ED-FE913160C9C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3227DF-B37F-3FF3-B7CB-CB96024A23B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3530EBA-7D02-E982-4890-207FF73766A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F39BBC-1079-7631-4E07-93206B36924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Espace réservé pour une image  13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9BDD718-30DB-A3C4-499E-A37D04EC90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6226" y="612000"/>
            <a:ext cx="900000" cy="900000"/>
          </a:xfrm>
        </p:spPr>
      </p:pic>
    </p:spTree>
    <p:extLst>
      <p:ext uri="{BB962C8B-B14F-4D97-AF65-F5344CB8AC3E}">
        <p14:creationId xmlns:p14="http://schemas.microsoft.com/office/powerpoint/2010/main" val="1884212861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2764C-9461-A90A-8DE5-E5C592A57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0A213CD-933E-93BA-7A9E-8C502A9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استماع وتحدث</a:t>
            </a:r>
            <a:endParaRPr lang="fr-MA" sz="40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53BA884-CA15-D81E-EA6A-BC07A3A7FF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4E0B2F6D-BBF0-2A18-EC31-46E3E00A1654}"/>
              </a:ext>
            </a:extLst>
          </p:cNvPr>
          <p:cNvSpPr txBox="1">
            <a:spLocks/>
          </p:cNvSpPr>
          <p:nvPr/>
        </p:nvSpPr>
        <p:spPr>
          <a:xfrm>
            <a:off x="1487424" y="3014118"/>
            <a:ext cx="5931197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  <a:sym typeface="Arial"/>
              </a:rPr>
              <a:t>تعرف واستثمار الأساليب والأفعال الكلامية:  أساليب التحية وتقديم النفس (أقدم نفسي) –حصة التشخيص-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0BCDB30-6136-0550-8A9F-7B03C97DBD0D}"/>
              </a:ext>
            </a:extLst>
          </p:cNvPr>
          <p:cNvSpPr txBox="1"/>
          <p:nvPr/>
        </p:nvSpPr>
        <p:spPr>
          <a:xfrm>
            <a:off x="5296984" y="1777877"/>
            <a:ext cx="1874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استماع وتحدث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91712499-3D1C-490F-747A-2EB35D0510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92408" y="1961573"/>
            <a:ext cx="726603" cy="720000"/>
          </a:xfrm>
          <a:prstGeom prst="rect">
            <a:avLst/>
          </a:prstGeom>
        </p:spPr>
      </p:pic>
      <p:sp>
        <p:nvSpPr>
          <p:cNvPr id="2" name="Oval 80">
            <a:extLst>
              <a:ext uri="{FF2B5EF4-FFF2-40B4-BE49-F238E27FC236}">
                <a16:creationId xmlns:a16="http://schemas.microsoft.com/office/drawing/2014/main" id="{377262F9-1790-806A-A0FD-90A649A186B4}"/>
              </a:ext>
            </a:extLst>
          </p:cNvPr>
          <p:cNvSpPr>
            <a:spLocks noChangeAspect="1"/>
          </p:cNvSpPr>
          <p:nvPr/>
        </p:nvSpPr>
        <p:spPr>
          <a:xfrm>
            <a:off x="5480303" y="1050922"/>
            <a:ext cx="432000" cy="432000"/>
          </a:xfrm>
          <a:prstGeom prst="ellipse">
            <a:avLst/>
          </a:prstGeom>
          <a:solidFill>
            <a:srgbClr val="00ACA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2</a:t>
            </a:r>
          </a:p>
        </p:txBody>
      </p:sp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CD70504F-DEFB-B31A-8A94-0D1452CDE0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963849" y="1726746"/>
            <a:ext cx="684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09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10067" y="792000"/>
            <a:ext cx="7467208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الحصص السابقة تعلمنا كيف نلقي التحية ونقدم أنفسنا. من يذكرنا</a:t>
            </a: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 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85E58E3-BCF3-7489-9323-B9E0BF9D0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9CAF9FB-25FF-1F27-B20B-A3D4408D1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946359F-9511-D6FA-2C14-DE55C621C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6D0C2D1-296A-87EA-3B41-730571631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FFAD72-81FD-2BB3-3353-9C3E0259FEC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04389C-0E04-D46C-57BC-A95274E6B6F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92E2E9-A7A0-521C-C13C-5830F21D0C9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6A81BD-F846-D819-8ABC-6F089FA239A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pic>
        <p:nvPicPr>
          <p:cNvPr id="15" name="Espace réservé pour une image  14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D04A708-1866-7305-1BFD-84B16BD599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379E3E5-96F0-A912-8938-13CA07B8D8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4167" y="2730882"/>
            <a:ext cx="2037082" cy="19484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9282BD1-3CEB-551E-CF85-D2C1BE2761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4480" y="2701824"/>
            <a:ext cx="1896805" cy="2006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455A613-A179-297F-1C69-57ACB5634E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4065" y="2742350"/>
            <a:ext cx="1952235" cy="1966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8128288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0AA1F6B-6FA8-D786-AE56-67295470D13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buClr>
                <a:srgbClr val="A5A5A5"/>
              </a:buClr>
              <a:buSzPts val="1800"/>
              <a:defRPr/>
            </a:pP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اليوم ستقومون بتشخيص الحوار كي يقدم كل واحد منكم نفسه للآخرين.  أنصتوا جيدا.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7F9DF9D-3A4D-6B03-AD92-F42CCB2C5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286839B-57F2-60FE-969A-FC2897BEC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EF1122D-833E-819E-3FB7-5D6D11803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B59F401-0A6B-72C9-066D-FC49132928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07CF6E5-CB03-C6E7-DFD2-81F26A09911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7C891F-76F1-17F3-8A6D-AF508405EFE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E888E3-E549-6B6B-61B1-CDDF7273862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34418E-C069-AB63-11F8-94A723E0ADE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44E17B8C-B264-DD4E-E8D6-EA8EFFBBC7F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MA"/>
          </a:p>
        </p:txBody>
      </p:sp>
      <p:pic>
        <p:nvPicPr>
          <p:cNvPr id="15" name="Espace réservé pour une image  11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D608380-BDC6-C55E-1E9A-80B6CFF9D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12000"/>
            <a:ext cx="900000" cy="900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585A142-55D1-2164-1A92-997BDC2990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4167" y="2730882"/>
            <a:ext cx="2037082" cy="19484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788825D-3777-8373-039D-EC32745613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4480" y="2701824"/>
            <a:ext cx="1896805" cy="2006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C5523F8-CB75-BB26-AD83-360C90836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4065" y="2742350"/>
            <a:ext cx="1952235" cy="1966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8033206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11DEF-D2E9-4870-972B-7563CC9F5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C2E95B0-1772-95FB-B7E3-401506707F79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E9F301F-7E37-9ED2-221E-6E50854AEBED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FFAA012C-B72A-72D3-0A12-C6517F2A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buClr>
                <a:srgbClr val="A5A5A5"/>
              </a:buClr>
              <a:buSzPts val="1800"/>
              <a:defRPr/>
            </a:pPr>
            <a:r>
              <a:rPr lang="ar-MA" sz="2000" b="1" dirty="0"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تشغيل الحوار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46C3F15-8925-FB4D-B0C8-EE228C748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82D968E-7612-5DBD-309F-0FBA6F400A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442D9A1-AA83-1237-31D7-ED764CFB5E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8395D0B-377D-F472-03C9-E9B0086201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716876-4D54-424B-B3F2-329F1CFFC60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21C39F-B193-E537-5BFE-E07D6733B73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86E068-CBAB-8585-9B50-8C9E3986C42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421D88-63DF-A57A-C099-D736E9A4638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pic>
        <p:nvPicPr>
          <p:cNvPr id="18" name="Espace réservé pour une image  1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7BC250E0-DFC7-BE23-A7D5-899A23C1381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WhatsApp Video 2025-11-01 at 18.02.23 (1)">
            <a:hlinkClick r:id="" action="ppaction://media"/>
            <a:extLst>
              <a:ext uri="{FF2B5EF4-FFF2-40B4-BE49-F238E27FC236}">
                <a16:creationId xmlns:a16="http://schemas.microsoft.com/office/drawing/2014/main" id="{AE6B289D-D5B8-CDBE-585D-694D2C4CAF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</p:spPr>
      </p:pic>
      <p:pic>
        <p:nvPicPr>
          <p:cNvPr id="8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CB54753-72C1-F11E-1344-64564E381A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1267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01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4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C2D97-0399-F233-9271-EF6F86F30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D715EE3-2A1F-63D6-E677-A7436E6B0267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65F475F-E2F0-5676-11DC-9ABA1E274835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0B83C3B-D9B5-5D0F-F33B-CA425519D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C031030-1D41-A15B-E8F9-2B999340F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14E88F0-5506-E549-994C-910B2D4A18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3DF84FC-3633-DC93-5B68-C72DEE29F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1DE9BA-D935-0A4B-D515-CF9A977F5A3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99F984-E36C-4C94-1F84-2E0167A8391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A2B21-C270-A16C-CAAA-1064D2570A3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417371-C905-1A59-3CE7-06170660FC3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EABA082E-A723-D56A-5DD5-FCF16D529D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09935" y="2160000"/>
            <a:ext cx="3965510" cy="3123302"/>
          </a:xfrm>
        </p:spPr>
        <p:txBody>
          <a:bodyPr/>
          <a:lstStyle/>
          <a:p>
            <a:endParaRPr lang="fr-MA"/>
          </a:p>
        </p:txBody>
      </p:sp>
      <p:sp>
        <p:nvSpPr>
          <p:cNvPr id="3" name="Google Shape;1414;p76">
            <a:extLst>
              <a:ext uri="{FF2B5EF4-FFF2-40B4-BE49-F238E27FC236}">
                <a16:creationId xmlns:a16="http://schemas.microsoft.com/office/drawing/2014/main" id="{8C1D6F11-4BA1-AA54-EF41-A54B6CE2E37D}"/>
              </a:ext>
            </a:extLst>
          </p:cNvPr>
          <p:cNvSpPr txBox="1"/>
          <p:nvPr/>
        </p:nvSpPr>
        <p:spPr>
          <a:xfrm>
            <a:off x="453470" y="908488"/>
            <a:ext cx="6974356" cy="402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r" defTabSz="457200" rtl="1" eaLnBrk="1" fontAlgn="auto" latinLnBrk="0" hangingPunct="1">
              <a:lnSpc>
                <a:spcPct val="837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ماذا نقول لإلقاء التحية؟ </a:t>
            </a:r>
            <a:r>
              <a:rPr kumimoji="0" lang="ar-MA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521DDA0-3E45-2CE8-4137-F5ACFEF780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1150" y="2038590"/>
            <a:ext cx="3221700" cy="32447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Espace réservé pour une image  13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48B0E047-04E4-AF32-DDDE-53EA549C75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53518375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B8671-4792-9E8D-B8F8-7C22A9283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1D1CF99-0250-3526-41C7-2BE4BF1BE309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9AE3E9D-2640-1BD6-D729-44926711BFC5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6DDAF01-0D21-4D53-1552-7AC62518B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C64441F-560A-4241-4BBC-1CC586E14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0B121CA-5108-087C-C2F2-B77DC7578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CCB1970-0B15-9CD0-8CB8-8834EE9BE5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7F9E839-9D25-4A99-6427-D1919D5425F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5B5002-92BE-7D27-3A7E-D992532A3BC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3E7525-9495-F28D-6C2D-537C2AC6DF4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BA06E7-4C86-E095-4BD5-B6B3133C43B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3A1746B8-7A6D-723B-5A6F-FA61D48593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09935" y="2160000"/>
            <a:ext cx="3965510" cy="3123302"/>
          </a:xfrm>
        </p:spPr>
        <p:txBody>
          <a:bodyPr/>
          <a:lstStyle/>
          <a:p>
            <a:endParaRPr lang="fr-MA"/>
          </a:p>
        </p:txBody>
      </p:sp>
      <p:sp>
        <p:nvSpPr>
          <p:cNvPr id="7" name="Google Shape;1414;p76">
            <a:extLst>
              <a:ext uri="{FF2B5EF4-FFF2-40B4-BE49-F238E27FC236}">
                <a16:creationId xmlns:a16="http://schemas.microsoft.com/office/drawing/2014/main" id="{7723FCD2-B2A7-C4F2-D600-CF9423869662}"/>
              </a:ext>
            </a:extLst>
          </p:cNvPr>
          <p:cNvSpPr txBox="1"/>
          <p:nvPr/>
        </p:nvSpPr>
        <p:spPr>
          <a:xfrm>
            <a:off x="531063" y="841836"/>
            <a:ext cx="6974356" cy="402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r" defTabSz="457200" rtl="1" eaLnBrk="1" fontAlgn="auto" latinLnBrk="0" hangingPunct="1">
              <a:lnSpc>
                <a:spcPct val="837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إذا أردنا أن نسأل عن اسم أحد ماذا نقول؟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59554E3-4EDD-F2D1-589C-A04D854707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3205" y="1981131"/>
            <a:ext cx="3278970" cy="33021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Espace réservé pour une image  7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7D8FE8FE-D066-9705-B3E6-825BD14694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45677741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82111-C312-0690-55C1-B9C455298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20CB83D-F0B7-65DA-6FF5-682C2D265938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95804CC-E00A-E7B4-8A2D-4B84F8363F8E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78F7726-7EC1-C211-A154-282C796AE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D2F7BAC-1A96-1614-4CA4-484A16F0C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2114533-D71C-1A13-B633-A94A200BA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74D42CA-CD8F-B666-4AFF-C1D9A58A2B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FE2D1D1-2B6A-C83E-09AE-1364452A645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B3BF53-9BD1-B979-DE7A-C0B99704343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058380-EBFB-1937-4D5B-6D441710EB4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D6A21B-B598-A851-F83F-EBBE96E4327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DF05D288-5461-D48D-F37C-0B79E7DDAD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09935" y="2160000"/>
            <a:ext cx="3965510" cy="3123302"/>
          </a:xfrm>
        </p:spPr>
        <p:txBody>
          <a:bodyPr/>
          <a:lstStyle/>
          <a:p>
            <a:endParaRPr lang="fr-MA"/>
          </a:p>
        </p:txBody>
      </p:sp>
      <p:sp>
        <p:nvSpPr>
          <p:cNvPr id="7" name="Google Shape;1414;p76">
            <a:extLst>
              <a:ext uri="{FF2B5EF4-FFF2-40B4-BE49-F238E27FC236}">
                <a16:creationId xmlns:a16="http://schemas.microsoft.com/office/drawing/2014/main" id="{131190E3-C6E3-0483-229A-FD83ADDB43C0}"/>
              </a:ext>
            </a:extLst>
          </p:cNvPr>
          <p:cNvSpPr txBox="1"/>
          <p:nvPr/>
        </p:nvSpPr>
        <p:spPr>
          <a:xfrm>
            <a:off x="531063" y="841836"/>
            <a:ext cx="6974356" cy="402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1" algn="r" rtl="1">
              <a:lnSpc>
                <a:spcPct val="83777"/>
              </a:lnSpc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كيف أرد على من يقول لي : مرحبا، ما اسمك؟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1068DB2-8B2E-94E8-3E73-34430B5873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3205" y="1981131"/>
            <a:ext cx="3278970" cy="33021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Espace réservé pour une image  15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D191CB53-5C59-E8DF-90DF-D53CD0A0E2F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5907420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D1DB8-0E68-7766-6157-3A9381B96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45E7710-7C54-44CA-125D-EF028193EFE3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280FF43-17A5-D363-BC0D-9C3ED88F8704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FA94024-F28C-1B89-2BBA-6E2BFD2CA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35B7F7D-B846-45D4-3044-5D1EA7754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785840B-8F85-546C-CFC4-D48FBA275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3A81321-A3AD-3344-27F3-434E3070E4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6469F3-9111-285A-1F15-918FFEB6479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F4547D-30AA-30A4-DFED-5D5316B7984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31F86F-E161-1810-5991-3AEEC07E0F2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DE604F-9995-6EC3-82F7-6759874A66A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ECDCA2FF-7F69-A2B4-A5EB-72D062D1E2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09935" y="2160000"/>
            <a:ext cx="3965510" cy="3123302"/>
          </a:xfrm>
        </p:spPr>
        <p:txBody>
          <a:bodyPr/>
          <a:lstStyle/>
          <a:p>
            <a:endParaRPr lang="fr-MA"/>
          </a:p>
        </p:txBody>
      </p:sp>
      <p:sp>
        <p:nvSpPr>
          <p:cNvPr id="7" name="Google Shape;1438;p78">
            <a:extLst>
              <a:ext uri="{FF2B5EF4-FFF2-40B4-BE49-F238E27FC236}">
                <a16:creationId xmlns:a16="http://schemas.microsoft.com/office/drawing/2014/main" id="{EC92875B-7F50-08AB-E0B3-CF3D374ED4CA}"/>
              </a:ext>
            </a:extLst>
          </p:cNvPr>
          <p:cNvSpPr txBox="1"/>
          <p:nvPr/>
        </p:nvSpPr>
        <p:spPr>
          <a:xfrm>
            <a:off x="776180" y="855620"/>
            <a:ext cx="676219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Calibri"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إذا أردنا أن نعرف سن أحد ماذا نقول؟ 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AED3B15-133D-7D9A-3CF5-8B4740350E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7689" y="1928251"/>
            <a:ext cx="3171514" cy="33550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Espace réservé pour une image  13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03DAF801-C6F3-FBC9-C943-8866850537E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70002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7D1D0-B935-CBE2-7CA4-9D5B14EAF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15F985E-DD92-7278-4194-23AE56F6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2" y="1573804"/>
            <a:ext cx="8211696" cy="40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2673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5610D-8F6D-75DF-366C-957A1E20A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0F94767D-EB16-66C6-463E-401121892C18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9193EE0-2435-90DB-EC50-0ACA12882557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B144EB3-EE17-E4DA-6990-9817D5FAC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B6CA6E4-8182-47BB-5373-AF1785A0F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24C6286-EAA9-16D1-214D-120D546A84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041FA40-20A2-FDF5-8787-AC129512E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31C710E-AA2D-50FC-9576-3EDFE833F6B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0C3E7A-34AE-99D1-19BF-8EC606C4085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7F7F19-66B8-76D6-4E67-D2A4D437EFA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F5E3E1-0C5C-31EA-BF5F-10980AB9D14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7" name="Google Shape;1438;p78">
            <a:extLst>
              <a:ext uri="{FF2B5EF4-FFF2-40B4-BE49-F238E27FC236}">
                <a16:creationId xmlns:a16="http://schemas.microsoft.com/office/drawing/2014/main" id="{DE46EEE1-ACB3-62C2-8311-E4427BC7374B}"/>
              </a:ext>
            </a:extLst>
          </p:cNvPr>
          <p:cNvSpPr txBox="1"/>
          <p:nvPr/>
        </p:nvSpPr>
        <p:spPr>
          <a:xfrm>
            <a:off x="776180" y="855620"/>
            <a:ext cx="676219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 rtl="1">
              <a:buClr>
                <a:srgbClr val="A5A5A5"/>
              </a:buClr>
              <a:buSzPts val="1800"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ماذا أقول لأجيب عن سؤال: كم سنك؟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44470D-E404-6EB0-579F-EC35BF5E7E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7689" y="1928251"/>
            <a:ext cx="3171514" cy="33550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Espace réservé pour une image  15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EBD600E3-A170-34FF-808A-24941808B8A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10283728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ECAD3-2609-9FF6-90E5-A68EE8D69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32BED8E-3DA1-ACD4-699B-FA9B7238DF3F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22BB9AE-7060-5B3B-6757-ACBC795D1A32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D19C660-76C2-E9B6-9E92-A9E0430EE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5F026CD-56FE-E39A-FF45-224C1B76D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10DCCF2-474F-D385-0CBF-4544AF8CB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D6ECF49-84D7-AC17-0855-B125C7B27A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DE74D0-7713-9F4F-7494-7EF20EEB9EF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23E897-10D6-B245-3ABC-31665A1DFB8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1E15F6-643D-AD58-A5C0-5E9F0B6EE40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DC9A77-FB92-7117-6321-2090036CFB7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3" name="Google Shape;1414;p76">
            <a:extLst>
              <a:ext uri="{FF2B5EF4-FFF2-40B4-BE49-F238E27FC236}">
                <a16:creationId xmlns:a16="http://schemas.microsoft.com/office/drawing/2014/main" id="{9ECB1559-41B4-8E9A-718C-193F2851A7A8}"/>
              </a:ext>
            </a:extLst>
          </p:cNvPr>
          <p:cNvSpPr txBox="1"/>
          <p:nvPr/>
        </p:nvSpPr>
        <p:spPr>
          <a:xfrm>
            <a:off x="531063" y="746957"/>
            <a:ext cx="6974356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1" algn="r" rtl="1">
              <a:lnSpc>
                <a:spcPct val="83777"/>
              </a:lnSpc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الآن دوركم. </a:t>
            </a:r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ثنائيات. ستمرون إلى السبورة  لتشخيص الحوار. انتبهوا كل واحد منكم يذكر اسمه وسنه الحقيقين.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7FD590F4-4313-F226-77FF-740262E3B65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979E687-7E0A-6C81-D004-29265C1972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4167" y="2730882"/>
            <a:ext cx="2037082" cy="19484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D47E306-4189-E879-0CF3-FEDD64BA5C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4480" y="2701824"/>
            <a:ext cx="1896805" cy="2006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D6BF7EC-745B-EB00-C345-468A08F033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4065" y="2742350"/>
            <a:ext cx="1952235" cy="1966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711120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34688-CB6E-6F16-4233-353F402BC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D6211C2E-812A-45C1-4F25-3E2254B545E3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1C1D86-5C4B-541C-96F9-A7313A1CE1AC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278968" y="756000"/>
            <a:ext cx="7261078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وقت النجمة الآن. الفائز بنجمة الاستماع هو (هي) صديقكم (صديقتكم)............. صفقوا له (لها).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39BBA95F-1716-D850-D239-E7C29F7444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EF8A51-3823-4482-B71B-5FC329EA9BC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7032DC9-C903-8EA1-F5A0-3E603C4EC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CE02337-E075-C264-D802-24E194A63B9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CDC55DA-059E-DD33-A13E-C0515AA5D05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2AAC3B-D2AB-FC00-FEB1-6BC9E1706EF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F0120B-1FD6-89F1-5125-80094CEE509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D4F182-6782-2306-E463-6FA972DED3E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14FB49-B10E-EE71-7D9B-BF364D23D2C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5" name="Espace réservé pour une image  14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7102573-B556-44A7-FB08-5A51670A7D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0472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استراحة قصيرة قبل أن نواصل. قفوا، سنردد النشيد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1800" dirty="0"/>
          </a:p>
        </p:txBody>
      </p:sp>
      <p:pic>
        <p:nvPicPr>
          <p:cNvPr id="16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03E9E211-4510-7610-7FA3-F580B98D81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53235D9-9F1A-1FFD-3891-4F6237DF397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6406D58-0B03-DFDB-04B1-8E2AAE19EA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E57753B-F802-3CD9-3855-96C1919FEFE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C0D5218-6317-E724-1549-2F2D6077352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FE81184-C5B6-99A2-09C2-2037F429A8C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7DD9AA-ED10-277F-03F0-CE942A1B9C2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48C729-3B27-E52B-A8DF-8489D107C4F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579C03-747B-4817-5370-5BDD014F133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5" name="Image 1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052F7AA-43B4-C0C2-1C57-37A4C579914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  <p:pic>
        <p:nvPicPr>
          <p:cNvPr id="17" name="WhatsApp Video 2025-11-01 at 20.16.21">
            <a:hlinkClick r:id="" action="ppaction://media"/>
            <a:extLst>
              <a:ext uri="{FF2B5EF4-FFF2-40B4-BE49-F238E27FC236}">
                <a16:creationId xmlns:a16="http://schemas.microsoft.com/office/drawing/2014/main" id="{2E72A16F-96DA-CC9B-87B6-523B8A4B41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213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79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2AED4-E1A6-F9F9-87DD-865ADAF2B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3B25953-5250-B508-8202-8FBB99129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ar-MA" sz="4000" kern="1200" dirty="0">
                <a:latin typeface="Arial" panose="020B0604020202020204" pitchFamily="34" charset="0"/>
                <a:cs typeface="Microsoft Uighur" panose="02000000000000000000" pitchFamily="2" charset="-78"/>
              </a:rPr>
              <a:t>قراءة/ كتابة</a:t>
            </a:r>
            <a:endParaRPr lang="ar-MA" sz="4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751DFA96-BBA6-B02A-4F5E-34F7C822C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FE9A6D8D-21FB-4328-7E30-AD698E51F7E5}"/>
              </a:ext>
            </a:extLst>
          </p:cNvPr>
          <p:cNvSpPr txBox="1">
            <a:spLocks/>
          </p:cNvSpPr>
          <p:nvPr/>
        </p:nvSpPr>
        <p:spPr>
          <a:xfrm>
            <a:off x="1487424" y="3014118"/>
            <a:ext cx="5931197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  <a:sym typeface="Arial"/>
              </a:rPr>
              <a:t>تعرف حرف الراء وتمييزه وقراءته مع التنوين. </a:t>
            </a:r>
          </a:p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  <a:sym typeface="Arial"/>
              </a:rPr>
              <a:t>رسم الحرف مع التنوين ونقل كلمات.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CA942A8-6760-C2B6-7C6C-2F9506AEE64F}"/>
              </a:ext>
            </a:extLst>
          </p:cNvPr>
          <p:cNvSpPr txBox="1"/>
          <p:nvPr/>
        </p:nvSpPr>
        <p:spPr>
          <a:xfrm>
            <a:off x="5543847" y="1777877"/>
            <a:ext cx="1627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 / كتابة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66CD9604-681A-C973-83E9-52E49D806A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92408" y="1961573"/>
            <a:ext cx="726603" cy="720000"/>
          </a:xfrm>
          <a:prstGeom prst="rect">
            <a:avLst/>
          </a:prstGeom>
        </p:spPr>
      </p:pic>
      <p:sp>
        <p:nvSpPr>
          <p:cNvPr id="2" name="Oval 80">
            <a:extLst>
              <a:ext uri="{FF2B5EF4-FFF2-40B4-BE49-F238E27FC236}">
                <a16:creationId xmlns:a16="http://schemas.microsoft.com/office/drawing/2014/main" id="{7449821F-2B5B-D240-22D7-6B3836C09F72}"/>
              </a:ext>
            </a:extLst>
          </p:cNvPr>
          <p:cNvSpPr>
            <a:spLocks noChangeAspect="1"/>
          </p:cNvSpPr>
          <p:nvPr/>
        </p:nvSpPr>
        <p:spPr>
          <a:xfrm>
            <a:off x="5480303" y="1050922"/>
            <a:ext cx="432000" cy="432000"/>
          </a:xfrm>
          <a:prstGeom prst="ellipse">
            <a:avLst/>
          </a:prstGeom>
          <a:solidFill>
            <a:srgbClr val="00ACA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3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id="{5EB8C319-F9E2-FFB5-94FB-6D76DA1DD8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917323" y="1692924"/>
            <a:ext cx="731284" cy="73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288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0AA1F6B-6FA8-D786-AE56-67295470D13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97B2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اليوم سنتعلم أيضا كيف نقرأ ونكتب حرف ال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راء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مع التنوين.</a:t>
            </a:r>
            <a:endParaRPr lang="fr-FR" sz="2400" dirty="0"/>
          </a:p>
        </p:txBody>
      </p:sp>
      <p:pic>
        <p:nvPicPr>
          <p:cNvPr id="16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68C8E1C-DD54-AA4B-0F88-7D5BCC7600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3850" y="684213"/>
            <a:ext cx="900113" cy="900112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C66ADC8-9637-16B6-2469-68705E51E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8A1AFFA-9B02-606A-33FB-A2E88171A8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57210F8-6CA1-82C3-A1B4-3E88741CE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05CB77F-2FE0-3FB3-A50B-07D342C22B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60C47F2-E354-90D9-B9DB-AA81CF970AD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CE4AA4-EA9C-D8A3-DE06-EF2FCB1A38A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7B8E5D-A615-520F-8CF9-9954B2EACF8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6E60B9-A0E2-7538-9E56-C5BED98AB5E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2" name="Google Shape;2404;p107">
            <a:extLst>
              <a:ext uri="{FF2B5EF4-FFF2-40B4-BE49-F238E27FC236}">
                <a16:creationId xmlns:a16="http://schemas.microsoft.com/office/drawing/2014/main" id="{6AE28012-2032-315C-833D-63D21C80CE1E}"/>
              </a:ext>
            </a:extLst>
          </p:cNvPr>
          <p:cNvSpPr/>
          <p:nvPr/>
        </p:nvSpPr>
        <p:spPr>
          <a:xfrm>
            <a:off x="3155991" y="2202025"/>
            <a:ext cx="2832018" cy="3181739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vert="wordArtVert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39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ر</a:t>
            </a:r>
            <a:endParaRPr sz="239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9597035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0AA1F6B-6FA8-D786-AE56-67295470D13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97B2"/>
              </a:solidFill>
            </a:endParaRPr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أنا أقرأ وأنتم ترددون بعدي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DA97C0F-D4EA-6AAF-ECAD-58492B9FE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6170B3A-7678-5A3B-6612-A79704E25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5340E5B-A564-925E-6C1F-45D30FAD96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F994A87-67E3-B07A-3AAD-4C3F18A838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AEE7E6-BC53-7BF6-18C8-7FCC4C6AE18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662A40-D243-164F-398B-6358EB57629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329324-B6D3-3667-4EE8-A59BB9A12E4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99CF5CC-8AD0-40B1-5523-C7C3B09C866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3FCF46B-39DC-5766-383D-9702C2D74F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6593" y="2246632"/>
            <a:ext cx="4948119" cy="3529304"/>
          </a:xfrm>
          <a:prstGeom prst="rect">
            <a:avLst/>
          </a:prstGeom>
        </p:spPr>
      </p:pic>
      <p:pic>
        <p:nvPicPr>
          <p:cNvPr id="12" name="Espace réservé pour une image  11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F3C7038-0D02-108C-4DD0-2C8D3B27767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99556879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7D3DD-98A0-8E7A-8809-C06936D79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0BBE8E5-2A8B-4725-02BB-7C13424B16CE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3BAE0F8-41DD-E469-86F8-E1CF60140DAB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97B2"/>
              </a:solidFill>
            </a:endParaRPr>
          </a:p>
        </p:txBody>
      </p:sp>
      <p:sp>
        <p:nvSpPr>
          <p:cNvPr id="17" name="Titre 16">
            <a:extLst>
              <a:ext uri="{FF2B5EF4-FFF2-40B4-BE49-F238E27FC236}">
                <a16:creationId xmlns:a16="http://schemas.microsoft.com/office/drawing/2014/main" id="{FC851D23-9D4B-3BA3-2C48-1329E1F4A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 سأعين أربعة منكم للقراءة.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299F307-5544-4AA5-05E6-26BFCDE57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D494158-8A8A-6E1D-FB3A-652A09C86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2E131ED-BA79-77A4-4E60-9D50684655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02E07F0-2BCB-13E6-978B-4587F12270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420FD9-F58E-2DE7-89BC-D2F6E6449ED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5A5922-9E05-7BC4-6D50-D5E1D140950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12A9490-117A-D3B8-397C-0F7C9AB79F2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929E6C-8BAB-EA76-2228-F361D3DA817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1" name="Espace réservé pour une image  10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A78E374B-5020-B7CD-6BA2-B34B683B402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D8F05A9-9661-9F21-741F-B5F1DDEF05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6593" y="2246632"/>
            <a:ext cx="4948119" cy="352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55124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0AA1F6B-6FA8-D786-AE56-67295470D13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97B2"/>
              </a:solidFill>
            </a:endParaRPr>
          </a:p>
        </p:txBody>
      </p:sp>
      <p:sp>
        <p:nvSpPr>
          <p:cNvPr id="14" name="Titre 1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914400" rt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 سأعين أربعة منكم للقراءة</a:t>
            </a:r>
            <a:endParaRPr lang="fr-FR" sz="2400" dirty="0"/>
          </a:p>
        </p:txBody>
      </p:sp>
      <p:pic>
        <p:nvPicPr>
          <p:cNvPr id="13" name="Espace réservé pour une image  12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6AEA04B7-624A-15D7-7959-34887825EB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1E9016F-3D6E-45A2-A797-C302E1F14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9E63726-6D74-761C-B3C5-D25CBDBF6F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2F8FCA0-AD42-E693-1A08-3FE2278A5F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904AA3C-A8DE-DA0E-704F-83D8EF8601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ED8F48-7796-B45C-EA95-858719BAEE1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09531C-0495-A773-5832-38AE5E9B219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7F5209-2F53-0ED0-C248-1265920DC8C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5A263E-697E-3FDF-6E34-95B24549FE7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12" name="Google Shape;2404;p107">
            <a:extLst>
              <a:ext uri="{FF2B5EF4-FFF2-40B4-BE49-F238E27FC236}">
                <a16:creationId xmlns:a16="http://schemas.microsoft.com/office/drawing/2014/main" id="{72200EE3-3037-FD9F-D913-DC118A311ACE}"/>
              </a:ext>
            </a:extLst>
          </p:cNvPr>
          <p:cNvSpPr/>
          <p:nvPr/>
        </p:nvSpPr>
        <p:spPr>
          <a:xfrm>
            <a:off x="2808204" y="4172114"/>
            <a:ext cx="1592005" cy="1133545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lvl="0" algn="ctr"/>
            <a:r>
              <a:rPr lang="ar-MA" sz="9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ـرࣱ</a:t>
            </a:r>
            <a:endParaRPr sz="96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5" name="Google Shape;2404;p107">
            <a:extLst>
              <a:ext uri="{FF2B5EF4-FFF2-40B4-BE49-F238E27FC236}">
                <a16:creationId xmlns:a16="http://schemas.microsoft.com/office/drawing/2014/main" id="{6A8E1BEE-EB40-FB5D-828C-7439513F8109}"/>
              </a:ext>
            </a:extLst>
          </p:cNvPr>
          <p:cNvSpPr/>
          <p:nvPr/>
        </p:nvSpPr>
        <p:spPr>
          <a:xfrm>
            <a:off x="875624" y="4172113"/>
            <a:ext cx="1592005" cy="1133545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راً</a:t>
            </a:r>
            <a:endParaRPr sz="96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6" name="Google Shape;2404;p107">
            <a:extLst>
              <a:ext uri="{FF2B5EF4-FFF2-40B4-BE49-F238E27FC236}">
                <a16:creationId xmlns:a16="http://schemas.microsoft.com/office/drawing/2014/main" id="{990C8EDD-9997-26A2-F5B0-34C39D17CEFF}"/>
              </a:ext>
            </a:extLst>
          </p:cNvPr>
          <p:cNvSpPr/>
          <p:nvPr/>
        </p:nvSpPr>
        <p:spPr>
          <a:xfrm>
            <a:off x="875624" y="2486669"/>
            <a:ext cx="1592005" cy="1133545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lvl="0" algn="ctr"/>
            <a:r>
              <a:rPr lang="ar-MA" sz="9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رࣱ</a:t>
            </a:r>
            <a:endParaRPr sz="96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7" name="Google Shape;2404;p107">
            <a:extLst>
              <a:ext uri="{FF2B5EF4-FFF2-40B4-BE49-F238E27FC236}">
                <a16:creationId xmlns:a16="http://schemas.microsoft.com/office/drawing/2014/main" id="{757D956E-18AE-4A47-47C0-5A6DA829637C}"/>
              </a:ext>
            </a:extLst>
          </p:cNvPr>
          <p:cNvSpPr/>
          <p:nvPr/>
        </p:nvSpPr>
        <p:spPr>
          <a:xfrm>
            <a:off x="4743792" y="4201862"/>
            <a:ext cx="1592005" cy="1133545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ـرٍ</a:t>
            </a:r>
            <a:endParaRPr sz="96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2404;p107">
            <a:extLst>
              <a:ext uri="{FF2B5EF4-FFF2-40B4-BE49-F238E27FC236}">
                <a16:creationId xmlns:a16="http://schemas.microsoft.com/office/drawing/2014/main" id="{3F66198F-7D26-8558-AAB2-7AFD09A3E1B2}"/>
              </a:ext>
            </a:extLst>
          </p:cNvPr>
          <p:cNvSpPr/>
          <p:nvPr/>
        </p:nvSpPr>
        <p:spPr>
          <a:xfrm>
            <a:off x="4743792" y="2501545"/>
            <a:ext cx="1592005" cy="1133545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ـرࣱ</a:t>
            </a:r>
            <a:endParaRPr sz="96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2404;p107">
            <a:extLst>
              <a:ext uri="{FF2B5EF4-FFF2-40B4-BE49-F238E27FC236}">
                <a16:creationId xmlns:a16="http://schemas.microsoft.com/office/drawing/2014/main" id="{8AA70EDD-B533-5B1D-143D-FEFB6D4110E8}"/>
              </a:ext>
            </a:extLst>
          </p:cNvPr>
          <p:cNvSpPr/>
          <p:nvPr/>
        </p:nvSpPr>
        <p:spPr>
          <a:xfrm>
            <a:off x="6676370" y="4172114"/>
            <a:ext cx="1592005" cy="1133545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ـراً</a:t>
            </a:r>
            <a:endParaRPr sz="96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2404;p107">
            <a:extLst>
              <a:ext uri="{FF2B5EF4-FFF2-40B4-BE49-F238E27FC236}">
                <a16:creationId xmlns:a16="http://schemas.microsoft.com/office/drawing/2014/main" id="{FA16878F-D7D6-3125-8544-21BF5835A14D}"/>
              </a:ext>
            </a:extLst>
          </p:cNvPr>
          <p:cNvSpPr/>
          <p:nvPr/>
        </p:nvSpPr>
        <p:spPr>
          <a:xfrm>
            <a:off x="6676370" y="2486671"/>
            <a:ext cx="1592005" cy="1133545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راً</a:t>
            </a:r>
            <a:endParaRPr sz="96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1" name="Google Shape;2404;p107">
            <a:extLst>
              <a:ext uri="{FF2B5EF4-FFF2-40B4-BE49-F238E27FC236}">
                <a16:creationId xmlns:a16="http://schemas.microsoft.com/office/drawing/2014/main" id="{757C10AB-0DB1-F70F-98B7-85B58F32533B}"/>
              </a:ext>
            </a:extLst>
          </p:cNvPr>
          <p:cNvSpPr/>
          <p:nvPr/>
        </p:nvSpPr>
        <p:spPr>
          <a:xfrm>
            <a:off x="2840994" y="2486670"/>
            <a:ext cx="1592005" cy="1133545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رٍ</a:t>
            </a:r>
            <a:endParaRPr sz="96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7590248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A4183-0B4A-CD14-9A6F-B7820CC93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894A8EE-166F-D6AA-972E-C58EC8B010FC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988120C-13BE-8807-2D37-590ED8BD7704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97B2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90DC1C8-E903-71A0-FB5B-A9E46B41D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149" y="2684879"/>
            <a:ext cx="1238250" cy="1000125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9339DDBB-896D-B508-1E02-750EE40B1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64" y="908942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يقرأ. سأعين أربعة منكم للقراءة.</a:t>
            </a:r>
            <a:br>
              <a:rPr lang="ar-MA" sz="24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</a:b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B1D37C5-3729-2E0C-623B-72627B1DB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82AACC7-DB1A-0262-5508-62C6B66AA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4E81485-18C4-408F-AAFF-634097BA78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0B02016-52EA-6ED3-E95E-F9D4232787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DB57D9-0798-8D21-7B2E-31E620105F7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F6EF12-9900-1344-9332-CE606594494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CF7305-1B9A-2B54-66EC-AEA9A7094A9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F523B7-743E-32D6-1586-33B40495F71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07A050B-3E3D-3CF3-D158-6CAA3C497C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331" y="3748062"/>
            <a:ext cx="7597798" cy="2127663"/>
          </a:xfrm>
          <a:prstGeom prst="rect">
            <a:avLst/>
          </a:prstGeom>
        </p:spPr>
      </p:pic>
      <p:pic>
        <p:nvPicPr>
          <p:cNvPr id="17" name="Espace réservé pour une image  16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33CDB8F3-67BD-7697-3FA8-70F29A92D6F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846569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pPr marL="0" indent="0">
              <a:buNone/>
            </a:pPr>
            <a:endParaRPr lang="fr-MA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348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EF14F-154E-5E8B-1C60-E4318EA80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19E090DD-CD09-841C-367A-72FEFDE32EDF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FAD2F3-5D50-9953-5315-2DEC54719519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78E75906-5F9B-840A-9F17-368311295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أقرأ.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ar-MA" sz="2400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4914409-EAAC-8EC2-0328-88E2B4FAD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A981957-19C7-7475-B519-E054E5083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5E99DD5-8B3E-D022-3024-E78FDFC7A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35F7F5A-C704-E0E7-63F9-995CF49236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F46152-676D-1AD8-FF52-DB807B73B65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646F62-D696-0F53-8FE4-87C4C23269C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2665C7-B147-56C6-78C9-279263A84A7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6D4BEB-96E0-81CF-69DB-F9141C5A214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قراءة/ كتابة</a:t>
            </a:r>
          </a:p>
        </p:txBody>
      </p:sp>
      <p:pic>
        <p:nvPicPr>
          <p:cNvPr id="11" name="Espace réservé pour une image  3">
            <a:extLst>
              <a:ext uri="{FF2B5EF4-FFF2-40B4-BE49-F238E27FC236}">
                <a16:creationId xmlns:a16="http://schemas.microsoft.com/office/drawing/2014/main" id="{085B5E80-31E5-A48E-0D0D-35D4E1FEACF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>
            <a:fillRect/>
          </a:stretch>
        </p:blipFill>
        <p:spPr>
          <a:xfrm>
            <a:off x="7924249" y="684000"/>
            <a:ext cx="840000" cy="840000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DB2523F6-3012-C953-BA30-ED536AD9CE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7034" y="1765944"/>
            <a:ext cx="5974598" cy="46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46720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6EB39-AE56-DB1B-42FA-FE853DD90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E5EC3E45-CDEA-45A6-9AAC-1F8F1754C16C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FD7975B-8116-F34C-3FA4-3E804FAC3D5C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667825B4-71AD-B3BB-777B-A1338D35D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يقرأ؟ سأعين أربعة منكم للقراءة.</a:t>
            </a:r>
            <a:endParaRPr lang="ar-MA" sz="2400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58F444A-A4EE-DD41-FC18-9C5621C99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023FF05-F253-F2F7-C066-002D490D0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1EFA6F0-6B86-6B90-8169-85910EBAE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DAB9C45-F5FB-257D-BFE1-84B07D0DD6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8A070A-B029-EEC1-FB52-9B1C77B393F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3CEAA5-386C-930F-C424-72EF5048CC2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F25B41-8A78-39FB-DEE5-B7C81465B12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B433C0-87A7-0D55-CA41-8E97B3E75F7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قراءة/ كتابة</a:t>
            </a:r>
          </a:p>
        </p:txBody>
      </p:sp>
      <p:pic>
        <p:nvPicPr>
          <p:cNvPr id="44" name="Espace réservé pour une image  43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72CDC254-2E07-7A87-05F8-33B846F4CF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62F06BE-090D-2A38-3FE4-64BF4EFB68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7034" y="1765944"/>
            <a:ext cx="5974598" cy="46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71232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69A81-5F74-5CCD-76EB-FAA5FCE92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EF70F76-DAC0-EA73-A3A5-CAF6B860133C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5F1E743-FE38-010D-BBB8-8150A9944DEE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97B2"/>
              </a:solidFill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D50361-3E2F-841A-CE21-152D4D669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64" y="828000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أقرأ.</a:t>
            </a:r>
            <a:endParaRPr lang="fr-FR" sz="20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9B3AD61-B326-8C56-9413-2E91DD4D3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5D37DBC-23D7-CBEA-FBCC-5DAD9B0B5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9C2611F-93EC-0A4A-CBA2-E4019FA93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A926049-D075-3589-1AA4-2210BAC872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D88535-A392-2050-1B88-603A5AABBAB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58C401-B5C9-518F-48F8-3AA86F5629B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B8E7C5-3B22-C5BE-9586-B0A34689AFD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2122E7-8386-6589-1E48-9B60E9748C2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C7DD227-06D7-2D99-5D9D-2A2DE1B745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164" y="2300785"/>
            <a:ext cx="8020967" cy="2322406"/>
          </a:xfrm>
          <a:prstGeom prst="rect">
            <a:avLst/>
          </a:prstGeom>
        </p:spPr>
      </p:pic>
      <p:pic>
        <p:nvPicPr>
          <p:cNvPr id="15" name="Espace réservé pour une image  14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FADB4C1-4CCB-9D2D-D134-5D980AD4808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25026080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A8010-47E6-09A9-28FB-19D262398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7514F4E-BA24-6DD8-CC85-62E8D4FEB034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5847B85-5E7C-BEDD-35D8-DB4CC2848FED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97B2"/>
              </a:solidFill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09F4C6A7-3B4C-0B75-05D2-CEA211465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64" y="828000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يقرأ؟ سأعين أربعة منكم للقراءة.</a:t>
            </a:r>
            <a:endParaRPr lang="fr-FR" sz="20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CEB58B4-F365-BB8D-7FCF-558B83342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3E4DFF8-C388-3221-37D3-A200F4018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41C8986-C348-1D29-64F2-00C3F2C415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0705811-F377-BB29-3148-14B1624F1E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D2E524-DACF-D709-380D-D7B2A9D86DA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7EDE10-329B-2C6C-866A-05DC1A3BC37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FA7C37-5A71-AC56-89DD-0BA61CCA923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337C42-4902-E228-1542-9DD7E5EA7EE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D3E65F4-3D46-D1B6-FA3B-516AA387CB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516" y="3932641"/>
            <a:ext cx="8020967" cy="2097359"/>
          </a:xfrm>
          <a:prstGeom prst="rect">
            <a:avLst/>
          </a:prstGeom>
        </p:spPr>
      </p:pic>
      <p:pic>
        <p:nvPicPr>
          <p:cNvPr id="16" name="Espace réservé pour une image  15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369D68F0-D2B2-776B-92A2-A054A21098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9227104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77A3F-C1D5-67F9-43D2-FD1BAEB86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2C61854-4E99-6E41-255F-8369977E72D1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13595C-F045-C02A-81F1-D9233CF7AC0A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97B2"/>
              </a:solidFill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F2A018A6-7ADA-D7A0-92F4-B468AAFFC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746942"/>
            <a:ext cx="6840000" cy="612000"/>
          </a:xfrm>
        </p:spPr>
        <p:txBody>
          <a:bodyPr>
            <a:noAutofit/>
          </a:bodyPr>
          <a:lstStyle/>
          <a:p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خذوا الكراسة الصفحة 25. </a:t>
            </a:r>
            <a:endParaRPr lang="fr-FR" sz="20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382E8A6-AB47-22B4-6458-91071CD47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24A9581-1A32-B48E-FEAE-1E126F75D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6AACC25-F82D-27DC-21F0-6F9CC000E8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D9EEF6A-2D5E-CAA9-B58C-A2DFD565CC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16EA99-109F-9C43-E0AB-B0B5C8C068D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D62D33-975D-F8A7-D9BB-F8FDB626E9D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D6F308-A096-E051-009D-D7FC87C3F38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5D2ACA-8AE6-C735-A957-4088C839504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C1E1E60-7103-462C-CCA4-06759BC4A8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9197" y="1785956"/>
            <a:ext cx="3305605" cy="4405668"/>
          </a:xfrm>
          <a:prstGeom prst="rect">
            <a:avLst/>
          </a:prstGeom>
          <a:ln>
            <a:solidFill>
              <a:srgbClr val="EC028D"/>
            </a:solidFill>
          </a:ln>
        </p:spPr>
      </p:pic>
      <p:pic>
        <p:nvPicPr>
          <p:cNvPr id="18" name="Espace réservé pour une image  17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id="{D7570A4F-F592-51D7-C470-350B99870B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14192323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F56AB-7FAE-09FE-FF04-6B533C647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0AFA8CF-48EA-4DAE-435F-08A2B02D149A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BADFEB-5114-D52B-3EDA-0DDA48377244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97B2"/>
              </a:solidFill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0024B8FC-535E-7BED-3EFB-C50C930D5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64" y="908942"/>
            <a:ext cx="6840000" cy="612000"/>
          </a:xfrm>
        </p:spPr>
        <p:txBody>
          <a:bodyPr>
            <a:noAutofit/>
          </a:bodyPr>
          <a:lstStyle/>
          <a:p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اقرؤوا مقاطع حرف الراء. قراءة هامسة</a:t>
            </a:r>
            <a:b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</a:br>
            <a:r>
              <a:rPr lang="ar-MA" sz="20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يواكب الأستاذ قراءة المتعلمين. يقدم التغذية الراجعة المناسبة.</a:t>
            </a:r>
            <a:br>
              <a:rPr lang="ar-MA" sz="20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</a:br>
            <a:endParaRPr lang="fr-FR" sz="2000" dirty="0"/>
          </a:p>
        </p:txBody>
      </p:sp>
      <p:pic>
        <p:nvPicPr>
          <p:cNvPr id="14" name="Espace réservé pour une image  13" descr="Une image contenant habits, sourire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45E315A-D18E-F950-2FD7-B022637E8C1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08A77BE-4D76-DE3E-2342-BE711582F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2A08A06-FC3A-122D-36FB-ABB6535B1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97A84A3-B099-0DAC-A94A-63D345FC2A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3979139-4EDF-9BE2-BF07-F4759C5968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C0ADF16-E7EB-2463-25B9-3259C7136F8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7B30E1-0CA4-787F-DEDA-AC358781585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6CD647-14C3-4E6C-15AD-52C2C1110CF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64BF93-22EB-8D60-1022-7892CD0A94F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2E8C79F-34C1-837E-F58C-016DEF68F2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8633" y="2583835"/>
            <a:ext cx="1238250" cy="100012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7CFE135-6DE0-1C06-CE67-2A15FC33CC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331" y="3748062"/>
            <a:ext cx="7597798" cy="212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70848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6A1B5-2E8B-060B-E36F-E0C087E88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EF68670E-6415-EB84-C0EF-6F156E6D8239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5A2746C-606B-CDBB-C514-C9665CAD8E30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97B2"/>
              </a:solidFill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5CB14478-9B59-FB3C-624D-AA711A8B7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64" y="908942"/>
            <a:ext cx="6840000" cy="612000"/>
          </a:xfrm>
        </p:spPr>
        <p:txBody>
          <a:bodyPr>
            <a:noAutofit/>
          </a:bodyPr>
          <a:lstStyle/>
          <a:p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ثنائيات – كل منكم يقرأ المقاطع لزميله </a:t>
            </a:r>
            <a:br>
              <a:rPr lang="ar-MA" sz="20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</a:br>
            <a:endParaRPr lang="fr-FR" sz="2000" dirty="0"/>
          </a:p>
        </p:txBody>
      </p:sp>
      <p:pic>
        <p:nvPicPr>
          <p:cNvPr id="14" name="Espace réservé pour une image  13" descr="Une image contenant habits, sourire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92B28D7-C84A-F963-CB0E-0A8973CE6BC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4A126F5-69AF-387C-0D2A-69C619F8B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64697A7-8AD1-F204-DB2A-C1B1EC0E1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4A1DCA9-0ACC-6507-2A48-151F25BCB2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3341922-FC65-50D0-68FC-00861360B1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8AAC56-2FE2-3991-C98C-79DF131262A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B582BC-90CF-68A2-544F-F823F019159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8A4308-BCF7-DE99-507C-F55EAD0AFAD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84F191-0A0A-7E17-D210-E43CEEB0372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D1A59FD-9434-F2D0-3D65-7B49EE401B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8633" y="2583835"/>
            <a:ext cx="1238250" cy="100012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BF64E21-70F5-748C-6438-4B96069856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331" y="3748062"/>
            <a:ext cx="7597798" cy="212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8805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FDDD1-26C7-52C8-DBDD-06FF787C9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4EF3DBB-6AE0-4529-3776-DEE20739213F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74F5DBF-E0DB-B601-824F-A61F51C89188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97B2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778EEA7-830C-C315-55C7-5ED544EF6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633" y="2639819"/>
            <a:ext cx="1238250" cy="1000125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63199DB8-74E2-77BD-9CFA-EF21F5E6B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64" y="908942"/>
            <a:ext cx="6840000" cy="612000"/>
          </a:xfrm>
        </p:spPr>
        <p:txBody>
          <a:bodyPr>
            <a:noAutofit/>
          </a:bodyPr>
          <a:lstStyle/>
          <a:p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اقرؤوا الكلمات. قراءة هامسة</a:t>
            </a:r>
            <a:b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</a:br>
            <a:r>
              <a:rPr lang="ar-MA" sz="20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يواكب الأستاذ قراءة المتعلمين. يقدم التغذية الراجعة المناسبة.</a:t>
            </a:r>
            <a:br>
              <a:rPr lang="ar-MA" sz="20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</a:br>
            <a:endParaRPr lang="fr-FR" sz="2000" dirty="0"/>
          </a:p>
        </p:txBody>
      </p:sp>
      <p:pic>
        <p:nvPicPr>
          <p:cNvPr id="14" name="Espace réservé pour une image  13" descr="Une image contenant habits, sourire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2423091-C780-2564-6F32-C491A49407F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BA5623D-D63F-632D-A423-62E7083CC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5E83925-3485-CC0C-DE1E-81D9EA3B42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314F4DF-5631-5F91-5669-F03EC2739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071C3A9-2031-8642-05D0-7AC9C3B560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31A27A8-AFE2-FD90-BEF6-2F06E6A68F7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008652-9F58-D92B-01BA-1EDFCBFC537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45B8C6-636D-C704-38FD-02FF2C4C1DA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79FC79-F52F-1FD5-B0E7-B2E8CC260C5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A355618-E842-7865-6A17-042B1BBA96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516" y="3932641"/>
            <a:ext cx="8020967" cy="209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21049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61F58-3E81-2CC4-02BB-0CE831BBE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5F09C605-FD99-9F03-BDBA-7031E41F8627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B6E38B0-465A-77C0-4C79-1AA2D75643E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97B2"/>
              </a:solidFill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508DBE60-C539-C059-0568-09721BFEE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64" y="908942"/>
            <a:ext cx="6840000" cy="612000"/>
          </a:xfrm>
        </p:spPr>
        <p:txBody>
          <a:bodyPr>
            <a:noAutofit/>
          </a:bodyPr>
          <a:lstStyle/>
          <a:p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يقوم ليقرأ الكلمات؟ </a:t>
            </a:r>
            <a:br>
              <a:rPr lang="ar-MA" sz="20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</a:br>
            <a:endParaRPr lang="fr-FR" sz="2000" dirty="0"/>
          </a:p>
        </p:txBody>
      </p:sp>
      <p:pic>
        <p:nvPicPr>
          <p:cNvPr id="14" name="Espace réservé pour une image  13" descr="Une image contenant habits, sourire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AE032AD-FCF0-EC12-C616-7D1EB65EAB2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D2A140F-27C8-925B-045D-19FAC28F8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2326886-1C89-B0C7-E819-5B5F02860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37F28DD-9809-7F96-5252-E9E59689D6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C67EFF8-592D-FD51-4048-45F433805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FBF05F-1306-C0D1-DF91-299CE482B56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5E2E34-39DD-92FA-DF17-3D8D79A2281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40CB7E-7CA1-4994-40CD-EC4BEB93C1C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1E8FFA-F286-8081-59C9-5E7FAED1941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CAE1E97-F4A8-3CFF-5AD6-9F5BFFECB5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8633" y="2639819"/>
            <a:ext cx="1238250" cy="100012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1933BAD-C54D-9ACE-C35C-88EEAC7EF2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516" y="3932641"/>
            <a:ext cx="8020967" cy="209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97727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34688-CB6E-6F16-4233-353F402BC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D6211C2E-812A-45C1-4F25-3E2254B545E3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1C1D86-5C4B-541C-96F9-A7313A1CE1AC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476250" y="756000"/>
            <a:ext cx="6974609" cy="612000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وقت النجمة الآن. الفائز بنجمة المشاركة بهدوء هو (هي) صديقكم (صديقتكم)............. صفقوا له (لها).</a:t>
            </a:r>
            <a:endParaRPr lang="fr-FR" sz="2000" dirty="0"/>
          </a:p>
        </p:txBody>
      </p:sp>
      <p:pic>
        <p:nvPicPr>
          <p:cNvPr id="17" name="Image 1">
            <a:extLst>
              <a:ext uri="{FF2B5EF4-FFF2-40B4-BE49-F238E27FC236}">
                <a16:creationId xmlns:a16="http://schemas.microsoft.com/office/drawing/2014/main" id="{F85E58E3-BCF3-7489-9323-B9E0BF9D08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2">
            <a:extLst>
              <a:ext uri="{FF2B5EF4-FFF2-40B4-BE49-F238E27FC236}">
                <a16:creationId xmlns:a16="http://schemas.microsoft.com/office/drawing/2014/main" id="{89CAF9FB-25FF-1F27-B20B-A3D4408D1F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5">
            <a:extLst>
              <a:ext uri="{FF2B5EF4-FFF2-40B4-BE49-F238E27FC236}">
                <a16:creationId xmlns:a16="http://schemas.microsoft.com/office/drawing/2014/main" id="{A946359F-9511-D6FA-2C14-DE55C621CA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6">
            <a:extLst>
              <a:ext uri="{FF2B5EF4-FFF2-40B4-BE49-F238E27FC236}">
                <a16:creationId xmlns:a16="http://schemas.microsoft.com/office/drawing/2014/main" id="{D6D0C2D1-296A-87EA-3B41-730571631B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CFFAD72-81FD-2BB3-3353-9C3E0259FEC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304389C-0E04-D46C-57BC-A95274E6B6F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92E2E9-A7A0-521C-C13C-5830F21D0C9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6A81BD-F846-D819-8ABC-6F089FA239A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7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C7CD5873-7C7C-93C6-9959-9294D106DA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8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4C513DD-75E8-7F23-C79D-4B9527C2CF6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126700"/>
            <a:ext cx="540000" cy="540000"/>
          </a:xfrm>
          <a:prstGeom prst="rect">
            <a:avLst/>
          </a:prstGeom>
        </p:spPr>
      </p:pic>
      <p:pic>
        <p:nvPicPr>
          <p:cNvPr id="5" name="Espace réservé pour une image  4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3E9CB10-E53E-E53A-F023-E6E3149B0D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12000"/>
            <a:ext cx="900000" cy="900000"/>
          </a:xfrm>
        </p:spPr>
      </p:pic>
    </p:spTree>
    <p:extLst>
      <p:ext uri="{BB962C8B-B14F-4D97-AF65-F5344CB8AC3E}">
        <p14:creationId xmlns:p14="http://schemas.microsoft.com/office/powerpoint/2010/main" val="17745645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3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03743-6C6F-7FE1-2410-8CDD022F1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708D839-B325-63F7-5BFD-504C86D12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542DECB-BD19-7935-E554-0DB6E8F34BE5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6A16B41-8E6A-CD58-56A5-A5A5863B2763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F86F587C-5D41-449D-945F-CFE002C71E00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3 -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6BD0EB1-E607-8561-D6E3-75D9630E9A2E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34E62C9E-567D-9F9D-AA5B-4B3BC29FEB17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B60D1D3E-E8E2-A7AB-347B-16D3D8CDEF7C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9593EFB4-EFB0-996D-36F2-F89A79B71B60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C593F1C-83B4-F95A-E246-EA268BCDB6AB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6A7D8E8D-9454-0FB9-1348-AFA1D853F56E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B2F95F46-F588-5EBE-AC18-6BFF05900A21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14F99E80-721E-2662-B024-5675F4014D92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2B5855F1-8FE2-4A3B-5108-CDDCB1B12FE4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73FA08F-E5DD-0444-783C-A13E61174249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1E925600-72EB-C208-09BE-3DFC7BA6BE44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1ED7E085-BF89-4E2A-4CD9-5DAD96CB9DD1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AE255408-845B-CF4C-F074-9375B2ED8441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offerte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A3C54F26-D449-AC79-EB80-9DA13DA1DF7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معجم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استماع وتحدث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قراءة : </a:t>
            </a:r>
            <a:r>
              <a:rPr lang="ar-MA" dirty="0"/>
              <a:t> حرف الميم مع الحركات القصيرة والطويلة</a:t>
            </a:r>
            <a:endParaRPr lang="tzm-Arab-MA" dirty="0"/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خط : رسم الحرف </a:t>
            </a:r>
            <a:r>
              <a:rPr lang="ar-MA" dirty="0"/>
              <a:t>مع الحركات القصيرة والطويلة</a:t>
            </a:r>
            <a:endParaRPr lang="tzm-Arab-MA" dirty="0"/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6EDC0A80-DC39-B189-3EE6-D56F1D1AAFA5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استماع وتحدث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قراءة : دمج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إملاء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B839F7B9-F115-69AA-CFF2-ADD864B0366D}"/>
              </a:ext>
            </a:extLst>
          </p:cNvPr>
          <p:cNvSpPr txBox="1">
            <a:spLocks/>
          </p:cNvSpPr>
          <p:nvPr/>
        </p:nvSpPr>
        <p:spPr>
          <a:xfrm>
            <a:off x="4896000" y="390422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استماع وتحدث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قراءة : </a:t>
            </a:r>
            <a:r>
              <a:rPr lang="ar-MA" dirty="0"/>
              <a:t>حرف الميم مع التنوين</a:t>
            </a:r>
            <a:endParaRPr lang="tzm-Arab-MA" dirty="0"/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خط : رسم الحرف مع </a:t>
            </a:r>
            <a:r>
              <a:rPr lang="ar-MA" dirty="0"/>
              <a:t>التنوين</a:t>
            </a:r>
            <a:endParaRPr lang="tzm-Arab-MA" dirty="0"/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0DA4449F-6089-7F82-1C13-D09CEF4636D7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استماع وتحدث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قراءة :أراجع ما تعلمته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إنتاج كتابي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4FEF7FC1-B2BC-F6D3-52B4-71C6C7B219C1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استماع وتحدث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قراءة :</a:t>
            </a:r>
            <a:r>
              <a:rPr lang="ar-MA" dirty="0"/>
              <a:t> </a:t>
            </a:r>
            <a:r>
              <a:rPr lang="tzm-Arab-MA" dirty="0"/>
              <a:t> حرف </a:t>
            </a:r>
            <a:r>
              <a:rPr lang="ar-MA" dirty="0"/>
              <a:t>الراء مع الحركات القصيرة والطويلة</a:t>
            </a:r>
            <a:endParaRPr lang="tzm-Arab-MA" dirty="0"/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خط : رسم الحرف مع </a:t>
            </a:r>
            <a:r>
              <a:rPr lang="ar-MA" dirty="0"/>
              <a:t>الحركات القصيرة والطويلة</a:t>
            </a:r>
            <a:endParaRPr lang="tzm-Arab-MA" dirty="0"/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1226B827-C206-3053-EF28-49250615B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191092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84C50125-6638-DB49-3CE3-D7CE8EA18B85}"/>
              </a:ext>
            </a:extLst>
          </p:cNvPr>
          <p:cNvSpPr txBox="1">
            <a:spLocks/>
          </p:cNvSpPr>
          <p:nvPr/>
        </p:nvSpPr>
        <p:spPr>
          <a:xfrm>
            <a:off x="757652" y="238010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استماع وتحدث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قراءة : حرف الراء مع التنوين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رسم الحرف مع التنوين – نقل كلمات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2A387659-A5B7-51B9-0531-72F61298701A}"/>
              </a:ext>
            </a:extLst>
          </p:cNvPr>
          <p:cNvSpPr/>
          <p:nvPr/>
        </p:nvSpPr>
        <p:spPr>
          <a:xfrm>
            <a:off x="2917910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4 - </a:t>
            </a:r>
            <a:endParaRPr lang="ar-MA" sz="1600" b="1" dirty="0">
              <a:solidFill>
                <a:srgbClr val="474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17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0AA1F6B-6FA8-D786-AE56-67295470D13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قفوا، سنردد أنشودة الحروف.</a:t>
            </a:r>
            <a:endParaRPr lang="fr-FR" sz="2400" dirty="0"/>
          </a:p>
        </p:txBody>
      </p:sp>
      <p:pic>
        <p:nvPicPr>
          <p:cNvPr id="16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03E9E211-4510-7610-7FA3-F580B98D81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FINALE PART 01 -  أنشودة الحروف V3-1080p-251020">
            <a:hlinkClick r:id="" action="ppaction://media"/>
            <a:extLst>
              <a:ext uri="{FF2B5EF4-FFF2-40B4-BE49-F238E27FC236}">
                <a16:creationId xmlns:a16="http://schemas.microsoft.com/office/drawing/2014/main" id="{6DB8704F-A331-361A-0064-401852B73C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2" y="1853193"/>
            <a:ext cx="7038975" cy="3959225"/>
          </a:xfrm>
          <a:prstGeom prst="rect">
            <a:avLst/>
          </a:prstGeom>
        </p:spPr>
      </p:pic>
      <p:pic>
        <p:nvPicPr>
          <p:cNvPr id="15" name="Image 1">
            <a:extLst>
              <a:ext uri="{FF2B5EF4-FFF2-40B4-BE49-F238E27FC236}">
                <a16:creationId xmlns:a16="http://schemas.microsoft.com/office/drawing/2014/main" id="{F85E58E3-BCF3-7489-9323-B9E0BF9D08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2">
            <a:extLst>
              <a:ext uri="{FF2B5EF4-FFF2-40B4-BE49-F238E27FC236}">
                <a16:creationId xmlns:a16="http://schemas.microsoft.com/office/drawing/2014/main" id="{89CAF9FB-25FF-1F27-B20B-A3D4408D1F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5">
            <a:extLst>
              <a:ext uri="{FF2B5EF4-FFF2-40B4-BE49-F238E27FC236}">
                <a16:creationId xmlns:a16="http://schemas.microsoft.com/office/drawing/2014/main" id="{A946359F-9511-D6FA-2C14-DE55C621CA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6">
            <a:extLst>
              <a:ext uri="{FF2B5EF4-FFF2-40B4-BE49-F238E27FC236}">
                <a16:creationId xmlns:a16="http://schemas.microsoft.com/office/drawing/2014/main" id="{D6D0C2D1-296A-87EA-3B41-730571631B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CFFAD72-81FD-2BB3-3353-9C3E0259FEC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304389C-0E04-D46C-57BC-A95274E6B6F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92E2E9-A7A0-521C-C13C-5830F21D0C9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56A81BD-F846-D819-8ABC-6F089FA239A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5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4C513DD-75E8-7F23-C79D-4B9527C2CF6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1267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26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4923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الآن سنتعلم كيف نكتب حرف الراء  مع التنوين.</a:t>
            </a:r>
            <a:endParaRPr lang="fr-FR" sz="2400" dirty="0"/>
          </a:p>
        </p:txBody>
      </p:sp>
      <p:pic>
        <p:nvPicPr>
          <p:cNvPr id="14" name="Espace réservé pour une image  13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E288F71-5410-F936-D999-4D11F1C59B7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5D87943-E8B7-3D48-E7C0-F3D702436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989A307-02D7-FCD3-EF36-7BC86C2A43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1BE392A-735C-E797-3E5C-BF2878502A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7DF84D8-CF43-FF29-FD48-A7E79F152B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0175CE8-79E6-2F20-78C6-08C8E045CDF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BA424B-61B0-9F41-EA1B-73665D27E1B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E11761-E7FF-2AE8-6B42-F4D2F35E402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2077BB-3113-E543-32B7-D3C8003E0DB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15" name="Google Shape;2404;p107">
            <a:extLst>
              <a:ext uri="{FF2B5EF4-FFF2-40B4-BE49-F238E27FC236}">
                <a16:creationId xmlns:a16="http://schemas.microsoft.com/office/drawing/2014/main" id="{E5A6507D-E42A-E739-5B0D-C3D43942FA0F}"/>
              </a:ext>
            </a:extLst>
          </p:cNvPr>
          <p:cNvSpPr/>
          <p:nvPr/>
        </p:nvSpPr>
        <p:spPr>
          <a:xfrm>
            <a:off x="3888955" y="3177136"/>
            <a:ext cx="1592005" cy="1133545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lvl="0" algn="ctr"/>
            <a:r>
              <a:rPr lang="ar-MA" sz="9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رࣱ</a:t>
            </a:r>
            <a:endParaRPr sz="96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6" name="Google Shape;2404;p107">
            <a:extLst>
              <a:ext uri="{FF2B5EF4-FFF2-40B4-BE49-F238E27FC236}">
                <a16:creationId xmlns:a16="http://schemas.microsoft.com/office/drawing/2014/main" id="{856B5C2F-1D1F-E045-2CA4-38FE6C624D00}"/>
              </a:ext>
            </a:extLst>
          </p:cNvPr>
          <p:cNvSpPr/>
          <p:nvPr/>
        </p:nvSpPr>
        <p:spPr>
          <a:xfrm>
            <a:off x="6048721" y="3177136"/>
            <a:ext cx="1592005" cy="1133545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راً</a:t>
            </a:r>
            <a:endParaRPr sz="96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7" name="Google Shape;2404;p107">
            <a:extLst>
              <a:ext uri="{FF2B5EF4-FFF2-40B4-BE49-F238E27FC236}">
                <a16:creationId xmlns:a16="http://schemas.microsoft.com/office/drawing/2014/main" id="{1C6FB6E3-347B-C756-E372-4D183EF597E2}"/>
              </a:ext>
            </a:extLst>
          </p:cNvPr>
          <p:cNvSpPr/>
          <p:nvPr/>
        </p:nvSpPr>
        <p:spPr>
          <a:xfrm>
            <a:off x="1729189" y="3223665"/>
            <a:ext cx="1592005" cy="1133545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رٍ</a:t>
            </a:r>
            <a:endParaRPr sz="96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16892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2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لاحظوا جيدا كيف سأكتب  حرف الراء  مع تنوين الفتح. على سبورة الكتابة.</a:t>
            </a:r>
            <a:endParaRPr lang="fr-FR" sz="2200" dirty="0"/>
          </a:p>
        </p:txBody>
      </p:sp>
      <p:pic>
        <p:nvPicPr>
          <p:cNvPr id="15" name="Espace réservé pour une image  14" descr="Une image contenant dessin, art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D2B8124-79F0-1A73-8641-F30A4B15C9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3938952-F4E4-9427-2BC0-5AFD776BD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6CECDB8-977B-0973-90DF-129FFBF17E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4EA93BA-53C3-051A-6C6C-5D07A7C50C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66F7546-092F-F9B4-0577-C2C07B7F08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1B459A-EC1A-578B-6AAD-56DAFA41097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8F353E-F356-CD54-87D6-18E528158A9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ABA29F-2546-74F3-F2C3-82E10FDA8CB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BFCE19-1E9C-BF4D-09BC-A24788F8E52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4506B8F-AA8D-7DFA-CE93-0D7D679555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609" y="2304989"/>
            <a:ext cx="2868934" cy="292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3386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6A725700-00D7-9A30-AC6A-38B5BAAB7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477" y="1860495"/>
            <a:ext cx="4095750" cy="326707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F2E69CF-9F76-C17A-9A2B-A905042D605C}"/>
              </a:ext>
            </a:extLst>
          </p:cNvPr>
          <p:cNvSpPr txBox="1"/>
          <p:nvPr/>
        </p:nvSpPr>
        <p:spPr>
          <a:xfrm>
            <a:off x="4028168" y="2798998"/>
            <a:ext cx="23046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15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راً</a:t>
            </a:r>
            <a:endParaRPr lang="fr-MA" sz="13800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الآن دوركم، اكتبوا راً على الألواح.</a:t>
            </a:r>
            <a:endParaRPr lang="ar-MA" sz="2000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C082E22-A021-E843-5906-D1563AA325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4CF5AAA-D29F-542E-9010-F6CD6DEBF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765B7C8-03FB-93AA-6C34-0208003B9F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7B6677D-4754-6712-5F35-657E161F10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53E096F-C897-DC82-B0F6-D020FBF4ED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26A167-29BC-39D9-D224-1A7A10435A3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74BB66-D984-D67D-0488-E0B20CC9623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2A90E0-7964-28F7-2801-48FF057ED70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771342-3BC4-EEE8-B04F-05D691C8460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506352620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598241" y="762686"/>
            <a:ext cx="6840000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ارفعوا ألواحكم. صححوا.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6D8F8B0-13A8-E0DD-6425-826F53658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EAAAC1-EF8B-F582-A209-FA0F07399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BB56E17-DD75-4461-8AFD-39D384700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B6B975C-E720-BE02-70C4-DB1284024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F6D7815-F1BD-2E83-D4FD-F315E1120F5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FA0EFA-B595-AA44-9990-A7C9ECC30CD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1B9325-E46E-4FB4-1141-19E5703FBC5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38BAD2-B2BE-2B2B-5007-E1F01F02EFB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FA861E44-428E-4CDB-73AF-7DFC0C9E9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5628" y="2233720"/>
            <a:ext cx="4095750" cy="3267075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06E4F135-09BE-C72B-6D36-DA7C5F012EA3}"/>
              </a:ext>
            </a:extLst>
          </p:cNvPr>
          <p:cNvSpPr txBox="1"/>
          <p:nvPr/>
        </p:nvSpPr>
        <p:spPr>
          <a:xfrm>
            <a:off x="3930671" y="3096531"/>
            <a:ext cx="150488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15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راً</a:t>
            </a:r>
            <a:endParaRPr lang="fr-MA" sz="13800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8" name="Espace réservé pour une image  2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28A6DB9-72D2-DF0A-2CB8-BAC96C179C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18686"/>
            <a:ext cx="900000" cy="900000"/>
          </a:xfrm>
        </p:spPr>
      </p:pic>
    </p:spTree>
    <p:extLst>
      <p:ext uri="{BB962C8B-B14F-4D97-AF65-F5344CB8AC3E}">
        <p14:creationId xmlns:p14="http://schemas.microsoft.com/office/powerpoint/2010/main" val="3236886324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سأكتب الآن حرف الراء  مع تنوين الضم. 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 descr="Une image contenant dessin, art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A3885B2-CB6A-BA4D-0C08-B7F2A250708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ED1F043-A6FD-496F-079F-148390292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0F6BA16-2F38-2E52-9DDA-054AB8212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50C5D21-440D-CA74-6CA4-DF4E6B9109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49822AE-657C-167F-9533-C75527A78B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73969E-141D-13C6-2FF5-3E539A42B60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0D2A11-8A42-8201-3D58-D26981E7B6D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76B7F4-14D9-F4B0-F96B-E2639EB306A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F70A73-8218-27C4-1A82-5143417BF69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7D385D8-9235-8D7C-4636-62CDE0142B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9214" y="2407299"/>
            <a:ext cx="2769314" cy="271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85126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6A725700-00D7-9A30-AC6A-38B5BAAB7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477" y="1860495"/>
            <a:ext cx="4095750" cy="326707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F2E69CF-9F76-C17A-9A2B-A905042D605C}"/>
              </a:ext>
            </a:extLst>
          </p:cNvPr>
          <p:cNvSpPr txBox="1"/>
          <p:nvPr/>
        </p:nvSpPr>
        <p:spPr>
          <a:xfrm>
            <a:off x="3130895" y="2798510"/>
            <a:ext cx="23046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115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ــرࣱ</a:t>
            </a:r>
            <a:endParaRPr lang="fr-MA" sz="13800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الآن دوركم، اكتبوا  رٌ  على الألواح.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12B6B4A-F0FB-C28B-D3D3-B133120DF2B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89445BC-8B61-0DB3-20B8-1BBBEEC51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5A0A4F2-791A-6704-9E61-6216B0AF0F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41DA86E-1AB0-F7C0-A664-BDAB5E16D7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74F6A98-A88F-9316-4BD9-093A3D5A07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638522-C8DE-8DF2-AC77-A7523933B63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B221B8-47D0-8206-06D5-71469418B0F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D202B1-A56E-A1D3-7B55-E8538548F74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BCFDE4-72D3-8950-9788-1A150B2EBF0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46258332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43346-1438-A784-92F2-D00FB924A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B5564FCF-17A7-D48C-F4B3-C111D00FB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477" y="1860495"/>
            <a:ext cx="4095750" cy="326707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FCCF77D-25B0-120A-D169-CAD15BF64DDE}"/>
              </a:ext>
            </a:extLst>
          </p:cNvPr>
          <p:cNvSpPr txBox="1"/>
          <p:nvPr/>
        </p:nvSpPr>
        <p:spPr>
          <a:xfrm>
            <a:off x="3130895" y="2798510"/>
            <a:ext cx="23046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115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ــرࣱ</a:t>
            </a:r>
            <a:endParaRPr lang="fr-MA" sz="13800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6AD39D9A-A621-46A1-9B38-864187953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ارفعوا ألواحكم. صححوا.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D6E1A0C-7032-A1A6-AA8C-0120D9C6E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FFCBDE8-CBA2-5693-0F48-8F7751F33E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2B154F4-A6FB-89FF-F083-D45FF65FDD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EAE670B-3124-1232-1180-A9AD4F2C5B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E80F50-E637-D5AD-F003-1AD4215EB2A9}"/>
              </a:ext>
            </a:extLst>
          </p:cNvPr>
          <p:cNvSpPr>
            <a:spLocks/>
          </p:cNvSpPr>
          <p:nvPr/>
        </p:nvSpPr>
        <p:spPr>
          <a:xfrm>
            <a:off x="6664249" y="15340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F2F8C4-7CC7-FF21-5925-6B651979E37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99D881-5EA7-E1A0-D76F-8175DBBD1E2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F81421-10A1-5FDC-41C1-9D6F55403C6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5" name="Espace réservé pour une image  14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2D4B5B5-84A5-1A97-B858-62A3A2413D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40796841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98241" y="684000"/>
            <a:ext cx="6840000" cy="612000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2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سأكتب الآن حرف الراء  مع تنوين الكسر. </a:t>
            </a:r>
            <a:endParaRPr lang="fr-FR" sz="2200" dirty="0"/>
          </a:p>
        </p:txBody>
      </p:sp>
      <p:sp>
        <p:nvSpPr>
          <p:cNvPr id="7" name="Espace réservé pour une image  6"/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7B3308E-9040-CB35-7A08-88D5CA7CE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B6D91EE-123D-BABC-AD4A-D39ECD961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B72EC00-9D87-7A2D-1D28-470349CA6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B40A981-D589-3305-8548-C1D84098AE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CF7033-5FEF-CCE7-DE94-3F5B3E1A67B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7F84B0-DD35-D137-0466-3E9B286E44E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E7EC1B-A185-A2B5-F9B4-975339FC464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C65DE3-285C-3840-88BC-03105785AF9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3" name="Espace réservé pour une image  16" descr="Une image contenant dessin, art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9EFB467-D1B9-068C-90A9-5A194C74E7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910F3D9-8764-379F-184C-BFC26BD071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7954" y="2416629"/>
            <a:ext cx="2675203" cy="261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69909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الآن دوركم، اكتبوا  ـرٍ  على الألواح.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934AB7D-947F-292D-9BA8-3EE5FF6D2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6A65983-95B8-CB8B-62EB-6C50A85A5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149DE5E-1748-AD86-B53B-04F106106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8C017AD-DCF1-E87A-E330-EB8D9F6139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1ED1EF-083C-6849-CF43-0A8D9745D33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1CF206-1D9D-FAA2-BA01-5EF9632797F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A7899A-A415-2087-851C-3CD560BA44D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057F59-C390-293F-F1FE-C73CFC42F34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064AA6D-501A-B922-D142-B6685DD50C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4719" y="1887113"/>
            <a:ext cx="4653464" cy="376237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043883C-AD0E-8158-4116-E55E0F222D84}"/>
              </a:ext>
            </a:extLst>
          </p:cNvPr>
          <p:cNvSpPr txBox="1"/>
          <p:nvPr/>
        </p:nvSpPr>
        <p:spPr>
          <a:xfrm>
            <a:off x="4365102" y="2837276"/>
            <a:ext cx="23046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15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ــرٍ</a:t>
            </a:r>
            <a:endParaRPr lang="fr-MA" sz="11500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Espace réservé pour une image  19" descr="Une image contenant habits, sourire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9CD1B7-6EF6-5ACC-CEB8-A594C63242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69587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117B024-F966-8989-0AA4-9A61AEC5B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222" y="1374810"/>
            <a:ext cx="5488778" cy="2842958"/>
          </a:xfrm>
          <a:prstGeom prst="rect">
            <a:avLst/>
          </a:prstGeom>
        </p:spPr>
      </p:pic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257B3B1-2560-5EF1-EFF1-7E74CDBD5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365" y="4009236"/>
            <a:ext cx="5525521" cy="150788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CA3DE6C-9D36-D490-EE1D-FDC57D3CE837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rtl="1"/>
            <a:r>
              <a:rPr lang="ar-MA" dirty="0">
                <a:cs typeface="Microsoft Uighur" panose="02000000000000000000" pitchFamily="2" charset="-78"/>
              </a:rPr>
              <a:t>هيكلة حصة اليوم</a:t>
            </a:r>
            <a:endParaRPr lang="fr-MA" dirty="0">
              <a:cs typeface="+mn-cs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F16054E-456A-7E90-8941-D9D568C0AB0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072787" y="4561591"/>
            <a:ext cx="4498975" cy="684212"/>
          </a:xfrm>
          <a:prstGeom prst="rect">
            <a:avLst/>
          </a:prstGeom>
          <a:noFill/>
        </p:spPr>
        <p:txBody>
          <a:bodyPr anchor="ctr"/>
          <a:lstStyle/>
          <a:p>
            <a:pPr marL="266700" indent="-266700" algn="r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2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تعرف واستثمار الأساليب والأفعال الكلامية:  أساليب التحية وتقديم النفس (أقدم نفسي) –حصة التشخيص- 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B712674F-7A01-DDE7-0953-D7E2037282D8}"/>
              </a:ext>
            </a:extLst>
          </p:cNvPr>
          <p:cNvSpPr txBox="1">
            <a:spLocks/>
          </p:cNvSpPr>
          <p:nvPr/>
        </p:nvSpPr>
        <p:spPr>
          <a:xfrm>
            <a:off x="1710838" y="2300382"/>
            <a:ext cx="5074176" cy="146956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الترحيب وتدبير السلوك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أنشطة اعتيادية: لوحة المقاطع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None/>
              <a:tabLst/>
              <a:defRPr/>
            </a:pP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                                 كلمات بصرية: هذا – هذه –  أسماء التلاميذ.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7F6EA65F-36FA-77D6-A886-2F4FF3D968F2}"/>
              </a:ext>
            </a:extLst>
          </p:cNvPr>
          <p:cNvSpPr txBox="1">
            <a:spLocks/>
          </p:cNvSpPr>
          <p:nvPr/>
        </p:nvSpPr>
        <p:spPr>
          <a:xfrm>
            <a:off x="4838275" y="4218843"/>
            <a:ext cx="1738363" cy="26576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-03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استماع وتحدث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C7FB4C53-9529-45FE-5B8C-8128A9538AE0}"/>
              </a:ext>
            </a:extLst>
          </p:cNvPr>
          <p:cNvSpPr txBox="1">
            <a:spLocks/>
          </p:cNvSpPr>
          <p:nvPr/>
        </p:nvSpPr>
        <p:spPr>
          <a:xfrm>
            <a:off x="4247926" y="1934893"/>
            <a:ext cx="2265992" cy="26576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-01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461207E-ACF8-6D76-3089-29EFD6472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365" y="5394849"/>
            <a:ext cx="5525521" cy="1405870"/>
          </a:xfrm>
          <a:prstGeom prst="rect">
            <a:avLst/>
          </a:prstGeom>
        </p:spPr>
      </p:pic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88C9A18D-7840-D23B-E098-15314DBCB664}"/>
              </a:ext>
            </a:extLst>
          </p:cNvPr>
          <p:cNvSpPr txBox="1">
            <a:spLocks/>
          </p:cNvSpPr>
          <p:nvPr/>
        </p:nvSpPr>
        <p:spPr>
          <a:xfrm>
            <a:off x="1911700" y="5894763"/>
            <a:ext cx="4498975" cy="684212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قراءة حرف الراء مع التنوين.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رسم الحرف مع التنوين- نقل كلمات.</a:t>
            </a:r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785BE6F9-11F8-5A93-0B3A-ABF45A125E43}"/>
              </a:ext>
            </a:extLst>
          </p:cNvPr>
          <p:cNvSpPr txBox="1">
            <a:spLocks/>
          </p:cNvSpPr>
          <p:nvPr/>
        </p:nvSpPr>
        <p:spPr>
          <a:xfrm>
            <a:off x="4838275" y="5573061"/>
            <a:ext cx="1738363" cy="26576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-03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قراءة / كتابة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D0B8A7EE-78D4-E619-FC54-93278670A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9507" y="5677786"/>
            <a:ext cx="540000" cy="41852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DE95703-95F9-0137-EB5B-72DF3B6DB7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706016" y="4255443"/>
            <a:ext cx="424748" cy="540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9035695-A1FE-70C4-72B6-6DAF8102E1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4554" y="1805299"/>
            <a:ext cx="544953" cy="540000"/>
          </a:xfrm>
          <a:prstGeom prst="rect">
            <a:avLst/>
          </a:prstGeom>
        </p:spPr>
      </p:pic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B4D0B0E0-D077-8453-11AB-7EF22167B7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1561596" y="1505776"/>
            <a:ext cx="468000" cy="468000"/>
          </a:xfrm>
          <a:prstGeom prst="rect">
            <a:avLst/>
          </a:prstGeom>
        </p:spPr>
      </p:pic>
      <p:pic>
        <p:nvPicPr>
          <p:cNvPr id="5" name="Espace réservé pour une image  20">
            <a:extLst>
              <a:ext uri="{FF2B5EF4-FFF2-40B4-BE49-F238E27FC236}">
                <a16:creationId xmlns:a16="http://schemas.microsoft.com/office/drawing/2014/main" id="{7102410C-9DFA-B875-0F3E-8E9274F560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1578198" y="3970453"/>
            <a:ext cx="468000" cy="468000"/>
          </a:xfrm>
          <a:prstGeom prst="rect">
            <a:avLst/>
          </a:prstGeom>
        </p:spPr>
      </p:pic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DA64AA24-24B2-5DF6-26BA-73225B77E13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1578198" y="5413485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985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40FB9-83E1-E18E-E74F-50A394F13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3D63DC9-BB52-2EA9-4AC6-819A38DF9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ارفعوا ألواحكم. صححوا.</a:t>
            </a:r>
            <a:endParaRPr lang="fr-FR" sz="2400" dirty="0"/>
          </a:p>
        </p:txBody>
      </p:sp>
      <p:pic>
        <p:nvPicPr>
          <p:cNvPr id="16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5A88B71-0B5E-7E9A-0473-A8EB1335D1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7E0B2F0-25AD-5D9A-214B-7C3FD92D4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0C28182-F197-1B1C-BEBE-58ABFF263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1B946BA-5875-237B-55ED-0B8DC574FF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DF4EAA-7927-F4B2-0DA2-7F4A78FC7D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2A1C3B-990E-389E-0E88-787C8EAF138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054883-CFCE-3AE9-BF4D-8DA677E678F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4A0BEE-17FE-A0E6-79BA-E28D56462D3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47B899-4070-3B26-623D-1B41094B613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19C22C6-9C07-791E-B1A3-22F0DBEF05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4719" y="1887113"/>
            <a:ext cx="4653464" cy="376237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D6806F4-B646-153B-E310-5ECBC766B7F2}"/>
              </a:ext>
            </a:extLst>
          </p:cNvPr>
          <p:cNvSpPr txBox="1"/>
          <p:nvPr/>
        </p:nvSpPr>
        <p:spPr>
          <a:xfrm>
            <a:off x="4365102" y="2837276"/>
            <a:ext cx="23046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15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ــرٍ</a:t>
            </a:r>
            <a:endParaRPr lang="fr-MA" sz="11500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4798142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الآن ستنقلون كلمات تتضمن حرف الراء. أبدأ أنا أولا.</a:t>
            </a:r>
            <a:endParaRPr lang="fr-FR" sz="2400" dirty="0"/>
          </a:p>
        </p:txBody>
      </p:sp>
      <p:pic>
        <p:nvPicPr>
          <p:cNvPr id="13" name="Espace réservé pour une image  12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E4B72A9-23E1-C77D-B9A5-46B88CA3FC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1AA018D-6680-7ADE-1A12-736E2514E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E417934-17D5-C506-66CF-246C35169C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727897B-BD17-F319-2BA9-1532632EF4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247D438-45E9-E447-CDBE-681E889575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48767A-3A21-4C1E-47A5-D1D9C47C3AC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45651F-2BD6-7AE4-2A6D-402F602986D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DAAA47-B2FB-C904-D5DF-12ACB500BCF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1D7B3C-6D02-4325-4D01-BF2998E2973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D7941BE-9FFF-87C9-94EB-51BDCCE5EA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615" y="1936913"/>
            <a:ext cx="8132769" cy="42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82643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90145-6418-EEF4-95DA-2B9404803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63F09DEC-7F2C-EAB6-5F7D-2003B395C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أقرأ الكلمة التي سأنقلها: مَدارٌ</a:t>
            </a:r>
            <a:endParaRPr lang="fr-FR" sz="2400" dirty="0"/>
          </a:p>
        </p:txBody>
      </p:sp>
      <p:pic>
        <p:nvPicPr>
          <p:cNvPr id="13" name="Espace réservé pour une image  12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C9CD7BB-F2BD-76C8-BCC3-27ABCC04D0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50D7FE8-905D-FDAC-4E3A-1D0FFB533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FE5FEA9-657B-B5EB-4AD6-AFD5D7D930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9A3FC97-BC4E-D54B-9F9F-201E86CCD2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39B1D2A-5752-9601-1E36-CF6C10897A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EF6E462-F440-70E5-4CDE-CCE0F9CCC6B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2BD147-E52E-4C8B-9C03-94C07670093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787243-DABA-B554-410D-A2675E64128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0D69D4-5E01-D2AC-20EE-37D39BA3799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6B6FB80-FFA1-77AC-8D11-2E50113D44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615" y="1936913"/>
            <a:ext cx="8132769" cy="42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02629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A803B-3828-4C73-8174-C0621A880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598241" y="727682"/>
            <a:ext cx="6840000" cy="612000"/>
          </a:xfrm>
        </p:spPr>
        <p:txBody>
          <a:bodyPr>
            <a:norm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ألاحظ أن الكلمة تتكون من 3 مقاطع:  "مَـ"  - "دا"  - "رٌ"</a:t>
            </a:r>
            <a:endParaRPr lang="fr-FR" sz="2400" dirty="0"/>
          </a:p>
        </p:txBody>
      </p:sp>
      <p:pic>
        <p:nvPicPr>
          <p:cNvPr id="16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23013C1-37D4-4262-D409-2544FEC383C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99F1644-5809-40DB-16A8-0477DFAB6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C8367C1-F5E0-D992-EC33-6C7DD4289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08E127F-BC89-54CF-C3BD-CB6FC5E272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B1B16B5-509E-95A1-6BDD-85D10BCA68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502821-1458-84A9-6447-DF5B28E9AF8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24472F-E500-0042-9EFD-616FF0A6E76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A586BD-AC6E-1F22-E214-D1347D3CC08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67347B-0555-2466-A5B4-EB558A538EC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9D6148F0-F726-025A-FDD2-57EA45D5C6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615" y="1924288"/>
            <a:ext cx="8132769" cy="42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32609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1DBAA-56DD-1545-80D6-8CBBF03B1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FF4DD6F2-D0EB-C5D8-7667-BFAD403C3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727682"/>
            <a:ext cx="6840000" cy="612000"/>
          </a:xfrm>
        </p:spPr>
        <p:txBody>
          <a:bodyPr>
            <a:normAutofit/>
          </a:bodyPr>
          <a:lstStyle/>
          <a:p>
            <a:pPr lvl="0"/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سأنقل الكلمة على سبورة الكتابة. انتبهوا جيدا. </a:t>
            </a:r>
            <a:endParaRPr lang="fr-FR" sz="20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CEF5689-FF9F-1C30-9758-24770DBB7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844C13A-FD4F-BABF-F819-83197F52A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E4C4592-8335-2631-7526-25FDD80145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3C01C28-2598-724B-1D44-6E113DC14E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3BD6A4-E665-C07D-C36B-A6AF9787B8E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CA8D7D-DEB9-1A8A-EC0A-4357CC478BC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272906-D3DB-6E1B-6B01-12795033B6D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A74C82-0AA1-96B8-0767-7A203CF57F7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7" name="Espace réservé pour une image  16" descr="Une image contenant dessin, art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25EDDB3-4B57-0929-0AB7-F5F42A15C11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01753D0-1F6D-991A-5DE1-0E3C26DFEB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615" y="1936913"/>
            <a:ext cx="8132769" cy="42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13600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09ABC-BE91-D2EB-2E4B-91AC31D03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الآن دوركم.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انقلوا كلمة مدارٌ على الألواح</a:t>
            </a:r>
            <a:endParaRPr lang="fr-FR" sz="2000" dirty="0"/>
          </a:p>
        </p:txBody>
      </p:sp>
      <p:pic>
        <p:nvPicPr>
          <p:cNvPr id="15" name="Espace réservé pour une image  14" descr="Une image contenant habits, sourire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BFFE51C-CD3A-6822-1668-FE483148D7A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F776062-312D-A922-7204-90CF09FF2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553768C-345E-3DEB-D213-001FAB6FBA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264F08E-93E5-58A5-2F00-D710F80A9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4C66E8-68FC-FCAB-9DD9-5A43A499E7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9944D2-4A0D-63EA-CD1E-A9CF0D8B44F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1F1A87-8758-DDB5-4111-932141CD54C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DCEA76-B48F-B198-7CC9-3F612EF3937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A2B88B-D0AC-52A5-5342-A5401C66C53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7C0C657-2434-48A3-F5FD-32A5CB1296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615" y="1936913"/>
            <a:ext cx="8132769" cy="42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86084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C8067-78C3-A80C-F681-C309CFAAD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0FF7EECA-D9BB-8CEC-9A7C-CF7623C83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ارفعوا ألواحكم. صححوا.</a:t>
            </a:r>
            <a:endParaRPr lang="fr-FR" sz="20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51A2657-79C3-E92A-1008-59D787279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66115DF-B272-049F-CCAF-211A2A56F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EBAB94E-108A-2579-2E93-71F1FA385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B07203B-6D91-B78E-9104-CEE6B6B7D2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DEA8DA-5172-94FA-7EA5-FF1DDDC7068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1ACC87-8EF3-E319-CA76-49D99399CF6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3F340A-6980-10E4-F90E-42CFBD7EC71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6E0626-0944-C0C0-B474-C2B6EEADC18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0" name="Espace réservé pour une image  19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896F280-CFA5-25B4-2321-45DC465676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FDDB531-0172-DA29-7F38-8FEE935D2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615" y="1936913"/>
            <a:ext cx="8132769" cy="42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94023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598241" y="726863"/>
            <a:ext cx="6840000" cy="612000"/>
          </a:xfrm>
        </p:spPr>
        <p:txBody>
          <a:bodyPr>
            <a:noAutofit/>
          </a:bodyPr>
          <a:lstStyle/>
          <a:p>
            <a:pPr lvl="0" defTabSz="914400" rt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خذوا الكراسة الصفحة 26. نشاط النقل.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975DD3E-7413-5265-1422-7C40E6CC5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1D74A3E-0681-22F0-4E19-C85E47B79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8EE5BEA-36CB-539A-1BA1-10B2A7F59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BA27892-616F-7B47-4AAE-2A5388935C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AF4D93-88C6-676C-3FDB-5BAD33A6E88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1A950E-BC22-093F-FC2C-160EC9723AB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E255E7-1FB0-A15F-19CB-069959DA34C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1D681C-8500-11F0-FB2C-BBFBB49D9CF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0EF703D-5BE9-BE79-2D56-33E090BD5A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4868" y="1651602"/>
            <a:ext cx="3424335" cy="4636413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701AE16-1EEB-3059-8D86-7425A855D91F}"/>
              </a:ext>
            </a:extLst>
          </p:cNvPr>
          <p:cNvSpPr/>
          <p:nvPr/>
        </p:nvSpPr>
        <p:spPr>
          <a:xfrm>
            <a:off x="2385628" y="3733404"/>
            <a:ext cx="4224555" cy="240613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Espace réservé pour une image  16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id="{91D0E2E5-9797-7349-29A1-426CAB95AF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4232862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E23EC-E180-B7CF-ED1A-4AD72E97A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1C691E5-A9F7-FFA1-30E9-24EE73D8B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808983"/>
            <a:ext cx="6840000" cy="612000"/>
          </a:xfrm>
        </p:spPr>
        <p:txBody>
          <a:bodyPr>
            <a:no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الصفحة 26، انقلوا كل كلمة مرة واحدة.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CBF6D59-D7B9-7D00-8BC1-9B0DC05A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544C60B-4DC3-A0AB-A61A-59D9BBEAA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EB494F6-E95B-7724-4A17-D99B94A86D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D60EBD8-9263-3987-B626-4B2B0B0246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6F1FDD-492D-3207-7DAA-1519709F9F1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3E1BE6-7A35-4B7C-9F69-9701433CEE2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89FFDB-114C-1338-BF8C-FD096A86770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E817F5-3A59-8834-3EDA-5F4B94FC2CA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0E280BF-1B5B-E926-04A2-06F123F918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2939" y="2097184"/>
            <a:ext cx="6195526" cy="4199784"/>
          </a:xfrm>
          <a:prstGeom prst="rect">
            <a:avLst/>
          </a:prstGeom>
        </p:spPr>
      </p:pic>
      <p:pic>
        <p:nvPicPr>
          <p:cNvPr id="19" name="Espace réservé pour une image  18" descr="Une image contenant habits, sourire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6A77279-B705-2AFE-8EA5-C3A444E12BC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2943655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40CC1-91E8-F481-34EC-2B6D32BA3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03F693B-E714-F16A-F477-11AD1CB98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13" y="1865764"/>
            <a:ext cx="6689783" cy="4236236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4C168B3F-C03D-199D-3F83-F84DD91D7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الآن خذوا دفاتر الكتابة: انقلوا كلمة مديرٌ</a:t>
            </a:r>
            <a:endParaRPr lang="fr-FR" sz="2000" dirty="0"/>
          </a:p>
        </p:txBody>
      </p:sp>
      <p:pic>
        <p:nvPicPr>
          <p:cNvPr id="15" name="Espace réservé pour une image  14" descr="Une image contenant habits, sourire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ED129F1-F48E-0C95-EF11-F816D2BAE46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08E4FAD-2B72-964C-B905-623A3D532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08F2716-CDDD-2E75-649D-A83408DFA2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73C726E-979E-1DEE-9CDD-36B1577356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3FCE6CE-E03C-81F7-A1FE-3DC564E6FF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619F49-ABEF-43CD-7BAF-5918FBB1802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59020D-CB99-6CD6-B8A0-CBD27B9BDEF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9D697E-A296-BEA3-CDC0-2F55B32DE8B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F021DD-FA2B-61E1-3912-A9695A0A3B0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13F1ED5A-88EA-D78A-5FFC-FA3F1895BC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664" y="3412300"/>
            <a:ext cx="812667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0366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1852"/>
            <a:ext cx="7886700" cy="720000"/>
          </a:xfrm>
        </p:spPr>
        <p:txBody>
          <a:bodyPr>
            <a:normAutofit fontScale="90000"/>
          </a:bodyPr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37307" y="2029408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1177279" y="2948767"/>
            <a:ext cx="6696000" cy="920673"/>
            <a:chOff x="1331545" y="2851205"/>
            <a:chExt cx="6696000" cy="920673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720296" y="2940881"/>
              <a:ext cx="459415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تعرف واستثمار الأساليب والأفعال الكلامية:  أساليب التحية وتقديم النفس –حصة التشخيص- ؛ 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088136" y="3839548"/>
            <a:ext cx="6785143" cy="890781"/>
            <a:chOff x="1242402" y="2851205"/>
            <a:chExt cx="6785143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242402" y="3134373"/>
              <a:ext cx="502392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قراء</a:t>
              </a:r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ة حرف الراء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مع التنوين؛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177279" y="4730329"/>
            <a:ext cx="6696000" cy="890781"/>
            <a:chOff x="1331545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331546" y="3134373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رسم حرف الراء مع التنوين ونقل كلمات.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5" name="Google Shape;2435;p1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ct val="1000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وقت النجمة الآن. الفائز بنجمة المشاركة بهدوء : ....</a:t>
            </a:r>
            <a:endParaRPr sz="2400" dirty="0"/>
          </a:p>
        </p:txBody>
      </p:sp>
      <p:sp>
        <p:nvSpPr>
          <p:cNvPr id="6" name="Google Shape;563;p140">
            <a:extLst>
              <a:ext uri="{FF2B5EF4-FFF2-40B4-BE49-F238E27FC236}">
                <a16:creationId xmlns:a16="http://schemas.microsoft.com/office/drawing/2014/main" id="{AFDF3300-B1A0-46B4-83EC-9F7DF424A4F0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7" name="Google Shape;564;p140">
            <a:extLst>
              <a:ext uri="{FF2B5EF4-FFF2-40B4-BE49-F238E27FC236}">
                <a16:creationId xmlns:a16="http://schemas.microsoft.com/office/drawing/2014/main" id="{FA4982C0-BF54-46B4-A6EA-72F187B537E1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8" name="Google Shape;565;p140">
            <a:extLst>
              <a:ext uri="{FF2B5EF4-FFF2-40B4-BE49-F238E27FC236}">
                <a16:creationId xmlns:a16="http://schemas.microsoft.com/office/drawing/2014/main" id="{8F570B6A-C180-4B4D-B32A-09053A5B4ED9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9" name="Google Shape;566;p140">
            <a:extLst>
              <a:ext uri="{FF2B5EF4-FFF2-40B4-BE49-F238E27FC236}">
                <a16:creationId xmlns:a16="http://schemas.microsoft.com/office/drawing/2014/main" id="{2BB1D911-F38E-48C0-ACE3-90CE3E2322A0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0" name="Google Shape;567;p140">
            <a:extLst>
              <a:ext uri="{FF2B5EF4-FFF2-40B4-BE49-F238E27FC236}">
                <a16:creationId xmlns:a16="http://schemas.microsoft.com/office/drawing/2014/main" id="{F0EA831A-0B90-4218-BA55-BB4EFB21E6E0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قراءة/ كتابة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1" name="Google Shape;568;p140">
            <a:extLst>
              <a:ext uri="{FF2B5EF4-FFF2-40B4-BE49-F238E27FC236}">
                <a16:creationId xmlns:a16="http://schemas.microsoft.com/office/drawing/2014/main" id="{169EB74D-460A-442B-83EA-DCFE06B9F71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69;p140">
            <a:extLst>
              <a:ext uri="{FF2B5EF4-FFF2-40B4-BE49-F238E27FC236}">
                <a16:creationId xmlns:a16="http://schemas.microsoft.com/office/drawing/2014/main" id="{B18C8158-A98A-4DFC-A274-411DFE43B90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70;p140">
            <a:extLst>
              <a:ext uri="{FF2B5EF4-FFF2-40B4-BE49-F238E27FC236}">
                <a16:creationId xmlns:a16="http://schemas.microsoft.com/office/drawing/2014/main" id="{5FDFC831-10DE-4CA6-8F92-308CE1AA6C47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1;p140">
            <a:extLst>
              <a:ext uri="{FF2B5EF4-FFF2-40B4-BE49-F238E27FC236}">
                <a16:creationId xmlns:a16="http://schemas.microsoft.com/office/drawing/2014/main" id="{30E34BB0-B3C9-447E-BFFC-E7F4D5163D9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2;p140">
            <a:extLst>
              <a:ext uri="{FF2B5EF4-FFF2-40B4-BE49-F238E27FC236}">
                <a16:creationId xmlns:a16="http://schemas.microsoft.com/office/drawing/2014/main" id="{9BE20AD9-B8D0-44A2-A4AC-7A65F23C3177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C7CD5873-7C7C-93C6-9959-9294D106DA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4C513DD-75E8-7F23-C79D-4B9527C2CF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241000"/>
            <a:ext cx="540000" cy="540000"/>
          </a:xfrm>
          <a:prstGeom prst="rect">
            <a:avLst/>
          </a:prstGeom>
        </p:spPr>
      </p:pic>
      <p:pic>
        <p:nvPicPr>
          <p:cNvPr id="18" name="Espace réservé pour une image  1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6F0B9A8-F30E-BF6F-CE1F-F10B728F95FA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87029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3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9CF86-41EE-9F88-75A4-31F87B9A6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84CE3BA4-A9C8-3056-7C94-5DB4D7DA8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ar-MA" sz="4000" kern="1200" dirty="0">
                <a:latin typeface="Arial" panose="020B0604020202020204" pitchFamily="34" charset="0"/>
                <a:cs typeface="Microsoft Uighur" panose="02000000000000000000" pitchFamily="2" charset="-78"/>
              </a:rPr>
              <a:t>اختتام الحصة</a:t>
            </a:r>
            <a:endParaRPr lang="ar-MA" sz="4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9A3116D8-BA86-ED70-01EB-9F7E4CBD94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859FE26B-F7C0-4478-818F-25C48C00C2F4}"/>
              </a:ext>
            </a:extLst>
          </p:cNvPr>
          <p:cNvSpPr txBox="1">
            <a:spLocks/>
          </p:cNvSpPr>
          <p:nvPr/>
        </p:nvSpPr>
        <p:spPr>
          <a:xfrm>
            <a:off x="1487424" y="3014118"/>
            <a:ext cx="5931197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  <a:sym typeface="Arial"/>
              </a:rPr>
              <a:t>ماذا تعلمتم اليوم؟</a:t>
            </a:r>
          </a:p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  <a:sym typeface="Arial"/>
              </a:rPr>
              <a:t>واجباتكم المنزلية.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3AE826B-2226-45B3-4A5A-929D227A82B7}"/>
              </a:ext>
            </a:extLst>
          </p:cNvPr>
          <p:cNvSpPr txBox="1"/>
          <p:nvPr/>
        </p:nvSpPr>
        <p:spPr>
          <a:xfrm>
            <a:off x="5412400" y="1777877"/>
            <a:ext cx="1758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اختتام الحصة</a:t>
            </a:r>
          </a:p>
        </p:txBody>
      </p:sp>
      <p:sp>
        <p:nvSpPr>
          <p:cNvPr id="2" name="Oval 80">
            <a:extLst>
              <a:ext uri="{FF2B5EF4-FFF2-40B4-BE49-F238E27FC236}">
                <a16:creationId xmlns:a16="http://schemas.microsoft.com/office/drawing/2014/main" id="{A96A6766-E253-A43A-14E9-40234BF1ACD7}"/>
              </a:ext>
            </a:extLst>
          </p:cNvPr>
          <p:cNvSpPr>
            <a:spLocks noChangeAspect="1"/>
          </p:cNvSpPr>
          <p:nvPr/>
        </p:nvSpPr>
        <p:spPr>
          <a:xfrm>
            <a:off x="5480303" y="1050922"/>
            <a:ext cx="432000" cy="432000"/>
          </a:xfrm>
          <a:prstGeom prst="ellipse">
            <a:avLst/>
          </a:prstGeom>
          <a:solidFill>
            <a:srgbClr val="00ACA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4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3300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710775" y="712979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تعلمنا اليوم كيف نقدم أنفسنا. من منكم يقدم نفسه بذكر اسمه وسنه.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6F6A87EE-E775-7EFD-4796-4B7FF80571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B575B5A-738C-450A-464A-FBFBFD0FD1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72E7D97-A5AB-D3F5-E9DC-82112519E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E6014F-DADE-A479-6BBA-D4EBF39B91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09BB1EB-9325-B004-460A-96C2B250E5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DECD59-EB1C-75C5-C9F9-FF729E0BE0D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21523B-CA66-51D8-7E71-5E83001EBEA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459FDE-4069-6561-9C77-E8A9C95F347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52088A-47EA-42C8-D3F2-AB81AFFF516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97F6E93-3CEE-5087-81E2-EE59A7901B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5173" y="2793009"/>
            <a:ext cx="1896805" cy="2006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B61DA6-0A46-8E4D-77BE-BDEEA12326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0775" y="2897067"/>
            <a:ext cx="1785822" cy="17984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Nada-Standing">
            <a:hlinkClick r:id="" action="ppaction://media"/>
            <a:extLst>
              <a:ext uri="{FF2B5EF4-FFF2-40B4-BE49-F238E27FC236}">
                <a16:creationId xmlns:a16="http://schemas.microsoft.com/office/drawing/2014/main" id="{7F5B733F-D7F7-0622-30DE-172FB2D355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079" y="2690372"/>
            <a:ext cx="1951495" cy="311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18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B9002904-4BEF-9915-5F8F-DE3429D65DA2}"/>
              </a:ext>
            </a:extLst>
          </p:cNvPr>
          <p:cNvGrpSpPr/>
          <p:nvPr/>
        </p:nvGrpSpPr>
        <p:grpSpPr>
          <a:xfrm>
            <a:off x="894281" y="2306966"/>
            <a:ext cx="5171275" cy="2826632"/>
            <a:chOff x="3833379" y="1403840"/>
            <a:chExt cx="2473843" cy="1734395"/>
          </a:xfrm>
          <a:solidFill>
            <a:srgbClr val="005968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F278CED0-99E9-BAFB-8162-D5AD7706139A}"/>
                </a:ext>
              </a:extLst>
            </p:cNvPr>
            <p:cNvSpPr/>
            <p:nvPr/>
          </p:nvSpPr>
          <p:spPr>
            <a:xfrm>
              <a:off x="3833379" y="1459893"/>
              <a:ext cx="2473843" cy="1678342"/>
            </a:xfrm>
            <a:custGeom>
              <a:avLst/>
              <a:gdLst>
                <a:gd name="connsiteX0" fmla="*/ 75378 w 2473843"/>
                <a:gd name="connsiteY0" fmla="*/ 944788 h 1678342"/>
                <a:gd name="connsiteX1" fmla="*/ 144847 w 2473843"/>
                <a:gd name="connsiteY1" fmla="*/ 1148511 h 1678342"/>
                <a:gd name="connsiteX2" fmla="*/ 277064 w 2473843"/>
                <a:gd name="connsiteY2" fmla="*/ 1330029 h 1678342"/>
                <a:gd name="connsiteX3" fmla="*/ 673714 w 2473843"/>
                <a:gd name="connsiteY3" fmla="*/ 1577553 h 1678342"/>
                <a:gd name="connsiteX4" fmla="*/ 1131277 w 2473843"/>
                <a:gd name="connsiteY4" fmla="*/ 1670451 h 1678342"/>
                <a:gd name="connsiteX5" fmla="*/ 1565615 w 2473843"/>
                <a:gd name="connsiteY5" fmla="*/ 1659450 h 1678342"/>
                <a:gd name="connsiteX6" fmla="*/ 1941077 w 2473843"/>
                <a:gd name="connsiteY6" fmla="*/ 1542309 h 1678342"/>
                <a:gd name="connsiteX7" fmla="*/ 2217938 w 2473843"/>
                <a:gd name="connsiteY7" fmla="*/ 1340826 h 1678342"/>
                <a:gd name="connsiteX8" fmla="*/ 2376231 w 2473843"/>
                <a:gd name="connsiteY8" fmla="*/ 1107359 h 1678342"/>
                <a:gd name="connsiteX9" fmla="*/ 2408419 w 2473843"/>
                <a:gd name="connsiteY9" fmla="*/ 1023629 h 1678342"/>
                <a:gd name="connsiteX10" fmla="*/ 2418198 w 2473843"/>
                <a:gd name="connsiteY10" fmla="*/ 1003256 h 1678342"/>
                <a:gd name="connsiteX11" fmla="*/ 2441830 w 2473843"/>
                <a:gd name="connsiteY11" fmla="*/ 943973 h 1678342"/>
                <a:gd name="connsiteX12" fmla="*/ 2450794 w 2473843"/>
                <a:gd name="connsiteY12" fmla="*/ 913211 h 1678342"/>
                <a:gd name="connsiteX13" fmla="*/ 2458535 w 2473843"/>
                <a:gd name="connsiteY13" fmla="*/ 881837 h 1678342"/>
                <a:gd name="connsiteX14" fmla="*/ 2473814 w 2473843"/>
                <a:gd name="connsiteY14" fmla="*/ 752269 h 1678342"/>
                <a:gd name="connsiteX15" fmla="*/ 2462610 w 2473843"/>
                <a:gd name="connsiteY15" fmla="*/ 620053 h 1678342"/>
                <a:gd name="connsiteX16" fmla="*/ 2424310 w 2473843"/>
                <a:gd name="connsiteY16" fmla="*/ 490484 h 1678342"/>
                <a:gd name="connsiteX17" fmla="*/ 2266220 w 2473843"/>
                <a:gd name="connsiteY17" fmla="*/ 266185 h 1678342"/>
                <a:gd name="connsiteX18" fmla="*/ 2033772 w 2473843"/>
                <a:gd name="connsiteY18" fmla="*/ 121949 h 1678342"/>
                <a:gd name="connsiteX19" fmla="*/ 1780747 w 2473843"/>
                <a:gd name="connsiteY19" fmla="*/ 46367 h 1678342"/>
                <a:gd name="connsiteX20" fmla="*/ 1287329 w 2473843"/>
                <a:gd name="connsiteY20" fmla="*/ 122 h 1678342"/>
                <a:gd name="connsiteX21" fmla="*/ 892309 w 2473843"/>
                <a:gd name="connsiteY21" fmla="*/ 49016 h 1678342"/>
                <a:gd name="connsiteX22" fmla="*/ 891901 w 2473843"/>
                <a:gd name="connsiteY22" fmla="*/ 49016 h 1678342"/>
                <a:gd name="connsiteX23" fmla="*/ 759277 w 2473843"/>
                <a:gd name="connsiteY23" fmla="*/ 67758 h 1678342"/>
                <a:gd name="connsiteX24" fmla="*/ 666583 w 2473843"/>
                <a:gd name="connsiteY24" fmla="*/ 96687 h 1678342"/>
                <a:gd name="connsiteX25" fmla="*/ 557795 w 2473843"/>
                <a:gd name="connsiteY25" fmla="*/ 135191 h 1678342"/>
                <a:gd name="connsiteX26" fmla="*/ 312919 w 2473843"/>
                <a:gd name="connsiteY26" fmla="*/ 274945 h 1678342"/>
                <a:gd name="connsiteX27" fmla="*/ 113881 w 2473843"/>
                <a:gd name="connsiteY27" fmla="*/ 553435 h 1678342"/>
                <a:gd name="connsiteX28" fmla="*/ 78230 w 2473843"/>
                <a:gd name="connsiteY28" fmla="*/ 674650 h 1678342"/>
                <a:gd name="connsiteX29" fmla="*/ 25873 w 2473843"/>
                <a:gd name="connsiteY29" fmla="*/ 765715 h 1678342"/>
                <a:gd name="connsiteX30" fmla="*/ 0 w 2473843"/>
                <a:gd name="connsiteY30" fmla="*/ 812368 h 1678342"/>
                <a:gd name="connsiteX31" fmla="*/ 27095 w 2473843"/>
                <a:gd name="connsiteY31" fmla="*/ 766326 h 1678342"/>
                <a:gd name="connsiteX32" fmla="*/ 75581 w 2473843"/>
                <a:gd name="connsiteY32" fmla="*/ 687078 h 1678342"/>
                <a:gd name="connsiteX33" fmla="*/ 75378 w 2473843"/>
                <a:gd name="connsiteY33" fmla="*/ 944788 h 1678342"/>
                <a:gd name="connsiteX34" fmla="*/ 1287533 w 2473843"/>
                <a:gd name="connsiteY34" fmla="*/ 30884 h 1678342"/>
                <a:gd name="connsiteX35" fmla="*/ 1774228 w 2473843"/>
                <a:gd name="connsiteY35" fmla="*/ 80593 h 1678342"/>
                <a:gd name="connsiteX36" fmla="*/ 2020326 w 2473843"/>
                <a:gd name="connsiteY36" fmla="*/ 155156 h 1678342"/>
                <a:gd name="connsiteX37" fmla="*/ 2242385 w 2473843"/>
                <a:gd name="connsiteY37" fmla="*/ 293076 h 1678342"/>
                <a:gd name="connsiteX38" fmla="*/ 2439385 w 2473843"/>
                <a:gd name="connsiteY38" fmla="*/ 751658 h 1678342"/>
                <a:gd name="connsiteX39" fmla="*/ 2425736 w 2473843"/>
                <a:gd name="connsiteY39" fmla="*/ 874299 h 1678342"/>
                <a:gd name="connsiteX40" fmla="*/ 2418605 w 2473843"/>
                <a:gd name="connsiteY40" fmla="*/ 904043 h 1678342"/>
                <a:gd name="connsiteX41" fmla="*/ 2410253 w 2473843"/>
                <a:gd name="connsiteY41" fmla="*/ 933379 h 1678342"/>
                <a:gd name="connsiteX42" fmla="*/ 2388251 w 2473843"/>
                <a:gd name="connsiteY42" fmla="*/ 989403 h 1678342"/>
                <a:gd name="connsiteX43" fmla="*/ 2254201 w 2473843"/>
                <a:gd name="connsiteY43" fmla="*/ 1181718 h 1678342"/>
                <a:gd name="connsiteX44" fmla="*/ 1884442 w 2473843"/>
                <a:gd name="connsiteY44" fmla="*/ 1416000 h 1678342"/>
                <a:gd name="connsiteX45" fmla="*/ 1511832 w 2473843"/>
                <a:gd name="connsiteY45" fmla="*/ 1513584 h 1678342"/>
                <a:gd name="connsiteX46" fmla="*/ 954445 w 2473843"/>
                <a:gd name="connsiteY46" fmla="*/ 1485674 h 1678342"/>
                <a:gd name="connsiteX47" fmla="*/ 908811 w 2473843"/>
                <a:gd name="connsiteY47" fmla="*/ 1474469 h 1678342"/>
                <a:gd name="connsiteX48" fmla="*/ 869288 w 2473843"/>
                <a:gd name="connsiteY48" fmla="*/ 1462857 h 1678342"/>
                <a:gd name="connsiteX49" fmla="*/ 807560 w 2473843"/>
                <a:gd name="connsiteY49" fmla="*/ 1443095 h 1678342"/>
                <a:gd name="connsiteX50" fmla="*/ 757240 w 2473843"/>
                <a:gd name="connsiteY50" fmla="*/ 1425168 h 1678342"/>
                <a:gd name="connsiteX51" fmla="*/ 806949 w 2473843"/>
                <a:gd name="connsiteY51" fmla="*/ 1444522 h 1678342"/>
                <a:gd name="connsiteX52" fmla="*/ 868066 w 2473843"/>
                <a:gd name="connsiteY52" fmla="*/ 1465912 h 1678342"/>
                <a:gd name="connsiteX53" fmla="*/ 907384 w 2473843"/>
                <a:gd name="connsiteY53" fmla="*/ 1478543 h 1678342"/>
                <a:gd name="connsiteX54" fmla="*/ 952815 w 2473843"/>
                <a:gd name="connsiteY54" fmla="*/ 1490971 h 1678342"/>
                <a:gd name="connsiteX55" fmla="*/ 1513869 w 2473843"/>
                <a:gd name="connsiteY55" fmla="*/ 1531511 h 1678342"/>
                <a:gd name="connsiteX56" fmla="*/ 1893610 w 2473843"/>
                <a:gd name="connsiteY56" fmla="*/ 1439021 h 1678342"/>
                <a:gd name="connsiteX57" fmla="*/ 2275999 w 2473843"/>
                <a:gd name="connsiteY57" fmla="*/ 1203313 h 1678342"/>
                <a:gd name="connsiteX58" fmla="*/ 2374805 w 2473843"/>
                <a:gd name="connsiteY58" fmla="*/ 1082301 h 1678342"/>
                <a:gd name="connsiteX59" fmla="*/ 2365841 w 2473843"/>
                <a:gd name="connsiteY59" fmla="*/ 1102062 h 1678342"/>
                <a:gd name="connsiteX60" fmla="*/ 2204900 w 2473843"/>
                <a:gd name="connsiteY60" fmla="*/ 1327584 h 1678342"/>
                <a:gd name="connsiteX61" fmla="*/ 1930076 w 2473843"/>
                <a:gd name="connsiteY61" fmla="*/ 1519492 h 1678342"/>
                <a:gd name="connsiteX62" fmla="*/ 1561133 w 2473843"/>
                <a:gd name="connsiteY62" fmla="*/ 1628484 h 1678342"/>
                <a:gd name="connsiteX63" fmla="*/ 1134332 w 2473843"/>
                <a:gd name="connsiteY63" fmla="*/ 1635003 h 1678342"/>
                <a:gd name="connsiteX64" fmla="*/ 686141 w 2473843"/>
                <a:gd name="connsiteY64" fmla="*/ 1542716 h 1678342"/>
                <a:gd name="connsiteX65" fmla="*/ 302122 w 2473843"/>
                <a:gd name="connsiteY65" fmla="*/ 1305175 h 1678342"/>
                <a:gd name="connsiteX66" fmla="*/ 174184 w 2473843"/>
                <a:gd name="connsiteY66" fmla="*/ 1132621 h 1678342"/>
                <a:gd name="connsiteX67" fmla="*/ 105732 w 2473843"/>
                <a:gd name="connsiteY67" fmla="*/ 938676 h 1678342"/>
                <a:gd name="connsiteX68" fmla="*/ 117956 w 2473843"/>
                <a:gd name="connsiteY68" fmla="*/ 621275 h 1678342"/>
                <a:gd name="connsiteX69" fmla="*/ 253839 w 2473843"/>
                <a:gd name="connsiteY69" fmla="*/ 443424 h 1678342"/>
                <a:gd name="connsiteX70" fmla="*/ 496270 w 2473843"/>
                <a:gd name="connsiteY70" fmla="*/ 238071 h 1678342"/>
                <a:gd name="connsiteX71" fmla="*/ 849323 w 2473843"/>
                <a:gd name="connsiteY71" fmla="*/ 85890 h 1678342"/>
                <a:gd name="connsiteX72" fmla="*/ 1287533 w 2473843"/>
                <a:gd name="connsiteY72" fmla="*/ 30884 h 1678342"/>
                <a:gd name="connsiteX73" fmla="*/ 324735 w 2473843"/>
                <a:gd name="connsiteY73" fmla="*/ 288594 h 1678342"/>
                <a:gd name="connsiteX74" fmla="*/ 561666 w 2473843"/>
                <a:gd name="connsiteY74" fmla="*/ 145784 h 1678342"/>
                <a:gd name="connsiteX75" fmla="*/ 669028 w 2473843"/>
                <a:gd name="connsiteY75" fmla="*/ 104632 h 1678342"/>
                <a:gd name="connsiteX76" fmla="*/ 760296 w 2473843"/>
                <a:gd name="connsiteY76" fmla="*/ 73259 h 1678342"/>
                <a:gd name="connsiteX77" fmla="*/ 885586 w 2473843"/>
                <a:gd name="connsiteY77" fmla="*/ 50645 h 1678342"/>
                <a:gd name="connsiteX78" fmla="*/ 842397 w 2473843"/>
                <a:gd name="connsiteY78" fmla="*/ 62258 h 1678342"/>
                <a:gd name="connsiteX79" fmla="*/ 486288 w 2473843"/>
                <a:gd name="connsiteY79" fmla="*/ 223199 h 1678342"/>
                <a:gd name="connsiteX80" fmla="*/ 245079 w 2473843"/>
                <a:gd name="connsiteY80" fmla="*/ 436498 h 1678342"/>
                <a:gd name="connsiteX81" fmla="*/ 123456 w 2473843"/>
                <a:gd name="connsiteY81" fmla="*/ 601717 h 1678342"/>
                <a:gd name="connsiteX82" fmla="*/ 136902 w 2473843"/>
                <a:gd name="connsiteY82" fmla="*/ 562603 h 1678342"/>
                <a:gd name="connsiteX83" fmla="*/ 324735 w 2473843"/>
                <a:gd name="connsiteY83" fmla="*/ 288594 h 167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2473843" h="1678342">
                  <a:moveTo>
                    <a:pt x="75378" y="944788"/>
                  </a:moveTo>
                  <a:cubicBezTo>
                    <a:pt x="87805" y="1013850"/>
                    <a:pt x="110418" y="1083320"/>
                    <a:pt x="144847" y="1148511"/>
                  </a:cubicBezTo>
                  <a:cubicBezTo>
                    <a:pt x="178666" y="1214110"/>
                    <a:pt x="224096" y="1275023"/>
                    <a:pt x="277064" y="1330029"/>
                  </a:cubicBezTo>
                  <a:cubicBezTo>
                    <a:pt x="383611" y="1439836"/>
                    <a:pt x="522143" y="1523770"/>
                    <a:pt x="673714" y="1577553"/>
                  </a:cubicBezTo>
                  <a:cubicBezTo>
                    <a:pt x="825488" y="1631947"/>
                    <a:pt x="981336" y="1657209"/>
                    <a:pt x="1131277" y="1670451"/>
                  </a:cubicBezTo>
                  <a:cubicBezTo>
                    <a:pt x="1281421" y="1683285"/>
                    <a:pt x="1428305" y="1681044"/>
                    <a:pt x="1565615" y="1659450"/>
                  </a:cubicBezTo>
                  <a:cubicBezTo>
                    <a:pt x="1703128" y="1638670"/>
                    <a:pt x="1830659" y="1597925"/>
                    <a:pt x="1941077" y="1542309"/>
                  </a:cubicBezTo>
                  <a:cubicBezTo>
                    <a:pt x="2051699" y="1486896"/>
                    <a:pt x="2145412" y="1416815"/>
                    <a:pt x="2217938" y="1340826"/>
                  </a:cubicBezTo>
                  <a:cubicBezTo>
                    <a:pt x="2290871" y="1264837"/>
                    <a:pt x="2341598" y="1182941"/>
                    <a:pt x="2376231" y="1107359"/>
                  </a:cubicBezTo>
                  <a:cubicBezTo>
                    <a:pt x="2389065" y="1078430"/>
                    <a:pt x="2399863" y="1050520"/>
                    <a:pt x="2408419" y="1023629"/>
                  </a:cubicBezTo>
                  <a:cubicBezTo>
                    <a:pt x="2411883" y="1016906"/>
                    <a:pt x="2415142" y="1010183"/>
                    <a:pt x="2418198" y="1003256"/>
                  </a:cubicBezTo>
                  <a:cubicBezTo>
                    <a:pt x="2427977" y="984310"/>
                    <a:pt x="2434088" y="963938"/>
                    <a:pt x="2441830" y="943973"/>
                  </a:cubicBezTo>
                  <a:lnTo>
                    <a:pt x="2450794" y="913211"/>
                  </a:lnTo>
                  <a:cubicBezTo>
                    <a:pt x="2454053" y="903024"/>
                    <a:pt x="2456702" y="892431"/>
                    <a:pt x="2458535" y="881837"/>
                  </a:cubicBezTo>
                  <a:cubicBezTo>
                    <a:pt x="2468721" y="839870"/>
                    <a:pt x="2472185" y="796070"/>
                    <a:pt x="2473814" y="752269"/>
                  </a:cubicBezTo>
                  <a:cubicBezTo>
                    <a:pt x="2474222" y="708265"/>
                    <a:pt x="2470351" y="664057"/>
                    <a:pt x="2462610" y="620053"/>
                  </a:cubicBezTo>
                  <a:cubicBezTo>
                    <a:pt x="2453646" y="576252"/>
                    <a:pt x="2442034" y="532451"/>
                    <a:pt x="2424310" y="490484"/>
                  </a:cubicBezTo>
                  <a:cubicBezTo>
                    <a:pt x="2390084" y="406550"/>
                    <a:pt x="2335894" y="328117"/>
                    <a:pt x="2266220" y="266185"/>
                  </a:cubicBezTo>
                  <a:cubicBezTo>
                    <a:pt x="2197158" y="203438"/>
                    <a:pt x="2116483" y="156785"/>
                    <a:pt x="2033772" y="121949"/>
                  </a:cubicBezTo>
                  <a:cubicBezTo>
                    <a:pt x="1950856" y="86908"/>
                    <a:pt x="1865292" y="63684"/>
                    <a:pt x="1780747" y="46367"/>
                  </a:cubicBezTo>
                  <a:cubicBezTo>
                    <a:pt x="1611657" y="13160"/>
                    <a:pt x="1445826" y="-1508"/>
                    <a:pt x="1287329" y="122"/>
                  </a:cubicBezTo>
                  <a:cubicBezTo>
                    <a:pt x="1147982" y="1752"/>
                    <a:pt x="1014543" y="18253"/>
                    <a:pt x="892309" y="49016"/>
                  </a:cubicBezTo>
                  <a:cubicBezTo>
                    <a:pt x="892105" y="49016"/>
                    <a:pt x="892105" y="49016"/>
                    <a:pt x="891901" y="49016"/>
                  </a:cubicBezTo>
                  <a:cubicBezTo>
                    <a:pt x="861343" y="47997"/>
                    <a:pt x="815505" y="52275"/>
                    <a:pt x="759277" y="67758"/>
                  </a:cubicBezTo>
                  <a:cubicBezTo>
                    <a:pt x="730960" y="75296"/>
                    <a:pt x="700198" y="85278"/>
                    <a:pt x="666583" y="96687"/>
                  </a:cubicBezTo>
                  <a:cubicBezTo>
                    <a:pt x="632969" y="108095"/>
                    <a:pt x="596502" y="120319"/>
                    <a:pt x="557795" y="135191"/>
                  </a:cubicBezTo>
                  <a:cubicBezTo>
                    <a:pt x="480584" y="164119"/>
                    <a:pt x="392575" y="205272"/>
                    <a:pt x="312919" y="274945"/>
                  </a:cubicBezTo>
                  <a:cubicBezTo>
                    <a:pt x="233263" y="343600"/>
                    <a:pt x="160127" y="437313"/>
                    <a:pt x="113881" y="553435"/>
                  </a:cubicBezTo>
                  <a:cubicBezTo>
                    <a:pt x="98602" y="591735"/>
                    <a:pt x="86786" y="632480"/>
                    <a:pt x="78230" y="674650"/>
                  </a:cubicBezTo>
                  <a:cubicBezTo>
                    <a:pt x="55820" y="712136"/>
                    <a:pt x="38504" y="742898"/>
                    <a:pt x="25873" y="765715"/>
                  </a:cubicBezTo>
                  <a:cubicBezTo>
                    <a:pt x="8964" y="796273"/>
                    <a:pt x="0" y="812368"/>
                    <a:pt x="0" y="812368"/>
                  </a:cubicBezTo>
                  <a:cubicBezTo>
                    <a:pt x="0" y="812368"/>
                    <a:pt x="9371" y="796477"/>
                    <a:pt x="27095" y="766326"/>
                  </a:cubicBezTo>
                  <a:cubicBezTo>
                    <a:pt x="39115" y="746157"/>
                    <a:pt x="55209" y="719266"/>
                    <a:pt x="75581" y="687078"/>
                  </a:cubicBezTo>
                  <a:cubicBezTo>
                    <a:pt x="60710" y="768974"/>
                    <a:pt x="59487" y="856575"/>
                    <a:pt x="75378" y="944788"/>
                  </a:cubicBezTo>
                  <a:close/>
                  <a:moveTo>
                    <a:pt x="1287533" y="30884"/>
                  </a:moveTo>
                  <a:cubicBezTo>
                    <a:pt x="1443381" y="30884"/>
                    <a:pt x="1607990" y="46978"/>
                    <a:pt x="1774228" y="80593"/>
                  </a:cubicBezTo>
                  <a:cubicBezTo>
                    <a:pt x="1857143" y="97909"/>
                    <a:pt x="1940263" y="121134"/>
                    <a:pt x="2020326" y="155156"/>
                  </a:cubicBezTo>
                  <a:cubicBezTo>
                    <a:pt x="2100186" y="188770"/>
                    <a:pt x="2176989" y="233589"/>
                    <a:pt x="2242385" y="293076"/>
                  </a:cubicBezTo>
                  <a:cubicBezTo>
                    <a:pt x="2375009" y="410421"/>
                    <a:pt x="2441626" y="585623"/>
                    <a:pt x="2439385" y="751658"/>
                  </a:cubicBezTo>
                  <a:cubicBezTo>
                    <a:pt x="2438163" y="793217"/>
                    <a:pt x="2435107" y="834573"/>
                    <a:pt x="2425736" y="874299"/>
                  </a:cubicBezTo>
                  <a:cubicBezTo>
                    <a:pt x="2423902" y="884282"/>
                    <a:pt x="2421661" y="894264"/>
                    <a:pt x="2418605" y="904043"/>
                  </a:cubicBezTo>
                  <a:lnTo>
                    <a:pt x="2410253" y="933379"/>
                  </a:lnTo>
                  <a:cubicBezTo>
                    <a:pt x="2402919" y="952122"/>
                    <a:pt x="2397418" y="971679"/>
                    <a:pt x="2388251" y="989403"/>
                  </a:cubicBezTo>
                  <a:cubicBezTo>
                    <a:pt x="2356062" y="1062744"/>
                    <a:pt x="2308187" y="1126917"/>
                    <a:pt x="2254201" y="1181718"/>
                  </a:cubicBezTo>
                  <a:cubicBezTo>
                    <a:pt x="2145005" y="1291525"/>
                    <a:pt x="2012584" y="1364254"/>
                    <a:pt x="1884442" y="1416000"/>
                  </a:cubicBezTo>
                  <a:cubicBezTo>
                    <a:pt x="1755689" y="1467746"/>
                    <a:pt x="1628769" y="1497897"/>
                    <a:pt x="1511832" y="1513584"/>
                  </a:cubicBezTo>
                  <a:cubicBezTo>
                    <a:pt x="1276531" y="1543531"/>
                    <a:pt x="1082994" y="1516232"/>
                    <a:pt x="954445" y="1485674"/>
                  </a:cubicBezTo>
                  <a:cubicBezTo>
                    <a:pt x="938350" y="1481803"/>
                    <a:pt x="923071" y="1477932"/>
                    <a:pt x="908811" y="1474469"/>
                  </a:cubicBezTo>
                  <a:cubicBezTo>
                    <a:pt x="894550" y="1470802"/>
                    <a:pt x="881512" y="1466524"/>
                    <a:pt x="869288" y="1462857"/>
                  </a:cubicBezTo>
                  <a:cubicBezTo>
                    <a:pt x="844841" y="1455726"/>
                    <a:pt x="824062" y="1449411"/>
                    <a:pt x="807560" y="1443095"/>
                  </a:cubicBezTo>
                  <a:cubicBezTo>
                    <a:pt x="774557" y="1431280"/>
                    <a:pt x="757240" y="1425168"/>
                    <a:pt x="757240" y="1425168"/>
                  </a:cubicBezTo>
                  <a:cubicBezTo>
                    <a:pt x="757240" y="1425168"/>
                    <a:pt x="774353" y="1431891"/>
                    <a:pt x="806949" y="1444522"/>
                  </a:cubicBezTo>
                  <a:cubicBezTo>
                    <a:pt x="823043" y="1451244"/>
                    <a:pt x="843823" y="1457967"/>
                    <a:pt x="868066" y="1465912"/>
                  </a:cubicBezTo>
                  <a:cubicBezTo>
                    <a:pt x="880289" y="1469783"/>
                    <a:pt x="893328" y="1474469"/>
                    <a:pt x="907384" y="1478543"/>
                  </a:cubicBezTo>
                  <a:cubicBezTo>
                    <a:pt x="921645" y="1482414"/>
                    <a:pt x="936721" y="1486489"/>
                    <a:pt x="952815" y="1490971"/>
                  </a:cubicBezTo>
                  <a:cubicBezTo>
                    <a:pt x="1080957" y="1524992"/>
                    <a:pt x="1275309" y="1557384"/>
                    <a:pt x="1513869" y="1531511"/>
                  </a:cubicBezTo>
                  <a:cubicBezTo>
                    <a:pt x="1632640" y="1517658"/>
                    <a:pt x="1761801" y="1489544"/>
                    <a:pt x="1893610" y="1439021"/>
                  </a:cubicBezTo>
                  <a:cubicBezTo>
                    <a:pt x="2024604" y="1388294"/>
                    <a:pt x="2161303" y="1315972"/>
                    <a:pt x="2275999" y="1203313"/>
                  </a:cubicBezTo>
                  <a:cubicBezTo>
                    <a:pt x="2312262" y="1167254"/>
                    <a:pt x="2346080" y="1126917"/>
                    <a:pt x="2374805" y="1082301"/>
                  </a:cubicBezTo>
                  <a:cubicBezTo>
                    <a:pt x="2371953" y="1088820"/>
                    <a:pt x="2368897" y="1095339"/>
                    <a:pt x="2365841" y="1102062"/>
                  </a:cubicBezTo>
                  <a:cubicBezTo>
                    <a:pt x="2329782" y="1175606"/>
                    <a:pt x="2278036" y="1254855"/>
                    <a:pt x="2204900" y="1327584"/>
                  </a:cubicBezTo>
                  <a:cubicBezTo>
                    <a:pt x="2132170" y="1400517"/>
                    <a:pt x="2039272" y="1467135"/>
                    <a:pt x="1930076" y="1519492"/>
                  </a:cubicBezTo>
                  <a:cubicBezTo>
                    <a:pt x="1821084" y="1572052"/>
                    <a:pt x="1695794" y="1609741"/>
                    <a:pt x="1561133" y="1628484"/>
                  </a:cubicBezTo>
                  <a:cubicBezTo>
                    <a:pt x="1426268" y="1647838"/>
                    <a:pt x="1282236" y="1648856"/>
                    <a:pt x="1134332" y="1635003"/>
                  </a:cubicBezTo>
                  <a:cubicBezTo>
                    <a:pt x="986429" y="1621150"/>
                    <a:pt x="833637" y="1595481"/>
                    <a:pt x="686141" y="1542716"/>
                  </a:cubicBezTo>
                  <a:cubicBezTo>
                    <a:pt x="538645" y="1490563"/>
                    <a:pt x="405206" y="1409888"/>
                    <a:pt x="302122" y="1305175"/>
                  </a:cubicBezTo>
                  <a:cubicBezTo>
                    <a:pt x="250987" y="1252614"/>
                    <a:pt x="207187" y="1194757"/>
                    <a:pt x="174184" y="1132621"/>
                  </a:cubicBezTo>
                  <a:cubicBezTo>
                    <a:pt x="140773" y="1070893"/>
                    <a:pt x="118567" y="1004682"/>
                    <a:pt x="105732" y="938676"/>
                  </a:cubicBezTo>
                  <a:cubicBezTo>
                    <a:pt x="84545" y="828869"/>
                    <a:pt x="90861" y="719470"/>
                    <a:pt x="117956" y="621275"/>
                  </a:cubicBezTo>
                  <a:cubicBezTo>
                    <a:pt x="152996" y="568918"/>
                    <a:pt x="196797" y="507801"/>
                    <a:pt x="253839" y="443424"/>
                  </a:cubicBezTo>
                  <a:cubicBezTo>
                    <a:pt x="315975" y="372936"/>
                    <a:pt x="396038" y="300614"/>
                    <a:pt x="496270" y="238071"/>
                  </a:cubicBezTo>
                  <a:cubicBezTo>
                    <a:pt x="596095" y="175324"/>
                    <a:pt x="715273" y="121949"/>
                    <a:pt x="849323" y="85890"/>
                  </a:cubicBezTo>
                  <a:cubicBezTo>
                    <a:pt x="983170" y="49830"/>
                    <a:pt x="1131480" y="31088"/>
                    <a:pt x="1287533" y="30884"/>
                  </a:cubicBezTo>
                  <a:close/>
                  <a:moveTo>
                    <a:pt x="324735" y="288594"/>
                  </a:moveTo>
                  <a:cubicBezTo>
                    <a:pt x="400724" y="218921"/>
                    <a:pt x="485677" y="176750"/>
                    <a:pt x="561666" y="145784"/>
                  </a:cubicBezTo>
                  <a:cubicBezTo>
                    <a:pt x="599762" y="130098"/>
                    <a:pt x="635821" y="116856"/>
                    <a:pt x="669028" y="104632"/>
                  </a:cubicBezTo>
                  <a:cubicBezTo>
                    <a:pt x="702235" y="92205"/>
                    <a:pt x="732590" y="81408"/>
                    <a:pt x="760296" y="73259"/>
                  </a:cubicBezTo>
                  <a:cubicBezTo>
                    <a:pt x="812449" y="57368"/>
                    <a:pt x="855231" y="51460"/>
                    <a:pt x="885586" y="50645"/>
                  </a:cubicBezTo>
                  <a:cubicBezTo>
                    <a:pt x="871122" y="54312"/>
                    <a:pt x="856657" y="58183"/>
                    <a:pt x="842397" y="62258"/>
                  </a:cubicBezTo>
                  <a:cubicBezTo>
                    <a:pt x="706717" y="100965"/>
                    <a:pt x="586520" y="157396"/>
                    <a:pt x="486288" y="223199"/>
                  </a:cubicBezTo>
                  <a:cubicBezTo>
                    <a:pt x="385649" y="288594"/>
                    <a:pt x="305993" y="363972"/>
                    <a:pt x="245079" y="436498"/>
                  </a:cubicBezTo>
                  <a:cubicBezTo>
                    <a:pt x="194760" y="495781"/>
                    <a:pt x="155441" y="552213"/>
                    <a:pt x="123456" y="601717"/>
                  </a:cubicBezTo>
                  <a:cubicBezTo>
                    <a:pt x="127531" y="588475"/>
                    <a:pt x="132013" y="575437"/>
                    <a:pt x="136902" y="562603"/>
                  </a:cubicBezTo>
                  <a:cubicBezTo>
                    <a:pt x="179480" y="449740"/>
                    <a:pt x="248746" y="357046"/>
                    <a:pt x="324735" y="288594"/>
                  </a:cubicBezTo>
                  <a:close/>
                </a:path>
              </a:pathLst>
            </a:custGeom>
            <a:grpFill/>
            <a:ln w="203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D3F77CE6-B941-B167-3557-9D7967E38900}"/>
                </a:ext>
              </a:extLst>
            </p:cNvPr>
            <p:cNvSpPr/>
            <p:nvPr/>
          </p:nvSpPr>
          <p:spPr>
            <a:xfrm>
              <a:off x="4444142" y="1403840"/>
              <a:ext cx="1457641" cy="132774"/>
            </a:xfrm>
            <a:custGeom>
              <a:avLst/>
              <a:gdLst>
                <a:gd name="connsiteX0" fmla="*/ 124068 w 1457641"/>
                <a:gd name="connsiteY0" fmla="*/ 76344 h 132774"/>
                <a:gd name="connsiteX1" fmla="*/ 213095 w 1457641"/>
                <a:gd name="connsiteY1" fmla="*/ 63713 h 132774"/>
                <a:gd name="connsiteX2" fmla="*/ 321272 w 1457641"/>
                <a:gd name="connsiteY2" fmla="*/ 51693 h 132774"/>
                <a:gd name="connsiteX3" fmla="*/ 445543 w 1457641"/>
                <a:gd name="connsiteY3" fmla="*/ 41914 h 132774"/>
                <a:gd name="connsiteX4" fmla="*/ 730756 w 1457641"/>
                <a:gd name="connsiteY4" fmla="*/ 37025 h 132774"/>
                <a:gd name="connsiteX5" fmla="*/ 1015358 w 1457641"/>
                <a:gd name="connsiteY5" fmla="*/ 55767 h 132774"/>
                <a:gd name="connsiteX6" fmla="*/ 1139018 w 1457641"/>
                <a:gd name="connsiteY6" fmla="*/ 71454 h 132774"/>
                <a:gd name="connsiteX7" fmla="*/ 1246380 w 1457641"/>
                <a:gd name="connsiteY7" fmla="*/ 88771 h 132774"/>
                <a:gd name="connsiteX8" fmla="*/ 1334593 w 1457641"/>
                <a:gd name="connsiteY8" fmla="*/ 105680 h 132774"/>
                <a:gd name="connsiteX9" fmla="*/ 1401007 w 1457641"/>
                <a:gd name="connsiteY9" fmla="*/ 119940 h 132774"/>
                <a:gd name="connsiteX10" fmla="*/ 1457642 w 1457641"/>
                <a:gd name="connsiteY10" fmla="*/ 132775 h 132774"/>
                <a:gd name="connsiteX11" fmla="*/ 1402636 w 1457641"/>
                <a:gd name="connsiteY11" fmla="*/ 114440 h 132774"/>
                <a:gd name="connsiteX12" fmla="*/ 1337445 w 1457641"/>
                <a:gd name="connsiteY12" fmla="*/ 94475 h 132774"/>
                <a:gd name="connsiteX13" fmla="*/ 1250251 w 1457641"/>
                <a:gd name="connsiteY13" fmla="*/ 70843 h 132774"/>
                <a:gd name="connsiteX14" fmla="*/ 1143296 w 1457641"/>
                <a:gd name="connsiteY14" fmla="*/ 46804 h 132774"/>
                <a:gd name="connsiteX15" fmla="*/ 1019025 w 1457641"/>
                <a:gd name="connsiteY15" fmla="*/ 25209 h 132774"/>
                <a:gd name="connsiteX16" fmla="*/ 731367 w 1457641"/>
                <a:gd name="connsiteY16" fmla="*/ 558 h 132774"/>
                <a:gd name="connsiteX17" fmla="*/ 442895 w 1457641"/>
                <a:gd name="connsiteY17" fmla="*/ 11356 h 132774"/>
                <a:gd name="connsiteX18" fmla="*/ 318012 w 1457641"/>
                <a:gd name="connsiteY18" fmla="*/ 27042 h 132774"/>
                <a:gd name="connsiteX19" fmla="*/ 210039 w 1457641"/>
                <a:gd name="connsiteY19" fmla="*/ 45785 h 132774"/>
                <a:gd name="connsiteX20" fmla="*/ 121827 w 1457641"/>
                <a:gd name="connsiteY20" fmla="*/ 65139 h 132774"/>
                <a:gd name="connsiteX21" fmla="*/ 55820 w 1457641"/>
                <a:gd name="connsiteY21" fmla="*/ 82048 h 132774"/>
                <a:gd name="connsiteX22" fmla="*/ 0 w 1457641"/>
                <a:gd name="connsiteY22" fmla="*/ 97735 h 132774"/>
                <a:gd name="connsiteX23" fmla="*/ 57043 w 1457641"/>
                <a:gd name="connsiteY23" fmla="*/ 87752 h 132774"/>
                <a:gd name="connsiteX24" fmla="*/ 124068 w 1457641"/>
                <a:gd name="connsiteY24" fmla="*/ 76344 h 13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57641" h="132774">
                  <a:moveTo>
                    <a:pt x="124068" y="76344"/>
                  </a:moveTo>
                  <a:cubicBezTo>
                    <a:pt x="150348" y="72473"/>
                    <a:pt x="179888" y="67380"/>
                    <a:pt x="213095" y="63713"/>
                  </a:cubicBezTo>
                  <a:cubicBezTo>
                    <a:pt x="246098" y="59435"/>
                    <a:pt x="282157" y="54953"/>
                    <a:pt x="321272" y="51693"/>
                  </a:cubicBezTo>
                  <a:cubicBezTo>
                    <a:pt x="360183" y="47415"/>
                    <a:pt x="401743" y="44970"/>
                    <a:pt x="445543" y="41914"/>
                  </a:cubicBezTo>
                  <a:cubicBezTo>
                    <a:pt x="533144" y="37229"/>
                    <a:pt x="629506" y="34784"/>
                    <a:pt x="730756" y="37025"/>
                  </a:cubicBezTo>
                  <a:cubicBezTo>
                    <a:pt x="831803" y="39673"/>
                    <a:pt x="927961" y="46804"/>
                    <a:pt x="1015358" y="55767"/>
                  </a:cubicBezTo>
                  <a:cubicBezTo>
                    <a:pt x="1058955" y="61064"/>
                    <a:pt x="1100514" y="65342"/>
                    <a:pt x="1139018" y="71454"/>
                  </a:cubicBezTo>
                  <a:cubicBezTo>
                    <a:pt x="1177726" y="76547"/>
                    <a:pt x="1213581" y="82863"/>
                    <a:pt x="1246380" y="88771"/>
                  </a:cubicBezTo>
                  <a:cubicBezTo>
                    <a:pt x="1279180" y="94067"/>
                    <a:pt x="1308720" y="100587"/>
                    <a:pt x="1334593" y="105680"/>
                  </a:cubicBezTo>
                  <a:cubicBezTo>
                    <a:pt x="1360669" y="110569"/>
                    <a:pt x="1382875" y="115662"/>
                    <a:pt x="1401007" y="119940"/>
                  </a:cubicBezTo>
                  <a:cubicBezTo>
                    <a:pt x="1437473" y="128089"/>
                    <a:pt x="1457642" y="132775"/>
                    <a:pt x="1457642" y="132775"/>
                  </a:cubicBezTo>
                  <a:cubicBezTo>
                    <a:pt x="1457642" y="132775"/>
                    <a:pt x="1438084" y="126256"/>
                    <a:pt x="1402636" y="114440"/>
                  </a:cubicBezTo>
                  <a:cubicBezTo>
                    <a:pt x="1384912" y="108532"/>
                    <a:pt x="1363114" y="101402"/>
                    <a:pt x="1337445" y="94475"/>
                  </a:cubicBezTo>
                  <a:cubicBezTo>
                    <a:pt x="1311776" y="87345"/>
                    <a:pt x="1282847" y="78381"/>
                    <a:pt x="1250251" y="70843"/>
                  </a:cubicBezTo>
                  <a:cubicBezTo>
                    <a:pt x="1217655" y="62694"/>
                    <a:pt x="1182004" y="54138"/>
                    <a:pt x="1143296" y="46804"/>
                  </a:cubicBezTo>
                  <a:cubicBezTo>
                    <a:pt x="1104385" y="38451"/>
                    <a:pt x="1062826" y="32136"/>
                    <a:pt x="1019025" y="25209"/>
                  </a:cubicBezTo>
                  <a:cubicBezTo>
                    <a:pt x="931220" y="12782"/>
                    <a:pt x="833840" y="3411"/>
                    <a:pt x="731367" y="558"/>
                  </a:cubicBezTo>
                  <a:cubicBezTo>
                    <a:pt x="628894" y="-1683"/>
                    <a:pt x="531311" y="3003"/>
                    <a:pt x="442895" y="11356"/>
                  </a:cubicBezTo>
                  <a:cubicBezTo>
                    <a:pt x="398891" y="16245"/>
                    <a:pt x="356924" y="20523"/>
                    <a:pt x="318012" y="27042"/>
                  </a:cubicBezTo>
                  <a:cubicBezTo>
                    <a:pt x="278897" y="32543"/>
                    <a:pt x="242838" y="39266"/>
                    <a:pt x="210039" y="45785"/>
                  </a:cubicBezTo>
                  <a:cubicBezTo>
                    <a:pt x="177036" y="51693"/>
                    <a:pt x="147700" y="59231"/>
                    <a:pt x="121827" y="65139"/>
                  </a:cubicBezTo>
                  <a:cubicBezTo>
                    <a:pt x="95954" y="70843"/>
                    <a:pt x="73748" y="76955"/>
                    <a:pt x="55820" y="82048"/>
                  </a:cubicBezTo>
                  <a:cubicBezTo>
                    <a:pt x="19761" y="92030"/>
                    <a:pt x="0" y="97735"/>
                    <a:pt x="0" y="97735"/>
                  </a:cubicBezTo>
                  <a:cubicBezTo>
                    <a:pt x="0" y="97735"/>
                    <a:pt x="20372" y="94067"/>
                    <a:pt x="57043" y="87752"/>
                  </a:cubicBezTo>
                  <a:cubicBezTo>
                    <a:pt x="75378" y="84085"/>
                    <a:pt x="97787" y="80011"/>
                    <a:pt x="124068" y="76344"/>
                  </a:cubicBezTo>
                  <a:close/>
                </a:path>
              </a:pathLst>
            </a:custGeom>
            <a:grpFill/>
            <a:ln w="203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5EF09743-30C9-2109-01B4-0371116FD843}"/>
              </a:ext>
            </a:extLst>
          </p:cNvPr>
          <p:cNvSpPr txBox="1"/>
          <p:nvPr/>
        </p:nvSpPr>
        <p:spPr>
          <a:xfrm>
            <a:off x="1262856" y="2523355"/>
            <a:ext cx="44341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13800" dirty="0">
                <a:solidFill>
                  <a:srgbClr val="1E3F4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رٍ    رࣱ    راً</a:t>
            </a:r>
            <a:endParaRPr lang="fr-MA" sz="13800" dirty="0">
              <a:solidFill>
                <a:srgbClr val="1E3F4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598241" y="703211"/>
            <a:ext cx="684000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تعلمنا أيضا كيف نقرأ ونرسم حرف الراء مع التنوين. من يقرأ؟</a:t>
            </a:r>
            <a:endParaRPr lang="fr-FR" sz="2400" dirty="0"/>
          </a:p>
        </p:txBody>
      </p:sp>
      <p:pic>
        <p:nvPicPr>
          <p:cNvPr id="18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66B73E0D-2C76-1D56-3A59-6FDA1FF6286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0E38B78-9CA8-3769-2FBF-D17EFFF030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5D2ED31-BB8E-2990-E96D-FCC485B4CB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B911C86-E6DF-5A18-ED7C-3A3154B69A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436C4FF-CDD9-3F43-F6E3-BA60331787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485152-8228-472F-1A28-D255288317B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7B2D23-5EE4-82DE-964F-5DBE8F6C8B1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12187F-C6F6-F7D7-A963-181CAED15D5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5CCCDB-C661-88DD-2054-41ED7E97710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4" name="standing">
            <a:hlinkClick r:id="" action="ppaction://media"/>
            <a:extLst>
              <a:ext uri="{FF2B5EF4-FFF2-40B4-BE49-F238E27FC236}">
                <a16:creationId xmlns:a16="http://schemas.microsoft.com/office/drawing/2014/main" id="{43481F58-667E-D39E-869F-4B28682B2F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t="2860" b="2355"/>
          <a:stretch>
            <a:fillRect/>
          </a:stretch>
        </p:blipFill>
        <p:spPr>
          <a:xfrm>
            <a:off x="6328238" y="2738919"/>
            <a:ext cx="1825156" cy="307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015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البيت، أتدرب على الدمج و أعيد قراءة مقاطع  وكلمات حرف الراء على كراستي ص 25. </a:t>
            </a:r>
            <a:endParaRPr lang="fr-FR" sz="2000" dirty="0"/>
          </a:p>
        </p:txBody>
      </p:sp>
      <p:pic>
        <p:nvPicPr>
          <p:cNvPr id="13" name="Espace réservé pour une image  12" descr="Une image contenant dessin humoristique, Dessin animé, clipart, jouet&#10;&#10;Le contenu généré par l’IA peut être incorrect.">
            <a:extLst>
              <a:ext uri="{FF2B5EF4-FFF2-40B4-BE49-F238E27FC236}">
                <a16:creationId xmlns:a16="http://schemas.microsoft.com/office/drawing/2014/main" id="{9A360744-3760-6259-7580-5E18D7ADAEC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9582" y="4665306"/>
            <a:ext cx="1496939" cy="1496939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FF0BD9C-D5A4-4EBE-6AAA-9FD70F589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83B9EEF-94D7-2501-AAEE-344F887327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21CA13A-81DC-3944-837D-805643D1ED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FC43ADE-F098-4507-7B5A-5C020DE5CC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E4EE96-1009-05FF-637B-E8D5CB64CAAD}"/>
              </a:ext>
            </a:extLst>
          </p:cNvPr>
          <p:cNvSpPr>
            <a:spLocks/>
          </p:cNvSpPr>
          <p:nvPr/>
        </p:nvSpPr>
        <p:spPr>
          <a:xfrm>
            <a:off x="6610183" y="16897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D6C72E-1925-C645-5288-6EF0BA7C4CF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0FD56D-D379-8A6A-F6C5-C36DDA8216D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5662A7-E1E4-F3FE-96AA-8D2502E3F89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3998D08-71D2-5555-3F7C-CD75A61012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3268" y="1584000"/>
            <a:ext cx="3688161" cy="4915534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C9C505C4-587A-F6CE-A9FF-78B549527009}"/>
              </a:ext>
            </a:extLst>
          </p:cNvPr>
          <p:cNvSpPr/>
          <p:nvPr/>
        </p:nvSpPr>
        <p:spPr>
          <a:xfrm>
            <a:off x="2485829" y="2035233"/>
            <a:ext cx="4403037" cy="27420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Espace réservé pour une image  1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0C2899B-60B5-9F53-A380-B9F2192849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0105" y="719856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7953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البيت أكتب أيضا حرف الراء مع التنوين على الكراسة ص 25.</a:t>
            </a:r>
            <a:endParaRPr lang="fr-FR" sz="2000" dirty="0"/>
          </a:p>
        </p:txBody>
      </p:sp>
      <p:pic>
        <p:nvPicPr>
          <p:cNvPr id="14" name="Espace réservé pour une image  13" descr="Une image contenant dessin humoristique, Dessin animé, clipart, jouet&#10;&#10;Le contenu généré par l’IA peut être incorrect.">
            <a:extLst>
              <a:ext uri="{FF2B5EF4-FFF2-40B4-BE49-F238E27FC236}">
                <a16:creationId xmlns:a16="http://schemas.microsoft.com/office/drawing/2014/main" id="{7DA6A0B8-15E2-7619-6969-8D1EBE3A4F7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8337" y="4907902"/>
            <a:ext cx="1378727" cy="1378727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61AD9B7-6A61-8487-32C7-7077DAC8C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F1F9770-0963-D0A8-742D-57138273F7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314F08B-8AD5-D26F-5389-AC751498D3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FAA8367-293E-2F40-5A28-94E425B102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C9A4321-71CB-C6E7-2351-ABA19770478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222DD5-0C04-213F-1477-05AF3B42847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6F1E7B-760E-C230-1DFD-5D6D5D54185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CFA50B-8543-B7F0-2021-C5AD7BD5D93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B263F25-3590-6F8C-C28C-D247AB9E03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3268" y="1584000"/>
            <a:ext cx="3688161" cy="4915534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A7743F3F-0467-9AFB-776C-36CC23CB6EA7}"/>
              </a:ext>
            </a:extLst>
          </p:cNvPr>
          <p:cNvSpPr/>
          <p:nvPr/>
        </p:nvSpPr>
        <p:spPr>
          <a:xfrm>
            <a:off x="2604037" y="4721290"/>
            <a:ext cx="4403037" cy="173242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Espace réservé pour une image  1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8BFE94E-3EAC-4C61-1278-F8267F7322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0105" y="719856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38082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201096F-3989-E00B-F3DD-7D6099C78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الحصة القادمة</a:t>
            </a:r>
            <a:endParaRPr lang="fr-MA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7" name="اختتام الحصة1">
            <a:hlinkClick r:id="" action="ppaction://media"/>
            <a:extLst>
              <a:ext uri="{FF2B5EF4-FFF2-40B4-BE49-F238E27FC236}">
                <a16:creationId xmlns:a16="http://schemas.microsoft.com/office/drawing/2014/main" id="{A609221D-73F8-334D-9355-A605E97DD2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1483" y="1818443"/>
            <a:ext cx="7038622" cy="395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Espace réservé pour une image  13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965D559-1EAC-4EB3-9578-5A21B5DDCB27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0844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3AF6E-28FE-073A-3B59-C34E87765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828008B0-D9EA-C59C-8DEC-B4C485E8EB6D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EF4E778-ECC0-6C4E-ADA1-33B1DB67AC45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4B9A099-E14E-97EB-7BB5-ECD6CE603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سننطلق في حصة اللغة العربية.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AF33461-1F0C-FDBD-B6E8-FB39F90DF7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4EC6536-30C4-3E63-4973-206B28B2C3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9E3589C-8005-9A3E-4F7C-05E1E79EE5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50C10CA-836D-7518-61FC-6553E6739A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FAEE9B-18BE-B458-DF97-113E4115A11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35797E-81AE-EF63-9B29-49DDB759661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DAB6AB-59C4-F535-1877-54D2C21114F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FC92F8-7672-3D82-8C16-E9C746FB16C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pic>
        <p:nvPicPr>
          <p:cNvPr id="13" name="Slide-05_Silent walk Greet">
            <a:hlinkClick r:id="" action="ppaction://media"/>
            <a:extLst>
              <a:ext uri="{FF2B5EF4-FFF2-40B4-BE49-F238E27FC236}">
                <a16:creationId xmlns:a16="http://schemas.microsoft.com/office/drawing/2014/main" id="{90B7EA80-F3C6-8E74-7F2F-45546FB5AA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25575" y="1547856"/>
            <a:ext cx="2632075" cy="4679950"/>
          </a:xfrm>
          <a:prstGeom prst="rect">
            <a:avLst/>
          </a:prstGeom>
        </p:spPr>
      </p:pic>
      <p:pic>
        <p:nvPicPr>
          <p:cNvPr id="15" name="Espace réservé pour une image  14" descr="Une image contenant clipart, dessin humoristique, habits, illustration&#10;&#10;Le contenu généré par l’IA peut être incorrect.">
            <a:extLst>
              <a:ext uri="{FF2B5EF4-FFF2-40B4-BE49-F238E27FC236}">
                <a16:creationId xmlns:a16="http://schemas.microsoft.com/office/drawing/2014/main" id="{49E88644-1F36-51E4-9DC0-B1F795CDD0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582354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48EE8-5242-E8CE-9DA9-CD651FF63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0C1C3C7B-CDDE-E35C-866C-94DE70B64110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5D12224-8192-AEAB-D14A-99215061A5E0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نبدأ حصة اليوم سأخبركم عن شروط الحصول على نجمة التميز. 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9D08B9C-4349-6225-4B17-AD203EE0F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A3B80F3-C2D7-44C6-6832-270F0B574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73A4A6B-91D8-DFCA-4AEB-7B66876A3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A315A34-45AB-0C93-160E-4F23A12875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F67CFF-D175-8622-7D4B-7AC57CF39CE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D23212-B047-E7C1-11AD-D848E72D707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2590FA-162A-C681-B52F-8D291B9A124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4A2512-5E43-06BB-20A5-316000BC3D3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13" name="Google Shape;1333;p8">
            <a:extLst>
              <a:ext uri="{FF2B5EF4-FFF2-40B4-BE49-F238E27FC236}">
                <a16:creationId xmlns:a16="http://schemas.microsoft.com/office/drawing/2014/main" id="{0C742159-347F-7BB9-A3A6-AAD40E53A7E8}"/>
              </a:ext>
            </a:extLst>
          </p:cNvPr>
          <p:cNvSpPr txBox="1"/>
          <p:nvPr/>
        </p:nvSpPr>
        <p:spPr>
          <a:xfrm>
            <a:off x="1382328" y="4838990"/>
            <a:ext cx="354220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دونَ أَنْ أَقِفَ، أَرْفَعُ أُصْبُعي لِلْإجابَةِ. 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C4A64622-45CE-B262-D6A4-27A0A8177068}"/>
              </a:ext>
            </a:extLst>
          </p:cNvPr>
          <p:cNvSpPr txBox="1">
            <a:spLocks/>
          </p:cNvSpPr>
          <p:nvPr/>
        </p:nvSpPr>
        <p:spPr>
          <a:xfrm>
            <a:off x="1716891" y="2568290"/>
            <a:ext cx="4151010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أُنْصِتُ وأَنْتَبِهُ جَيِّداً للدَّرْسِ</a:t>
            </a:r>
            <a:r>
              <a:rPr kumimoji="0" lang="ar-MA" sz="2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0B46E31-AC9B-6B4E-509D-6F7F4685F745}"/>
              </a:ext>
            </a:extLst>
          </p:cNvPr>
          <p:cNvSpPr/>
          <p:nvPr/>
        </p:nvSpPr>
        <p:spPr>
          <a:xfrm>
            <a:off x="6070183" y="1920227"/>
            <a:ext cx="1800000" cy="1800000"/>
          </a:xfrm>
          <a:prstGeom prst="ellipse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80FCB97-703E-D8D4-154B-78A1F1D79556}"/>
              </a:ext>
            </a:extLst>
          </p:cNvPr>
          <p:cNvSpPr/>
          <p:nvPr/>
        </p:nvSpPr>
        <p:spPr>
          <a:xfrm>
            <a:off x="5063566" y="4200580"/>
            <a:ext cx="1800000" cy="1800000"/>
          </a:xfrm>
          <a:prstGeom prst="ellipse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14" name="Espace réservé pour une image  13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3D49BD1-F717-16DA-399C-43A1469B84A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9030036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29720-FEEB-E81E-027C-5CA042C1B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12396699-1E1D-4CB0-07AB-CC23692A7F4B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1B4ED0-DCBB-ADEF-FD37-32D89B441E8E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9752D01-618A-4DE3-49E6-7A55D36C7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ضعوا اللوحة والكراسة في القمطر.</a:t>
            </a:r>
            <a:endParaRPr lang="fr-FR" sz="20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6414EFF-D73C-83DF-19FF-D39340BD2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9067E7F-38C7-D683-7C8C-44E837E41A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E4ABF60-ACBA-380E-05A8-E7ADD07D40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96A6ABE-D4CE-73E6-38D4-08C4B08FF8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34E003-31E8-FF26-A6FE-504C6DC343E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988B18-FAFF-E8CB-892D-93074641C8D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0BF3F6-F5CE-BE7B-9A4E-CC2A9AD0EEF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4572AA-DAFE-F97B-B996-1557A327D2B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762AA53E-A7C2-E23F-59B1-BD2CF412D3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fr-MA"/>
          </a:p>
        </p:txBody>
      </p:sp>
      <p:pic>
        <p:nvPicPr>
          <p:cNvPr id="15" name="rangement">
            <a:hlinkClick r:id="" action="ppaction://media"/>
            <a:extLst>
              <a:ext uri="{FF2B5EF4-FFF2-40B4-BE49-F238E27FC236}">
                <a16:creationId xmlns:a16="http://schemas.microsoft.com/office/drawing/2014/main" id="{16310104-981C-6468-42DF-7D2183B144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2512" y="1914579"/>
            <a:ext cx="70389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Espace réservé pour une image  19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id="{5935B173-D5BE-D47D-AF7F-A317E76E29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0311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25237</TotalTime>
  <Words>1423</Words>
  <Application>Microsoft Office PowerPoint</Application>
  <PresentationFormat>Affichage à l'écran (4:3)</PresentationFormat>
  <Paragraphs>375</Paragraphs>
  <Slides>67</Slides>
  <Notes>1</Notes>
  <HiddenSlides>0</HiddenSlides>
  <MMClips>12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67</vt:i4>
      </vt:variant>
    </vt:vector>
  </HeadingPairs>
  <TitlesOfParts>
    <vt:vector size="93" baseType="lpstr">
      <vt:lpstr>Dosis Medium</vt:lpstr>
      <vt:lpstr>Wingdings</vt:lpstr>
      <vt:lpstr>Dosis</vt:lpstr>
      <vt:lpstr>Calibri</vt:lpstr>
      <vt:lpstr>Arial</vt:lpstr>
      <vt:lpstr>Noto Sans Symbols</vt:lpstr>
      <vt:lpstr>Modern Love</vt:lpstr>
      <vt:lpstr>Microsoft Uighur</vt:lpstr>
      <vt:lpstr>Dosis ExtraBold</vt:lpstr>
      <vt:lpstr>Dosis SemiBold</vt:lpstr>
      <vt:lpstr>Calibri Light</vt:lpstr>
      <vt:lpstr>01- نشاط اعتيادي</vt:lpstr>
      <vt:lpstr>Thème Office</vt:lpstr>
      <vt:lpstr>02- معــــــــــجم</vt:lpstr>
      <vt:lpstr>03- استماع وتحدث</vt:lpstr>
      <vt:lpstr>04- قراءة/ كتابة</vt:lpstr>
      <vt:lpstr>1_04- قراءة/ كتابة</vt:lpstr>
      <vt:lpstr>3_Env-Enseignant</vt:lpstr>
      <vt:lpstr>2_Thème Office</vt:lpstr>
      <vt:lpstr>4_Env-Enseignant</vt:lpstr>
      <vt:lpstr>3_04- قراءة/ كتابة</vt:lpstr>
      <vt:lpstr>1_01- نشاط اعتيادي</vt:lpstr>
      <vt:lpstr>1_03- استماع وتحدث</vt:lpstr>
      <vt:lpstr>2_04- قراءة/ كتابة</vt:lpstr>
      <vt:lpstr>4_04- قراءة/ كتابة</vt:lpstr>
      <vt:lpstr>5_04- قراءة/ كتابة</vt:lpstr>
      <vt:lpstr>Présentation PowerPoint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مرحبا بكم ، سننطلق في حصة اللغة العربية.</vt:lpstr>
      <vt:lpstr>قبل أن نبدأ حصة اليوم سأخبركم عن شروط الحصول على نجمة التميز. </vt:lpstr>
      <vt:lpstr>ضعوا اللوحة والكراسة في القمطر.</vt:lpstr>
      <vt:lpstr>من يمر لقراءة لوحة المقاطع ؟ (خاص بالفئة د)</vt:lpstr>
      <vt:lpstr>نقرأ معا.</vt:lpstr>
      <vt:lpstr>استماع وتحدث</vt:lpstr>
      <vt:lpstr>في الحصص السابقة تعلمنا كيف نلقي التحية ونقدم أنفسنا. من يذكرنا؟ </vt:lpstr>
      <vt:lpstr>اليوم ستقومون بتشخيص الحوار كي يقدم كل واحد منكم نفسه للآخرين.  أنصتوا جيدا.</vt:lpstr>
      <vt:lpstr>تشغيل الحوار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وقت النجمة الآن. الفائز بنجمة الاستماع هو (هي) صديقكم (صديقتكم)............. صفقوا له (لها).</vt:lpstr>
      <vt:lpstr>استراحة قصيرة قبل أن نواصل. قفوا، سنردد النشيد </vt:lpstr>
      <vt:lpstr>قراءة/ كتابة</vt:lpstr>
      <vt:lpstr>اليوم سنتعلم أيضا كيف نقرأ ونكتب حرف الراء مع التنوين.</vt:lpstr>
      <vt:lpstr>أنا أقرأ وأنتم ترددون بعدي</vt:lpstr>
      <vt:lpstr>من يقرأ؟ سأعين أربعة منكم للقراءة.</vt:lpstr>
      <vt:lpstr>من يقرأ؟ سأعين أربعة منكم للقراءة</vt:lpstr>
      <vt:lpstr>من يقرأ. سأعين أربعة منكم للقراءة. </vt:lpstr>
      <vt:lpstr>أقرأ. </vt:lpstr>
      <vt:lpstr>من يقرأ؟ سأعين أربعة منكم للقراءة.</vt:lpstr>
      <vt:lpstr>أقرأ.</vt:lpstr>
      <vt:lpstr>من يقرأ؟ سأعين أربعة منكم للقراءة.</vt:lpstr>
      <vt:lpstr>خذوا الكراسة الصفحة 25. </vt:lpstr>
      <vt:lpstr>اقرؤوا مقاطع حرف الراء. قراءة هامسة يواكب الأستاذ قراءة المتعلمين. يقدم التغذية الراجعة المناسبة. </vt:lpstr>
      <vt:lpstr>في ثنائيات – كل منكم يقرأ المقاطع لزميله  </vt:lpstr>
      <vt:lpstr>اقرؤوا الكلمات. قراءة هامسة يواكب الأستاذ قراءة المتعلمين. يقدم التغذية الراجعة المناسبة. </vt:lpstr>
      <vt:lpstr>من يقوم ليقرأ الكلمات؟  </vt:lpstr>
      <vt:lpstr>وقت النجمة الآن. الفائز بنجمة المشاركة بهدوء هو (هي) صديقكم (صديقتكم)............. صفقوا له (لها).</vt:lpstr>
      <vt:lpstr>قفوا، سنردد أنشودة الحروف.</vt:lpstr>
      <vt:lpstr>الآن سنتعلم كيف نكتب حرف الراء  مع التنوين.</vt:lpstr>
      <vt:lpstr> لاحظوا جيدا كيف سأكتب  حرف الراء  مع تنوين الفتح. على سبورة الكتابة.</vt:lpstr>
      <vt:lpstr>الآن دوركم، اكتبوا راً على الألواح.</vt:lpstr>
      <vt:lpstr>ارفعوا ألواحكم. صححوا.</vt:lpstr>
      <vt:lpstr> سأكتب الآن حرف الراء  مع تنوين الضم. </vt:lpstr>
      <vt:lpstr>الآن دوركم، اكتبوا  رٌ  على الألواح.</vt:lpstr>
      <vt:lpstr>ارفعوا ألواحكم. صححوا.</vt:lpstr>
      <vt:lpstr> سأكتب الآن حرف الراء  مع تنوين الكسر. </vt:lpstr>
      <vt:lpstr>الآن دوركم، اكتبوا  ـرٍ  على الألواح.</vt:lpstr>
      <vt:lpstr>ارفعوا ألواحكم. صححوا.</vt:lpstr>
      <vt:lpstr>الآن ستنقلون كلمات تتضمن حرف الراء. أبدأ أنا أولا.</vt:lpstr>
      <vt:lpstr>أقرأ الكلمة التي سأنقلها: مَدارٌ</vt:lpstr>
      <vt:lpstr>ألاحظ أن الكلمة تتكون من 3 مقاطع:  "مَـ"  - "دا"  - "رٌ"</vt:lpstr>
      <vt:lpstr>سأنقل الكلمة على سبورة الكتابة. انتبهوا جيدا. </vt:lpstr>
      <vt:lpstr>الآن دوركم. انقلوا كلمة مدارٌ على الألواح</vt:lpstr>
      <vt:lpstr>ارفعوا ألواحكم. صححوا.</vt:lpstr>
      <vt:lpstr>خذوا الكراسة الصفحة 26. نشاط النقل.</vt:lpstr>
      <vt:lpstr>على الصفحة 26، انقلوا كل كلمة مرة واحدة.</vt:lpstr>
      <vt:lpstr>الآن خذوا دفاتر الكتابة: انقلوا كلمة مديرٌ</vt:lpstr>
      <vt:lpstr>وقت النجمة الآن. الفائز بنجمة المشاركة بهدوء : ....</vt:lpstr>
      <vt:lpstr>اختتام الحصة</vt:lpstr>
      <vt:lpstr>تعلمنا اليوم كيف نقدم أنفسنا. من منكم يقدم نفسه بذكر اسمه وسنه.</vt:lpstr>
      <vt:lpstr>تعلمنا أيضا كيف نقرأ ونرسم حرف الراء مع التنوين. من يقرأ؟</vt:lpstr>
      <vt:lpstr>في البيت، أتدرب على الدمج و أعيد قراءة مقاطع  وكلمات حرف الراء على كراستي ص 25. </vt:lpstr>
      <vt:lpstr>في البيت أكتب أيضا حرف الراء مع التنوين على الكراسة ص 25.</vt:lpstr>
      <vt:lpstr>إلى الحصة القادمة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113</cp:revision>
  <dcterms:created xsi:type="dcterms:W3CDTF">2023-09-20T21:35:22Z</dcterms:created>
  <dcterms:modified xsi:type="dcterms:W3CDTF">2025-11-03T23:25:57Z</dcterms:modified>
</cp:coreProperties>
</file>