
<file path=[Content_Types].xml><?xml version="1.0" encoding="utf-8"?>
<Types xmlns="http://schemas.openxmlformats.org/package/2006/content-types">
  <Default Extension="bin" ContentType="image/unknown"/>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9.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3.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7" r:id="rId1"/>
    <p:sldMasterId id="2147483741" r:id="rId2"/>
    <p:sldMasterId id="2147483792" r:id="rId3"/>
    <p:sldMasterId id="2147483806" r:id="rId4"/>
    <p:sldMasterId id="2147483860" r:id="rId5"/>
    <p:sldMasterId id="2147483863" r:id="rId6"/>
    <p:sldMasterId id="2147483886" r:id="rId7"/>
    <p:sldMasterId id="2147483910" r:id="rId8"/>
    <p:sldMasterId id="2147483928" r:id="rId9"/>
    <p:sldMasterId id="2147483945" r:id="rId10"/>
    <p:sldMasterId id="2147483973" r:id="rId11"/>
    <p:sldMasterId id="2147484011" r:id="rId12"/>
    <p:sldMasterId id="2147484030" r:id="rId13"/>
    <p:sldMasterId id="2147484034" r:id="rId14"/>
  </p:sldMasterIdLst>
  <p:notesMasterIdLst>
    <p:notesMasterId r:id="rId93"/>
  </p:notesMasterIdLst>
  <p:sldIdLst>
    <p:sldId id="2147482395" r:id="rId15"/>
    <p:sldId id="2147482588" r:id="rId16"/>
    <p:sldId id="2147482463" r:id="rId17"/>
    <p:sldId id="2147482602" r:id="rId18"/>
    <p:sldId id="2147482589" r:id="rId19"/>
    <p:sldId id="2147482603" r:id="rId20"/>
    <p:sldId id="261" r:id="rId21"/>
    <p:sldId id="263" r:id="rId22"/>
    <p:sldId id="264" r:id="rId23"/>
    <p:sldId id="2147482718" r:id="rId24"/>
    <p:sldId id="2147482412" r:id="rId25"/>
    <p:sldId id="2134806339" r:id="rId26"/>
    <p:sldId id="2134806438" r:id="rId27"/>
    <p:sldId id="278" r:id="rId28"/>
    <p:sldId id="2147482556" r:id="rId29"/>
    <p:sldId id="2147482557" r:id="rId30"/>
    <p:sldId id="2147482699" r:id="rId31"/>
    <p:sldId id="2147482719" r:id="rId32"/>
    <p:sldId id="2147482721" r:id="rId33"/>
    <p:sldId id="2147482605" r:id="rId34"/>
    <p:sldId id="2134806445" r:id="rId35"/>
    <p:sldId id="2134806253" r:id="rId36"/>
    <p:sldId id="2134806455" r:id="rId37"/>
    <p:sldId id="2134806235" r:id="rId38"/>
    <p:sldId id="2147482727" r:id="rId39"/>
    <p:sldId id="2147482492" r:id="rId40"/>
    <p:sldId id="2147482495" r:id="rId41"/>
    <p:sldId id="2147482496" r:id="rId42"/>
    <p:sldId id="2147482728" r:id="rId43"/>
    <p:sldId id="2147482729" r:id="rId44"/>
    <p:sldId id="2147482497" r:id="rId45"/>
    <p:sldId id="2147482742" r:id="rId46"/>
    <p:sldId id="2147482498" r:id="rId47"/>
    <p:sldId id="2147482732" r:id="rId48"/>
    <p:sldId id="2147482733" r:id="rId49"/>
    <p:sldId id="2147482499" r:id="rId50"/>
    <p:sldId id="2147482734" r:id="rId51"/>
    <p:sldId id="2147482501" r:id="rId52"/>
    <p:sldId id="2147482548" r:id="rId53"/>
    <p:sldId id="2147482735" r:id="rId54"/>
    <p:sldId id="2147482503" r:id="rId55"/>
    <p:sldId id="2147482549" r:id="rId56"/>
    <p:sldId id="325" r:id="rId57"/>
    <p:sldId id="326" r:id="rId58"/>
    <p:sldId id="2147482606" r:id="rId59"/>
    <p:sldId id="329" r:id="rId60"/>
    <p:sldId id="2147482514" r:id="rId61"/>
    <p:sldId id="2147482736" r:id="rId62"/>
    <p:sldId id="2147482516" r:id="rId63"/>
    <p:sldId id="2147482738" r:id="rId64"/>
    <p:sldId id="2147482631" r:id="rId65"/>
    <p:sldId id="2147482632" r:id="rId66"/>
    <p:sldId id="2147482739" r:id="rId67"/>
    <p:sldId id="2147482740" r:id="rId68"/>
    <p:sldId id="2147482520" r:id="rId69"/>
    <p:sldId id="2147482551" r:id="rId70"/>
    <p:sldId id="2147482590" r:id="rId71"/>
    <p:sldId id="2147482477" r:id="rId72"/>
    <p:sldId id="2147482522" r:id="rId73"/>
    <p:sldId id="2147482523" r:id="rId74"/>
    <p:sldId id="2147482524" r:id="rId75"/>
    <p:sldId id="2147482525" r:id="rId76"/>
    <p:sldId id="2147482526" r:id="rId77"/>
    <p:sldId id="2147482527" r:id="rId78"/>
    <p:sldId id="2147482528" r:id="rId79"/>
    <p:sldId id="2147482529" r:id="rId80"/>
    <p:sldId id="2147482530" r:id="rId81"/>
    <p:sldId id="2147482531" r:id="rId82"/>
    <p:sldId id="2147482485" r:id="rId83"/>
    <p:sldId id="375" r:id="rId84"/>
    <p:sldId id="2147482743" r:id="rId85"/>
    <p:sldId id="376" r:id="rId86"/>
    <p:sldId id="2147482607" r:id="rId87"/>
    <p:sldId id="379" r:id="rId88"/>
    <p:sldId id="2147482741" r:id="rId89"/>
    <p:sldId id="381" r:id="rId90"/>
    <p:sldId id="2147482591" r:id="rId91"/>
    <p:sldId id="2147482592" r:id="rId92"/>
  </p:sldIdLst>
  <p:sldSz cx="9144000" cy="6858000" type="screen4x3"/>
  <p:notesSz cx="6858000" cy="9144000"/>
  <p:embeddedFontLst>
    <p:embeddedFont>
      <p:font typeface="Dosis" panose="02010703020202060003" pitchFamily="2" charset="0"/>
      <p:regular r:id="rId94"/>
      <p:bold r:id="rId95"/>
    </p:embeddedFont>
    <p:embeddedFont>
      <p:font typeface="Dosis ExtraBold" pitchFamily="2" charset="0"/>
      <p:bold r:id="rId96"/>
    </p:embeddedFont>
    <p:embeddedFont>
      <p:font typeface="Dosis Medium" pitchFamily="2" charset="0"/>
      <p:regular r:id="rId97"/>
      <p:bold r:id="rId98"/>
    </p:embeddedFont>
    <p:embeddedFont>
      <p:font typeface="Dosis SemiBold" panose="02010703020202060003" pitchFamily="2" charset="0"/>
      <p:regular r:id="rId99"/>
      <p:bold r:id="rId100"/>
    </p:embeddedFont>
    <p:embeddedFont>
      <p:font typeface="Microsoft Uighur" panose="02000000000000000000" pitchFamily="2" charset="-78"/>
      <p:regular r:id="rId101"/>
      <p:bold r:id="rId102"/>
    </p:embeddedFont>
    <p:embeddedFont>
      <p:font typeface="Modern Love" panose="04090805081005020601" pitchFamily="82" charset="0"/>
      <p:regular r:id="rId103"/>
    </p:embeddedFont>
    <p:embeddedFont>
      <p:font typeface="Noto Sans Symbols" panose="020B0604020202020204" charset="0"/>
      <p:regular r:id="rId104"/>
      <p:bold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46" roundtripDataSignature="AMtx7mjCmx/7zG8L+ijJcYopbFz/ZY3U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E7B"/>
    <a:srgbClr val="00ABA3"/>
    <a:srgbClr val="ECF8FB"/>
    <a:srgbClr val="A1A6BC"/>
    <a:srgbClr val="424D7B"/>
    <a:srgbClr val="16AB98"/>
    <a:srgbClr val="00ACA4"/>
    <a:srgbClr val="00A89F"/>
    <a:srgbClr val="5BCAC5"/>
    <a:srgbClr val="00A9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733AFA-3FCC-4A63-ADFC-33A60633C5B0}">
  <a:tblStyle styleId="{2C733AFA-3FCC-4A63-ADFC-33A60633C5B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718" autoAdjust="0"/>
  </p:normalViewPr>
  <p:slideViewPr>
    <p:cSldViewPr snapToGrid="0">
      <p:cViewPr varScale="1">
        <p:scale>
          <a:sx n="78" d="100"/>
          <a:sy n="78" d="100"/>
        </p:scale>
        <p:origin x="1622" y="67"/>
      </p:cViewPr>
      <p:guideLst/>
    </p:cSldViewPr>
  </p:slideViewPr>
  <p:outlineViewPr>
    <p:cViewPr>
      <p:scale>
        <a:sx n="33" d="100"/>
        <a:sy n="33" d="100"/>
      </p:scale>
      <p:origin x="0" y="-2358"/>
    </p:cViewPr>
  </p:outlineViewPr>
  <p:notesTextViewPr>
    <p:cViewPr>
      <p:scale>
        <a:sx n="1" d="1"/>
        <a:sy n="1" d="1"/>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font" Target="fonts/font9.fntdata"/><Relationship Id="rId149"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font" Target="fonts/font2.fntdata"/><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font" Target="fonts/font10.fntdata"/><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font" Target="fonts/font1.fntdata"/><Relationship Id="rId99" Type="http://schemas.openxmlformats.org/officeDocument/2006/relationships/font" Target="fonts/font6.fntdata"/><Relationship Id="rId101" Type="http://schemas.openxmlformats.org/officeDocument/2006/relationships/font" Target="fonts/font8.fntdata"/><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font" Target="fonts/font4.fntdata"/><Relationship Id="rId104" Type="http://schemas.openxmlformats.org/officeDocument/2006/relationships/font" Target="fonts/font11.fntdata"/><Relationship Id="rId146" Type="http://customschemas.google.com/relationships/presentationmetadata" Target="NUL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font" Target="fonts/font7.fntdata"/><Relationship Id="rId105" Type="http://schemas.openxmlformats.org/officeDocument/2006/relationships/font" Target="fonts/font12.fntdata"/><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notesMaster" Target="notesMasters/notesMaster1.xml"/><Relationship Id="rId98" Type="http://schemas.openxmlformats.org/officeDocument/2006/relationships/font" Target="fonts/font5.fntdata"/><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fr-MA" dirty="0"/>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fr-F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Microsoft Uighur" panose="02000000000000000000" pitchFamily="2" charset="-78"/>
                <a:cs typeface="Microsoft Uighur" panose="02000000000000000000" pitchFamily="2" charset="-78"/>
              </a:defRPr>
            </a:lvl1pPr>
          </a:lstStyle>
          <a:p>
            <a:pPr algn="r"/>
            <a:fld id="{00000000-1234-1234-1234-123412341234}" type="slidenum">
              <a:rPr lang="fr-FR" sz="1200" smtClean="0">
                <a:solidFill>
                  <a:schemeClr val="dk1"/>
                </a:solidFill>
                <a:ea typeface="Calibri"/>
                <a:sym typeface="Calibri"/>
              </a:rPr>
              <a:pPr algn="r"/>
              <a:t>‹N°›</a:t>
            </a:fld>
            <a:endParaRPr lang="fr-FR"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328" name="Google Shape;1328;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108" name="Google Shape;2108;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E3E36-8D9B-BACE-3450-9C687044CD7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8E932-40E3-5BB3-32A7-965DD4A6477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1260544-EFBD-812E-11C4-CAD2B3C64513}"/>
              </a:ext>
            </a:extLst>
          </p:cNvPr>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a:extLst>
              <a:ext uri="{FF2B5EF4-FFF2-40B4-BE49-F238E27FC236}">
                <a16:creationId xmlns:a16="http://schemas.microsoft.com/office/drawing/2014/main" id="{D6262493-F0A7-3033-BAF3-9E714C3422D0}"/>
              </a:ext>
            </a:extLst>
          </p:cNvPr>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52</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81448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A" dirty="0">
              <a:latin typeface="Microsoft Uighur" panose="02000000000000000000" pitchFamily="2" charset="-78"/>
              <a:cs typeface="Microsoft Uighur" panose="02000000000000000000" pitchFamily="2" charset="-78"/>
            </a:endParaRPr>
          </a:p>
        </p:txBody>
      </p:sp>
      <p:sp>
        <p:nvSpPr>
          <p:cNvPr id="4" name="Espace réservé du numéro de diapositive 3"/>
          <p:cNvSpPr>
            <a:spLocks noGrp="1"/>
          </p:cNvSpPr>
          <p:nvPr>
            <p:ph type="sldNum" idx="12"/>
          </p:nvPr>
        </p:nvSpPr>
        <p:spPr/>
        <p:txBody>
          <a:bodyPr/>
          <a:lstStyle/>
          <a:p>
            <a:pPr algn="r"/>
            <a:fld id="{00000000-1234-1234-1234-123412341234}" type="slidenum">
              <a:rPr lang="fr-FR" sz="1200" smtClean="0">
                <a:solidFill>
                  <a:schemeClr val="dk1"/>
                </a:solidFill>
                <a:ea typeface="Calibri"/>
                <a:sym typeface="Calibri"/>
              </a:rPr>
              <a:pPr algn="r"/>
              <a:t>55</a:t>
            </a:fld>
            <a:endParaRPr lang="fr-FR" sz="1200" dirty="0">
              <a:solidFill>
                <a:schemeClr val="dk1"/>
              </a:solidFill>
              <a:ea typeface="Calibri"/>
              <a:sym typeface="Calibri"/>
            </a:endParaRPr>
          </a:p>
        </p:txBody>
      </p:sp>
    </p:spTree>
    <p:extLst>
      <p:ext uri="{BB962C8B-B14F-4D97-AF65-F5344CB8AC3E}">
        <p14:creationId xmlns:p14="http://schemas.microsoft.com/office/powerpoint/2010/main" val="3581363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7">
          <a:extLst>
            <a:ext uri="{FF2B5EF4-FFF2-40B4-BE49-F238E27FC236}">
              <a16:creationId xmlns:a16="http://schemas.microsoft.com/office/drawing/2014/main" id="{72C47159-1D37-06E3-501A-8ABE7AB74B4C}"/>
            </a:ext>
          </a:extLst>
        </p:cNvPr>
        <p:cNvGrpSpPr/>
        <p:nvPr/>
      </p:nvGrpSpPr>
      <p:grpSpPr>
        <a:xfrm>
          <a:off x="0" y="0"/>
          <a:ext cx="0" cy="0"/>
          <a:chOff x="0" y="0"/>
          <a:chExt cx="0" cy="0"/>
        </a:xfrm>
      </p:grpSpPr>
      <p:sp>
        <p:nvSpPr>
          <p:cNvPr id="2448" name="Google Shape;2448;p113:notes">
            <a:extLst>
              <a:ext uri="{FF2B5EF4-FFF2-40B4-BE49-F238E27FC236}">
                <a16:creationId xmlns:a16="http://schemas.microsoft.com/office/drawing/2014/main" id="{A2A0E8FF-8155-9650-A133-17343C59BCF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449" name="Google Shape;2449;p113:notes">
            <a:extLst>
              <a:ext uri="{FF2B5EF4-FFF2-40B4-BE49-F238E27FC236}">
                <a16:creationId xmlns:a16="http://schemas.microsoft.com/office/drawing/2014/main" id="{358160DD-832D-DAC4-A3F4-4483DBA66BA5}"/>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797771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3B535CB9-8594-C3D9-E4D1-07BD25BDB893}"/>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AF941C83-09F6-6E6F-47EA-4F7F1571D1E4}"/>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23D0D8D1-830D-2EC1-5FB3-D1410B18310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39045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p:cNvGrpSpPr/>
        <p:nvPr/>
      </p:nvGrpSpPr>
      <p:grpSpPr>
        <a:xfrm>
          <a:off x="0" y="0"/>
          <a:ext cx="0" cy="0"/>
          <a:chOff x="0" y="0"/>
          <a:chExt cx="0" cy="0"/>
        </a:xfrm>
      </p:grpSpPr>
      <p:sp>
        <p:nvSpPr>
          <p:cNvPr id="2505" name="Google Shape;2505;p1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4">
          <a:extLst>
            <a:ext uri="{FF2B5EF4-FFF2-40B4-BE49-F238E27FC236}">
              <a16:creationId xmlns:a16="http://schemas.microsoft.com/office/drawing/2014/main" id="{0A6924C0-DB0B-69B1-92E4-8EA274A3B798}"/>
            </a:ext>
          </a:extLst>
        </p:cNvPr>
        <p:cNvGrpSpPr/>
        <p:nvPr/>
      </p:nvGrpSpPr>
      <p:grpSpPr>
        <a:xfrm>
          <a:off x="0" y="0"/>
          <a:ext cx="0" cy="0"/>
          <a:chOff x="0" y="0"/>
          <a:chExt cx="0" cy="0"/>
        </a:xfrm>
      </p:grpSpPr>
      <p:sp>
        <p:nvSpPr>
          <p:cNvPr id="2505" name="Google Shape;2505;p120:notes">
            <a:extLst>
              <a:ext uri="{FF2B5EF4-FFF2-40B4-BE49-F238E27FC236}">
                <a16:creationId xmlns:a16="http://schemas.microsoft.com/office/drawing/2014/main" id="{BEF5BCF0-A036-D6BF-408A-0F6EBCB1D3A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06" name="Google Shape;2506;p120:notes">
            <a:extLst>
              <a:ext uri="{FF2B5EF4-FFF2-40B4-BE49-F238E27FC236}">
                <a16:creationId xmlns:a16="http://schemas.microsoft.com/office/drawing/2014/main" id="{117946D7-43BA-1380-3AA3-C92FEEF1728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793206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1"/>
        <p:cNvGrpSpPr/>
        <p:nvPr/>
      </p:nvGrpSpPr>
      <p:grpSpPr>
        <a:xfrm>
          <a:off x="0" y="0"/>
          <a:ext cx="0" cy="0"/>
          <a:chOff x="0" y="0"/>
          <a:chExt cx="0" cy="0"/>
        </a:xfrm>
      </p:grpSpPr>
      <p:sp>
        <p:nvSpPr>
          <p:cNvPr id="2512" name="Google Shape;2512;p1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13" name="Google Shape;2513;p1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575" name="Google Shape;2575;p1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9BE7F4F3-D72E-F5C5-3199-FF9DD10CA511}"/>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887F258D-270A-66F7-7428-F50D1CADF7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2F933840-CE68-3469-C6CE-9392EBCD7C37}"/>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191761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561A88D-9C6C-5DA4-9CFC-3D7E5DD17C6E}"/>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DB231C98-3119-1746-3A56-A2B15986EA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3CD85B1D-C9B7-17C3-1106-0410DD91327B}"/>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8591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AC8BC233-AE1F-E868-C18E-1E6370176F06}"/>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FDFAF2A1-A672-60A6-EAD8-B39CC8C01EC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0867F96C-9B66-8F0B-35F8-7181CAE5845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368197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C480B48B-A57B-6DB8-30A4-5FB46A655DE5}"/>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35EFA573-33E4-25E0-266E-F5FB5B9F6F2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5F98CBA9-8B06-2A3C-362B-7FD8118E1A2F}"/>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32602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a:extLst>
            <a:ext uri="{FF2B5EF4-FFF2-40B4-BE49-F238E27FC236}">
              <a16:creationId xmlns:a16="http://schemas.microsoft.com/office/drawing/2014/main" id="{8FDDA0E6-5B4C-B2BF-0162-1F8C011D598B}"/>
            </a:ext>
          </a:extLst>
        </p:cNvPr>
        <p:cNvGrpSpPr/>
        <p:nvPr/>
      </p:nvGrpSpPr>
      <p:grpSpPr>
        <a:xfrm>
          <a:off x="0" y="0"/>
          <a:ext cx="0" cy="0"/>
          <a:chOff x="0" y="0"/>
          <a:chExt cx="0" cy="0"/>
        </a:xfrm>
      </p:grpSpPr>
      <p:sp>
        <p:nvSpPr>
          <p:cNvPr id="1567" name="Google Shape;1567;p23:notes">
            <a:extLst>
              <a:ext uri="{FF2B5EF4-FFF2-40B4-BE49-F238E27FC236}">
                <a16:creationId xmlns:a16="http://schemas.microsoft.com/office/drawing/2014/main" id="{CACA92DE-7F6A-48DA-367A-A78F3A4BB8B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1568" name="Google Shape;1568;p23:notes">
            <a:extLst>
              <a:ext uri="{FF2B5EF4-FFF2-40B4-BE49-F238E27FC236}">
                <a16:creationId xmlns:a16="http://schemas.microsoft.com/office/drawing/2014/main" id="{872F9AF9-E56A-A687-D7C1-28B73CF7BD03}"/>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extLst>
      <p:ext uri="{BB962C8B-B14F-4D97-AF65-F5344CB8AC3E}">
        <p14:creationId xmlns:p14="http://schemas.microsoft.com/office/powerpoint/2010/main" val="2078976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6"/>
        <p:cNvGrpSpPr/>
        <p:nvPr/>
      </p:nvGrpSpPr>
      <p:grpSpPr>
        <a:xfrm>
          <a:off x="0" y="0"/>
          <a:ext cx="0" cy="0"/>
          <a:chOff x="0" y="0"/>
          <a:chExt cx="0" cy="0"/>
        </a:xfrm>
      </p:grpSpPr>
      <p:sp>
        <p:nvSpPr>
          <p:cNvPr id="2017" name="Google Shape;2017;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18" name="Google Shape;2018;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4"/>
        <p:cNvGrpSpPr/>
        <p:nvPr/>
      </p:nvGrpSpPr>
      <p:grpSpPr>
        <a:xfrm>
          <a:off x="0" y="0"/>
          <a:ext cx="0" cy="0"/>
          <a:chOff x="0" y="0"/>
          <a:chExt cx="0" cy="0"/>
        </a:xfrm>
      </p:grpSpPr>
      <p:sp>
        <p:nvSpPr>
          <p:cNvPr id="2025" name="Google Shape;2025;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Microsoft Uighur" panose="02000000000000000000" pitchFamily="2" charset="-78"/>
              <a:cs typeface="Microsoft Uighur" panose="02000000000000000000" pitchFamily="2" charset="-78"/>
            </a:endParaRPr>
          </a:p>
        </p:txBody>
      </p:sp>
      <p:sp>
        <p:nvSpPr>
          <p:cNvPr id="2026" name="Google Shape;2026;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M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 Id="rId4" Type="http://schemas.openxmlformats.org/officeDocument/2006/relationships/image" Target="../media/image9.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9.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 Id="rId4" Type="http://schemas.openxmlformats.org/officeDocument/2006/relationships/image" Target="../media/image9.png"/></Relationships>
</file>

<file path=ppt/slideLayouts/_rels/slideLayout17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0.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0.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7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0.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7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0.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2.wdp"/></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14.png"/><Relationship Id="rId9" Type="http://schemas.microsoft.com/office/2007/relationships/hdphoto" Target="../media/hdphoto4.wdp"/></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 Id="rId9" Type="http://schemas.microsoft.com/office/2007/relationships/hdphoto" Target="../media/hdphoto4.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431490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13981948"/>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784018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B0604020202020204"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51944950"/>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14291955"/>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14421278"/>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B0604020202020204" charset="-78"/>
              </a:defRPr>
            </a:lvl1pPr>
            <a:lvl2pPr algn="r" rtl="1">
              <a:defRPr>
                <a:latin typeface="Microsoft Uighur" panose="020B0604020202020204" charset="-78"/>
              </a:defRPr>
            </a:lvl2pPr>
            <a:lvl3pPr algn="r" rtl="1">
              <a:defRPr>
                <a:latin typeface="Microsoft Uighur" panose="020B0604020202020204" charset="-78"/>
              </a:defRPr>
            </a:lvl3pPr>
            <a:lvl4pPr algn="r" rtl="1">
              <a:defRPr>
                <a:latin typeface="Microsoft Uighur" panose="020B0604020202020204" charset="-78"/>
              </a:defRPr>
            </a:lvl4pPr>
            <a:lvl5pPr algn="r" rtl="1">
              <a:defRPr>
                <a:latin typeface="Microsoft Uighur" panose="020B0604020202020204"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0910790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B0604020202020204"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53078847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00090792"/>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779022467"/>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124388637"/>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336636268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4391625"/>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934687204"/>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90719959"/>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919368855"/>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026846292"/>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4242539948"/>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B0604020202020204"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733625239"/>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B0604020202020204"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647199212"/>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701821018"/>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B0604020202020204"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148689481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234648992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984407660"/>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B0604020202020204"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Tree>
    <p:extLst>
      <p:ext uri="{BB962C8B-B14F-4D97-AF65-F5344CB8AC3E}">
        <p14:creationId xmlns:p14="http://schemas.microsoft.com/office/powerpoint/2010/main" val="3319203830"/>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42300878"/>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497813019"/>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1976172"/>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Tree>
    <p:extLst>
      <p:ext uri="{BB962C8B-B14F-4D97-AF65-F5344CB8AC3E}">
        <p14:creationId xmlns:p14="http://schemas.microsoft.com/office/powerpoint/2010/main" val="2027771073"/>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3599046906"/>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47152230"/>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قراءة 1</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 قراءة 2</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rPr>
              <a:t>قراءة/ كتابة</a:t>
            </a:r>
          </a:p>
        </p:txBody>
      </p:sp>
    </p:spTree>
    <p:extLst>
      <p:ext uri="{BB962C8B-B14F-4D97-AF65-F5344CB8AC3E}">
        <p14:creationId xmlns:p14="http://schemas.microsoft.com/office/powerpoint/2010/main" val="1011335436"/>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09963643"/>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97716"/>
            <a:chOff x="963273" y="2342097"/>
            <a:chExt cx="1787772" cy="297716"/>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51813"/>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48571583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552600111"/>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93354251"/>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341483207"/>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1444981"/>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78972570"/>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Vid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892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0_Disposition personnalisée">
    <p:bg>
      <p:bgPr>
        <a:blipFill dpi="0" rotWithShape="1">
          <a:blip r:embed="rId2">
            <a:lum/>
          </a:blip>
          <a:srcRect/>
          <a:stretch>
            <a:fillRect t="-1000" b="-2000"/>
          </a:stretch>
        </a:blipFill>
        <a:effectLst/>
      </p:bgPr>
    </p:bg>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lvl1pPr>
              <a:defRPr>
                <a:latin typeface="Microsoft Uighur" panose="02000000000000000000" pitchFamily="2" charset="-78"/>
              </a:defRPr>
            </a:lvl1pPr>
          </a:lstStyle>
          <a:p>
            <a:endParaRPr lang="fr-MA" dirty="0"/>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1437501385"/>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685559294"/>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465397157"/>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6577387"/>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2666982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2_Voc_Act_01_Img" userDrawn="1">
  <p:cSld name="02_Voc_Act_01_Img">
    <p:spTree>
      <p:nvGrpSpPr>
        <p:cNvPr id="1" name="Shape 784"/>
        <p:cNvGrpSpPr/>
        <p:nvPr/>
      </p:nvGrpSpPr>
      <p:grpSpPr>
        <a:xfrm>
          <a:off x="0" y="0"/>
          <a:ext cx="0" cy="0"/>
          <a:chOff x="0" y="0"/>
          <a:chExt cx="0" cy="0"/>
        </a:xfrm>
      </p:grpSpPr>
      <p:sp>
        <p:nvSpPr>
          <p:cNvPr id="785" name="Google Shape;785;p14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45"/>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1318;p6">
            <a:extLst>
              <a:ext uri="{FF2B5EF4-FFF2-40B4-BE49-F238E27FC236}">
                <a16:creationId xmlns:a16="http://schemas.microsoft.com/office/drawing/2014/main" id="{E9B47BC0-4CDB-8E77-5315-57EB11D6A9D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34387908"/>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78393363"/>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51805621"/>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769665"/>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64755796"/>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378657"/>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695347"/>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832"/>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485509830"/>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9962636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5874249"/>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noChangeAspect="1"/>
          </p:cNvSpPr>
          <p:nvPr>
            <p:ph type="pic" idx="10"/>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19668034"/>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8521252"/>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2026316"/>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4736704"/>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7937768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7041184"/>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8057112"/>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13476523"/>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786988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3_Voc_Act_01_Mascotte">
    <p:spTree>
      <p:nvGrpSpPr>
        <p:cNvPr id="1" name="Shape 788"/>
        <p:cNvGrpSpPr/>
        <p:nvPr/>
      </p:nvGrpSpPr>
      <p:grpSpPr>
        <a:xfrm>
          <a:off x="0" y="0"/>
          <a:ext cx="0" cy="0"/>
          <a:chOff x="0" y="0"/>
          <a:chExt cx="0" cy="0"/>
        </a:xfrm>
      </p:grpSpPr>
      <p:sp>
        <p:nvSpPr>
          <p:cNvPr id="789" name="Google Shape;789;p223"/>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1" name="Google Shape;791;p223"/>
          <p:cNvSpPr>
            <a:spLocks noGrp="1"/>
          </p:cNvSpPr>
          <p:nvPr>
            <p:ph type="media" idx="3"/>
          </p:nvPr>
        </p:nvSpPr>
        <p:spPr>
          <a:xfrm>
            <a:off x="1697307"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64A84C5-B19E-C315-DE6A-F76A6E423EF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 name="Google Shape;791;p223">
            <a:extLst>
              <a:ext uri="{FF2B5EF4-FFF2-40B4-BE49-F238E27FC236}">
                <a16:creationId xmlns:a16="http://schemas.microsoft.com/office/drawing/2014/main" id="{0243A2A1-CE22-EFA1-F587-695EE0425A50}"/>
              </a:ext>
            </a:extLst>
          </p:cNvPr>
          <p:cNvSpPr>
            <a:spLocks noGrp="1"/>
          </p:cNvSpPr>
          <p:nvPr>
            <p:ph type="media" idx="11"/>
          </p:nvPr>
        </p:nvSpPr>
        <p:spPr>
          <a:xfrm>
            <a:off x="4814193" y="16602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3359539647"/>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30763515"/>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6_Voc_Act_01_4 Vignt+Txt"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0659237"/>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3470988"/>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35534041"/>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6507235"/>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36501289"/>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3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170"/>
          <p:cNvSpPr>
            <a:spLocks noGrp="1" noChangeAspect="1"/>
          </p:cNvSpPr>
          <p:nvPr>
            <p:ph type="pic" idx="3"/>
          </p:nvPr>
        </p:nvSpPr>
        <p:spPr>
          <a:xfrm>
            <a:off x="5672373" y="4115884"/>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18" name="Google Shape;218;p170"/>
          <p:cNvSpPr>
            <a:spLocks noGrp="1" noChangeAspect="1"/>
          </p:cNvSpPr>
          <p:nvPr>
            <p:ph type="pic" idx="6"/>
          </p:nvPr>
        </p:nvSpPr>
        <p:spPr>
          <a:xfrm>
            <a:off x="5659478" y="1873189"/>
            <a:ext cx="1800000" cy="1800000"/>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2" name="Google Shape;222;p170"/>
          <p:cNvSpPr>
            <a:spLocks noGrp="1"/>
          </p:cNvSpPr>
          <p:nvPr>
            <p:ph type="body" idx="9"/>
          </p:nvPr>
        </p:nvSpPr>
        <p:spPr>
          <a:xfrm>
            <a:off x="1402671" y="2557189"/>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r" rtl="1">
              <a:lnSpc>
                <a:spcPct val="100000"/>
              </a:lnSpc>
              <a:spcBef>
                <a:spcPts val="0"/>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23" name="Google Shape;223;p170"/>
          <p:cNvSpPr>
            <a:spLocks noGrp="1"/>
          </p:cNvSpPr>
          <p:nvPr>
            <p:ph type="body" idx="13"/>
          </p:nvPr>
        </p:nvSpPr>
        <p:spPr>
          <a:xfrm>
            <a:off x="1402671" y="4799884"/>
            <a:ext cx="3600000" cy="432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algn="r" rtl="1">
              <a:defRPr sz="1800" b="1" dirty="0">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defRPr>
            </a:lvl1pPr>
          </a:lstStyle>
          <a:p>
            <a:pPr marL="457200" lvl="0" indent="-228600" algn="ctr" rtl="1">
              <a:buClr>
                <a:srgbClr val="474F71"/>
              </a:buClr>
              <a:buSzPts val="1800"/>
              <a:buNone/>
            </a:pPr>
            <a:endParaRPr dirty="0"/>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19426032"/>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45191419"/>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61226"/>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1" name="Google Shape;261;p173"/>
          <p:cNvSpPr>
            <a:spLocks noGrp="1"/>
          </p:cNvSpPr>
          <p:nvPr>
            <p:ph type="pic" idx="14"/>
          </p:nvPr>
        </p:nvSpPr>
        <p:spPr>
          <a:xfrm>
            <a:off x="783971"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1847053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792"/>
        <p:cNvGrpSpPr/>
        <p:nvPr/>
      </p:nvGrpSpPr>
      <p:grpSpPr>
        <a:xfrm>
          <a:off x="0" y="0"/>
          <a:ext cx="0" cy="0"/>
          <a:chOff x="0" y="0"/>
          <a:chExt cx="0" cy="0"/>
        </a:xfrm>
      </p:grpSpPr>
      <p:sp>
        <p:nvSpPr>
          <p:cNvPr id="793" name="Google Shape;793;p22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24"/>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A5AFE5C5-D53A-06CF-C2F6-9BF5A33C3C9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53581303"/>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7394386"/>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201087"/>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76993425"/>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1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2017"/>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13568415"/>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1006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cs typeface="Microsoft Uighur" panose="02000000000000000000" pitchFamily="2" charset="-78"/>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cs typeface="Microsoft Uighur" panose="02000000000000000000" pitchFamily="2" charset="-78"/>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07225" y="4686510"/>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4203811877"/>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3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98419483"/>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11209388"/>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364807"/>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34B1C6-A916-D409-24A3-96AC31699D81}"/>
              </a:ext>
            </a:extLst>
          </p:cNvPr>
          <p:cNvSpPr>
            <a:spLocks noGrp="1"/>
          </p:cNvSpPr>
          <p:nvPr>
            <p:ph type="title"/>
          </p:nvPr>
        </p:nvSpPr>
        <p:spPr/>
        <p:txBody>
          <a:bodyPr>
            <a:normAutofit/>
          </a:bodyPr>
          <a:lstStyle>
            <a:lvl1pPr>
              <a:defRPr sz="2400" b="1">
                <a:solidFill>
                  <a:schemeClr val="bg1">
                    <a:lumMod val="50000"/>
                  </a:schemeClr>
                </a:solidFill>
              </a:defRPr>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B0695636-D5CE-B2F6-FE5C-0B582CD54B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id="{F4857FD7-4547-9717-3A3D-1740DF8E7536}"/>
              </a:ext>
            </a:extLst>
          </p:cNvPr>
          <p:cNvSpPr>
            <a:spLocks noGrp="1"/>
          </p:cNvSpPr>
          <p:nvPr>
            <p:ph type="pic" sz="quarter" idx="13"/>
          </p:nvPr>
        </p:nvSpPr>
        <p:spPr>
          <a:xfrm>
            <a:off x="792000" y="2160000"/>
            <a:ext cx="7560000" cy="3960000"/>
          </a:xfrm>
          <a:prstGeom prst="rect">
            <a:avLst/>
          </a:prstGeom>
        </p:spPr>
        <p:txBody>
          <a:bodyPr/>
          <a:lstStyle/>
          <a:p>
            <a:endParaRPr lang="fr-MA"/>
          </a:p>
        </p:txBody>
      </p:sp>
    </p:spTree>
    <p:extLst>
      <p:ext uri="{BB962C8B-B14F-4D97-AF65-F5344CB8AC3E}">
        <p14:creationId xmlns:p14="http://schemas.microsoft.com/office/powerpoint/2010/main" val="77238646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796"/>
        <p:cNvGrpSpPr/>
        <p:nvPr/>
      </p:nvGrpSpPr>
      <p:grpSpPr>
        <a:xfrm>
          <a:off x="0" y="0"/>
          <a:ext cx="0" cy="0"/>
          <a:chOff x="0" y="0"/>
          <a:chExt cx="0" cy="0"/>
        </a:xfrm>
      </p:grpSpPr>
      <p:sp>
        <p:nvSpPr>
          <p:cNvPr id="797" name="Google Shape;797;p22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8" name="Google Shape;798;p225"/>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799" name="Google Shape;799;p225"/>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6DB4EB9-1FD1-B89A-FBB6-40E3ADAA0F2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4394323"/>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13691"/>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5294181"/>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222665"/>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75508537"/>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57967083"/>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8076628"/>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324066"/>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62382659"/>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311253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801"/>
        <p:cNvGrpSpPr/>
        <p:nvPr/>
      </p:nvGrpSpPr>
      <p:grpSpPr>
        <a:xfrm>
          <a:off x="0" y="0"/>
          <a:ext cx="0" cy="0"/>
          <a:chOff x="0" y="0"/>
          <a:chExt cx="0" cy="0"/>
        </a:xfrm>
      </p:grpSpPr>
      <p:sp>
        <p:nvSpPr>
          <p:cNvPr id="802" name="Google Shape;802;p22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26"/>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04" name="Google Shape;804;p226"/>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5F896C-AFA9-FA5C-F84C-566A06E8F0B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45258532"/>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22703508"/>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7639201"/>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85477594"/>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l" rtl="0">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0861928"/>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5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defRPr>
            </a:lvl1pPr>
          </a:lstStyle>
          <a:p>
            <a:endParaRPr lang="fr-FR"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2112657"/>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41997737"/>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31958314"/>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66744247"/>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775391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27430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806"/>
        <p:cNvGrpSpPr/>
        <p:nvPr/>
      </p:nvGrpSpPr>
      <p:grpSpPr>
        <a:xfrm>
          <a:off x="0" y="0"/>
          <a:ext cx="0" cy="0"/>
          <a:chOff x="0" y="0"/>
          <a:chExt cx="0" cy="0"/>
        </a:xfrm>
      </p:grpSpPr>
      <p:sp>
        <p:nvSpPr>
          <p:cNvPr id="807" name="Google Shape;807;p22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8" name="Google Shape;808;p227"/>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09" name="Google Shape;809;p227"/>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9B5778A-ECB4-3CC1-A22C-B910899DDB6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77546140"/>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199020"/>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54550111"/>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59110289"/>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4349872"/>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1365117"/>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80839104"/>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8668319"/>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2620420"/>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546191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811"/>
        <p:cNvGrpSpPr/>
        <p:nvPr/>
      </p:nvGrpSpPr>
      <p:grpSpPr>
        <a:xfrm>
          <a:off x="0" y="0"/>
          <a:ext cx="0" cy="0"/>
          <a:chOff x="0" y="0"/>
          <a:chExt cx="0" cy="0"/>
        </a:xfrm>
      </p:grpSpPr>
      <p:sp>
        <p:nvSpPr>
          <p:cNvPr id="812" name="Google Shape;812;p22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228"/>
          <p:cNvSpPr>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14" name="Google Shape;814;p228"/>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4062DCA9-B1B3-A76C-1509-C71BA543F740}"/>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94920859"/>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29883187"/>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7845492"/>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Disposition personnalisé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6818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2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Arial" panose="020B0604020202020204" pitchFamily="34"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821352608"/>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D3BCD8-9868-4174-A461-8C04FAF3A9DD}" type="datetimeFigureOut">
              <a:rPr lang="fr-FR" smtClean="0"/>
              <a:t>10/11/2025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0B60BE7-EAD2-4C3B-A9F2-B2A20B3BFA21}" type="slidenum">
              <a:rPr lang="fr-FR" smtClean="0"/>
              <a:t>‹N°›</a:t>
            </a:fld>
            <a:endParaRPr lang="fr-FR"/>
          </a:p>
        </p:txBody>
      </p:sp>
    </p:spTree>
    <p:extLst>
      <p:ext uri="{BB962C8B-B14F-4D97-AF65-F5344CB8AC3E}">
        <p14:creationId xmlns:p14="http://schemas.microsoft.com/office/powerpoint/2010/main" val="184462888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298"/>
        <p:cNvGrpSpPr/>
        <p:nvPr/>
      </p:nvGrpSpPr>
      <p:grpSpPr>
        <a:xfrm>
          <a:off x="0" y="0"/>
          <a:ext cx="0" cy="0"/>
          <a:chOff x="0" y="0"/>
          <a:chExt cx="0" cy="0"/>
        </a:xfrm>
      </p:grpSpPr>
      <p:sp>
        <p:nvSpPr>
          <p:cNvPr id="299" name="Google Shape;299;p13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6A6A6"/>
              </a:buClr>
              <a:buSzPts val="1600"/>
              <a:buFont typeface="Calibri"/>
              <a:buNone/>
              <a:defRPr sz="1600">
                <a:solidFill>
                  <a:srgbClr val="A6A6A6"/>
                </a:solidFill>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Google Shape;1318;p6">
            <a:extLst>
              <a:ext uri="{FF2B5EF4-FFF2-40B4-BE49-F238E27FC236}">
                <a16:creationId xmlns:a16="http://schemas.microsoft.com/office/drawing/2014/main" id="{AC62CCB4-283E-660F-4DDD-6BC379DF452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48229588"/>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305"/>
        <p:cNvGrpSpPr/>
        <p:nvPr/>
      </p:nvGrpSpPr>
      <p:grpSpPr>
        <a:xfrm>
          <a:off x="0" y="0"/>
          <a:ext cx="0" cy="0"/>
          <a:chOff x="0" y="0"/>
          <a:chExt cx="0" cy="0"/>
        </a:xfrm>
      </p:grpSpPr>
      <p:sp>
        <p:nvSpPr>
          <p:cNvPr id="306" name="Google Shape;306;p13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07" name="Google Shape;307;p136"/>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BCF7463-BF85-39CE-083A-F2229BDD613A}"/>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16095250"/>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02_Voc_Act_01_Mascotte" userDrawn="1">
  <p:cSld name="02_Voc_Act_01_Mascotte">
    <p:spTree>
      <p:nvGrpSpPr>
        <p:cNvPr id="1" name="Shape 309"/>
        <p:cNvGrpSpPr/>
        <p:nvPr/>
      </p:nvGrpSpPr>
      <p:grpSpPr>
        <a:xfrm>
          <a:off x="0" y="0"/>
          <a:ext cx="0" cy="0"/>
          <a:chOff x="0" y="0"/>
          <a:chExt cx="0" cy="0"/>
        </a:xfrm>
      </p:grpSpPr>
      <p:sp>
        <p:nvSpPr>
          <p:cNvPr id="310" name="Google Shape;310;p176"/>
          <p:cNvSpPr txBox="1">
            <a:spLocks noGrp="1"/>
          </p:cNvSpPr>
          <p:nvPr>
            <p:ph type="title"/>
          </p:nvPr>
        </p:nvSpPr>
        <p:spPr>
          <a:xfrm>
            <a:off x="621615"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2" name="Google Shape;312;p176"/>
          <p:cNvSpPr txBox="1">
            <a:spLocks noGrp="1"/>
          </p:cNvSpPr>
          <p:nvPr>
            <p:ph type="body" idx="1"/>
          </p:nvPr>
        </p:nvSpPr>
        <p:spPr>
          <a:xfrm>
            <a:off x="3515834" y="1800000"/>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04380F1-6DC5-3661-6FC3-8140FE4E681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52348453"/>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02_Voc_Act_01_Large Vidéo" userDrawn="1">
  <p:cSld name="02_Voc_Act_01_Large Vidéo">
    <p:spTree>
      <p:nvGrpSpPr>
        <p:cNvPr id="1" name="Shape 313"/>
        <p:cNvGrpSpPr/>
        <p:nvPr/>
      </p:nvGrpSpPr>
      <p:grpSpPr>
        <a:xfrm>
          <a:off x="0" y="0"/>
          <a:ext cx="0" cy="0"/>
          <a:chOff x="0" y="0"/>
          <a:chExt cx="0" cy="0"/>
        </a:xfrm>
      </p:grpSpPr>
      <p:sp>
        <p:nvSpPr>
          <p:cNvPr id="314" name="Google Shape;314;p17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5" name="Google Shape;315;p17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73EE6899-434C-6F61-918B-92649868E466}"/>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9346920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8_Img" userDrawn="1">
  <p:cSld name="8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19" name="Google Shape;819;p229"/>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2" name="Google Shape;822;p229"/>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5" name="Google Shape;825;p229"/>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02_Voc_Act_01__Vidéo title" userDrawn="1">
  <p:cSld name="02_Voc_Act_01__Vidéo title">
    <p:spTree>
      <p:nvGrpSpPr>
        <p:cNvPr id="1" name="Shape 317"/>
        <p:cNvGrpSpPr/>
        <p:nvPr/>
      </p:nvGrpSpPr>
      <p:grpSpPr>
        <a:xfrm>
          <a:off x="0" y="0"/>
          <a:ext cx="0" cy="0"/>
          <a:chOff x="0" y="0"/>
          <a:chExt cx="0" cy="0"/>
        </a:xfrm>
      </p:grpSpPr>
      <p:sp>
        <p:nvSpPr>
          <p:cNvPr id="318" name="Google Shape;318;p17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19" name="Google Shape;319;p17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20" name="Google Shape;320;p17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2800"/>
              <a:buFont typeface="Arial"/>
              <a:buNone/>
              <a:defRPr sz="2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8935FE6-EB89-5166-0AE3-4D5E364E3A8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36071529"/>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3_Disposition personnalisée" userDrawn="1">
  <p:cSld name="3_Disposition personnalisée">
    <p:spTree>
      <p:nvGrpSpPr>
        <p:cNvPr id="1" name="Shape 322"/>
        <p:cNvGrpSpPr/>
        <p:nvPr/>
      </p:nvGrpSpPr>
      <p:grpSpPr>
        <a:xfrm>
          <a:off x="0" y="0"/>
          <a:ext cx="0" cy="0"/>
          <a:chOff x="0" y="0"/>
          <a:chExt cx="0" cy="0"/>
        </a:xfrm>
      </p:grpSpPr>
      <p:sp>
        <p:nvSpPr>
          <p:cNvPr id="323" name="Google Shape;323;p179"/>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4" name="Google Shape;324;p179"/>
          <p:cNvSpPr>
            <a:spLocks noGrp="1" noChangeAspect="1"/>
          </p:cNvSpPr>
          <p:nvPr>
            <p:ph type="pic" idx="2"/>
          </p:nvPr>
        </p:nvSpPr>
        <p:spPr>
          <a:xfrm>
            <a:off x="1352945" y="2041052"/>
            <a:ext cx="3060000" cy="306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25" name="Google Shape;325;p179"/>
          <p:cNvSpPr txBox="1">
            <a:spLocks noGrp="1"/>
          </p:cNvSpPr>
          <p:nvPr>
            <p:ph type="body" idx="1"/>
          </p:nvPr>
        </p:nvSpPr>
        <p:spPr>
          <a:xfrm>
            <a:off x="4807259" y="3240000"/>
            <a:ext cx="311699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4400"/>
              <a:buFont typeface="Arial"/>
              <a:buNone/>
              <a:defRPr sz="44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F9B1B06C-6898-2B7F-83E7-E8996F12783C}"/>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15144420"/>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4_Media" userDrawn="1">
  <p:cSld name="4_Media">
    <p:spTree>
      <p:nvGrpSpPr>
        <p:cNvPr id="1" name="Shape 327"/>
        <p:cNvGrpSpPr/>
        <p:nvPr/>
      </p:nvGrpSpPr>
      <p:grpSpPr>
        <a:xfrm>
          <a:off x="0" y="0"/>
          <a:ext cx="0" cy="0"/>
          <a:chOff x="0" y="0"/>
          <a:chExt cx="0" cy="0"/>
        </a:xfrm>
      </p:grpSpPr>
      <p:sp>
        <p:nvSpPr>
          <p:cNvPr id="328" name="Google Shape;328;p180"/>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29" name="Google Shape;329;p18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0" name="Google Shape;330;p180"/>
          <p:cNvSpPr>
            <a:spLocks noGrp="1"/>
          </p:cNvSpPr>
          <p:nvPr>
            <p:ph type="media" idx="2"/>
          </p:nvPr>
        </p:nvSpPr>
        <p:spPr>
          <a:xfrm>
            <a:off x="3600000" y="2340000"/>
            <a:ext cx="468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4A284F4-1820-0307-497F-6653E75DB0C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98180070"/>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6_Img" userDrawn="1">
  <p:cSld name="6_Img">
    <p:spTree>
      <p:nvGrpSpPr>
        <p:cNvPr id="1" name="Shape 332"/>
        <p:cNvGrpSpPr/>
        <p:nvPr/>
      </p:nvGrpSpPr>
      <p:grpSpPr>
        <a:xfrm>
          <a:off x="0" y="0"/>
          <a:ext cx="0" cy="0"/>
          <a:chOff x="0" y="0"/>
          <a:chExt cx="0" cy="0"/>
        </a:xfrm>
      </p:grpSpPr>
      <p:sp>
        <p:nvSpPr>
          <p:cNvPr id="333" name="Google Shape;333;p181"/>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4" name="Google Shape;334;p18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35" name="Google Shape;335;p181"/>
          <p:cNvSpPr>
            <a:spLocks noGrp="1"/>
          </p:cNvSpPr>
          <p:nvPr>
            <p:ph type="pic" idx="2"/>
          </p:nvPr>
        </p:nvSpPr>
        <p:spPr>
          <a:xfrm>
            <a:off x="3600450" y="2340000"/>
            <a:ext cx="4680000" cy="3600000"/>
          </a:xfrm>
          <a:prstGeom prst="roundRect">
            <a:avLst>
              <a:gd name="adj" fmla="val 16667"/>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26C764DC-80D4-F632-0682-B2D12FD64B9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8719258"/>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5_Disposition personnalisée" userDrawn="1">
  <p:cSld name="5_Disposition personnalisée">
    <p:spTree>
      <p:nvGrpSpPr>
        <p:cNvPr id="1" name="Shape 337"/>
        <p:cNvGrpSpPr/>
        <p:nvPr/>
      </p:nvGrpSpPr>
      <p:grpSpPr>
        <a:xfrm>
          <a:off x="0" y="0"/>
          <a:ext cx="0" cy="0"/>
          <a:chOff x="0" y="0"/>
          <a:chExt cx="0" cy="0"/>
        </a:xfrm>
      </p:grpSpPr>
      <p:sp>
        <p:nvSpPr>
          <p:cNvPr id="338" name="Google Shape;338;p182"/>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39" name="Google Shape;339;p182"/>
          <p:cNvSpPr>
            <a:spLocks noGrp="1"/>
          </p:cNvSpPr>
          <p:nvPr>
            <p:ph type="pic" idx="2"/>
          </p:nvPr>
        </p:nvSpPr>
        <p:spPr>
          <a:xfrm>
            <a:off x="6899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0" name="Google Shape;340;p182"/>
          <p:cNvSpPr>
            <a:spLocks noGrp="1"/>
          </p:cNvSpPr>
          <p:nvPr>
            <p:ph type="pic" idx="3"/>
          </p:nvPr>
        </p:nvSpPr>
        <p:spPr>
          <a:xfrm>
            <a:off x="3551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1" name="Google Shape;341;p182"/>
          <p:cNvSpPr>
            <a:spLocks noGrp="1"/>
          </p:cNvSpPr>
          <p:nvPr>
            <p:ph type="pic" idx="4"/>
          </p:nvPr>
        </p:nvSpPr>
        <p:spPr>
          <a:xfrm>
            <a:off x="5225555" y="1661629"/>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2" name="Google Shape;342;p182"/>
          <p:cNvSpPr>
            <a:spLocks noGrp="1"/>
          </p:cNvSpPr>
          <p:nvPr>
            <p:ph type="pic" idx="5"/>
          </p:nvPr>
        </p:nvSpPr>
        <p:spPr>
          <a:xfrm>
            <a:off x="6899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3" name="Google Shape;343;p182"/>
          <p:cNvSpPr>
            <a:spLocks noGrp="1"/>
          </p:cNvSpPr>
          <p:nvPr>
            <p:ph type="pic" idx="6"/>
          </p:nvPr>
        </p:nvSpPr>
        <p:spPr>
          <a:xfrm>
            <a:off x="3551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4" name="Google Shape;344;p182"/>
          <p:cNvSpPr>
            <a:spLocks noGrp="1"/>
          </p:cNvSpPr>
          <p:nvPr>
            <p:ph type="pic" idx="7"/>
          </p:nvPr>
        </p:nvSpPr>
        <p:spPr>
          <a:xfrm>
            <a:off x="5225555" y="329589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5" name="Google Shape;345;p182"/>
          <p:cNvSpPr>
            <a:spLocks noGrp="1"/>
          </p:cNvSpPr>
          <p:nvPr>
            <p:ph type="pic" idx="8"/>
          </p:nvPr>
        </p:nvSpPr>
        <p:spPr>
          <a:xfrm>
            <a:off x="6899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6" name="Google Shape;346;p182"/>
          <p:cNvSpPr>
            <a:spLocks noGrp="1"/>
          </p:cNvSpPr>
          <p:nvPr>
            <p:ph type="pic" idx="9"/>
          </p:nvPr>
        </p:nvSpPr>
        <p:spPr>
          <a:xfrm>
            <a:off x="3551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7" name="Google Shape;347;p182"/>
          <p:cNvSpPr>
            <a:spLocks noGrp="1"/>
          </p:cNvSpPr>
          <p:nvPr>
            <p:ph type="pic" idx="13"/>
          </p:nvPr>
        </p:nvSpPr>
        <p:spPr>
          <a:xfrm>
            <a:off x="5225555" y="4925888"/>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48" name="Google Shape;348;p182"/>
          <p:cNvSpPr txBox="1">
            <a:spLocks noGrp="1"/>
          </p:cNvSpPr>
          <p:nvPr>
            <p:ph type="body" idx="1"/>
          </p:nvPr>
        </p:nvSpPr>
        <p:spPr>
          <a:xfrm>
            <a:off x="754184" y="2126456"/>
            <a:ext cx="2318436" cy="4140064"/>
          </a:xfrm>
          <a:prstGeom prst="rect">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204170B-F49C-C2C4-68CE-8E01AAF20E95}"/>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68312300"/>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350"/>
        <p:cNvGrpSpPr/>
        <p:nvPr/>
      </p:nvGrpSpPr>
      <p:grpSpPr>
        <a:xfrm>
          <a:off x="0" y="0"/>
          <a:ext cx="0" cy="0"/>
          <a:chOff x="0" y="0"/>
          <a:chExt cx="0" cy="0"/>
        </a:xfrm>
      </p:grpSpPr>
      <p:sp>
        <p:nvSpPr>
          <p:cNvPr id="351" name="Google Shape;351;p18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2" name="Google Shape;352;p183"/>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3" name="Google Shape;353;p183"/>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4" name="Google Shape;354;p183"/>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55" name="Google Shape;355;p183"/>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AB4C5131-00C7-09AF-3720-283B75E55DA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81476767"/>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357"/>
        <p:cNvGrpSpPr/>
        <p:nvPr/>
      </p:nvGrpSpPr>
      <p:grpSpPr>
        <a:xfrm>
          <a:off x="0" y="0"/>
          <a:ext cx="0" cy="0"/>
          <a:chOff x="0" y="0"/>
          <a:chExt cx="0" cy="0"/>
        </a:xfrm>
      </p:grpSpPr>
      <p:sp>
        <p:nvSpPr>
          <p:cNvPr id="358" name="Google Shape;358;p184"/>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59" name="Google Shape;359;p184"/>
          <p:cNvSpPr>
            <a:spLocks noGrp="1"/>
          </p:cNvSpPr>
          <p:nvPr>
            <p:ph type="pic" idx="2"/>
          </p:nvPr>
        </p:nvSpPr>
        <p:spPr>
          <a:xfrm>
            <a:off x="844356"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0" name="Google Shape;360;p184"/>
          <p:cNvSpPr>
            <a:spLocks noGrp="1"/>
          </p:cNvSpPr>
          <p:nvPr>
            <p:ph type="pic" idx="3"/>
          </p:nvPr>
        </p:nvSpPr>
        <p:spPr>
          <a:xfrm>
            <a:off x="2832698"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1" name="Google Shape;361;p184"/>
          <p:cNvSpPr>
            <a:spLocks noGrp="1"/>
          </p:cNvSpPr>
          <p:nvPr>
            <p:ph type="pic" idx="4"/>
          </p:nvPr>
        </p:nvSpPr>
        <p:spPr>
          <a:xfrm>
            <a:off x="4821040"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2" name="Google Shape;362;p184"/>
          <p:cNvSpPr>
            <a:spLocks noGrp="1"/>
          </p:cNvSpPr>
          <p:nvPr>
            <p:ph type="pic" idx="5"/>
          </p:nvPr>
        </p:nvSpPr>
        <p:spPr>
          <a:xfrm>
            <a:off x="6809383" y="2880000"/>
            <a:ext cx="1490261" cy="1490261"/>
          </a:xfrm>
          <a:prstGeom prst="roundRect">
            <a:avLst>
              <a:gd name="adj" fmla="val 16667"/>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63" name="Google Shape;363;p18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4" name="Google Shape;364;p18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5" name="Google Shape;365;p18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66" name="Google Shape;366;p18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1EA4584B-1524-D485-11BA-AA83269C948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16989137"/>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368"/>
        <p:cNvGrpSpPr/>
        <p:nvPr/>
      </p:nvGrpSpPr>
      <p:grpSpPr>
        <a:xfrm>
          <a:off x="0" y="0"/>
          <a:ext cx="0" cy="0"/>
          <a:chOff x="0" y="0"/>
          <a:chExt cx="0" cy="0"/>
        </a:xfrm>
      </p:grpSpPr>
      <p:sp>
        <p:nvSpPr>
          <p:cNvPr id="369" name="Google Shape;369;p185"/>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0" name="Google Shape;370;p18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1" name="Google Shape;371;p18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2" name="Google Shape;372;p18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3" name="Google Shape;373;p18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4" name="Google Shape;374;p18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C2DCB9A-E388-C74E-8625-D0147FA1FF43}"/>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78536176"/>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375"/>
        <p:cNvGrpSpPr/>
        <p:nvPr/>
      </p:nvGrpSpPr>
      <p:grpSpPr>
        <a:xfrm>
          <a:off x="0" y="0"/>
          <a:ext cx="0" cy="0"/>
          <a:chOff x="0" y="0"/>
          <a:chExt cx="0" cy="0"/>
        </a:xfrm>
      </p:grpSpPr>
      <p:sp>
        <p:nvSpPr>
          <p:cNvPr id="376" name="Google Shape;376;p186"/>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77" name="Google Shape;377;p18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8" name="Google Shape;378;p18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79" name="Google Shape;379;p18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0" name="Google Shape;380;p18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1" name="Google Shape;381;p18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82" name="Google Shape;382;p18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3" name="Google Shape;383;p18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4" name="Google Shape;384;p18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5" name="Google Shape;385;p18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386" name="Google Shape;386;p18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79959DF-E0AF-D86D-682E-2A3156C2633C}"/>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24355666"/>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1" name="Google Shape;391;p187"/>
          <p:cNvSpPr>
            <a:spLocks noGrp="1" noChangeAspect="1"/>
          </p:cNvSpPr>
          <p:nvPr>
            <p:ph type="pic" idx="3"/>
          </p:nvPr>
        </p:nvSpPr>
        <p:spPr>
          <a:xfrm>
            <a:off x="5899174" y="413082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3" name="Google Shape;393;p187"/>
          <p:cNvSpPr>
            <a:spLocks noGrp="1" noChangeAspect="1"/>
          </p:cNvSpPr>
          <p:nvPr>
            <p:ph type="pic" idx="5"/>
          </p:nvPr>
        </p:nvSpPr>
        <p:spPr>
          <a:xfrm>
            <a:off x="1443094" y="413082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4" name="Google Shape;394;p187"/>
          <p:cNvSpPr>
            <a:spLocks noGrp="1" noChangeAspect="1"/>
          </p:cNvSpPr>
          <p:nvPr>
            <p:ph type="pic" idx="6"/>
          </p:nvPr>
        </p:nvSpPr>
        <p:spPr>
          <a:xfrm>
            <a:off x="3671134" y="413082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6" name="Google Shape;396;p187"/>
          <p:cNvSpPr>
            <a:spLocks noGrp="1" noChangeAspect="1"/>
          </p:cNvSpPr>
          <p:nvPr>
            <p:ph type="pic" idx="8"/>
          </p:nvPr>
        </p:nvSpPr>
        <p:spPr>
          <a:xfrm>
            <a:off x="1443094" y="206123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1134" y="206123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899174" y="2061234"/>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07EF8085-15C8-DF0B-28C6-F1BB2FF26688}"/>
              </a:ext>
            </a:extLst>
          </p:cNvPr>
          <p:cNvSpPr>
            <a:spLocks noGrp="1" noChangeAspect="1"/>
          </p:cNvSpPr>
          <p:nvPr>
            <p:ph type="pic" idx="14"/>
          </p:nvPr>
        </p:nvSpPr>
        <p:spPr>
          <a:xfrm>
            <a:off x="7956000" y="756000"/>
            <a:ext cx="792000" cy="792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6851665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Img" preserve="1" userDrawn="1">
  <p:cSld name="9_Img">
    <p:spTree>
      <p:nvGrpSpPr>
        <p:cNvPr id="1" name="Shape 816"/>
        <p:cNvGrpSpPr/>
        <p:nvPr/>
      </p:nvGrpSpPr>
      <p:grpSpPr>
        <a:xfrm>
          <a:off x="0" y="0"/>
          <a:ext cx="0" cy="0"/>
          <a:chOff x="0" y="0"/>
          <a:chExt cx="0" cy="0"/>
        </a:xfrm>
      </p:grpSpPr>
      <p:sp>
        <p:nvSpPr>
          <p:cNvPr id="817" name="Google Shape;817;p22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29"/>
          <p:cNvSpPr>
            <a:spLocks noGrp="1"/>
          </p:cNvSpPr>
          <p:nvPr>
            <p:ph type="pic" idx="2"/>
          </p:nvPr>
        </p:nvSpPr>
        <p:spPr>
          <a:xfrm>
            <a:off x="4016173"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0" name="Google Shape;820;p229"/>
          <p:cNvSpPr>
            <a:spLocks noGrp="1"/>
          </p:cNvSpPr>
          <p:nvPr>
            <p:ph type="pic" idx="4"/>
          </p:nvPr>
        </p:nvSpPr>
        <p:spPr>
          <a:xfrm>
            <a:off x="4016173"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1" name="Google Shape;821;p229"/>
          <p:cNvSpPr>
            <a:spLocks noGrp="1"/>
          </p:cNvSpPr>
          <p:nvPr>
            <p:ph type="pic" idx="5"/>
          </p:nvPr>
        </p:nvSpPr>
        <p:spPr>
          <a:xfrm>
            <a:off x="5512359"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3" name="Google Shape;823;p229"/>
          <p:cNvSpPr>
            <a:spLocks noGrp="1"/>
          </p:cNvSpPr>
          <p:nvPr>
            <p:ph type="pic" idx="7"/>
          </p:nvPr>
        </p:nvSpPr>
        <p:spPr>
          <a:xfrm>
            <a:off x="5512359"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4" name="Google Shape;824;p229"/>
          <p:cNvSpPr>
            <a:spLocks noGrp="1"/>
          </p:cNvSpPr>
          <p:nvPr>
            <p:ph type="pic" idx="8"/>
          </p:nvPr>
        </p:nvSpPr>
        <p:spPr>
          <a:xfrm>
            <a:off x="7008545" y="229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6" name="Google Shape;826;p229"/>
          <p:cNvSpPr>
            <a:spLocks noGrp="1"/>
          </p:cNvSpPr>
          <p:nvPr>
            <p:ph type="pic" idx="13"/>
          </p:nvPr>
        </p:nvSpPr>
        <p:spPr>
          <a:xfrm>
            <a:off x="7008545" y="3916571"/>
            <a:ext cx="135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27" name="Google Shape;827;p229"/>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E6CBDE1-304B-0025-FAD2-4CD19A013C3C}"/>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1128552"/>
      </p:ext>
    </p:extLst>
  </p:cSld>
  <p:clrMapOvr>
    <a:masterClrMapping/>
  </p:clrMapOvr>
  <p:transition spd="slow">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4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6" name="Google Shape;396;p187"/>
          <p:cNvSpPr>
            <a:spLocks noGrp="1" noChangeAspect="1"/>
          </p:cNvSpPr>
          <p:nvPr>
            <p:ph type="pic" idx="8"/>
          </p:nvPr>
        </p:nvSpPr>
        <p:spPr>
          <a:xfrm>
            <a:off x="144396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7" name="Google Shape;397;p187"/>
          <p:cNvSpPr>
            <a:spLocks noGrp="1" noChangeAspect="1"/>
          </p:cNvSpPr>
          <p:nvPr>
            <p:ph type="pic" idx="9"/>
          </p:nvPr>
        </p:nvSpPr>
        <p:spPr>
          <a:xfrm>
            <a:off x="367200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398" name="Google Shape;398;p187"/>
          <p:cNvSpPr>
            <a:spLocks noGrp="1" noChangeAspect="1"/>
          </p:cNvSpPr>
          <p:nvPr>
            <p:ph type="pic" idx="13"/>
          </p:nvPr>
        </p:nvSpPr>
        <p:spPr>
          <a:xfrm>
            <a:off x="5900040" y="2529000"/>
            <a:ext cx="1800000" cy="1800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93F65C68-9557-373D-92BF-4F8E9EB705CE}"/>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86077047"/>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4_Voc_Act_01_5 Vignt+Txt">
    <p:spTree>
      <p:nvGrpSpPr>
        <p:cNvPr id="1" name="Shape 388"/>
        <p:cNvGrpSpPr/>
        <p:nvPr/>
      </p:nvGrpSpPr>
      <p:grpSpPr>
        <a:xfrm>
          <a:off x="0" y="0"/>
          <a:ext cx="0" cy="0"/>
          <a:chOff x="0" y="0"/>
          <a:chExt cx="0" cy="0"/>
        </a:xfrm>
      </p:grpSpPr>
      <p:sp>
        <p:nvSpPr>
          <p:cNvPr id="389" name="Google Shape;389;p187"/>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97" name="Google Shape;397;p187"/>
          <p:cNvSpPr>
            <a:spLocks noGrp="1" noChangeAspect="1"/>
          </p:cNvSpPr>
          <p:nvPr>
            <p:ph type="pic" idx="9"/>
          </p:nvPr>
        </p:nvSpPr>
        <p:spPr>
          <a:xfrm>
            <a:off x="1186513"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FR" dirty="0"/>
          </a:p>
        </p:txBody>
      </p:sp>
      <p:sp>
        <p:nvSpPr>
          <p:cNvPr id="398" name="Google Shape;398;p187"/>
          <p:cNvSpPr>
            <a:spLocks noGrp="1" noChangeAspect="1"/>
          </p:cNvSpPr>
          <p:nvPr>
            <p:ph type="pic" idx="13"/>
          </p:nvPr>
        </p:nvSpPr>
        <p:spPr>
          <a:xfrm>
            <a:off x="4792249" y="2467200"/>
            <a:ext cx="3132000" cy="3132000"/>
          </a:xfrm>
          <a:prstGeom prst="rect">
            <a:avLst/>
          </a:prstGeom>
          <a:noFill/>
          <a:ln w="9525" cap="flat" cmpd="sng">
            <a:no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70AD54B5-BB7C-E473-2CB8-CFA8C01EC78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33776554"/>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400"/>
        <p:cNvGrpSpPr/>
        <p:nvPr/>
      </p:nvGrpSpPr>
      <p:grpSpPr>
        <a:xfrm>
          <a:off x="0" y="0"/>
          <a:ext cx="0" cy="0"/>
          <a:chOff x="0" y="0"/>
          <a:chExt cx="0" cy="0"/>
        </a:xfrm>
      </p:grpSpPr>
      <p:sp>
        <p:nvSpPr>
          <p:cNvPr id="401" name="Google Shape;401;p188"/>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A5A5A5"/>
              </a:buClr>
              <a:buSzPts val="1600"/>
              <a:buFont typeface="Calibri"/>
              <a:buNone/>
              <a:defRPr sz="1600">
                <a:latin typeface="Microsoft Uighur" panose="02000000000000000000" pitchFamily="2" charset="-78"/>
                <a:cs typeface="Microsoft Uighur" panose="02000000000000000000" pitchFamily="2" charset="-7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02" name="Google Shape;402;p188"/>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3" name="Google Shape;403;p188"/>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4" name="Google Shape;404;p188"/>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5" name="Google Shape;405;p188"/>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6" name="Google Shape;406;p188"/>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07" name="Google Shape;407;p188"/>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8" name="Google Shape;408;p188"/>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09" name="Google Shape;409;p188"/>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0" name="Google Shape;410;p188"/>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1" name="Google Shape;411;p188"/>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2" name="Google Shape;412;p188"/>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3" name="Google Shape;413;p188"/>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4" name="Google Shape;414;p188"/>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5" name="Google Shape;415;p188"/>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416" name="Google Shape;416;p188"/>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7" name="Google Shape;417;p188"/>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8" name="Google Shape;418;p188"/>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419" name="Google Shape;419;p188"/>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565F88"/>
              </a:buClr>
              <a:buSzPts val="1800"/>
              <a:buFont typeface="Arial"/>
              <a:buNone/>
              <a:defRPr sz="1800" b="1" i="0" u="none" strike="noStrike" cap="none">
                <a:solidFill>
                  <a:srgbClr val="565F88"/>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CABF0310-CF35-A1D0-76AD-99387EAFEB65}"/>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4578114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_Voc_Act_01_4 Vignt" userDrawn="1">
  <p:cSld name="02_Voc_Act_01_4 Vignt">
    <p:spTree>
      <p:nvGrpSpPr>
        <p:cNvPr id="1" name="Shape 829"/>
        <p:cNvGrpSpPr/>
        <p:nvPr/>
      </p:nvGrpSpPr>
      <p:grpSpPr>
        <a:xfrm>
          <a:off x="0" y="0"/>
          <a:ext cx="0" cy="0"/>
          <a:chOff x="0" y="0"/>
          <a:chExt cx="0" cy="0"/>
        </a:xfrm>
      </p:grpSpPr>
      <p:sp>
        <p:nvSpPr>
          <p:cNvPr id="830" name="Google Shape;830;p2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1" name="Google Shape;831;p230"/>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2" name="Google Shape;832;p230"/>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3" name="Google Shape;833;p230"/>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4" name="Google Shape;834;p230"/>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151AD29B-3D79-D516-21C1-10575B751692}"/>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_Voc_Act_01_4 Vignt+Txt" userDrawn="1">
  <p:cSld name="02_Voc_Act_01_4 Vignt+Txt">
    <p:spTree>
      <p:nvGrpSpPr>
        <p:cNvPr id="1" name="Shape 836"/>
        <p:cNvGrpSpPr/>
        <p:nvPr/>
      </p:nvGrpSpPr>
      <p:grpSpPr>
        <a:xfrm>
          <a:off x="0" y="0"/>
          <a:ext cx="0" cy="0"/>
          <a:chOff x="0" y="0"/>
          <a:chExt cx="0" cy="0"/>
        </a:xfrm>
      </p:grpSpPr>
      <p:sp>
        <p:nvSpPr>
          <p:cNvPr id="837" name="Google Shape;837;p2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8" name="Google Shape;838;p231"/>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39" name="Google Shape;839;p231"/>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0" name="Google Shape;840;p231"/>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1" name="Google Shape;841;p231"/>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42" name="Google Shape;842;p231"/>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3" name="Google Shape;843;p231"/>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4" name="Google Shape;844;p231"/>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45" name="Google Shape;845;p231"/>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407CADF6-9888-2E96-05E1-3BCC568669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Voc_Act_01_4 Vignt+Txt" userDrawn="1">
  <p:cSld name="5_Voc_Act_01_4 Vignt+Txt">
    <p:spTree>
      <p:nvGrpSpPr>
        <p:cNvPr id="1" name="Shape 847"/>
        <p:cNvGrpSpPr/>
        <p:nvPr/>
      </p:nvGrpSpPr>
      <p:grpSpPr>
        <a:xfrm>
          <a:off x="0" y="0"/>
          <a:ext cx="0" cy="0"/>
          <a:chOff x="0" y="0"/>
          <a:chExt cx="0" cy="0"/>
        </a:xfrm>
      </p:grpSpPr>
      <p:sp>
        <p:nvSpPr>
          <p:cNvPr id="848" name="Google Shape;848;p2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9" name="Google Shape;849;p232"/>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0" name="Google Shape;850;p232"/>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1" name="Google Shape;851;p232"/>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2" name="Google Shape;852;p232"/>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3" name="Google Shape;853;p232"/>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54" name="Google Shape;854;p232"/>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CA8537-2A5F-9322-4CF8-035BFF12B5E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_Voc_Act_01_4 Vignt+Txt" userDrawn="1">
  <p:cSld name="4_Voc_Act_01_4 Vignt+Txt">
    <p:spTree>
      <p:nvGrpSpPr>
        <p:cNvPr id="1" name="Shape 856"/>
        <p:cNvGrpSpPr/>
        <p:nvPr/>
      </p:nvGrpSpPr>
      <p:grpSpPr>
        <a:xfrm>
          <a:off x="0" y="0"/>
          <a:ext cx="0" cy="0"/>
          <a:chOff x="0" y="0"/>
          <a:chExt cx="0" cy="0"/>
        </a:xfrm>
      </p:grpSpPr>
      <p:sp>
        <p:nvSpPr>
          <p:cNvPr id="857" name="Google Shape;857;p23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8" name="Google Shape;858;p233"/>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59" name="Google Shape;859;p233"/>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0" name="Google Shape;860;p233"/>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1" name="Google Shape;861;p233"/>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62" name="Google Shape;862;p233"/>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3" name="Google Shape;863;p233"/>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4" name="Google Shape;864;p233"/>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65" name="Google Shape;865;p233"/>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28F7120-2C56-468E-4B92-442DCBCD2C96}"/>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Voc_Act_01_4 Vignt+Txt" userDrawn="1">
  <p:cSld name="3_Voc_Act_01_4 Vignt+Txt">
    <p:spTree>
      <p:nvGrpSpPr>
        <p:cNvPr id="1" name="Shape 867"/>
        <p:cNvGrpSpPr/>
        <p:nvPr/>
      </p:nvGrpSpPr>
      <p:grpSpPr>
        <a:xfrm>
          <a:off x="0" y="0"/>
          <a:ext cx="0" cy="0"/>
          <a:chOff x="0" y="0"/>
          <a:chExt cx="0" cy="0"/>
        </a:xfrm>
      </p:grpSpPr>
      <p:sp>
        <p:nvSpPr>
          <p:cNvPr id="868" name="Google Shape;868;p23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9" name="Google Shape;869;p234"/>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0" name="Google Shape;870;p234"/>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1" name="Google Shape;871;p234"/>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2" name="Google Shape;872;p234"/>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3" name="Google Shape;873;p234"/>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4" name="Google Shape;874;p234"/>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5" name="Google Shape;875;p234"/>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6" name="Google Shape;876;p234"/>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77" name="Google Shape;877;p234"/>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78" name="Google Shape;878;p234"/>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86B8185-80E3-4107-DE61-64E8480BE4E8}"/>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_Voc_Act_01_5 Vignt" userDrawn="1">
  <p:cSld name="02_Voc_Act_01_5 Vignt">
    <p:spTree>
      <p:nvGrpSpPr>
        <p:cNvPr id="1" name="Shape 880"/>
        <p:cNvGrpSpPr/>
        <p:nvPr/>
      </p:nvGrpSpPr>
      <p:grpSpPr>
        <a:xfrm>
          <a:off x="0" y="0"/>
          <a:ext cx="0" cy="0"/>
          <a:chOff x="0" y="0"/>
          <a:chExt cx="0" cy="0"/>
        </a:xfrm>
      </p:grpSpPr>
      <p:sp>
        <p:nvSpPr>
          <p:cNvPr id="881" name="Google Shape;881;p23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2" name="Google Shape;882;p235"/>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3" name="Google Shape;883;p235"/>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4" name="Google Shape;884;p235"/>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5" name="Google Shape;885;p235"/>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86" name="Google Shape;886;p235"/>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ACF8E7E-EB4A-F6C7-1B17-D951CD979DF7}"/>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006386604"/>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_Voc_Act_01_5 Vignt+Txt" userDrawn="1">
  <p:cSld name="02_Voc_Act_01_5 Vignt+Txt">
    <p:spTree>
      <p:nvGrpSpPr>
        <p:cNvPr id="1" name="Shape 888"/>
        <p:cNvGrpSpPr/>
        <p:nvPr/>
      </p:nvGrpSpPr>
      <p:grpSpPr>
        <a:xfrm>
          <a:off x="0" y="0"/>
          <a:ext cx="0" cy="0"/>
          <a:chOff x="0" y="0"/>
          <a:chExt cx="0" cy="0"/>
        </a:xfrm>
      </p:grpSpPr>
      <p:sp>
        <p:nvSpPr>
          <p:cNvPr id="889" name="Google Shape;889;p23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236"/>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1" name="Google Shape;891;p236"/>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2" name="Google Shape;892;p236"/>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3" name="Google Shape;893;p236"/>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4" name="Google Shape;894;p236"/>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895" name="Google Shape;895;p236"/>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6" name="Google Shape;896;p236"/>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7" name="Google Shape;897;p236"/>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8" name="Google Shape;898;p236"/>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899" name="Google Shape;899;p236"/>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E6CDFDBD-A77D-6D97-915E-05096AE3C59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Voc_Act_01_5 Vignt+Txt" userDrawn="1">
  <p:cSld name="3_Voc_Act_01_5 Vignt+Txt">
    <p:spTree>
      <p:nvGrpSpPr>
        <p:cNvPr id="1" name="Shape 901"/>
        <p:cNvGrpSpPr/>
        <p:nvPr/>
      </p:nvGrpSpPr>
      <p:grpSpPr>
        <a:xfrm>
          <a:off x="0" y="0"/>
          <a:ext cx="0" cy="0"/>
          <a:chOff x="0" y="0"/>
          <a:chExt cx="0" cy="0"/>
        </a:xfrm>
      </p:grpSpPr>
      <p:sp>
        <p:nvSpPr>
          <p:cNvPr id="902" name="Google Shape;902;p23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3" name="Google Shape;903;p237"/>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4" name="Google Shape;904;p237"/>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5" name="Google Shape;905;p237"/>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6" name="Google Shape;906;p237"/>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7" name="Google Shape;907;p237"/>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8" name="Google Shape;908;p237"/>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09" name="Google Shape;909;p237"/>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0" name="Google Shape;910;p237"/>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1" name="Google Shape;911;p237"/>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BEA1CD6A-F95F-7409-26F3-211E4FA3CAFD}"/>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Voc_Act_01_5 Vignt+Txt" userDrawn="1">
  <p:cSld name="5_Voc_Act_01_5 Vignt+Txt">
    <p:spTree>
      <p:nvGrpSpPr>
        <p:cNvPr id="1" name="Shape 913"/>
        <p:cNvGrpSpPr/>
        <p:nvPr/>
      </p:nvGrpSpPr>
      <p:grpSpPr>
        <a:xfrm>
          <a:off x="0" y="0"/>
          <a:ext cx="0" cy="0"/>
          <a:chOff x="0" y="0"/>
          <a:chExt cx="0" cy="0"/>
        </a:xfrm>
      </p:grpSpPr>
      <p:sp>
        <p:nvSpPr>
          <p:cNvPr id="914" name="Google Shape;914;p23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238"/>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6" name="Google Shape;916;p238"/>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7" name="Google Shape;917;p238"/>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8" name="Google Shape;918;p238"/>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19" name="Google Shape;919;p238"/>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0" name="Google Shape;920;p238"/>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1" name="Google Shape;921;p238"/>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2" name="Google Shape;922;p238"/>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3" name="Google Shape;923;p238"/>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55733B59-BB60-3802-A604-0CC0FA1E82B4}"/>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4_Voc_Act_01_5 Vignt+Txt" userDrawn="1">
  <p:cSld name="4_Voc_Act_01_5 Vignt+Txt">
    <p:spTree>
      <p:nvGrpSpPr>
        <p:cNvPr id="1" name="Shape 925"/>
        <p:cNvGrpSpPr/>
        <p:nvPr/>
      </p:nvGrpSpPr>
      <p:grpSpPr>
        <a:xfrm>
          <a:off x="0" y="0"/>
          <a:ext cx="0" cy="0"/>
          <a:chOff x="0" y="0"/>
          <a:chExt cx="0" cy="0"/>
        </a:xfrm>
      </p:grpSpPr>
      <p:sp>
        <p:nvSpPr>
          <p:cNvPr id="926" name="Google Shape;926;p23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7" name="Google Shape;927;p239"/>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8" name="Google Shape;928;p239"/>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29" name="Google Shape;929;p239"/>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0" name="Google Shape;930;p239"/>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1" name="Google Shape;931;p239"/>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2" name="Google Shape;932;p239"/>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3" name="Google Shape;933;p239"/>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4" name="Google Shape;934;p239"/>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5" name="Google Shape;935;p239"/>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6" name="Google Shape;936;p239"/>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37" name="Google Shape;937;p239"/>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8" name="Google Shape;938;p239"/>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39" name="Google Shape;939;p239"/>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0" name="Google Shape;940;p239"/>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41" name="Google Shape;941;p239"/>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2" name="Google Shape;942;p239"/>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3" name="Google Shape;943;p239"/>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944" name="Google Shape;944;p239"/>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056A4269-B941-9000-E5C2-BFD9EF95B6BE}"/>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2_Voc_Act_01_Vid" userDrawn="1">
  <p:cSld name="02_Voc_Act_01_Vid">
    <p:spTree>
      <p:nvGrpSpPr>
        <p:cNvPr id="1" name="Shape 946"/>
        <p:cNvGrpSpPr/>
        <p:nvPr/>
      </p:nvGrpSpPr>
      <p:grpSpPr>
        <a:xfrm>
          <a:off x="0" y="0"/>
          <a:ext cx="0" cy="0"/>
          <a:chOff x="0" y="0"/>
          <a:chExt cx="0" cy="0"/>
        </a:xfrm>
      </p:grpSpPr>
      <p:sp>
        <p:nvSpPr>
          <p:cNvPr id="947" name="Google Shape;947;p24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8" name="Google Shape;948;p240"/>
          <p:cNvSpPr>
            <a:spLocks noGrp="1"/>
          </p:cNvSpPr>
          <p:nvPr>
            <p:ph type="media" idx="2"/>
          </p:nvPr>
        </p:nvSpPr>
        <p:spPr>
          <a:xfrm>
            <a:off x="1872000" y="2160000"/>
            <a:ext cx="5400000" cy="3600000"/>
          </a:xfrm>
          <a:prstGeom prst="roundRect">
            <a:avLst>
              <a:gd name="adj" fmla="val 16667"/>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Microsoft Uighur" panose="02000000000000000000" pitchFamily="2" charset="-78"/>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9CB39824-89BD-A063-37D3-A57E6075F0AB}"/>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2_Voc_Act_01__Libre" userDrawn="1">
  <p:cSld name="02_Voc_Act_01__Libre">
    <p:spTree>
      <p:nvGrpSpPr>
        <p:cNvPr id="1" name="Shape 950"/>
        <p:cNvGrpSpPr/>
        <p:nvPr/>
      </p:nvGrpSpPr>
      <p:grpSpPr>
        <a:xfrm>
          <a:off x="0" y="0"/>
          <a:ext cx="0" cy="0"/>
          <a:chOff x="0" y="0"/>
          <a:chExt cx="0" cy="0"/>
        </a:xfrm>
      </p:grpSpPr>
      <p:sp>
        <p:nvSpPr>
          <p:cNvPr id="951" name="Google Shape;951;p24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E9AB39D6-9B4F-B643-71A9-5E57710BE0B7}"/>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2_Disposition personnalisée" userDrawn="1">
  <p:cSld name="12_Disposition personnalisée">
    <p:spTree>
      <p:nvGrpSpPr>
        <p:cNvPr id="1" name="Shape 953"/>
        <p:cNvGrpSpPr/>
        <p:nvPr/>
      </p:nvGrpSpPr>
      <p:grpSpPr>
        <a:xfrm>
          <a:off x="0" y="0"/>
          <a:ext cx="0" cy="0"/>
          <a:chOff x="0" y="0"/>
          <a:chExt cx="0" cy="0"/>
        </a:xfrm>
      </p:grpSpPr>
      <p:pic>
        <p:nvPicPr>
          <p:cNvPr id="954" name="Google Shape;954;p242"/>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955" name="Google Shape;955;p242"/>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956" name="Google Shape;956;p242"/>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957" name="Google Shape;957;p242"/>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958" name="Google Shape;958;p242"/>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59" name="Google Shape;959;p242"/>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0" name="Google Shape;960;p242"/>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1" name="Google Shape;961;p242"/>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62" name="Google Shape;962;p242"/>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63" name="Google Shape;963;p242"/>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2" name="Google Shape;1318;p6">
            <a:extLst>
              <a:ext uri="{FF2B5EF4-FFF2-40B4-BE49-F238E27FC236}">
                <a16:creationId xmlns:a16="http://schemas.microsoft.com/office/drawing/2014/main" id="{F1EB3D44-0CB0-CCF8-00FB-D7418B51BAB8}"/>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5_Disposition personnalisée" userDrawn="1">
  <p:cSld name="15_Disposition personnalisée">
    <p:spTree>
      <p:nvGrpSpPr>
        <p:cNvPr id="1" name="Shape 965"/>
        <p:cNvGrpSpPr/>
        <p:nvPr/>
      </p:nvGrpSpPr>
      <p:grpSpPr>
        <a:xfrm>
          <a:off x="0" y="0"/>
          <a:ext cx="0" cy="0"/>
          <a:chOff x="0" y="0"/>
          <a:chExt cx="0" cy="0"/>
        </a:xfrm>
      </p:grpSpPr>
      <p:pic>
        <p:nvPicPr>
          <p:cNvPr id="966" name="Google Shape;966;p243"/>
          <p:cNvPicPr preferRelativeResize="0"/>
          <p:nvPr/>
        </p:nvPicPr>
        <p:blipFill rotWithShape="1">
          <a:blip r:embed="rId2">
            <a:alphaModFix/>
          </a:blip>
          <a:srcRect/>
          <a:stretch/>
        </p:blipFill>
        <p:spPr>
          <a:xfrm>
            <a:off x="1511543" y="5126699"/>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pic>
        <p:nvPicPr>
          <p:cNvPr id="967" name="Google Shape;967;p243"/>
          <p:cNvPicPr preferRelativeResize="0"/>
          <p:nvPr/>
        </p:nvPicPr>
        <p:blipFill rotWithShape="1">
          <a:blip r:embed="rId2">
            <a:alphaModFix/>
          </a:blip>
          <a:srcRect/>
          <a:stretch/>
        </p:blipFill>
        <p:spPr>
          <a:xfrm>
            <a:off x="1511543" y="2159863"/>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0000">
                <a:alpha val="40000"/>
              </a:srgbClr>
            </a:outerShdw>
          </a:effectLst>
        </p:spPr>
      </p:pic>
      <p:sp>
        <p:nvSpPr>
          <p:cNvPr id="968" name="Google Shape;968;p243"/>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4000"/>
              <a:buFont typeface="Dosis"/>
              <a:buNone/>
              <a:defRPr sz="4000" b="1">
                <a:solidFill>
                  <a:srgbClr val="474F71"/>
                </a:solidFill>
                <a:latin typeface="Microsoft Uighur" panose="02000000000000000000" pitchFamily="2" charset="-78"/>
                <a:ea typeface="Microsoft Uighur" panose="02000000000000000000" pitchFamily="2" charset="-78"/>
                <a:cs typeface="Microsoft Uighur" panose="02000000000000000000" pitchFamily="2" charset="-78"/>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pic>
        <p:nvPicPr>
          <p:cNvPr id="969" name="Google Shape;969;p243"/>
          <p:cNvPicPr preferRelativeResize="0"/>
          <p:nvPr/>
        </p:nvPicPr>
        <p:blipFill rotWithShape="1">
          <a:blip r:embed="rId3">
            <a:alphaModFix/>
          </a:blip>
          <a:srcRect/>
          <a:stretch/>
        </p:blipFill>
        <p:spPr>
          <a:xfrm>
            <a:off x="1511543" y="3643281"/>
            <a:ext cx="6120914" cy="1158340"/>
          </a:xfrm>
          <a:prstGeom prst="roundRect">
            <a:avLst>
              <a:gd name="adj" fmla="val 16667"/>
            </a:avLst>
          </a:prstGeom>
          <a:noFill/>
          <a:ln w="19050" cap="flat" cmpd="sng">
            <a:solidFill>
              <a:srgbClr val="757575"/>
            </a:solidFill>
            <a:prstDash val="solid"/>
            <a:round/>
            <a:headEnd type="none" w="sm" len="sm"/>
            <a:tailEnd type="none" w="sm" len="sm"/>
          </a:ln>
          <a:effectLst>
            <a:outerShdw blurRad="76200" dist="38100" dir="7800000" algn="tl" rotWithShape="0">
              <a:srgbClr val="00B0F0">
                <a:alpha val="40000"/>
              </a:srgbClr>
            </a:outerShdw>
          </a:effectLst>
        </p:spPr>
      </p:pic>
      <p:pic>
        <p:nvPicPr>
          <p:cNvPr id="970" name="Google Shape;970;p243"/>
          <p:cNvPicPr preferRelativeResize="0"/>
          <p:nvPr/>
        </p:nvPicPr>
        <p:blipFill rotWithShape="1">
          <a:blip r:embed="rId4">
            <a:alphaModFix/>
          </a:blip>
          <a:srcRect/>
          <a:stretch/>
        </p:blipFill>
        <p:spPr>
          <a:xfrm>
            <a:off x="1584000" y="2268000"/>
            <a:ext cx="544953" cy="540000"/>
          </a:xfrm>
          <a:prstGeom prst="rect">
            <a:avLst/>
          </a:prstGeom>
          <a:noFill/>
          <a:ln>
            <a:noFill/>
          </a:ln>
        </p:spPr>
      </p:pic>
      <p:sp>
        <p:nvSpPr>
          <p:cNvPr id="971" name="Google Shape;971;p243"/>
          <p:cNvSpPr txBox="1"/>
          <p:nvPr/>
        </p:nvSpPr>
        <p:spPr>
          <a:xfrm>
            <a:off x="2376000" y="2160000"/>
            <a:ext cx="2757486"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1. </a:t>
            </a:r>
            <a:r>
              <a:rPr lang="ar-MA" sz="1600" dirty="0" err="1">
                <a:solidFill>
                  <a:srgbClr val="757575"/>
                </a:solidFill>
                <a:latin typeface="Dosis ExtraBold"/>
                <a:ea typeface="Dosis ExtraBold"/>
                <a:cs typeface="Dosis ExtraBold"/>
                <a:sym typeface="Dosis ExtraBold"/>
              </a:rPr>
              <a:t>Présentation</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du</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2" name="Google Shape;972;p243"/>
          <p:cNvPicPr preferRelativeResize="0"/>
          <p:nvPr/>
        </p:nvPicPr>
        <p:blipFill rotWithShape="1">
          <a:blip r:embed="rId5">
            <a:alphaModFix/>
          </a:blip>
          <a:srcRect/>
          <a:stretch/>
        </p:blipFill>
        <p:spPr>
          <a:xfrm>
            <a:off x="1584000" y="3672000"/>
            <a:ext cx="536340" cy="540000"/>
          </a:xfrm>
          <a:prstGeom prst="rect">
            <a:avLst/>
          </a:prstGeom>
          <a:noFill/>
          <a:ln>
            <a:noFill/>
          </a:ln>
        </p:spPr>
      </p:pic>
      <p:sp>
        <p:nvSpPr>
          <p:cNvPr id="973" name="Google Shape;973;p243"/>
          <p:cNvSpPr txBox="1"/>
          <p:nvPr/>
        </p:nvSpPr>
        <p:spPr>
          <a:xfrm>
            <a:off x="2365719" y="3643281"/>
            <a:ext cx="2733441"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474F71"/>
                </a:solidFill>
                <a:latin typeface="Dosis ExtraBold"/>
                <a:ea typeface="Dosis ExtraBold"/>
                <a:cs typeface="Dosis ExtraBold"/>
                <a:sym typeface="Dosis ExtraBold"/>
              </a:rPr>
              <a:t>2. </a:t>
            </a:r>
            <a:r>
              <a:rPr lang="ar-MA" sz="1600" dirty="0" err="1">
                <a:solidFill>
                  <a:srgbClr val="474F71"/>
                </a:solidFill>
                <a:latin typeface="Dosis ExtraBold"/>
                <a:ea typeface="Dosis ExtraBold"/>
                <a:cs typeface="Dosis ExtraBold"/>
                <a:sym typeface="Dosis ExtraBold"/>
              </a:rPr>
              <a:t>Exploitation</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du</a:t>
            </a:r>
            <a:r>
              <a:rPr lang="ar-MA" sz="1600" dirty="0">
                <a:solidFill>
                  <a:srgbClr val="474F71"/>
                </a:solidFill>
                <a:latin typeface="Dosis ExtraBold"/>
                <a:ea typeface="Dosis ExtraBold"/>
                <a:cs typeface="Dosis ExtraBold"/>
                <a:sym typeface="Dosis ExtraBold"/>
              </a:rPr>
              <a:t> </a:t>
            </a:r>
            <a:r>
              <a:rPr lang="ar-MA" sz="1600" dirty="0" err="1">
                <a:solidFill>
                  <a:srgbClr val="474F71"/>
                </a:solidFill>
                <a:latin typeface="Dosis ExtraBold"/>
                <a:ea typeface="Dosis ExtraBold"/>
                <a:cs typeface="Dosis ExtraBold"/>
                <a:sym typeface="Dosis ExtraBold"/>
              </a:rPr>
              <a:t>Vocabulaire</a:t>
            </a:r>
            <a:endParaRPr dirty="0">
              <a:latin typeface="Microsoft Uighur" panose="02000000000000000000" pitchFamily="2" charset="-78"/>
              <a:cs typeface="Microsoft Uighur" panose="02000000000000000000" pitchFamily="2" charset="-78"/>
            </a:endParaRPr>
          </a:p>
        </p:txBody>
      </p:sp>
      <p:pic>
        <p:nvPicPr>
          <p:cNvPr id="974" name="Google Shape;974;p243"/>
          <p:cNvPicPr preferRelativeResize="0"/>
          <p:nvPr/>
        </p:nvPicPr>
        <p:blipFill rotWithShape="1">
          <a:blip r:embed="rId6">
            <a:alphaModFix/>
          </a:blip>
          <a:srcRect/>
          <a:stretch/>
        </p:blipFill>
        <p:spPr>
          <a:xfrm>
            <a:off x="1580340" y="5158300"/>
            <a:ext cx="540000" cy="418523"/>
          </a:xfrm>
          <a:prstGeom prst="rect">
            <a:avLst/>
          </a:prstGeom>
          <a:noFill/>
          <a:ln>
            <a:noFill/>
          </a:ln>
        </p:spPr>
      </p:pic>
      <p:sp>
        <p:nvSpPr>
          <p:cNvPr id="975" name="Google Shape;975;p243"/>
          <p:cNvSpPr txBox="1"/>
          <p:nvPr/>
        </p:nvSpPr>
        <p:spPr>
          <a:xfrm>
            <a:off x="2365719" y="5123575"/>
            <a:ext cx="1795684" cy="338554"/>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ar-MA" sz="1600" dirty="0">
                <a:solidFill>
                  <a:srgbClr val="757575"/>
                </a:solidFill>
                <a:latin typeface="Dosis ExtraBold"/>
                <a:ea typeface="Dosis ExtraBold"/>
                <a:cs typeface="Dosis ExtraBold"/>
                <a:sym typeface="Dosis ExtraBold"/>
              </a:rPr>
              <a:t>3. </a:t>
            </a:r>
            <a:r>
              <a:rPr lang="ar-MA" sz="1600" dirty="0" err="1">
                <a:solidFill>
                  <a:srgbClr val="757575"/>
                </a:solidFill>
                <a:latin typeface="Dosis ExtraBold"/>
                <a:ea typeface="Dosis ExtraBold"/>
                <a:cs typeface="Dosis ExtraBold"/>
                <a:sym typeface="Dosis ExtraBold"/>
              </a:rPr>
              <a:t>Travail</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sur</a:t>
            </a:r>
            <a:r>
              <a:rPr lang="ar-MA" sz="1600" dirty="0">
                <a:solidFill>
                  <a:srgbClr val="757575"/>
                </a:solidFill>
                <a:latin typeface="Dosis ExtraBold"/>
                <a:ea typeface="Dosis ExtraBold"/>
                <a:cs typeface="Dosis ExtraBold"/>
                <a:sym typeface="Dosis ExtraBold"/>
              </a:rPr>
              <a:t> </a:t>
            </a:r>
            <a:r>
              <a:rPr lang="ar-MA" sz="1600" dirty="0" err="1">
                <a:solidFill>
                  <a:srgbClr val="757575"/>
                </a:solidFill>
                <a:latin typeface="Dosis ExtraBold"/>
                <a:ea typeface="Dosis ExtraBold"/>
                <a:cs typeface="Dosis ExtraBold"/>
                <a:sym typeface="Dosis ExtraBold"/>
              </a:rPr>
              <a:t>livret</a:t>
            </a:r>
            <a:endParaRPr dirty="0">
              <a:latin typeface="Microsoft Uighur" panose="02000000000000000000" pitchFamily="2" charset="-78"/>
              <a:cs typeface="Microsoft Uighur" panose="02000000000000000000" pitchFamily="2" charset="-78"/>
            </a:endParaRPr>
          </a:p>
        </p:txBody>
      </p:sp>
      <p:sp>
        <p:nvSpPr>
          <p:cNvPr id="976" name="Google Shape;976;p243"/>
          <p:cNvSpPr>
            <a:spLocks noGrp="1"/>
          </p:cNvSpPr>
          <p:nvPr>
            <p:ph type="pic" idx="2"/>
          </p:nvPr>
        </p:nvSpPr>
        <p:spPr>
          <a:xfrm rot="1539327">
            <a:off x="7298796" y="2003629"/>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7" name="Google Shape;977;p243"/>
          <p:cNvSpPr>
            <a:spLocks noGrp="1"/>
          </p:cNvSpPr>
          <p:nvPr>
            <p:ph type="pic" idx="3"/>
          </p:nvPr>
        </p:nvSpPr>
        <p:spPr>
          <a:xfrm rot="1539327">
            <a:off x="7298796" y="3473285"/>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8" name="Google Shape;978;p243"/>
          <p:cNvSpPr>
            <a:spLocks noGrp="1"/>
          </p:cNvSpPr>
          <p:nvPr>
            <p:ph type="pic" idx="4"/>
          </p:nvPr>
        </p:nvSpPr>
        <p:spPr>
          <a:xfrm rot="1539327">
            <a:off x="7298796" y="4958117"/>
            <a:ext cx="540000" cy="540000"/>
          </a:xfrm>
          <a:prstGeom prst="rect">
            <a:avLst/>
          </a:prstGeom>
          <a:solidFill>
            <a:schemeClr val="lt1"/>
          </a:solid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
        <p:nvSpPr>
          <p:cNvPr id="979" name="Google Shape;979;p243"/>
          <p:cNvSpPr txBox="1">
            <a:spLocks noGrp="1"/>
          </p:cNvSpPr>
          <p:nvPr>
            <p:ph type="body" idx="1"/>
          </p:nvPr>
        </p:nvSpPr>
        <p:spPr>
          <a:xfrm>
            <a:off x="2201410" y="2544024"/>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757575"/>
              </a:buClr>
              <a:buSzPts val="1200"/>
              <a:buFont typeface="Arial"/>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0" name="Google Shape;980;p243"/>
          <p:cNvSpPr txBox="1">
            <a:spLocks noGrp="1"/>
          </p:cNvSpPr>
          <p:nvPr>
            <p:ph type="body" idx="5"/>
          </p:nvPr>
        </p:nvSpPr>
        <p:spPr>
          <a:xfrm>
            <a:off x="2201410" y="4025640"/>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90000"/>
              </a:lnSpc>
              <a:spcBef>
                <a:spcPts val="563"/>
              </a:spcBef>
              <a:spcAft>
                <a:spcPts val="0"/>
              </a:spcAft>
              <a:buClr>
                <a:srgbClr val="474F71"/>
              </a:buClr>
              <a:buSzPts val="1200"/>
              <a:buFont typeface="Arial"/>
              <a:buChar char="•"/>
              <a:defRPr sz="1200" b="0" i="0" u="none" strike="noStrike" cap="none">
                <a:solidFill>
                  <a:srgbClr val="474F71"/>
                </a:solidFill>
                <a:latin typeface="Dosis SemiBold"/>
                <a:ea typeface="Dosis SemiBold"/>
                <a:cs typeface="Dosis SemiBold"/>
                <a:sym typeface="Dosis SemiBold"/>
              </a:defRPr>
            </a:lvl1pPr>
            <a:lvl2pPr marL="914400" marR="0" lvl="1" indent="-298450" algn="r" rtl="1">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981" name="Google Shape;981;p243"/>
          <p:cNvSpPr txBox="1">
            <a:spLocks noGrp="1"/>
          </p:cNvSpPr>
          <p:nvPr>
            <p:ph type="body" idx="6"/>
          </p:nvPr>
        </p:nvSpPr>
        <p:spPr>
          <a:xfrm>
            <a:off x="2201410" y="5508429"/>
            <a:ext cx="4960805" cy="756000"/>
          </a:xfrm>
          <a:prstGeom prst="rect">
            <a:avLst/>
          </a:prstGeom>
          <a:noFill/>
          <a:ln>
            <a:noFill/>
          </a:ln>
        </p:spPr>
        <p:txBody>
          <a:bodyPr spcFirstLastPara="1" wrap="square" lIns="91425" tIns="45700" rIns="91425" bIns="45700" anchor="ctr" anchorCtr="0">
            <a:noAutofit/>
          </a:bodyPr>
          <a:lstStyle>
            <a:lvl1pPr marL="457200" marR="0" lvl="0" indent="-304800" algn="r" rtl="1">
              <a:lnSpc>
                <a:spcPct val="100000"/>
              </a:lnSpc>
              <a:spcBef>
                <a:spcPts val="300"/>
              </a:spcBef>
              <a:spcAft>
                <a:spcPts val="0"/>
              </a:spcAft>
              <a:buClr>
                <a:srgbClr val="757575"/>
              </a:buClr>
              <a:buSzPts val="1200"/>
              <a:buFont typeface="Noto Sans Symbols"/>
              <a:buChar char="🙖"/>
              <a:defRPr sz="1200" b="0" i="0" u="none" strike="noStrike" cap="none">
                <a:solidFill>
                  <a:srgbClr val="757575"/>
                </a:solidFill>
                <a:latin typeface="Dosis SemiBold"/>
                <a:ea typeface="Dosis SemiBold"/>
                <a:cs typeface="Dosis SemiBold"/>
                <a:sym typeface="Dosis SemiBold"/>
              </a:defRPr>
            </a:lvl1pPr>
            <a:lvl2pPr marL="914400" marR="0" lvl="1" indent="-298450" algn="r" rtl="1">
              <a:lnSpc>
                <a:spcPct val="100000"/>
              </a:lnSpc>
              <a:spcBef>
                <a:spcPts val="300"/>
              </a:spcBef>
              <a:spcAft>
                <a:spcPts val="0"/>
              </a:spcAft>
              <a:buClr>
                <a:srgbClr val="757575"/>
              </a:buClr>
              <a:buSzPts val="1100"/>
              <a:buFont typeface="Arial"/>
              <a:buChar char="•"/>
              <a:defRPr sz="1100" b="0" i="0" u="none" strike="noStrike" cap="none">
                <a:solidFill>
                  <a:srgbClr val="757575"/>
                </a:solidFill>
                <a:latin typeface="Dosis SemiBold"/>
                <a:ea typeface="Dosis SemiBold"/>
                <a:cs typeface="Dosis SemiBold"/>
                <a:sym typeface="Dosis SemiBold"/>
              </a:defRPr>
            </a:lvl2pPr>
            <a:lvl3pPr marL="1371600" marR="0" lvl="2"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SemiBold"/>
                <a:ea typeface="Dosis SemiBold"/>
                <a:cs typeface="Dosis SemiBold"/>
                <a:sym typeface="Dosis SemiBold"/>
              </a:defRPr>
            </a:lvl3pPr>
            <a:lvl4pPr marL="1828800" marR="0" lvl="3"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4pPr>
            <a:lvl5pPr marL="2286000" marR="0" lvl="4"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SemiBold"/>
                <a:ea typeface="Dosis SemiBold"/>
                <a:cs typeface="Dosis SemiBold"/>
                <a:sym typeface="Dosis SemiBold"/>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6C336FC-8DDC-7C49-7B9A-73911A8C62C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00000000000000000" pitchFamily="2" charset="-78"/>
                <a:cs typeface="Microsoft Uighur" panose="02000000000000000000" pitchFamily="2" charset="-78"/>
              </a:defRPr>
            </a:lvl1pPr>
          </a:lstStyle>
          <a:p>
            <a:endParaRPr lang="fr-MA" dirty="0"/>
          </a:p>
        </p:txBody>
      </p:sp>
    </p:spTree>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35130918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299254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050377308"/>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7613927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34289777"/>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51941728"/>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19043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090813"/>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59129473"/>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Dosis" pitchFamily="2" charset="0"/>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167318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491123"/>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611542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558041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2453018"/>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237048317"/>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0097416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1190947"/>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5457072"/>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8095345"/>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662640"/>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71096624"/>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3243859"/>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8286336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3465928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8600650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31637419"/>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11346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22"/>
          </p:nvPr>
        </p:nvSpPr>
        <p:spPr>
          <a:xfrm>
            <a:off x="1479323"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3"/>
          </p:nvPr>
        </p:nvSpPr>
        <p:spPr>
          <a:xfrm>
            <a:off x="3759312"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4"/>
          </p:nvPr>
        </p:nvSpPr>
        <p:spPr>
          <a:xfrm>
            <a:off x="6039301" y="4085137"/>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13411604"/>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1854403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6097406"/>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37507590"/>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426899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41482608"/>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6242943"/>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72995627"/>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41128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2952230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65821520"/>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44469089"/>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70120894"/>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 name="Image 1">
            <a:extLst>
              <a:ext uri="{FF2B5EF4-FFF2-40B4-BE49-F238E27FC236}">
                <a16:creationId xmlns:a16="http://schemas.microsoft.com/office/drawing/2014/main" id="{5EDC54C5-FB2A-6D1C-AC8A-C0BF2BDC3A3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59863"/>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4"/>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B0F0">
                <a:alpha val="40000"/>
              </a:srgbClr>
            </a:outerShdw>
          </a:effectLst>
        </p:spPr>
      </p:pic>
      <p:pic>
        <p:nvPicPr>
          <p:cNvPr id="16" name="Image 15">
            <a:extLst>
              <a:ext uri="{FF2B5EF4-FFF2-40B4-BE49-F238E27FC236}">
                <a16:creationId xmlns:a16="http://schemas.microsoft.com/office/drawing/2014/main" id="{A93635A3-1850-9582-694C-96DB620A940D}"/>
              </a:ext>
            </a:extLst>
          </p:cNvPr>
          <p:cNvPicPr>
            <a:picLocks noChangeAspect="1"/>
          </p:cNvPicPr>
          <p:nvPr userDrawn="1"/>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584000" y="2268000"/>
            <a:ext cx="544953" cy="540000"/>
          </a:xfrm>
          <a:prstGeom prst="rect">
            <a:avLst/>
          </a:prstGeom>
        </p:spPr>
      </p:pic>
      <p:sp>
        <p:nvSpPr>
          <p:cNvPr id="17" name="ZoneTexte 16">
            <a:extLst>
              <a:ext uri="{FF2B5EF4-FFF2-40B4-BE49-F238E27FC236}">
                <a16:creationId xmlns:a16="http://schemas.microsoft.com/office/drawing/2014/main" id="{5DA5B341-DD51-7414-AFFF-5286B69C66DE}"/>
              </a:ext>
            </a:extLst>
          </p:cNvPr>
          <p:cNvSpPr txBox="1"/>
          <p:nvPr userDrawn="1"/>
        </p:nvSpPr>
        <p:spPr>
          <a:xfrm>
            <a:off x="2376000" y="2160000"/>
            <a:ext cx="275748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lgn="r" rtl="1"/>
            <a:r>
              <a:rPr lang="fr-MA" dirty="0">
                <a:cs typeface="Microsoft Uighur" panose="02000000000000000000" pitchFamily="2" charset="-78"/>
              </a:rPr>
              <a:t>1. Présentation du Vocabulaire</a:t>
            </a:r>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365719" y="3643281"/>
            <a:ext cx="2733441" cy="338554"/>
          </a:xfrm>
          <a:prstGeom prst="rect">
            <a:avLst/>
          </a:prstGeom>
          <a:noFill/>
        </p:spPr>
        <p:txBody>
          <a:bodyPr wrap="none" rtlCol="0">
            <a:spAutoFit/>
          </a:bodyPr>
          <a:lstStyle>
            <a:defPPr>
              <a:defRPr lang="fr-FR"/>
            </a:defPPr>
            <a:lvl1pPr>
              <a:defRPr sz="1600">
                <a:solidFill>
                  <a:srgbClr val="474F71"/>
                </a:solidFill>
                <a:latin typeface="Dosis ExtraBold" pitchFamily="2" charset="0"/>
              </a:defRPr>
            </a:lvl1pPr>
          </a:lstStyle>
          <a:p>
            <a:pPr lvl="0" algn="r" rtl="1"/>
            <a:r>
              <a:rPr lang="fr-MA" dirty="0">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365719" y="5123575"/>
            <a:ext cx="1795684"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lgn="r" rtl="1"/>
            <a:r>
              <a:rPr lang="fr-MA" dirty="0">
                <a:cs typeface="Microsoft Uighur" panose="02000000000000000000" pitchFamily="2" charset="-78"/>
              </a:rPr>
              <a:t>3. Travail sur livret</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p:ph type="pic" sz="quarter" idx="11"/>
          </p:nvPr>
        </p:nvSpPr>
        <p:spPr>
          <a:xfrm rot="1539327">
            <a:off x="7298796" y="2003629"/>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p:ph type="pic" sz="quarter" idx="12"/>
          </p:nvPr>
        </p:nvSpPr>
        <p:spPr>
          <a:xfrm rot="1539327">
            <a:off x="7298796" y="3473285"/>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p:ph type="pic" sz="quarter" idx="13"/>
          </p:nvPr>
        </p:nvSpPr>
        <p:spPr>
          <a:xfrm rot="1539327">
            <a:off x="7298796" y="495811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9" name="Espace réservé du texte 5">
            <a:extLst>
              <a:ext uri="{FF2B5EF4-FFF2-40B4-BE49-F238E27FC236}">
                <a16:creationId xmlns:a16="http://schemas.microsoft.com/office/drawing/2014/main" id="{FCB630B7-CE24-0E02-DF2E-6E0839F22544}"/>
              </a:ext>
            </a:extLst>
          </p:cNvPr>
          <p:cNvSpPr>
            <a:spLocks noGrp="1"/>
          </p:cNvSpPr>
          <p:nvPr>
            <p:ph type="body" sz="quarter" idx="18"/>
          </p:nvPr>
        </p:nvSpPr>
        <p:spPr>
          <a:xfrm>
            <a:off x="2201410" y="2544024"/>
            <a:ext cx="4960805" cy="756000"/>
          </a:xfrm>
          <a:prstGeom prst="rect">
            <a:avLst/>
          </a:prstGeom>
          <a:noFill/>
        </p:spPr>
        <p:txBody>
          <a:bodyPr anchor="ctr"/>
          <a:lstStyle>
            <a:lvl1pPr algn="r" rtl="1">
              <a:defRPr lang="fr-FR" sz="1200" dirty="0" smtClean="0">
                <a:solidFill>
                  <a:srgbClr val="757575"/>
                </a:solidFill>
                <a:latin typeface="Dosis SemiBold" pitchFamily="2" charset="0"/>
              </a:defRPr>
            </a:lvl1pPr>
            <a:lvl2pPr algn="r" rtl="1">
              <a:defRPr lang="fr-FR" sz="1100" dirty="0" smtClean="0">
                <a:solidFill>
                  <a:srgbClr val="757575"/>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p:ph type="body" sz="quarter" idx="19"/>
          </p:nvPr>
        </p:nvSpPr>
        <p:spPr>
          <a:xfrm>
            <a:off x="2201410" y="4025640"/>
            <a:ext cx="4960805" cy="756000"/>
          </a:xfrm>
          <a:prstGeom prst="rect">
            <a:avLst/>
          </a:prstGeom>
          <a:noFill/>
        </p:spPr>
        <p:txBody>
          <a:bodyPr anchor="ctr"/>
          <a:lstStyle>
            <a:lvl1pPr algn="r" rtl="1">
              <a:defRPr lang="fr-FR" sz="1200" dirty="0" smtClean="0">
                <a:solidFill>
                  <a:srgbClr val="474F71"/>
                </a:solidFill>
                <a:latin typeface="Dosis SemiBold" pitchFamily="2" charset="0"/>
              </a:defRPr>
            </a:lvl1pPr>
            <a:lvl2pPr algn="r" rtl="1">
              <a:defRPr lang="fr-FR" sz="1100" dirty="0" smtClean="0">
                <a:solidFill>
                  <a:srgbClr val="474F71"/>
                </a:solidFill>
                <a:latin typeface="Dosis SemiBold" pitchFamily="2" charset="0"/>
              </a:defRPr>
            </a:lvl2pPr>
          </a:lstStyle>
          <a:p>
            <a:pPr marL="266700" lvl="0" indent="-266700">
              <a:lnSpc>
                <a:spcPct val="100000"/>
              </a:lnSpc>
              <a:spcBef>
                <a:spcPts val="300"/>
              </a:spcBef>
              <a:buFont typeface="Wingdings" panose="05000000000000000000" pitchFamily="2" charset="2"/>
              <a:buChar char="Ð"/>
            </a:pPr>
            <a:r>
              <a:rPr lang="fr-FR" dirty="0"/>
              <a:t>Cliquez pour modifier les styles du texte du masque</a:t>
            </a:r>
          </a:p>
          <a:p>
            <a:pPr lvl="1">
              <a:lnSpc>
                <a:spcPct val="100000"/>
              </a:lnSpc>
              <a:spcBef>
                <a:spcPts val="300"/>
              </a:spcBef>
            </a:pPr>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p:ph type="body" sz="quarter" idx="20"/>
          </p:nvPr>
        </p:nvSpPr>
        <p:spPr>
          <a:xfrm>
            <a:off x="2201410" y="5508429"/>
            <a:ext cx="4960805" cy="756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gn="r" rtl="1">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4" name="Espace réservé pour une image  16">
            <a:extLst>
              <a:ext uri="{FF2B5EF4-FFF2-40B4-BE49-F238E27FC236}">
                <a16:creationId xmlns:a16="http://schemas.microsoft.com/office/drawing/2014/main" id="{0C815ED3-0E84-E7A6-220F-EF5051A6B505}"/>
              </a:ext>
            </a:extLst>
          </p:cNvPr>
          <p:cNvSpPr>
            <a:spLocks noGrp="1" noChangeAspect="1"/>
          </p:cNvSpPr>
          <p:nvPr>
            <p:ph type="pic" sz="quarter" idx="2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41764129"/>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949564472"/>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784"/>
        <p:cNvGrpSpPr/>
        <p:nvPr/>
      </p:nvGrpSpPr>
      <p:grpSpPr>
        <a:xfrm>
          <a:off x="0" y="0"/>
          <a:ext cx="0" cy="0"/>
          <a:chOff x="0" y="0"/>
          <a:chExt cx="0" cy="0"/>
        </a:xfrm>
      </p:grpSpPr>
    </p:spTree>
    <p:extLst>
      <p:ext uri="{BB962C8B-B14F-4D97-AF65-F5344CB8AC3E}">
        <p14:creationId xmlns:p14="http://schemas.microsoft.com/office/powerpoint/2010/main" val="3048213344"/>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1">
          <a:blip r:embed="rId2">
            <a:lum/>
          </a:blip>
          <a:srcRect/>
          <a:stretch>
            <a:fillRect l="-1000" t="-1000" r="-1000" b="-2000"/>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B0604020202020204" charset="-78"/>
                <a:cs typeface="Microsoft Uighur" panose="020B0604020202020204"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905142928"/>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2_Voc_Act_01_Img" preserve="1" userDrawn="1">
  <p:cSld name="02_Voc_Act_01_Img">
    <p:spTree>
      <p:nvGrpSpPr>
        <p:cNvPr id="1" name="Shape 96"/>
        <p:cNvGrpSpPr/>
        <p:nvPr/>
      </p:nvGrpSpPr>
      <p:grpSpPr>
        <a:xfrm>
          <a:off x="0" y="0"/>
          <a:ext cx="0" cy="0"/>
          <a:chOff x="0" y="0"/>
          <a:chExt cx="0" cy="0"/>
        </a:xfrm>
      </p:grpSpPr>
      <p:sp>
        <p:nvSpPr>
          <p:cNvPr id="97" name="Google Shape;97;p13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31"/>
          <p:cNvSpPr>
            <a:spLocks noGrp="1"/>
          </p:cNvSpPr>
          <p:nvPr>
            <p:ph type="pic" idx="2"/>
          </p:nvPr>
        </p:nvSpPr>
        <p:spPr>
          <a:xfrm>
            <a:off x="1872000" y="2160000"/>
            <a:ext cx="540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90F4DF75-09BC-8593-ABEF-271B67906935}"/>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58646790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2_Voc_Act_01__Libre" preserve="1" userDrawn="1">
  <p:cSld name="02_Voc_Act_01__Libre">
    <p:spTree>
      <p:nvGrpSpPr>
        <p:cNvPr id="1" name="Shape 100"/>
        <p:cNvGrpSpPr/>
        <p:nvPr/>
      </p:nvGrpSpPr>
      <p:grpSpPr>
        <a:xfrm>
          <a:off x="0" y="0"/>
          <a:ext cx="0" cy="0"/>
          <a:chOff x="0" y="0"/>
          <a:chExt cx="0" cy="0"/>
        </a:xfrm>
      </p:grpSpPr>
      <p:sp>
        <p:nvSpPr>
          <p:cNvPr id="101" name="Google Shape;101;p13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Google Shape;1318;p6">
            <a:extLst>
              <a:ext uri="{FF2B5EF4-FFF2-40B4-BE49-F238E27FC236}">
                <a16:creationId xmlns:a16="http://schemas.microsoft.com/office/drawing/2014/main" id="{FBAAD011-4256-886D-0B03-99D0DB8584F2}"/>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03186742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2_Voc_Act_01_Mascotte" preserve="1" userDrawn="1">
  <p:cSld name="02_Voc_Act_01_Mascotte">
    <p:spTree>
      <p:nvGrpSpPr>
        <p:cNvPr id="1" name="Shape 103"/>
        <p:cNvGrpSpPr/>
        <p:nvPr/>
      </p:nvGrpSpPr>
      <p:grpSpPr>
        <a:xfrm>
          <a:off x="0" y="0"/>
          <a:ext cx="0" cy="0"/>
          <a:chOff x="0" y="0"/>
          <a:chExt cx="0" cy="0"/>
        </a:xfrm>
      </p:grpSpPr>
      <p:sp>
        <p:nvSpPr>
          <p:cNvPr id="104" name="Google Shape;104;p156"/>
          <p:cNvSpPr txBox="1">
            <a:spLocks noGrp="1"/>
          </p:cNvSpPr>
          <p:nvPr>
            <p:ph type="title"/>
          </p:nvPr>
        </p:nvSpPr>
        <p:spPr>
          <a:xfrm>
            <a:off x="62161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6"/>
          <p:cNvSpPr>
            <a:spLocks noGrp="1"/>
          </p:cNvSpPr>
          <p:nvPr>
            <p:ph type="media" idx="3"/>
          </p:nvPr>
        </p:nvSpPr>
        <p:spPr>
          <a:xfrm>
            <a:off x="3255750" y="1584000"/>
            <a:ext cx="2632500" cy="468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156C85C-0ECD-CFAA-AC7E-C470667B8C14}"/>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0213286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8743187"/>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2_Voc_Act_01_Large Vidéo" preserve="1" userDrawn="1">
  <p:cSld name="02_Voc_Act_01_Large Vidéo">
    <p:spTree>
      <p:nvGrpSpPr>
        <p:cNvPr id="1" name="Shape 107"/>
        <p:cNvGrpSpPr/>
        <p:nvPr/>
      </p:nvGrpSpPr>
      <p:grpSpPr>
        <a:xfrm>
          <a:off x="0" y="0"/>
          <a:ext cx="0" cy="0"/>
          <a:chOff x="0" y="0"/>
          <a:chExt cx="0" cy="0"/>
        </a:xfrm>
      </p:grpSpPr>
      <p:sp>
        <p:nvSpPr>
          <p:cNvPr id="108" name="Google Shape;108;p15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157"/>
          <p:cNvSpPr>
            <a:spLocks noGrp="1"/>
          </p:cNvSpPr>
          <p:nvPr>
            <p:ph type="media" idx="2"/>
          </p:nvPr>
        </p:nvSpPr>
        <p:spPr>
          <a:xfrm>
            <a:off x="792000" y="2160000"/>
            <a:ext cx="7560000" cy="396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68CCBF69-2633-5CA5-25BE-6C0C21432F08}"/>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79324123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2_Voc_Act_01__Vidéo title" preserve="1" userDrawn="1">
  <p:cSld name="02_Voc_Act_01__Vidéo title">
    <p:spTree>
      <p:nvGrpSpPr>
        <p:cNvPr id="1" name="Shape 111"/>
        <p:cNvGrpSpPr/>
        <p:nvPr/>
      </p:nvGrpSpPr>
      <p:grpSpPr>
        <a:xfrm>
          <a:off x="0" y="0"/>
          <a:ext cx="0" cy="0"/>
          <a:chOff x="0" y="0"/>
          <a:chExt cx="0" cy="0"/>
        </a:xfrm>
      </p:grpSpPr>
      <p:sp>
        <p:nvSpPr>
          <p:cNvPr id="112" name="Google Shape;112;p15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158"/>
          <p:cNvSpPr>
            <a:spLocks noGrp="1"/>
          </p:cNvSpPr>
          <p:nvPr>
            <p:ph type="media" idx="2"/>
          </p:nvPr>
        </p:nvSpPr>
        <p:spPr>
          <a:xfrm>
            <a:off x="1692000" y="2026860"/>
            <a:ext cx="5760000" cy="301715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14" name="Google Shape;114;p158"/>
          <p:cNvSpPr txBox="1">
            <a:spLocks noGrp="1"/>
          </p:cNvSpPr>
          <p:nvPr>
            <p:ph type="body" idx="1"/>
          </p:nvPr>
        </p:nvSpPr>
        <p:spPr>
          <a:xfrm>
            <a:off x="1691999" y="5400000"/>
            <a:ext cx="5760000"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800"/>
              <a:buFont typeface="Arial"/>
              <a:buNone/>
              <a:defRPr sz="28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97F2F063-1671-C8E2-F353-50432123C37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32926894"/>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3_Disposition personnalisée" preserve="1" userDrawn="1">
  <p:cSld name="3_Disposition personnalisée">
    <p:spTree>
      <p:nvGrpSpPr>
        <p:cNvPr id="1" name="Shape 116"/>
        <p:cNvGrpSpPr/>
        <p:nvPr/>
      </p:nvGrpSpPr>
      <p:grpSpPr>
        <a:xfrm>
          <a:off x="0" y="0"/>
          <a:ext cx="0" cy="0"/>
          <a:chOff x="0" y="0"/>
          <a:chExt cx="0" cy="0"/>
        </a:xfrm>
      </p:grpSpPr>
      <p:sp>
        <p:nvSpPr>
          <p:cNvPr id="117" name="Google Shape;117;p15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59"/>
          <p:cNvSpPr>
            <a:spLocks noGrp="1"/>
          </p:cNvSpPr>
          <p:nvPr>
            <p:ph type="pic" idx="2"/>
          </p:nvPr>
        </p:nvSpPr>
        <p:spPr>
          <a:xfrm>
            <a:off x="1395438" y="2344003"/>
            <a:ext cx="2880000" cy="288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19" name="Google Shape;119;p159"/>
          <p:cNvSpPr txBox="1">
            <a:spLocks noGrp="1"/>
          </p:cNvSpPr>
          <p:nvPr>
            <p:ph type="body" idx="1"/>
          </p:nvPr>
        </p:nvSpPr>
        <p:spPr>
          <a:xfrm>
            <a:off x="4731055" y="3240000"/>
            <a:ext cx="3613875" cy="662104"/>
          </a:xfrm>
          <a:prstGeom prst="rect">
            <a:avLst/>
          </a:prstGeom>
          <a:noFill/>
          <a:ln>
            <a:noFill/>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5400"/>
              <a:buFont typeface="Arial"/>
              <a:buNone/>
              <a:defRPr sz="5400" b="1" i="0" u="none" strike="noStrike" cap="none">
                <a:solidFill>
                  <a:srgbClr val="474F71"/>
                </a:solidFill>
                <a:latin typeface="Dosis"/>
                <a:ea typeface="Dosis"/>
                <a:cs typeface="Dosis"/>
                <a:sym typeface="Dosis"/>
              </a:defRPr>
            </a:lvl1pPr>
            <a:lvl2pPr marL="914400" marR="0" lvl="1" indent="-314325"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FE05C8B9-4A1A-EBD6-48A4-0F3D2AC96F8F}"/>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12885287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4_Media" preserve="1" userDrawn="1">
  <p:cSld name="4_Media">
    <p:spTree>
      <p:nvGrpSpPr>
        <p:cNvPr id="1" name="Shape 121"/>
        <p:cNvGrpSpPr/>
        <p:nvPr/>
      </p:nvGrpSpPr>
      <p:grpSpPr>
        <a:xfrm>
          <a:off x="0" y="0"/>
          <a:ext cx="0" cy="0"/>
          <a:chOff x="0" y="0"/>
          <a:chExt cx="0" cy="0"/>
        </a:xfrm>
      </p:grpSpPr>
      <p:sp>
        <p:nvSpPr>
          <p:cNvPr id="122" name="Google Shape;122;p16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160"/>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4" name="Google Shape;124;p160"/>
          <p:cNvSpPr>
            <a:spLocks noGrp="1"/>
          </p:cNvSpPr>
          <p:nvPr>
            <p:ph type="media" idx="2"/>
          </p:nvPr>
        </p:nvSpPr>
        <p:spPr>
          <a:xfrm>
            <a:off x="3600000" y="2340000"/>
            <a:ext cx="468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561CF48A-725A-2367-3EE9-B7089A1E28D4}"/>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659520547"/>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6_Img" preserve="1" userDrawn="1">
  <p:cSld name="6_Img">
    <p:spTree>
      <p:nvGrpSpPr>
        <p:cNvPr id="1" name="Shape 126"/>
        <p:cNvGrpSpPr/>
        <p:nvPr/>
      </p:nvGrpSpPr>
      <p:grpSpPr>
        <a:xfrm>
          <a:off x="0" y="0"/>
          <a:ext cx="0" cy="0"/>
          <a:chOff x="0" y="0"/>
          <a:chExt cx="0" cy="0"/>
        </a:xfrm>
      </p:grpSpPr>
      <p:sp>
        <p:nvSpPr>
          <p:cNvPr id="127" name="Google Shape;127;p16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61"/>
          <p:cNvSpPr>
            <a:spLocks noGrp="1"/>
          </p:cNvSpPr>
          <p:nvPr>
            <p:ph type="body" idx="1"/>
          </p:nvPr>
        </p:nvSpPr>
        <p:spPr>
          <a:xfrm>
            <a:off x="754184" y="2126456"/>
            <a:ext cx="2318436" cy="4140064"/>
          </a:xfrm>
          <a:prstGeom prst="roundRect">
            <a:avLst>
              <a:gd name="adj" fmla="val 16667"/>
            </a:avLst>
          </a:prstGeom>
          <a:noFill/>
          <a:ln>
            <a:noFill/>
          </a:ln>
        </p:spPr>
        <p:txBody>
          <a:bodyPr spcFirstLastPara="1" wrap="square" lIns="91425" tIns="45700" rIns="91425" bIns="45700" anchor="t" anchorCtr="0">
            <a:noAutofit/>
          </a:bodyPr>
          <a:lstStyle>
            <a:lvl1pPr marL="457200" marR="0" lvl="0" indent="-328612"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L="914400" marR="0" lvl="1" indent="-314325" algn="r" rtl="1">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L="1371600" marR="0" lvl="2" indent="-300037" algn="r" rtl="1">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L="1828800" marR="0" lvl="3"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L="2286000" marR="0" lvl="4" indent="-292925" algn="r" rtl="1">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29" name="Google Shape;129;p161"/>
          <p:cNvSpPr>
            <a:spLocks noGrp="1"/>
          </p:cNvSpPr>
          <p:nvPr>
            <p:ph type="pic" idx="2"/>
          </p:nvPr>
        </p:nvSpPr>
        <p:spPr>
          <a:xfrm>
            <a:off x="3600450" y="2340000"/>
            <a:ext cx="4680000" cy="360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3FDD173-5E90-F443-D1BC-DB96DF2A340D}"/>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34532702"/>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8_Img" preserve="1" userDrawn="1">
  <p:cSld name="8_Img">
    <p:spTree>
      <p:nvGrpSpPr>
        <p:cNvPr id="1" name="Shape 131"/>
        <p:cNvGrpSpPr/>
        <p:nvPr/>
      </p:nvGrpSpPr>
      <p:grpSpPr>
        <a:xfrm>
          <a:off x="0" y="0"/>
          <a:ext cx="0" cy="0"/>
          <a:chOff x="0" y="0"/>
          <a:chExt cx="0" cy="0"/>
        </a:xfrm>
      </p:grpSpPr>
      <p:sp>
        <p:nvSpPr>
          <p:cNvPr id="132" name="Google Shape;132;p16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162"/>
          <p:cNvSpPr>
            <a:spLocks noGrp="1"/>
          </p:cNvSpPr>
          <p:nvPr>
            <p:ph type="pic" idx="2"/>
          </p:nvPr>
        </p:nvSpPr>
        <p:spPr>
          <a:xfrm>
            <a:off x="4016173"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4" name="Google Shape;134;p162"/>
          <p:cNvSpPr>
            <a:spLocks noGrp="1"/>
          </p:cNvSpPr>
          <p:nvPr>
            <p:ph type="pic" idx="3"/>
          </p:nvPr>
        </p:nvSpPr>
        <p:spPr>
          <a:xfrm>
            <a:off x="4016173"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5" name="Google Shape;135;p162"/>
          <p:cNvSpPr>
            <a:spLocks noGrp="1"/>
          </p:cNvSpPr>
          <p:nvPr>
            <p:ph type="pic" idx="4"/>
          </p:nvPr>
        </p:nvSpPr>
        <p:spPr>
          <a:xfrm>
            <a:off x="4016173"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6" name="Google Shape;136;p162"/>
          <p:cNvSpPr>
            <a:spLocks noGrp="1"/>
          </p:cNvSpPr>
          <p:nvPr>
            <p:ph type="pic" idx="5"/>
          </p:nvPr>
        </p:nvSpPr>
        <p:spPr>
          <a:xfrm>
            <a:off x="5512359"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7" name="Google Shape;137;p162"/>
          <p:cNvSpPr>
            <a:spLocks noGrp="1"/>
          </p:cNvSpPr>
          <p:nvPr>
            <p:ph type="pic" idx="6"/>
          </p:nvPr>
        </p:nvSpPr>
        <p:spPr>
          <a:xfrm>
            <a:off x="5512359"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8" name="Google Shape;138;p162"/>
          <p:cNvSpPr>
            <a:spLocks noGrp="1"/>
          </p:cNvSpPr>
          <p:nvPr>
            <p:ph type="pic" idx="7"/>
          </p:nvPr>
        </p:nvSpPr>
        <p:spPr>
          <a:xfrm>
            <a:off x="5512359"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39" name="Google Shape;139;p162"/>
          <p:cNvSpPr>
            <a:spLocks noGrp="1"/>
          </p:cNvSpPr>
          <p:nvPr>
            <p:ph type="pic" idx="8"/>
          </p:nvPr>
        </p:nvSpPr>
        <p:spPr>
          <a:xfrm>
            <a:off x="7008545" y="1806417"/>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0" name="Google Shape;140;p162"/>
          <p:cNvSpPr>
            <a:spLocks noGrp="1"/>
          </p:cNvSpPr>
          <p:nvPr>
            <p:ph type="pic" idx="9"/>
          </p:nvPr>
        </p:nvSpPr>
        <p:spPr>
          <a:xfrm>
            <a:off x="7008545" y="3312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1" name="Google Shape;141;p162"/>
          <p:cNvSpPr>
            <a:spLocks noGrp="1"/>
          </p:cNvSpPr>
          <p:nvPr>
            <p:ph type="pic" idx="13"/>
          </p:nvPr>
        </p:nvSpPr>
        <p:spPr>
          <a:xfrm>
            <a:off x="7008545" y="4860000"/>
            <a:ext cx="135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2" name="Google Shape;142;p162"/>
          <p:cNvSpPr>
            <a:spLocks noGrp="1"/>
          </p:cNvSpPr>
          <p:nvPr>
            <p:ph type="media" idx="14"/>
          </p:nvPr>
        </p:nvSpPr>
        <p:spPr>
          <a:xfrm>
            <a:off x="1224000" y="1806417"/>
            <a:ext cx="2628000" cy="468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D71D7F28-1181-3658-99BC-1AEFD74AEF87}"/>
              </a:ext>
            </a:extLst>
          </p:cNvPr>
          <p:cNvSpPr>
            <a:spLocks noGrp="1"/>
          </p:cNvSpPr>
          <p:nvPr>
            <p:ph type="pic" idx="15"/>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938676848"/>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02_Voc_Act_01_4 Vignt" preserve="1" userDrawn="1">
  <p:cSld name="02_Voc_Act_01_4 Vignt">
    <p:spTree>
      <p:nvGrpSpPr>
        <p:cNvPr id="1" name="Shape 144"/>
        <p:cNvGrpSpPr/>
        <p:nvPr/>
      </p:nvGrpSpPr>
      <p:grpSpPr>
        <a:xfrm>
          <a:off x="0" y="0"/>
          <a:ext cx="0" cy="0"/>
          <a:chOff x="0" y="0"/>
          <a:chExt cx="0" cy="0"/>
        </a:xfrm>
      </p:grpSpPr>
      <p:sp>
        <p:nvSpPr>
          <p:cNvPr id="145" name="Google Shape;145;p16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3"/>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7" name="Google Shape;147;p163"/>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8" name="Google Shape;148;p163"/>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49" name="Google Shape;149;p163"/>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2DC0114-5F8D-3244-DA08-8F7E87A003DB}"/>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826393447"/>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02_Voc_Act_01_4 Vignt+Txt" preserve="1" userDrawn="1">
  <p:cSld name="02_Voc_Act_01_4 Vignt+Txt">
    <p:spTree>
      <p:nvGrpSpPr>
        <p:cNvPr id="1" name="Shape 151"/>
        <p:cNvGrpSpPr/>
        <p:nvPr/>
      </p:nvGrpSpPr>
      <p:grpSpPr>
        <a:xfrm>
          <a:off x="0" y="0"/>
          <a:ext cx="0" cy="0"/>
          <a:chOff x="0" y="0"/>
          <a:chExt cx="0" cy="0"/>
        </a:xfrm>
      </p:grpSpPr>
      <p:sp>
        <p:nvSpPr>
          <p:cNvPr id="152" name="Google Shape;152;p16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4"/>
          <p:cNvSpPr>
            <a:spLocks noGrp="1"/>
          </p:cNvSpPr>
          <p:nvPr>
            <p:ph type="pic" idx="2"/>
          </p:nvPr>
        </p:nvSpPr>
        <p:spPr>
          <a:xfrm>
            <a:off x="844356"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4" name="Google Shape;154;p164"/>
          <p:cNvSpPr>
            <a:spLocks noGrp="1"/>
          </p:cNvSpPr>
          <p:nvPr>
            <p:ph type="pic" idx="3"/>
          </p:nvPr>
        </p:nvSpPr>
        <p:spPr>
          <a:xfrm>
            <a:off x="2832698"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5" name="Google Shape;155;p164"/>
          <p:cNvSpPr>
            <a:spLocks noGrp="1"/>
          </p:cNvSpPr>
          <p:nvPr>
            <p:ph type="pic" idx="4"/>
          </p:nvPr>
        </p:nvSpPr>
        <p:spPr>
          <a:xfrm>
            <a:off x="4821040"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6" name="Google Shape;156;p164"/>
          <p:cNvSpPr>
            <a:spLocks noGrp="1"/>
          </p:cNvSpPr>
          <p:nvPr>
            <p:ph type="pic" idx="5"/>
          </p:nvPr>
        </p:nvSpPr>
        <p:spPr>
          <a:xfrm>
            <a:off x="6809383"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57" name="Google Shape;157;p164"/>
          <p:cNvSpPr>
            <a:spLocks noGrp="1"/>
          </p:cNvSpPr>
          <p:nvPr>
            <p:ph type="body" idx="1"/>
          </p:nvPr>
        </p:nvSpPr>
        <p:spPr>
          <a:xfrm>
            <a:off x="844355"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8" name="Google Shape;158;p164"/>
          <p:cNvSpPr>
            <a:spLocks noGrp="1"/>
          </p:cNvSpPr>
          <p:nvPr>
            <p:ph type="body" idx="6"/>
          </p:nvPr>
        </p:nvSpPr>
        <p:spPr>
          <a:xfrm>
            <a:off x="2832697" y="4573417"/>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59" name="Google Shape;159;p164"/>
          <p:cNvSpPr>
            <a:spLocks noGrp="1"/>
          </p:cNvSpPr>
          <p:nvPr>
            <p:ph type="body" idx="7"/>
          </p:nvPr>
        </p:nvSpPr>
        <p:spPr>
          <a:xfrm>
            <a:off x="48210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60" name="Google Shape;160;p164"/>
          <p:cNvSpPr>
            <a:spLocks noGrp="1"/>
          </p:cNvSpPr>
          <p:nvPr>
            <p:ph type="body" idx="8"/>
          </p:nvPr>
        </p:nvSpPr>
        <p:spPr>
          <a:xfrm>
            <a:off x="6809383"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8C86209-0ED4-0A0B-DA19-95B46E9C8DD5}"/>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1844124371"/>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5_Voc_Act_01_4 Vignt+Txt" preserve="1" userDrawn="1">
  <p:cSld name="5_Voc_Act_01_4 Vignt+Txt">
    <p:spTree>
      <p:nvGrpSpPr>
        <p:cNvPr id="1" name="Shape 162"/>
        <p:cNvGrpSpPr/>
        <p:nvPr/>
      </p:nvGrpSpPr>
      <p:grpSpPr>
        <a:xfrm>
          <a:off x="0" y="0"/>
          <a:ext cx="0" cy="0"/>
          <a:chOff x="0" y="0"/>
          <a:chExt cx="0" cy="0"/>
        </a:xfrm>
      </p:grpSpPr>
      <p:sp>
        <p:nvSpPr>
          <p:cNvPr id="163" name="Google Shape;163;p165"/>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165"/>
          <p:cNvSpPr>
            <a:spLocks noGrp="1"/>
          </p:cNvSpPr>
          <p:nvPr>
            <p:ph type="pic" idx="2"/>
          </p:nvPr>
        </p:nvSpPr>
        <p:spPr>
          <a:xfrm>
            <a:off x="1479323"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5" name="Google Shape;165;p165"/>
          <p:cNvSpPr>
            <a:spLocks noGrp="1"/>
          </p:cNvSpPr>
          <p:nvPr>
            <p:ph type="pic" idx="3"/>
          </p:nvPr>
        </p:nvSpPr>
        <p:spPr>
          <a:xfrm>
            <a:off x="3759312"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6" name="Google Shape;166;p165"/>
          <p:cNvSpPr>
            <a:spLocks noGrp="1"/>
          </p:cNvSpPr>
          <p:nvPr>
            <p:ph type="pic" idx="4"/>
          </p:nvPr>
        </p:nvSpPr>
        <p:spPr>
          <a:xfrm>
            <a:off x="6039301" y="285641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67" name="Google Shape;167;p165"/>
          <p:cNvSpPr>
            <a:spLocks noGrp="1"/>
          </p:cNvSpPr>
          <p:nvPr>
            <p:ph type="body" idx="1"/>
          </p:nvPr>
        </p:nvSpPr>
        <p:spPr>
          <a:xfrm>
            <a:off x="1479323"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8" name="Google Shape;168;p165"/>
          <p:cNvSpPr>
            <a:spLocks noGrp="1"/>
          </p:cNvSpPr>
          <p:nvPr>
            <p:ph type="body" idx="5"/>
          </p:nvPr>
        </p:nvSpPr>
        <p:spPr>
          <a:xfrm>
            <a:off x="375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169" name="Google Shape;169;p165"/>
          <p:cNvSpPr>
            <a:spLocks noGrp="1"/>
          </p:cNvSpPr>
          <p:nvPr>
            <p:ph type="body" idx="6"/>
          </p:nvPr>
        </p:nvSpPr>
        <p:spPr>
          <a:xfrm>
            <a:off x="6039301"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Microsoft Uighur" panose="020B0604020202020204" charset="-78"/>
                <a:ea typeface="Microsoft Uighur" panose="020B0604020202020204" charset="-78"/>
                <a:cs typeface="Microsoft Uighur" panose="020B0604020202020204" charset="-78"/>
                <a:sym typeface="Arial"/>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8CC9E714-0F73-DECA-08F0-98D069ADD82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288352783"/>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_Voc_Act_01_4 Vignt+Txt" preserve="1" userDrawn="1">
  <p:cSld name="6_Voc_Act_01_4 Vignt+Txt">
    <p:spTree>
      <p:nvGrpSpPr>
        <p:cNvPr id="1" name="Shape 171"/>
        <p:cNvGrpSpPr/>
        <p:nvPr/>
      </p:nvGrpSpPr>
      <p:grpSpPr>
        <a:xfrm>
          <a:off x="0" y="0"/>
          <a:ext cx="0" cy="0"/>
          <a:chOff x="0" y="0"/>
          <a:chExt cx="0" cy="0"/>
        </a:xfrm>
      </p:grpSpPr>
      <p:sp>
        <p:nvSpPr>
          <p:cNvPr id="172" name="Google Shape;172;p166"/>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166"/>
          <p:cNvSpPr>
            <a:spLocks noGrp="1"/>
          </p:cNvSpPr>
          <p:nvPr>
            <p:ph type="pic" idx="2"/>
          </p:nvPr>
        </p:nvSpPr>
        <p:spPr>
          <a:xfrm>
            <a:off x="1479323"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4" name="Google Shape;174;p166"/>
          <p:cNvSpPr>
            <a:spLocks noGrp="1"/>
          </p:cNvSpPr>
          <p:nvPr>
            <p:ph type="pic" idx="3"/>
          </p:nvPr>
        </p:nvSpPr>
        <p:spPr>
          <a:xfrm>
            <a:off x="3759312"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5" name="Google Shape;175;p166"/>
          <p:cNvSpPr>
            <a:spLocks noGrp="1"/>
          </p:cNvSpPr>
          <p:nvPr>
            <p:ph type="pic" idx="4"/>
          </p:nvPr>
        </p:nvSpPr>
        <p:spPr>
          <a:xfrm>
            <a:off x="6039301" y="4161429"/>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7" name="Google Shape;177;p166"/>
          <p:cNvSpPr>
            <a:spLocks noGrp="1"/>
          </p:cNvSpPr>
          <p:nvPr>
            <p:ph type="pic" idx="6"/>
          </p:nvPr>
        </p:nvSpPr>
        <p:spPr>
          <a:xfrm>
            <a:off x="1479323"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8" name="Google Shape;178;p166"/>
          <p:cNvSpPr>
            <a:spLocks noGrp="1"/>
          </p:cNvSpPr>
          <p:nvPr>
            <p:ph type="pic" idx="7"/>
          </p:nvPr>
        </p:nvSpPr>
        <p:spPr>
          <a:xfrm>
            <a:off x="3759312"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79" name="Google Shape;179;p166"/>
          <p:cNvSpPr>
            <a:spLocks noGrp="1"/>
          </p:cNvSpPr>
          <p:nvPr>
            <p:ph type="pic" idx="8"/>
          </p:nvPr>
        </p:nvSpPr>
        <p:spPr>
          <a:xfrm>
            <a:off x="6039301" y="2092932"/>
            <a:ext cx="1620000" cy="1607588"/>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EB7DB362-4116-CB38-4D3F-C338C437530A}"/>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62034708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66044562"/>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4_Voc_Act_01_4 Vignt+Txt" preserve="1" userDrawn="1">
  <p:cSld name="4_Voc_Act_01_4 Vignt+Txt">
    <p:spTree>
      <p:nvGrpSpPr>
        <p:cNvPr id="1" name="Shape 180"/>
        <p:cNvGrpSpPr/>
        <p:nvPr/>
      </p:nvGrpSpPr>
      <p:grpSpPr>
        <a:xfrm>
          <a:off x="0" y="0"/>
          <a:ext cx="0" cy="0"/>
          <a:chOff x="0" y="0"/>
          <a:chExt cx="0" cy="0"/>
        </a:xfrm>
      </p:grpSpPr>
      <p:sp>
        <p:nvSpPr>
          <p:cNvPr id="181" name="Google Shape;181;p167"/>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67"/>
          <p:cNvSpPr>
            <a:spLocks noGrp="1"/>
          </p:cNvSpPr>
          <p:nvPr>
            <p:ph type="pic" idx="2"/>
          </p:nvPr>
        </p:nvSpPr>
        <p:spPr>
          <a:xfrm>
            <a:off x="117628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3" name="Google Shape;183;p167"/>
          <p:cNvSpPr>
            <a:spLocks noGrp="1"/>
          </p:cNvSpPr>
          <p:nvPr>
            <p:ph type="pic" idx="3"/>
          </p:nvPr>
        </p:nvSpPr>
        <p:spPr>
          <a:xfrm>
            <a:off x="287279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4" name="Google Shape;184;p167"/>
          <p:cNvSpPr>
            <a:spLocks noGrp="1"/>
          </p:cNvSpPr>
          <p:nvPr>
            <p:ph type="pic" idx="4"/>
          </p:nvPr>
        </p:nvSpPr>
        <p:spPr>
          <a:xfrm>
            <a:off x="456931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5" name="Google Shape;185;p167"/>
          <p:cNvSpPr>
            <a:spLocks noGrp="1"/>
          </p:cNvSpPr>
          <p:nvPr>
            <p:ph type="pic" idx="5"/>
          </p:nvPr>
        </p:nvSpPr>
        <p:spPr>
          <a:xfrm>
            <a:off x="626582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86" name="Google Shape;186;p167"/>
          <p:cNvSpPr>
            <a:spLocks noGrp="1"/>
          </p:cNvSpPr>
          <p:nvPr>
            <p:ph type="body" idx="1"/>
          </p:nvPr>
        </p:nvSpPr>
        <p:spPr>
          <a:xfrm>
            <a:off x="117628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7" name="Google Shape;187;p167"/>
          <p:cNvSpPr>
            <a:spLocks noGrp="1"/>
          </p:cNvSpPr>
          <p:nvPr>
            <p:ph type="body" idx="6"/>
          </p:nvPr>
        </p:nvSpPr>
        <p:spPr>
          <a:xfrm>
            <a:off x="287279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8" name="Google Shape;188;p167"/>
          <p:cNvSpPr>
            <a:spLocks noGrp="1"/>
          </p:cNvSpPr>
          <p:nvPr>
            <p:ph type="body" idx="7"/>
          </p:nvPr>
        </p:nvSpPr>
        <p:spPr>
          <a:xfrm>
            <a:off x="456931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89" name="Google Shape;189;p167"/>
          <p:cNvSpPr>
            <a:spLocks noGrp="1"/>
          </p:cNvSpPr>
          <p:nvPr>
            <p:ph type="body" idx="8"/>
          </p:nvPr>
        </p:nvSpPr>
        <p:spPr>
          <a:xfrm>
            <a:off x="626582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400"/>
              <a:buFont typeface="Arial"/>
              <a:buNone/>
              <a:defRPr sz="24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EE90407-67B2-4F8E-4AC8-38F649D3BB7E}"/>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570863358"/>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3_Voc_Act_01_4 Vignt+Txt" preserve="1" userDrawn="1">
  <p:cSld name="3_Voc_Act_01_4 Vignt+Txt">
    <p:spTree>
      <p:nvGrpSpPr>
        <p:cNvPr id="1" name="Shape 191"/>
        <p:cNvGrpSpPr/>
        <p:nvPr/>
      </p:nvGrpSpPr>
      <p:grpSpPr>
        <a:xfrm>
          <a:off x="0" y="0"/>
          <a:ext cx="0" cy="0"/>
          <a:chOff x="0" y="0"/>
          <a:chExt cx="0" cy="0"/>
        </a:xfrm>
      </p:grpSpPr>
      <p:sp>
        <p:nvSpPr>
          <p:cNvPr id="192" name="Google Shape;192;p168"/>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168"/>
          <p:cNvSpPr>
            <a:spLocks noGrp="1"/>
          </p:cNvSpPr>
          <p:nvPr>
            <p:ph type="pic" idx="2"/>
          </p:nvPr>
        </p:nvSpPr>
        <p:spPr>
          <a:xfrm>
            <a:off x="35837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4" name="Google Shape;194;p168"/>
          <p:cNvSpPr>
            <a:spLocks noGrp="1"/>
          </p:cNvSpPr>
          <p:nvPr>
            <p:ph type="pic" idx="3"/>
          </p:nvPr>
        </p:nvSpPr>
        <p:spPr>
          <a:xfrm>
            <a:off x="205489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5" name="Google Shape;195;p168"/>
          <p:cNvSpPr>
            <a:spLocks noGrp="1"/>
          </p:cNvSpPr>
          <p:nvPr>
            <p:ph type="pic" idx="4"/>
          </p:nvPr>
        </p:nvSpPr>
        <p:spPr>
          <a:xfrm>
            <a:off x="3751407"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6" name="Google Shape;196;p168"/>
          <p:cNvSpPr>
            <a:spLocks noGrp="1"/>
          </p:cNvSpPr>
          <p:nvPr>
            <p:ph type="pic" idx="5"/>
          </p:nvPr>
        </p:nvSpPr>
        <p:spPr>
          <a:xfrm>
            <a:off x="5447922"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197" name="Google Shape;197;p168"/>
          <p:cNvSpPr>
            <a:spLocks noGrp="1"/>
          </p:cNvSpPr>
          <p:nvPr>
            <p:ph type="body" idx="1"/>
          </p:nvPr>
        </p:nvSpPr>
        <p:spPr>
          <a:xfrm>
            <a:off x="35837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8" name="Google Shape;198;p168"/>
          <p:cNvSpPr>
            <a:spLocks noGrp="1"/>
          </p:cNvSpPr>
          <p:nvPr>
            <p:ph type="body" idx="6"/>
          </p:nvPr>
        </p:nvSpPr>
        <p:spPr>
          <a:xfrm>
            <a:off x="205489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199" name="Google Shape;199;p168"/>
          <p:cNvSpPr>
            <a:spLocks noGrp="1"/>
          </p:cNvSpPr>
          <p:nvPr>
            <p:ph type="body" idx="7"/>
          </p:nvPr>
        </p:nvSpPr>
        <p:spPr>
          <a:xfrm>
            <a:off x="3751407"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0" name="Google Shape;200;p168"/>
          <p:cNvSpPr>
            <a:spLocks noGrp="1"/>
          </p:cNvSpPr>
          <p:nvPr>
            <p:ph type="body" idx="8"/>
          </p:nvPr>
        </p:nvSpPr>
        <p:spPr>
          <a:xfrm>
            <a:off x="5447922"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01" name="Google Shape;201;p168"/>
          <p:cNvSpPr>
            <a:spLocks noGrp="1"/>
          </p:cNvSpPr>
          <p:nvPr>
            <p:ph type="pic" idx="9"/>
          </p:nvPr>
        </p:nvSpPr>
        <p:spPr>
          <a:xfrm>
            <a:off x="7144439" y="2880000"/>
            <a:ext cx="1620000" cy="1620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2" name="Google Shape;202;p168"/>
          <p:cNvSpPr>
            <a:spLocks noGrp="1"/>
          </p:cNvSpPr>
          <p:nvPr>
            <p:ph type="body" idx="13"/>
          </p:nvPr>
        </p:nvSpPr>
        <p:spPr>
          <a:xfrm>
            <a:off x="7144439" y="4680000"/>
            <a:ext cx="1620000" cy="360000"/>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2000"/>
              <a:buFont typeface="Arial"/>
              <a:buNone/>
              <a:defRPr sz="20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8D70DF00-B60A-511A-1AD9-70E20BEDBB6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391485540"/>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02_Voc_Act_01_5 Vignt" preserve="1" userDrawn="1">
  <p:cSld name="02_Voc_Act_01_5 Vignt">
    <p:spTree>
      <p:nvGrpSpPr>
        <p:cNvPr id="1" name="Shape 204"/>
        <p:cNvGrpSpPr/>
        <p:nvPr/>
      </p:nvGrpSpPr>
      <p:grpSpPr>
        <a:xfrm>
          <a:off x="0" y="0"/>
          <a:ext cx="0" cy="0"/>
          <a:chOff x="0" y="0"/>
          <a:chExt cx="0" cy="0"/>
        </a:xfrm>
      </p:grpSpPr>
      <p:sp>
        <p:nvSpPr>
          <p:cNvPr id="205" name="Google Shape;205;p169"/>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169"/>
          <p:cNvSpPr>
            <a:spLocks noGrp="1"/>
          </p:cNvSpPr>
          <p:nvPr>
            <p:ph type="pic" idx="2"/>
          </p:nvPr>
        </p:nvSpPr>
        <p:spPr>
          <a:xfrm>
            <a:off x="453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7" name="Google Shape;207;p169"/>
          <p:cNvSpPr>
            <a:spLocks noGrp="1"/>
          </p:cNvSpPr>
          <p:nvPr>
            <p:ph type="pic" idx="3"/>
          </p:nvPr>
        </p:nvSpPr>
        <p:spPr>
          <a:xfrm>
            <a:off x="7149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8" name="Google Shape;208;p169"/>
          <p:cNvSpPr>
            <a:spLocks noGrp="1"/>
          </p:cNvSpPr>
          <p:nvPr>
            <p:ph type="pic" idx="4"/>
          </p:nvPr>
        </p:nvSpPr>
        <p:spPr>
          <a:xfrm>
            <a:off x="2127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09" name="Google Shape;209;p169"/>
          <p:cNvSpPr>
            <a:spLocks noGrp="1"/>
          </p:cNvSpPr>
          <p:nvPr>
            <p:ph type="pic" idx="5"/>
          </p:nvPr>
        </p:nvSpPr>
        <p:spPr>
          <a:xfrm>
            <a:off x="3801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0" name="Google Shape;210;p169"/>
          <p:cNvSpPr>
            <a:spLocks noGrp="1"/>
          </p:cNvSpPr>
          <p:nvPr>
            <p:ph type="pic" idx="6"/>
          </p:nvPr>
        </p:nvSpPr>
        <p:spPr>
          <a:xfrm>
            <a:off x="5475739" y="270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FAFE20CC-FA40-72F7-6FC4-A9DE7C054541}"/>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468069834"/>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02_Voc_Act_01_5 Vignt+Txt" preserve="1" userDrawn="1">
  <p:cSld name="02_Voc_Act_01_5 Vignt+Txt">
    <p:spTree>
      <p:nvGrpSpPr>
        <p:cNvPr id="1" name="Shape 212"/>
        <p:cNvGrpSpPr/>
        <p:nvPr/>
      </p:nvGrpSpPr>
      <p:grpSpPr>
        <a:xfrm>
          <a:off x="0" y="0"/>
          <a:ext cx="0" cy="0"/>
          <a:chOff x="0" y="0"/>
          <a:chExt cx="0" cy="0"/>
        </a:xfrm>
      </p:grpSpPr>
      <p:sp>
        <p:nvSpPr>
          <p:cNvPr id="213" name="Google Shape;213;p17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170"/>
          <p:cNvSpPr>
            <a:spLocks noGrp="1"/>
          </p:cNvSpPr>
          <p:nvPr>
            <p:ph type="pic" idx="2"/>
          </p:nvPr>
        </p:nvSpPr>
        <p:spPr>
          <a:xfrm>
            <a:off x="453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5" name="Google Shape;215;p170"/>
          <p:cNvSpPr>
            <a:spLocks noGrp="1"/>
          </p:cNvSpPr>
          <p:nvPr>
            <p:ph type="pic" idx="3"/>
          </p:nvPr>
        </p:nvSpPr>
        <p:spPr>
          <a:xfrm>
            <a:off x="7149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6" name="Google Shape;216;p170"/>
          <p:cNvSpPr>
            <a:spLocks noGrp="1"/>
          </p:cNvSpPr>
          <p:nvPr>
            <p:ph type="pic" idx="4"/>
          </p:nvPr>
        </p:nvSpPr>
        <p:spPr>
          <a:xfrm>
            <a:off x="2127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7" name="Google Shape;217;p170"/>
          <p:cNvSpPr>
            <a:spLocks noGrp="1"/>
          </p:cNvSpPr>
          <p:nvPr>
            <p:ph type="pic" idx="5"/>
          </p:nvPr>
        </p:nvSpPr>
        <p:spPr>
          <a:xfrm>
            <a:off x="3801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8" name="Google Shape;218;p170"/>
          <p:cNvSpPr>
            <a:spLocks noGrp="1"/>
          </p:cNvSpPr>
          <p:nvPr>
            <p:ph type="pic" idx="6"/>
          </p:nvPr>
        </p:nvSpPr>
        <p:spPr>
          <a:xfrm>
            <a:off x="5475739" y="2880000"/>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19" name="Google Shape;219;p170"/>
          <p:cNvSpPr>
            <a:spLocks noGrp="1"/>
          </p:cNvSpPr>
          <p:nvPr>
            <p:ph type="body" idx="1"/>
          </p:nvPr>
        </p:nvSpPr>
        <p:spPr>
          <a:xfrm>
            <a:off x="453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0" name="Google Shape;220;p170"/>
          <p:cNvSpPr>
            <a:spLocks noGrp="1"/>
          </p:cNvSpPr>
          <p:nvPr>
            <p:ph type="body" idx="7"/>
          </p:nvPr>
        </p:nvSpPr>
        <p:spPr>
          <a:xfrm>
            <a:off x="2127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1" name="Google Shape;221;p170"/>
          <p:cNvSpPr>
            <a:spLocks noGrp="1"/>
          </p:cNvSpPr>
          <p:nvPr>
            <p:ph type="body" idx="8"/>
          </p:nvPr>
        </p:nvSpPr>
        <p:spPr>
          <a:xfrm>
            <a:off x="3801737"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2" name="Google Shape;222;p170"/>
          <p:cNvSpPr>
            <a:spLocks noGrp="1"/>
          </p:cNvSpPr>
          <p:nvPr>
            <p:ph type="body" idx="9"/>
          </p:nvPr>
        </p:nvSpPr>
        <p:spPr>
          <a:xfrm>
            <a:off x="5475738"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23" name="Google Shape;223;p170"/>
          <p:cNvSpPr>
            <a:spLocks noGrp="1"/>
          </p:cNvSpPr>
          <p:nvPr>
            <p:ph type="body" idx="13"/>
          </p:nvPr>
        </p:nvSpPr>
        <p:spPr>
          <a:xfrm>
            <a:off x="7149739" y="4572000"/>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1">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4D3426C2-3915-E00C-533D-36964F9CADF6}"/>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36045365"/>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Voc_Act_01_5 Vignt+Txt" preserve="1" userDrawn="1">
  <p:cSld name="3_Voc_Act_01_5 Vignt+Txt">
    <p:spTree>
      <p:nvGrpSpPr>
        <p:cNvPr id="1" name="Shape 225"/>
        <p:cNvGrpSpPr/>
        <p:nvPr/>
      </p:nvGrpSpPr>
      <p:grpSpPr>
        <a:xfrm>
          <a:off x="0" y="0"/>
          <a:ext cx="0" cy="0"/>
          <a:chOff x="0" y="0"/>
          <a:chExt cx="0" cy="0"/>
        </a:xfrm>
      </p:grpSpPr>
      <p:sp>
        <p:nvSpPr>
          <p:cNvPr id="226" name="Google Shape;226;p171"/>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71"/>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8" name="Google Shape;228;p171"/>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29" name="Google Shape;229;p171"/>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0" name="Google Shape;230;p171"/>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1" name="Google Shape;231;p171"/>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2" name="Google Shape;232;p171"/>
          <p:cNvSpPr>
            <a:spLocks noGrp="1"/>
          </p:cNvSpPr>
          <p:nvPr>
            <p:ph type="pic" idx="7"/>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3" name="Google Shape;233;p171"/>
          <p:cNvSpPr>
            <a:spLocks noGrp="1"/>
          </p:cNvSpPr>
          <p:nvPr>
            <p:ph type="pic" idx="8"/>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4" name="Google Shape;234;p171"/>
          <p:cNvSpPr>
            <a:spLocks noGrp="1"/>
          </p:cNvSpPr>
          <p:nvPr>
            <p:ph type="pic" idx="9"/>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35" name="Google Shape;235;p171"/>
          <p:cNvSpPr>
            <a:spLocks noGrp="1"/>
          </p:cNvSpPr>
          <p:nvPr>
            <p:ph type="pic" idx="13"/>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9AEE779-C0A9-C4EC-8ABD-F74EB10422BE}"/>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401614262"/>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5_Voc_Act_01_5 Vignt+Txt" preserve="1" userDrawn="1">
  <p:cSld name="5_Voc_Act_01_5 Vignt+Txt">
    <p:spTree>
      <p:nvGrpSpPr>
        <p:cNvPr id="1" name="Shape 237"/>
        <p:cNvGrpSpPr/>
        <p:nvPr/>
      </p:nvGrpSpPr>
      <p:grpSpPr>
        <a:xfrm>
          <a:off x="0" y="0"/>
          <a:ext cx="0" cy="0"/>
          <a:chOff x="0" y="0"/>
          <a:chExt cx="0" cy="0"/>
        </a:xfrm>
      </p:grpSpPr>
      <p:sp>
        <p:nvSpPr>
          <p:cNvPr id="238" name="Google Shape;238;p172"/>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172"/>
          <p:cNvSpPr>
            <a:spLocks noGrp="1"/>
          </p:cNvSpPr>
          <p:nvPr>
            <p:ph type="pic" idx="2"/>
          </p:nvPr>
        </p:nvSpPr>
        <p:spPr>
          <a:xfrm>
            <a:off x="453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0" name="Google Shape;240;p172"/>
          <p:cNvSpPr>
            <a:spLocks noGrp="1"/>
          </p:cNvSpPr>
          <p:nvPr>
            <p:ph type="pic" idx="3"/>
          </p:nvPr>
        </p:nvSpPr>
        <p:spPr>
          <a:xfrm>
            <a:off x="7149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1" name="Google Shape;241;p172"/>
          <p:cNvSpPr>
            <a:spLocks noGrp="1"/>
          </p:cNvSpPr>
          <p:nvPr>
            <p:ph type="pic" idx="4"/>
          </p:nvPr>
        </p:nvSpPr>
        <p:spPr>
          <a:xfrm>
            <a:off x="2127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2" name="Google Shape;242;p172"/>
          <p:cNvSpPr>
            <a:spLocks noGrp="1"/>
          </p:cNvSpPr>
          <p:nvPr>
            <p:ph type="pic" idx="5"/>
          </p:nvPr>
        </p:nvSpPr>
        <p:spPr>
          <a:xfrm>
            <a:off x="3801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3" name="Google Shape;243;p172"/>
          <p:cNvSpPr>
            <a:spLocks noGrp="1"/>
          </p:cNvSpPr>
          <p:nvPr>
            <p:ph type="pic" idx="6"/>
          </p:nvPr>
        </p:nvSpPr>
        <p:spPr>
          <a:xfrm>
            <a:off x="5475739" y="4130825"/>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4" name="Google Shape;244;p172"/>
          <p:cNvSpPr>
            <a:spLocks noGrp="1"/>
          </p:cNvSpPr>
          <p:nvPr>
            <p:ph type="pic" idx="7"/>
          </p:nvPr>
        </p:nvSpPr>
        <p:spPr>
          <a:xfrm>
            <a:off x="783971"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5" name="Google Shape;245;p172"/>
          <p:cNvSpPr>
            <a:spLocks noGrp="1"/>
          </p:cNvSpPr>
          <p:nvPr>
            <p:ph type="pic" idx="8"/>
          </p:nvPr>
        </p:nvSpPr>
        <p:spPr>
          <a:xfrm>
            <a:off x="2772313"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6" name="Google Shape;246;p172"/>
          <p:cNvSpPr>
            <a:spLocks noGrp="1"/>
          </p:cNvSpPr>
          <p:nvPr>
            <p:ph type="pic" idx="9"/>
          </p:nvPr>
        </p:nvSpPr>
        <p:spPr>
          <a:xfrm>
            <a:off x="4760655"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47" name="Google Shape;247;p172"/>
          <p:cNvSpPr>
            <a:spLocks noGrp="1"/>
          </p:cNvSpPr>
          <p:nvPr>
            <p:ph type="pic" idx="13"/>
          </p:nvPr>
        </p:nvSpPr>
        <p:spPr>
          <a:xfrm>
            <a:off x="6748998" y="1968822"/>
            <a:ext cx="1490261" cy="1490261"/>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6C5E47B4-E2C7-70AC-FA53-9EC2F25A450A}"/>
              </a:ext>
            </a:extLst>
          </p:cNvPr>
          <p:cNvSpPr>
            <a:spLocks noGrp="1"/>
          </p:cNvSpPr>
          <p:nvPr>
            <p:ph type="pic" idx="14"/>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749306231"/>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4_Voc_Act_01_5 Vignt+Txt" preserve="1" userDrawn="1">
  <p:cSld name="4_Voc_Act_01_5 Vignt+Txt">
    <p:spTree>
      <p:nvGrpSpPr>
        <p:cNvPr id="1" name="Shape 249"/>
        <p:cNvGrpSpPr/>
        <p:nvPr/>
      </p:nvGrpSpPr>
      <p:grpSpPr>
        <a:xfrm>
          <a:off x="0" y="0"/>
          <a:ext cx="0" cy="0"/>
          <a:chOff x="0" y="0"/>
          <a:chExt cx="0" cy="0"/>
        </a:xfrm>
      </p:grpSpPr>
      <p:sp>
        <p:nvSpPr>
          <p:cNvPr id="250" name="Google Shape;250;p173"/>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 name="Google Shape;251;p173"/>
          <p:cNvSpPr>
            <a:spLocks noGrp="1"/>
          </p:cNvSpPr>
          <p:nvPr>
            <p:ph type="pic" idx="2"/>
          </p:nvPr>
        </p:nvSpPr>
        <p:spPr>
          <a:xfrm>
            <a:off x="453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2" name="Google Shape;252;p173"/>
          <p:cNvSpPr>
            <a:spLocks noGrp="1"/>
          </p:cNvSpPr>
          <p:nvPr>
            <p:ph type="pic" idx="3"/>
          </p:nvPr>
        </p:nvSpPr>
        <p:spPr>
          <a:xfrm>
            <a:off x="7149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3" name="Google Shape;253;p173"/>
          <p:cNvSpPr>
            <a:spLocks noGrp="1"/>
          </p:cNvSpPr>
          <p:nvPr>
            <p:ph type="pic" idx="4"/>
          </p:nvPr>
        </p:nvSpPr>
        <p:spPr>
          <a:xfrm>
            <a:off x="2127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4" name="Google Shape;254;p173"/>
          <p:cNvSpPr>
            <a:spLocks noGrp="1"/>
          </p:cNvSpPr>
          <p:nvPr>
            <p:ph type="pic" idx="5"/>
          </p:nvPr>
        </p:nvSpPr>
        <p:spPr>
          <a:xfrm>
            <a:off x="3801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5" name="Google Shape;255;p173"/>
          <p:cNvSpPr>
            <a:spLocks noGrp="1"/>
          </p:cNvSpPr>
          <p:nvPr>
            <p:ph type="pic" idx="6"/>
          </p:nvPr>
        </p:nvSpPr>
        <p:spPr>
          <a:xfrm>
            <a:off x="5475739" y="4130825"/>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56" name="Google Shape;256;p173"/>
          <p:cNvSpPr>
            <a:spLocks noGrp="1"/>
          </p:cNvSpPr>
          <p:nvPr>
            <p:ph type="body" idx="1"/>
          </p:nvPr>
        </p:nvSpPr>
        <p:spPr>
          <a:xfrm>
            <a:off x="453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7" name="Google Shape;257;p173"/>
          <p:cNvSpPr>
            <a:spLocks noGrp="1"/>
          </p:cNvSpPr>
          <p:nvPr>
            <p:ph type="body" idx="7"/>
          </p:nvPr>
        </p:nvSpPr>
        <p:spPr>
          <a:xfrm>
            <a:off x="2127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8" name="Google Shape;258;p173"/>
          <p:cNvSpPr>
            <a:spLocks noGrp="1"/>
          </p:cNvSpPr>
          <p:nvPr>
            <p:ph type="body" idx="8"/>
          </p:nvPr>
        </p:nvSpPr>
        <p:spPr>
          <a:xfrm>
            <a:off x="3801737"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59" name="Google Shape;259;p173"/>
          <p:cNvSpPr>
            <a:spLocks noGrp="1"/>
          </p:cNvSpPr>
          <p:nvPr>
            <p:ph type="body" idx="9"/>
          </p:nvPr>
        </p:nvSpPr>
        <p:spPr>
          <a:xfrm>
            <a:off x="5475738"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0" name="Google Shape;260;p173"/>
          <p:cNvSpPr>
            <a:spLocks noGrp="1"/>
          </p:cNvSpPr>
          <p:nvPr>
            <p:ph type="body" idx="13"/>
          </p:nvPr>
        </p:nvSpPr>
        <p:spPr>
          <a:xfrm>
            <a:off x="7149739" y="5822825"/>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1" name="Google Shape;261;p173"/>
          <p:cNvSpPr>
            <a:spLocks noGrp="1"/>
          </p:cNvSpPr>
          <p:nvPr>
            <p:ph type="pic" idx="14"/>
          </p:nvPr>
        </p:nvSpPr>
        <p:spPr>
          <a:xfrm>
            <a:off x="783971"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2" name="Google Shape;262;p173"/>
          <p:cNvSpPr>
            <a:spLocks noGrp="1"/>
          </p:cNvSpPr>
          <p:nvPr>
            <p:ph type="pic" idx="15"/>
          </p:nvPr>
        </p:nvSpPr>
        <p:spPr>
          <a:xfrm>
            <a:off x="2772313"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3" name="Google Shape;263;p173"/>
          <p:cNvSpPr>
            <a:spLocks noGrp="1"/>
          </p:cNvSpPr>
          <p:nvPr>
            <p:ph type="pic" idx="16"/>
          </p:nvPr>
        </p:nvSpPr>
        <p:spPr>
          <a:xfrm>
            <a:off x="4760655"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4" name="Google Shape;264;p173"/>
          <p:cNvSpPr>
            <a:spLocks noGrp="1"/>
          </p:cNvSpPr>
          <p:nvPr>
            <p:ph type="pic" idx="17"/>
          </p:nvPr>
        </p:nvSpPr>
        <p:spPr>
          <a:xfrm>
            <a:off x="6748998" y="1968822"/>
            <a:ext cx="1490261" cy="1490261"/>
          </a:xfrm>
          <a:prstGeom prst="rect">
            <a:avLst/>
          </a:prstGeom>
          <a:noFill/>
          <a:ln w="9525" cap="flat" cmpd="sng">
            <a:solidFill>
              <a:srgbClr val="4B5377"/>
            </a:solidFill>
            <a:prstDash val="solid"/>
            <a:round/>
            <a:headEnd type="none" w="sm" len="sm"/>
            <a:tailEnd type="none" w="sm" len="sm"/>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65" name="Google Shape;265;p173"/>
          <p:cNvSpPr>
            <a:spLocks noGrp="1"/>
          </p:cNvSpPr>
          <p:nvPr>
            <p:ph type="body" idx="18"/>
          </p:nvPr>
        </p:nvSpPr>
        <p:spPr>
          <a:xfrm>
            <a:off x="783970"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6" name="Google Shape;266;p173"/>
          <p:cNvSpPr>
            <a:spLocks noGrp="1"/>
          </p:cNvSpPr>
          <p:nvPr>
            <p:ph type="body" idx="19"/>
          </p:nvPr>
        </p:nvSpPr>
        <p:spPr>
          <a:xfrm>
            <a:off x="2772312" y="3662239"/>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7" name="Google Shape;267;p173"/>
          <p:cNvSpPr>
            <a:spLocks noGrp="1"/>
          </p:cNvSpPr>
          <p:nvPr>
            <p:ph type="body" idx="20"/>
          </p:nvPr>
        </p:nvSpPr>
        <p:spPr>
          <a:xfrm>
            <a:off x="4760654"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68" name="Google Shape;268;p173"/>
          <p:cNvSpPr>
            <a:spLocks noGrp="1"/>
          </p:cNvSpPr>
          <p:nvPr>
            <p:ph type="body" idx="21"/>
          </p:nvPr>
        </p:nvSpPr>
        <p:spPr>
          <a:xfrm>
            <a:off x="6748998" y="3660822"/>
            <a:ext cx="1490261" cy="285502"/>
          </a:xfrm>
          <a:prstGeom prst="roundRect">
            <a:avLst>
              <a:gd name="adj" fmla="val 16667"/>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lvl1pPr marL="457200" marR="0" lvl="0" indent="-228600" algn="ctr" rtl="0">
              <a:lnSpc>
                <a:spcPct val="90000"/>
              </a:lnSpc>
              <a:spcBef>
                <a:spcPts val="563"/>
              </a:spcBef>
              <a:spcAft>
                <a:spcPts val="0"/>
              </a:spcAft>
              <a:buClr>
                <a:srgbClr val="474F71"/>
              </a:buClr>
              <a:buSzPts val="1800"/>
              <a:buFont typeface="Arial"/>
              <a:buNone/>
              <a:defRPr sz="1800" b="1" i="0" u="none" strike="noStrike" cap="none">
                <a:solidFill>
                  <a:srgbClr val="474F71"/>
                </a:solidFill>
                <a:latin typeface="Dosis"/>
                <a:ea typeface="Dosis"/>
                <a:cs typeface="Dosis"/>
                <a:sym typeface="Dosis"/>
              </a:defRPr>
            </a:lvl1pPr>
            <a:lvl2pPr marL="914400" marR="0" lvl="1" indent="-228600" algn="l" rtl="0">
              <a:lnSpc>
                <a:spcPct val="90000"/>
              </a:lnSpc>
              <a:spcBef>
                <a:spcPts val="281"/>
              </a:spcBef>
              <a:spcAft>
                <a:spcPts val="0"/>
              </a:spcAft>
              <a:buClr>
                <a:schemeClr val="dk1"/>
              </a:buClr>
              <a:buSzPts val="1350"/>
              <a:buFont typeface="Arial"/>
              <a:buNone/>
              <a:defRPr sz="135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281"/>
              </a:spcBef>
              <a:spcAft>
                <a:spcPts val="0"/>
              </a:spcAft>
              <a:buClr>
                <a:schemeClr val="dk1"/>
              </a:buClr>
              <a:buSzPts val="1125"/>
              <a:buFont typeface="Arial"/>
              <a:buNone/>
              <a:defRPr sz="1125"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281"/>
              </a:spcBef>
              <a:spcAft>
                <a:spcPts val="0"/>
              </a:spcAft>
              <a:buClr>
                <a:schemeClr val="dk1"/>
              </a:buClr>
              <a:buSzPts val="1013"/>
              <a:buFont typeface="Arial"/>
              <a:buNone/>
              <a:defRPr sz="1013" b="0" i="0" u="none" strike="noStrike" cap="none">
                <a:solidFill>
                  <a:schemeClr val="dk1"/>
                </a:solidFill>
                <a:latin typeface="Calibri"/>
                <a:ea typeface="Calibri"/>
                <a:cs typeface="Calibri"/>
                <a:sym typeface="Calibri"/>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 name="Google Shape;1318;p6">
            <a:extLst>
              <a:ext uri="{FF2B5EF4-FFF2-40B4-BE49-F238E27FC236}">
                <a16:creationId xmlns:a16="http://schemas.microsoft.com/office/drawing/2014/main" id="{DCC6F57A-876C-D913-D287-EB29306155C4}"/>
              </a:ext>
            </a:extLst>
          </p:cNvPr>
          <p:cNvSpPr>
            <a:spLocks noGrp="1"/>
          </p:cNvSpPr>
          <p:nvPr>
            <p:ph type="pic" idx="22"/>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526492159"/>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02_Voc_Act_01_Vid" preserve="1" userDrawn="1">
  <p:cSld name="02_Voc_Act_01_Vid">
    <p:spTree>
      <p:nvGrpSpPr>
        <p:cNvPr id="1" name="Shape 270"/>
        <p:cNvGrpSpPr/>
        <p:nvPr/>
      </p:nvGrpSpPr>
      <p:grpSpPr>
        <a:xfrm>
          <a:off x="0" y="0"/>
          <a:ext cx="0" cy="0"/>
          <a:chOff x="0" y="0"/>
          <a:chExt cx="0" cy="0"/>
        </a:xfrm>
      </p:grpSpPr>
      <p:sp>
        <p:nvSpPr>
          <p:cNvPr id="271" name="Google Shape;271;p17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rgbClr val="757575"/>
              </a:buClr>
              <a:buSzPts val="1600"/>
              <a:buFont typeface="Dosis Medium"/>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2" name="Google Shape;272;p174"/>
          <p:cNvSpPr>
            <a:spLocks noGrp="1"/>
          </p:cNvSpPr>
          <p:nvPr>
            <p:ph type="media" idx="2"/>
          </p:nvPr>
        </p:nvSpPr>
        <p:spPr>
          <a:xfrm>
            <a:off x="1872000" y="2160000"/>
            <a:ext cx="5400000" cy="3600000"/>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563"/>
              </a:spcBef>
              <a:spcAft>
                <a:spcPts val="0"/>
              </a:spcAft>
              <a:buClr>
                <a:schemeClr val="dk1"/>
              </a:buClr>
              <a:buSzPts val="1575"/>
              <a:buFont typeface="Arial"/>
              <a:buChar char="•"/>
              <a:defRPr sz="1575" b="0" i="0" u="none" strike="noStrike" cap="none">
                <a:solidFill>
                  <a:schemeClr val="dk1"/>
                </a:solidFill>
                <a:latin typeface="Microsoft Uighur" panose="02000000000000000000" pitchFamily="2" charset="-78"/>
                <a:ea typeface="Calibri"/>
                <a:cs typeface="Microsoft Uighur" panose="02000000000000000000" pitchFamily="2" charset="-78"/>
                <a:sym typeface="Calibri"/>
              </a:defRPr>
            </a:lvl1pPr>
            <a:lvl2pPr marR="0" lvl="1" algn="l" rtl="0">
              <a:lnSpc>
                <a:spcPct val="90000"/>
              </a:lnSpc>
              <a:spcBef>
                <a:spcPts val="281"/>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2pPr>
            <a:lvl3pPr marR="0" lvl="2" algn="l" rtl="0">
              <a:lnSpc>
                <a:spcPct val="90000"/>
              </a:lnSpc>
              <a:spcBef>
                <a:spcPts val="281"/>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3pPr>
            <a:lvl4pPr marR="0" lvl="3"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4pPr>
            <a:lvl5pPr marR="0" lvl="4"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5pPr>
            <a:lvl6pPr marR="0" lvl="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R="0" lvl="6"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R="0" lvl="7"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R="0" lvl="8"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dirty="0"/>
          </a:p>
        </p:txBody>
      </p:sp>
      <p:sp>
        <p:nvSpPr>
          <p:cNvPr id="2" name="Google Shape;1318;p6">
            <a:extLst>
              <a:ext uri="{FF2B5EF4-FFF2-40B4-BE49-F238E27FC236}">
                <a16:creationId xmlns:a16="http://schemas.microsoft.com/office/drawing/2014/main" id="{BC8165FC-D6D0-6263-8957-54C8619024E9}"/>
              </a:ext>
            </a:extLst>
          </p:cNvPr>
          <p:cNvSpPr>
            <a:spLocks noGrp="1"/>
          </p:cNvSpPr>
          <p:nvPr>
            <p:ph type="pic" idx="3"/>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083485485"/>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12_Disposition personnalisée" preserve="1" userDrawn="1">
  <p:cSld name="12_Disposition personnalisée">
    <p:spTree>
      <p:nvGrpSpPr>
        <p:cNvPr id="1" name="Shape 274"/>
        <p:cNvGrpSpPr/>
        <p:nvPr/>
      </p:nvGrpSpPr>
      <p:grpSpPr>
        <a:xfrm>
          <a:off x="0" y="0"/>
          <a:ext cx="0" cy="0"/>
          <a:chOff x="0" y="0"/>
          <a:chExt cx="0" cy="0"/>
        </a:xfrm>
      </p:grpSpPr>
      <p:pic>
        <p:nvPicPr>
          <p:cNvPr id="275" name="Google Shape;275;p175"/>
          <p:cNvPicPr preferRelativeResize="0"/>
          <p:nvPr/>
        </p:nvPicPr>
        <p:blipFill rotWithShape="1">
          <a:blip r:embed="rId2">
            <a:alphaModFix/>
          </a:blip>
          <a:srcRect/>
          <a:stretch/>
        </p:blipFill>
        <p:spPr>
          <a:xfrm>
            <a:off x="1487156" y="2240177"/>
            <a:ext cx="6169687" cy="1188823"/>
          </a:xfrm>
          <a:prstGeom prst="rect">
            <a:avLst/>
          </a:prstGeom>
          <a:noFill/>
          <a:ln>
            <a:noFill/>
          </a:ln>
        </p:spPr>
      </p:pic>
      <p:pic>
        <p:nvPicPr>
          <p:cNvPr id="276" name="Google Shape;276;p175"/>
          <p:cNvPicPr preferRelativeResize="0"/>
          <p:nvPr/>
        </p:nvPicPr>
        <p:blipFill rotWithShape="1">
          <a:blip r:embed="rId3">
            <a:alphaModFix/>
          </a:blip>
          <a:srcRect/>
          <a:stretch/>
        </p:blipFill>
        <p:spPr>
          <a:xfrm>
            <a:off x="1487156" y="3667318"/>
            <a:ext cx="6169687" cy="1207113"/>
          </a:xfrm>
          <a:prstGeom prst="rect">
            <a:avLst/>
          </a:prstGeom>
          <a:noFill/>
          <a:ln>
            <a:noFill/>
          </a:ln>
        </p:spPr>
      </p:pic>
      <p:pic>
        <p:nvPicPr>
          <p:cNvPr id="277" name="Google Shape;277;p175"/>
          <p:cNvPicPr preferRelativeResize="0"/>
          <p:nvPr/>
        </p:nvPicPr>
        <p:blipFill rotWithShape="1">
          <a:blip r:embed="rId4">
            <a:alphaModFix/>
          </a:blip>
          <a:srcRect/>
          <a:stretch/>
        </p:blipFill>
        <p:spPr>
          <a:xfrm>
            <a:off x="1487156" y="5113317"/>
            <a:ext cx="6169687" cy="1201016"/>
          </a:xfrm>
          <a:prstGeom prst="rect">
            <a:avLst/>
          </a:prstGeom>
          <a:noFill/>
          <a:ln>
            <a:noFill/>
          </a:ln>
        </p:spPr>
      </p:pic>
      <p:sp>
        <p:nvSpPr>
          <p:cNvPr id="278" name="Google Shape;278;p175"/>
          <p:cNvSpPr txBox="1">
            <a:spLocks noGrp="1"/>
          </p:cNvSpPr>
          <p:nvPr>
            <p:ph type="title"/>
          </p:nvPr>
        </p:nvSpPr>
        <p:spPr>
          <a:xfrm>
            <a:off x="628650" y="1198485"/>
            <a:ext cx="7886700" cy="705267"/>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474F71"/>
              </a:buClr>
              <a:buSzPts val="1600"/>
              <a:buFont typeface="Dosis"/>
              <a:buNone/>
              <a:defRPr b="1">
                <a:solidFill>
                  <a:srgbClr val="474F71"/>
                </a:solidFill>
                <a:latin typeface="Dosis"/>
                <a:ea typeface="Dosis"/>
                <a:cs typeface="Dosis"/>
                <a:sym typeface="Dosi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175"/>
          <p:cNvSpPr txBox="1">
            <a:spLocks noGrp="1"/>
          </p:cNvSpPr>
          <p:nvPr>
            <p:ph type="body" idx="1"/>
          </p:nvPr>
        </p:nvSpPr>
        <p:spPr>
          <a:xfrm>
            <a:off x="2168436" y="262191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0" name="Google Shape;280;p175"/>
          <p:cNvSpPr>
            <a:spLocks noGrp="1"/>
          </p:cNvSpPr>
          <p:nvPr>
            <p:ph type="pic" idx="2"/>
          </p:nvPr>
        </p:nvSpPr>
        <p:spPr>
          <a:xfrm>
            <a:off x="7056000" y="2747910"/>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1" name="Google Shape;281;p175"/>
          <p:cNvSpPr txBox="1">
            <a:spLocks noGrp="1"/>
          </p:cNvSpPr>
          <p:nvPr>
            <p:ph type="body" idx="3"/>
          </p:nvPr>
        </p:nvSpPr>
        <p:spPr>
          <a:xfrm>
            <a:off x="2171774" y="4061170"/>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2" name="Google Shape;282;p175"/>
          <p:cNvSpPr>
            <a:spLocks noGrp="1"/>
          </p:cNvSpPr>
          <p:nvPr>
            <p:ph type="pic" idx="4"/>
          </p:nvPr>
        </p:nvSpPr>
        <p:spPr>
          <a:xfrm>
            <a:off x="7056000" y="4183874"/>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83" name="Google Shape;283;p175"/>
          <p:cNvSpPr txBox="1">
            <a:spLocks noGrp="1"/>
          </p:cNvSpPr>
          <p:nvPr>
            <p:ph type="body" idx="5"/>
          </p:nvPr>
        </p:nvSpPr>
        <p:spPr>
          <a:xfrm>
            <a:off x="2168436" y="5516007"/>
            <a:ext cx="4860000" cy="792000"/>
          </a:xfrm>
          <a:prstGeom prst="rect">
            <a:avLst/>
          </a:prstGeom>
          <a:noFill/>
          <a:ln>
            <a:noFill/>
          </a:ln>
        </p:spPr>
        <p:txBody>
          <a:bodyPr spcFirstLastPara="1" wrap="square" lIns="91425" tIns="45700" rIns="91425" bIns="45700" anchor="t" anchorCtr="0">
            <a:noAutofit/>
          </a:bodyPr>
          <a:lstStyle>
            <a:lvl1pPr marL="457200" marR="0" lvl="0" indent="-304800" algn="r" rtl="1">
              <a:lnSpc>
                <a:spcPct val="90000"/>
              </a:lnSpc>
              <a:spcBef>
                <a:spcPts val="563"/>
              </a:spcBef>
              <a:spcAft>
                <a:spcPts val="0"/>
              </a:spcAft>
              <a:buClr>
                <a:srgbClr val="474F71"/>
              </a:buClr>
              <a:buSzPts val="1200"/>
              <a:buFont typeface="Noto Sans Symbols"/>
              <a:buChar char="⌖"/>
              <a:defRPr sz="1200" b="0" i="0" u="none" strike="noStrike" cap="none">
                <a:solidFill>
                  <a:srgbClr val="474F71"/>
                </a:solidFill>
                <a:latin typeface="Dosis Medium"/>
                <a:ea typeface="Dosis Medium"/>
                <a:cs typeface="Dosis Medium"/>
                <a:sym typeface="Dosis Medium"/>
              </a:defRPr>
            </a:lvl1pPr>
            <a:lvl2pPr marL="914400" marR="0" lvl="1" indent="-298450" algn="l" rtl="0">
              <a:lnSpc>
                <a:spcPct val="90000"/>
              </a:lnSpc>
              <a:spcBef>
                <a:spcPts val="281"/>
              </a:spcBef>
              <a:spcAft>
                <a:spcPts val="0"/>
              </a:spcAft>
              <a:buClr>
                <a:srgbClr val="474F71"/>
              </a:buClr>
              <a:buSzPts val="1100"/>
              <a:buFont typeface="Arial"/>
              <a:buChar char="•"/>
              <a:defRPr sz="1100" b="0" i="0" u="none" strike="noStrike" cap="none">
                <a:solidFill>
                  <a:srgbClr val="474F71"/>
                </a:solidFill>
                <a:latin typeface="Dosis Medium"/>
                <a:ea typeface="Dosis Medium"/>
                <a:cs typeface="Dosis Medium"/>
                <a:sym typeface="Dosis Medium"/>
              </a:defRPr>
            </a:lvl2pPr>
            <a:lvl3pPr marL="1371600" marR="0" lvl="2" indent="-295275" algn="l" rtl="0">
              <a:lnSpc>
                <a:spcPct val="90000"/>
              </a:lnSpc>
              <a:spcBef>
                <a:spcPts val="281"/>
              </a:spcBef>
              <a:spcAft>
                <a:spcPts val="0"/>
              </a:spcAft>
              <a:buClr>
                <a:srgbClr val="474F71"/>
              </a:buClr>
              <a:buSzPts val="1050"/>
              <a:buFont typeface="Arial"/>
              <a:buChar char="•"/>
              <a:defRPr sz="1050" b="0" i="0" u="none" strike="noStrike" cap="none">
                <a:solidFill>
                  <a:srgbClr val="474F71"/>
                </a:solidFill>
                <a:latin typeface="Dosis Medium"/>
                <a:ea typeface="Dosis Medium"/>
                <a:cs typeface="Dosis Medium"/>
                <a:sym typeface="Dosis Medium"/>
              </a:defRPr>
            </a:lvl3pPr>
            <a:lvl4pPr marL="1828800" marR="0" lvl="3"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4pPr>
            <a:lvl5pPr marL="2286000" marR="0" lvl="4" indent="-292100" algn="l" rtl="0">
              <a:lnSpc>
                <a:spcPct val="90000"/>
              </a:lnSpc>
              <a:spcBef>
                <a:spcPts val="281"/>
              </a:spcBef>
              <a:spcAft>
                <a:spcPts val="0"/>
              </a:spcAft>
              <a:buClr>
                <a:srgbClr val="474F71"/>
              </a:buClr>
              <a:buSzPts val="1000"/>
              <a:buFont typeface="Arial"/>
              <a:buChar char="•"/>
              <a:defRPr sz="1000" b="0" i="0" u="none" strike="noStrike" cap="none">
                <a:solidFill>
                  <a:srgbClr val="474F71"/>
                </a:solidFill>
                <a:latin typeface="Dosis Medium"/>
                <a:ea typeface="Dosis Medium"/>
                <a:cs typeface="Dosis Medium"/>
                <a:sym typeface="Dosis Medium"/>
              </a:defRPr>
            </a:lvl5pPr>
            <a:lvl6pPr marL="2743200" marR="0" lvl="5"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6pPr>
            <a:lvl7pPr marL="3200400" marR="0" lvl="6"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7pPr>
            <a:lvl8pPr marL="3657600" marR="0" lvl="7"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8pPr>
            <a:lvl9pPr marL="4114800" marR="0" lvl="8" indent="-292925" algn="l" rtl="0">
              <a:lnSpc>
                <a:spcPct val="90000"/>
              </a:lnSpc>
              <a:spcBef>
                <a:spcPts val="281"/>
              </a:spcBef>
              <a:spcAft>
                <a:spcPts val="0"/>
              </a:spcAft>
              <a:buClr>
                <a:schemeClr val="dk1"/>
              </a:buClr>
              <a:buSzPts val="1013"/>
              <a:buFont typeface="Arial"/>
              <a:buChar char="•"/>
              <a:defRPr sz="1013" b="0" i="0" u="none" strike="noStrike" cap="none">
                <a:solidFill>
                  <a:schemeClr val="dk1"/>
                </a:solidFill>
                <a:latin typeface="Calibri"/>
                <a:ea typeface="Calibri"/>
                <a:cs typeface="Calibri"/>
                <a:sym typeface="Calibri"/>
              </a:defRPr>
            </a:lvl9pPr>
          </a:lstStyle>
          <a:p>
            <a:endParaRPr/>
          </a:p>
        </p:txBody>
      </p:sp>
      <p:sp>
        <p:nvSpPr>
          <p:cNvPr id="284" name="Google Shape;284;p175"/>
          <p:cNvSpPr>
            <a:spLocks noGrp="1"/>
          </p:cNvSpPr>
          <p:nvPr>
            <p:ph type="pic" idx="6"/>
          </p:nvPr>
        </p:nvSpPr>
        <p:spPr>
          <a:xfrm>
            <a:off x="7056000" y="5642007"/>
            <a:ext cx="540000" cy="540000"/>
          </a:xfrm>
          <a:prstGeom prst="rect">
            <a:avLst/>
          </a:prstGeom>
          <a:solidFill>
            <a:schemeClr val="lt1"/>
          </a:solid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
        <p:nvSpPr>
          <p:cNvPr id="2" name="Google Shape;1318;p6">
            <a:extLst>
              <a:ext uri="{FF2B5EF4-FFF2-40B4-BE49-F238E27FC236}">
                <a16:creationId xmlns:a16="http://schemas.microsoft.com/office/drawing/2014/main" id="{535F41E4-E11D-8B4D-0ECB-852CFCED98CC}"/>
              </a:ext>
            </a:extLst>
          </p:cNvPr>
          <p:cNvSpPr>
            <a:spLocks noGrp="1"/>
          </p:cNvSpPr>
          <p:nvPr>
            <p:ph type="pic" idx="10"/>
          </p:nvPr>
        </p:nvSpPr>
        <p:spPr>
          <a:xfrm>
            <a:off x="7960105" y="719856"/>
            <a:ext cx="828000" cy="828000"/>
          </a:xfrm>
          <a:prstGeom prst="rect">
            <a:avLst/>
          </a:prstGeom>
          <a:noFill/>
          <a:ln>
            <a:noFill/>
          </a:ln>
        </p:spPr>
        <p:txBody>
          <a:bodyPr/>
          <a:lstStyle>
            <a:lvl1pPr>
              <a:defRPr>
                <a:latin typeface="Microsoft Uighur" panose="020B0604020202020204" charset="-78"/>
                <a:cs typeface="Microsoft Uighur" panose="020B0604020202020204" charset="-78"/>
              </a:defRPr>
            </a:lvl1pPr>
          </a:lstStyle>
          <a:p>
            <a:endParaRPr lang="fr-MA" dirty="0"/>
          </a:p>
        </p:txBody>
      </p:sp>
    </p:spTree>
    <p:extLst>
      <p:ext uri="{BB962C8B-B14F-4D97-AF65-F5344CB8AC3E}">
        <p14:creationId xmlns:p14="http://schemas.microsoft.com/office/powerpoint/2010/main" val="399429315"/>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B0604020202020204"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B0604020202020204" charset="-78"/>
              </a:defRPr>
            </a:lvl1pPr>
          </a:lstStyle>
          <a:p>
            <a:endParaRPr lang="fr-MA" dirty="0"/>
          </a:p>
        </p:txBody>
      </p:sp>
    </p:spTree>
    <p:extLst>
      <p:ext uri="{BB962C8B-B14F-4D97-AF65-F5344CB8AC3E}">
        <p14:creationId xmlns:p14="http://schemas.microsoft.com/office/powerpoint/2010/main" val="110108145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image" Target="../media/image6.jp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theme" Target="../theme/theme10.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image" Target="../media/image13.bin"/><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theme" Target="../theme/theme11.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theme" Target="../theme/theme12.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19" Type="http://schemas.openxmlformats.org/officeDocument/2006/relationships/image" Target="../media/image13.bin"/><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15.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theme" Target="../theme/theme14.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10" Type="http://schemas.openxmlformats.org/officeDocument/2006/relationships/slideLayout" Target="../slideLayouts/slideLayout225.xml"/><Relationship Id="rId19" Type="http://schemas.openxmlformats.org/officeDocument/2006/relationships/image" Target="../media/image6.jpg"/><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6.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image" Target="../media/image13.bin"/><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theme" Target="../theme/theme4.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6.xml"/><Relationship Id="rId1"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image" Target="../media/image6.jpg"/><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theme" Target="../theme/theme6.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image" Target="../media/image13.bin"/><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theme" Target="../theme/theme7.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16.jp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theme" Target="../theme/theme8.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image" Target="../media/image1.jpg"/><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713939"/>
      </p:ext>
    </p:extLst>
  </p:cSld>
  <p:clrMap bg1="lt1" tx1="dk1" bg2="lt2" tx2="dk2" accent1="accent1" accent2="accent2" accent3="accent3" accent4="accent4" accent5="accent5" accent6="accent6" hlink="hlink" folHlink="folHlink"/>
  <p:sldLayoutIdLst>
    <p:sldLayoutId id="2147483768" r:id="rId1"/>
    <p:sldLayoutId id="2147483859" r:id="rId2"/>
    <p:sldLayoutId id="2147483769" r:id="rId3"/>
    <p:sldLayoutId id="2147483770" r:id="rId4"/>
    <p:sldLayoutId id="2147483778" r:id="rId5"/>
    <p:sldLayoutId id="2147483785" r:id="rId6"/>
    <p:sldLayoutId id="2147483786" r:id="rId7"/>
    <p:sldLayoutId id="2147483771" r:id="rId8"/>
    <p:sldLayoutId id="2147483772" r:id="rId9"/>
    <p:sldLayoutId id="2147483773" r:id="rId10"/>
    <p:sldLayoutId id="2147483774" r:id="rId11"/>
    <p:sldLayoutId id="2147483775" r:id="rId12"/>
    <p:sldLayoutId id="2147483942"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717617032"/>
      </p:ext>
    </p:extLst>
  </p:cSld>
  <p:clrMap bg1="lt1" tx1="dk1" bg2="dk2"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 id="2147483961" r:id="rId16"/>
    <p:sldLayoutId id="2147483962" r:id="rId17"/>
    <p:sldLayoutId id="2147483963" r:id="rId18"/>
    <p:sldLayoutId id="2147483964" r:id="rId19"/>
    <p:sldLayoutId id="2147483965" r:id="rId20"/>
    <p:sldLayoutId id="2147483966" r:id="rId21"/>
    <p:sldLayoutId id="2147483967" r:id="rId22"/>
    <p:sldLayoutId id="2147483968" r:id="rId23"/>
    <p:sldLayoutId id="2147483969" r:id="rId24"/>
    <p:sldLayoutId id="2147483970" r:id="rId25"/>
    <p:sldLayoutId id="2147483971" r:id="rId26"/>
    <p:sldLayoutId id="2147483972" r:id="rId2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669024393"/>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92"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231029184"/>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 id="2147484024" r:id="rId13"/>
    <p:sldLayoutId id="2147484025" r:id="rId14"/>
    <p:sldLayoutId id="2147484026" r:id="rId15"/>
    <p:sldLayoutId id="2147484027" r:id="rId16"/>
    <p:sldLayoutId id="2147484028"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715880643"/>
      </p:ext>
    </p:extLst>
  </p:cSld>
  <p:clrMap bg1="lt1" tx1="dk1" bg2="dk2" tx2="lt2" accent1="accent1" accent2="accent2" accent3="accent3" accent4="accent4" accent5="accent5" accent6="accent6" hlink="hlink" folHlink="folHlink"/>
  <p:sldLayoutIdLst>
    <p:sldLayoutId id="2147484031" r:id="rId1"/>
    <p:sldLayoutId id="2147484032" r:id="rId2"/>
    <p:sldLayoutId id="214748403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Shape 286"/>
        <p:cNvGrpSpPr/>
        <p:nvPr/>
      </p:nvGrpSpPr>
      <p:grpSpPr>
        <a:xfrm>
          <a:off x="0" y="0"/>
          <a:ext cx="0" cy="0"/>
          <a:chOff x="0" y="0"/>
          <a:chExt cx="0" cy="0"/>
        </a:xfrm>
      </p:grpSpPr>
      <p:sp>
        <p:nvSpPr>
          <p:cNvPr id="287" name="Google Shape;287;p133"/>
          <p:cNvSpPr txBox="1">
            <a:spLocks noGrp="1"/>
          </p:cNvSpPr>
          <p:nvPr>
            <p:ph type="title"/>
          </p:nvPr>
        </p:nvSpPr>
        <p:spPr>
          <a:xfrm>
            <a:off x="648510"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A5A5A5"/>
              </a:buClr>
              <a:buSzPts val="1600"/>
              <a:buFont typeface="Calibri"/>
              <a:buNone/>
              <a:defRPr sz="1600" b="0" i="0" u="none" strike="noStrike" cap="none">
                <a:solidFill>
                  <a:srgbClr val="A5A5A5"/>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3399959895"/>
      </p:ext>
    </p:extLst>
  </p:cSld>
  <p:clrMap bg1="lt1" tx1="dk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icrosoft Uighur" panose="02000000000000000000" pitchFamily="2" charset="-78"/>
          <a:ea typeface="Microsoft Uighur" panose="02000000000000000000" pitchFamily="2" charset="-78"/>
          <a:cs typeface="Microsoft Uighur" panose="02000000000000000000" pitchFamily="2" charset="-78"/>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Shape 772"/>
        <p:cNvGrpSpPr/>
        <p:nvPr/>
      </p:nvGrpSpPr>
      <p:grpSpPr>
        <a:xfrm>
          <a:off x="0" y="0"/>
          <a:ext cx="0" cy="0"/>
          <a:chOff x="0" y="0"/>
          <a:chExt cx="0" cy="0"/>
        </a:xfrm>
      </p:grpSpPr>
      <p:sp>
        <p:nvSpPr>
          <p:cNvPr id="773" name="Google Shape;773;p144"/>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91" r:id="rId3"/>
    <p:sldLayoutId id="2147483744" r:id="rId4"/>
    <p:sldLayoutId id="2147483745" r:id="rId5"/>
    <p:sldLayoutId id="2147483746" r:id="rId6"/>
    <p:sldLayoutId id="2147483747" r:id="rId7"/>
    <p:sldLayoutId id="2147483748" r:id="rId8"/>
    <p:sldLayoutId id="2147483749" r:id="rId9"/>
    <p:sldLayoutId id="214748378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926" r:id="rId25"/>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63622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3015932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927"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72"/>
        <p:cNvGrpSpPr/>
        <p:nvPr/>
      </p:nvGrpSpPr>
      <p:grpSpPr>
        <a:xfrm>
          <a:off x="0" y="0"/>
          <a:ext cx="0" cy="0"/>
          <a:chOff x="0" y="0"/>
          <a:chExt cx="0" cy="0"/>
        </a:xfrm>
      </p:grpSpPr>
    </p:spTree>
    <p:extLst>
      <p:ext uri="{BB962C8B-B14F-4D97-AF65-F5344CB8AC3E}">
        <p14:creationId xmlns:p14="http://schemas.microsoft.com/office/powerpoint/2010/main" val="3752883394"/>
      </p:ext>
    </p:extLst>
  </p:cSld>
  <p:clrMap bg1="lt1" tx1="dk1" bg2="dk2" tx2="lt2" accent1="accent1" accent2="accent2" accent3="accent3" accent4="accent4" accent5="accent5" accent6="accent6" hlink="hlink" folHlink="folHlink"/>
  <p:sldLayoutIdLst>
    <p:sldLayoutId id="2147483861" r:id="rId1"/>
    <p:sldLayoutId id="2147483862" r:id="rId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Shape 84"/>
        <p:cNvGrpSpPr/>
        <p:nvPr/>
      </p:nvGrpSpPr>
      <p:grpSpPr>
        <a:xfrm>
          <a:off x="0" y="0"/>
          <a:ext cx="0" cy="0"/>
          <a:chOff x="0" y="0"/>
          <a:chExt cx="0" cy="0"/>
        </a:xfrm>
      </p:grpSpPr>
      <p:sp>
        <p:nvSpPr>
          <p:cNvPr id="85" name="Google Shape;85;p130"/>
          <p:cNvSpPr txBox="1">
            <a:spLocks noGrp="1"/>
          </p:cNvSpPr>
          <p:nvPr>
            <p:ph type="title"/>
          </p:nvPr>
        </p:nvSpPr>
        <p:spPr>
          <a:xfrm>
            <a:off x="632373" y="756000"/>
            <a:ext cx="6840000" cy="612000"/>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rgbClr val="757575"/>
              </a:buClr>
              <a:buSzPts val="1600"/>
              <a:buFont typeface="Dosis Medium"/>
              <a:buNone/>
              <a:defRPr sz="1600" b="0" i="0" u="none" strike="noStrike" cap="none">
                <a:solidFill>
                  <a:srgbClr val="757575"/>
                </a:solidFill>
                <a:latin typeface="Dosis Medium"/>
                <a:ea typeface="Dosis Medium"/>
                <a:cs typeface="Dosis Medium"/>
                <a:sym typeface="Dosi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Tree>
    <p:extLst>
      <p:ext uri="{BB962C8B-B14F-4D97-AF65-F5344CB8AC3E}">
        <p14:creationId xmlns:p14="http://schemas.microsoft.com/office/powerpoint/2010/main" val="1595523167"/>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 id="2147483885" r:id="rId22"/>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646868094"/>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464342"/>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4029" r:id="rId16"/>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7277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 id="2147483940" r:id="rId12"/>
    <p:sldLayoutId id="2147483941"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15.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6.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1.xml"/><Relationship Id="rId7" Type="http://schemas.openxmlformats.org/officeDocument/2006/relationships/image" Target="../media/image4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27.gif"/><Relationship Id="rId4" Type="http://schemas.openxmlformats.org/officeDocument/2006/relationships/image" Target="../media/image45.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19.xml"/><Relationship Id="rId6" Type="http://schemas.openxmlformats.org/officeDocument/2006/relationships/image" Target="../media/image23.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19.xml"/><Relationship Id="rId6" Type="http://schemas.openxmlformats.org/officeDocument/2006/relationships/image" Target="../media/image22.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3" Type="http://schemas.openxmlformats.org/officeDocument/2006/relationships/image" Target="../media/image23.png"/><Relationship Id="rId7" Type="http://schemas.openxmlformats.org/officeDocument/2006/relationships/image" Target="../media/image43.png"/><Relationship Id="rId12" Type="http://schemas.openxmlformats.org/officeDocument/2006/relationships/image" Target="../media/image50.jp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42.png"/><Relationship Id="rId11" Type="http://schemas.openxmlformats.org/officeDocument/2006/relationships/image" Target="../media/image49.jpg"/><Relationship Id="rId5" Type="http://schemas.openxmlformats.org/officeDocument/2006/relationships/image" Target="../media/image41.png"/><Relationship Id="rId10" Type="http://schemas.openxmlformats.org/officeDocument/2006/relationships/image" Target="../media/image48.jpg"/><Relationship Id="rId4" Type="http://schemas.openxmlformats.org/officeDocument/2006/relationships/image" Target="../media/image37.png"/><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51.jpg"/><Relationship Id="rId3" Type="http://schemas.openxmlformats.org/officeDocument/2006/relationships/image" Target="../media/image37.png"/><Relationship Id="rId7" Type="http://schemas.openxmlformats.org/officeDocument/2006/relationships/image" Target="../media/image22.png"/><Relationship Id="rId12"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openxmlformats.org/officeDocument/2006/relationships/image" Target="../media/image43.png"/><Relationship Id="rId11" Type="http://schemas.openxmlformats.org/officeDocument/2006/relationships/image" Target="../media/image49.jpg"/><Relationship Id="rId5" Type="http://schemas.openxmlformats.org/officeDocument/2006/relationships/image" Target="../media/image42.png"/><Relationship Id="rId10" Type="http://schemas.openxmlformats.org/officeDocument/2006/relationships/image" Target="../media/image48.jpg"/><Relationship Id="rId4" Type="http://schemas.openxmlformats.org/officeDocument/2006/relationships/image" Target="../media/image41.png"/><Relationship Id="rId9" Type="http://schemas.openxmlformats.org/officeDocument/2006/relationships/image" Target="../media/image47.jp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1.jpg"/><Relationship Id="rId18" Type="http://schemas.openxmlformats.org/officeDocument/2006/relationships/image" Target="../media/image61.jp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50.jpg"/><Relationship Id="rId17" Type="http://schemas.openxmlformats.org/officeDocument/2006/relationships/image" Target="../media/image60.jpg"/><Relationship Id="rId2" Type="http://schemas.openxmlformats.org/officeDocument/2006/relationships/notesSlide" Target="../notesSlides/notesSlide5.xml"/><Relationship Id="rId16" Type="http://schemas.openxmlformats.org/officeDocument/2006/relationships/image" Target="../media/image59.jpg"/><Relationship Id="rId20" Type="http://schemas.openxmlformats.org/officeDocument/2006/relationships/image" Target="../media/image63.jpg"/><Relationship Id="rId1" Type="http://schemas.openxmlformats.org/officeDocument/2006/relationships/slideLayout" Target="../slideLayouts/slideLayout229.xml"/><Relationship Id="rId6" Type="http://schemas.openxmlformats.org/officeDocument/2006/relationships/image" Target="../media/image56.png"/><Relationship Id="rId11" Type="http://schemas.openxmlformats.org/officeDocument/2006/relationships/image" Target="../media/image47.jpg"/><Relationship Id="rId5" Type="http://schemas.openxmlformats.org/officeDocument/2006/relationships/image" Target="../media/image55.png"/><Relationship Id="rId15" Type="http://schemas.openxmlformats.org/officeDocument/2006/relationships/image" Target="../media/image58.jpg"/><Relationship Id="rId10" Type="http://schemas.openxmlformats.org/officeDocument/2006/relationships/image" Target="../media/image46.jpg"/><Relationship Id="rId19" Type="http://schemas.openxmlformats.org/officeDocument/2006/relationships/image" Target="../media/image62.jpg"/><Relationship Id="rId4" Type="http://schemas.openxmlformats.org/officeDocument/2006/relationships/image" Target="../media/image54.png"/><Relationship Id="rId9" Type="http://schemas.openxmlformats.org/officeDocument/2006/relationships/image" Target="../media/image48.jpg"/><Relationship Id="rId14" Type="http://schemas.openxmlformats.org/officeDocument/2006/relationships/image" Target="../media/image49.jpg"/></Relationships>
</file>

<file path=ppt/slides/_rels/slide18.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46.jpg"/><Relationship Id="rId3" Type="http://schemas.openxmlformats.org/officeDocument/2006/relationships/image" Target="../media/image23.png"/><Relationship Id="rId7" Type="http://schemas.openxmlformats.org/officeDocument/2006/relationships/image" Target="../media/image43.png"/><Relationship Id="rId12"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71.xml"/><Relationship Id="rId6" Type="http://schemas.openxmlformats.org/officeDocument/2006/relationships/image" Target="../media/image42.png"/><Relationship Id="rId11" Type="http://schemas.openxmlformats.org/officeDocument/2006/relationships/image" Target="../media/image49.jpg"/><Relationship Id="rId5" Type="http://schemas.openxmlformats.org/officeDocument/2006/relationships/image" Target="../media/image41.png"/><Relationship Id="rId10" Type="http://schemas.openxmlformats.org/officeDocument/2006/relationships/image" Target="../media/image65.jpg"/><Relationship Id="rId4" Type="http://schemas.openxmlformats.org/officeDocument/2006/relationships/image" Target="../media/image37.png"/><Relationship Id="rId9" Type="http://schemas.openxmlformats.org/officeDocument/2006/relationships/image" Target="../media/image47.jpg"/></Relationships>
</file>

<file path=ppt/slides/_rels/slide19.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46.jpg"/><Relationship Id="rId3" Type="http://schemas.openxmlformats.org/officeDocument/2006/relationships/image" Target="../media/image23.png"/><Relationship Id="rId7" Type="http://schemas.openxmlformats.org/officeDocument/2006/relationships/image" Target="../media/image43.png"/><Relationship Id="rId12" Type="http://schemas.openxmlformats.org/officeDocument/2006/relationships/image" Target="../media/image50.jpg"/><Relationship Id="rId2" Type="http://schemas.openxmlformats.org/officeDocument/2006/relationships/notesSlide" Target="../notesSlides/notesSlide7.xml"/><Relationship Id="rId1" Type="http://schemas.openxmlformats.org/officeDocument/2006/relationships/slideLayout" Target="../slideLayouts/slideLayout71.xml"/><Relationship Id="rId6" Type="http://schemas.openxmlformats.org/officeDocument/2006/relationships/image" Target="../media/image42.png"/><Relationship Id="rId11" Type="http://schemas.openxmlformats.org/officeDocument/2006/relationships/image" Target="../media/image49.jpg"/><Relationship Id="rId5" Type="http://schemas.openxmlformats.org/officeDocument/2006/relationships/image" Target="../media/image41.png"/><Relationship Id="rId10" Type="http://schemas.openxmlformats.org/officeDocument/2006/relationships/image" Target="../media/image66.jpg"/><Relationship Id="rId4" Type="http://schemas.openxmlformats.org/officeDocument/2006/relationships/image" Target="../media/image37.pn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1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8.gif"/><Relationship Id="rId1" Type="http://schemas.openxmlformats.org/officeDocument/2006/relationships/slideLayout" Target="../slideLayouts/slideLayout7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17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19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19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0.png"/><Relationship Id="rId2" Type="http://schemas.openxmlformats.org/officeDocument/2006/relationships/image" Target="../media/image23.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1.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3.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4.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5.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6.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1.png"/><Relationship Id="rId7" Type="http://schemas.openxmlformats.org/officeDocument/2006/relationships/image" Target="../media/image72.png"/><Relationship Id="rId2" Type="http://schemas.openxmlformats.org/officeDocument/2006/relationships/image" Target="../media/image37.png"/><Relationship Id="rId1" Type="http://schemas.openxmlformats.org/officeDocument/2006/relationships/slideLayout" Target="../slideLayouts/slideLayout26.xml"/><Relationship Id="rId6" Type="http://schemas.openxmlformats.org/officeDocument/2006/relationships/image" Target="../media/image76.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0.png"/><Relationship Id="rId2" Type="http://schemas.openxmlformats.org/officeDocument/2006/relationships/image" Target="../media/image23.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7.png"/><Relationship Id="rId2" Type="http://schemas.openxmlformats.org/officeDocument/2006/relationships/image" Target="../media/image23.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0.jp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8.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14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8.pn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9.jp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37.png"/><Relationship Id="rId7" Type="http://schemas.openxmlformats.org/officeDocument/2006/relationships/image" Target="../media/image50.jpg"/><Relationship Id="rId2" Type="http://schemas.openxmlformats.org/officeDocument/2006/relationships/image" Target="../media/image22.png"/><Relationship Id="rId1" Type="http://schemas.openxmlformats.org/officeDocument/2006/relationships/slideLayout" Target="../slideLayouts/slideLayout2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1.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gif"/><Relationship Id="rId11" Type="http://schemas.openxmlformats.org/officeDocument/2006/relationships/image" Target="../media/image43.png"/><Relationship Id="rId5" Type="http://schemas.openxmlformats.org/officeDocument/2006/relationships/image" Target="../media/image79.png"/><Relationship Id="rId10" Type="http://schemas.openxmlformats.org/officeDocument/2006/relationships/image" Target="../media/image42.png"/><Relationship Id="rId4" Type="http://schemas.openxmlformats.org/officeDocument/2006/relationships/notesSlide" Target="../notesSlides/notesSlide8.xml"/><Relationship Id="rId9" Type="http://schemas.openxmlformats.org/officeDocument/2006/relationships/image" Target="../media/image41.png"/></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0.xml"/><Relationship Id="rId7" Type="http://schemas.openxmlformats.org/officeDocument/2006/relationships/image" Target="../media/image8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11" Type="http://schemas.openxmlformats.org/officeDocument/2006/relationships/image" Target="../media/image43.png"/><Relationship Id="rId5" Type="http://schemas.openxmlformats.org/officeDocument/2006/relationships/image" Target="../media/image27.gif"/><Relationship Id="rId10" Type="http://schemas.openxmlformats.org/officeDocument/2006/relationships/image" Target="../media/image42.png"/><Relationship Id="rId4" Type="http://schemas.openxmlformats.org/officeDocument/2006/relationships/notesSlide" Target="../notesSlides/notesSlide9.xml"/><Relationship Id="rId9"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8.gif"/><Relationship Id="rId1" Type="http://schemas.openxmlformats.org/officeDocument/2006/relationships/slideLayout" Target="../slideLayouts/slideLayout76.xml"/><Relationship Id="rId5" Type="http://schemas.openxmlformats.org/officeDocument/2006/relationships/image" Target="../media/image82.png"/><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3.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1.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4.png"/><Relationship Id="rId2" Type="http://schemas.openxmlformats.org/officeDocument/2006/relationships/image" Target="../media/image23.png"/><Relationship Id="rId1" Type="http://schemas.openxmlformats.org/officeDocument/2006/relationships/slideLayout" Target="../slideLayouts/slideLayout7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84.png"/><Relationship Id="rId2" Type="http://schemas.openxmlformats.org/officeDocument/2006/relationships/image" Target="../media/image22.png"/><Relationship Id="rId1" Type="http://schemas.openxmlformats.org/officeDocument/2006/relationships/slideLayout" Target="../slideLayouts/slideLayout7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image" Target="../media/image85.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2.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1.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8.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5.png"/><Relationship Id="rId7" Type="http://schemas.openxmlformats.org/officeDocument/2006/relationships/image" Target="../media/image42.png"/><Relationship Id="rId2" Type="http://schemas.openxmlformats.org/officeDocument/2006/relationships/image" Target="../media/image90.png"/><Relationship Id="rId1" Type="http://schemas.openxmlformats.org/officeDocument/2006/relationships/slideLayout" Target="../slideLayouts/slideLayout71.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1.xml"/><Relationship Id="rId7" Type="http://schemas.openxmlformats.org/officeDocument/2006/relationships/image" Target="../media/image3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7.gif"/><Relationship Id="rId10" Type="http://schemas.openxmlformats.org/officeDocument/2006/relationships/image" Target="../media/image43.png"/><Relationship Id="rId4" Type="http://schemas.openxmlformats.org/officeDocument/2006/relationships/image" Target="../media/image79.png"/><Relationship Id="rId9" Type="http://schemas.openxmlformats.org/officeDocument/2006/relationships/image" Target="../media/image42.png"/></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52.xml"/><Relationship Id="rId7" Type="http://schemas.openxmlformats.org/officeDocument/2006/relationships/image" Target="../media/image3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gif"/><Relationship Id="rId11" Type="http://schemas.openxmlformats.org/officeDocument/2006/relationships/image" Target="../media/image91.png"/><Relationship Id="rId5" Type="http://schemas.openxmlformats.org/officeDocument/2006/relationships/image" Target="../media/image23.png"/><Relationship Id="rId10" Type="http://schemas.openxmlformats.org/officeDocument/2006/relationships/image" Target="../media/image43.png"/><Relationship Id="rId4" Type="http://schemas.openxmlformats.org/officeDocument/2006/relationships/notesSlide" Target="../notesSlides/notesSlide13.xml"/><Relationship Id="rId9" Type="http://schemas.openxmlformats.org/officeDocument/2006/relationships/image" Target="../media/image42.png"/></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92.png"/><Relationship Id="rId7" Type="http://schemas.openxmlformats.org/officeDocument/2006/relationships/image" Target="../media/image41.png"/><Relationship Id="rId2" Type="http://schemas.openxmlformats.org/officeDocument/2006/relationships/image" Target="../media/image23.png"/><Relationship Id="rId1" Type="http://schemas.openxmlformats.org/officeDocument/2006/relationships/slideLayout" Target="../slideLayouts/slideLayout70.xml"/><Relationship Id="rId6" Type="http://schemas.openxmlformats.org/officeDocument/2006/relationships/image" Target="../media/image37.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png"/><Relationship Id="rId1" Type="http://schemas.openxmlformats.org/officeDocument/2006/relationships/slideLayout" Target="../slideLayouts/slideLayout76.xml"/><Relationship Id="rId5" Type="http://schemas.openxmlformats.org/officeDocument/2006/relationships/image" Target="../media/image35.png"/><Relationship Id="rId4" Type="http://schemas.openxmlformats.org/officeDocument/2006/relationships/image" Target="../media/image32.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43.png"/><Relationship Id="rId2" Type="http://schemas.openxmlformats.org/officeDocument/2006/relationships/image" Target="../media/image95.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6.png"/><Relationship Id="rId2" Type="http://schemas.openxmlformats.org/officeDocument/2006/relationships/image" Target="../media/image24.png"/><Relationship Id="rId1" Type="http://schemas.openxmlformats.org/officeDocument/2006/relationships/slideLayout" Target="../slideLayouts/slideLayout7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8.png"/><Relationship Id="rId7" Type="http://schemas.openxmlformats.org/officeDocument/2006/relationships/image" Target="../media/image42.png"/><Relationship Id="rId2" Type="http://schemas.openxmlformats.org/officeDocument/2006/relationships/image" Target="../media/image97.png"/><Relationship Id="rId1" Type="http://schemas.openxmlformats.org/officeDocument/2006/relationships/slideLayout" Target="../slideLayouts/slideLayout70.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3.png"/><Relationship Id="rId2" Type="http://schemas.openxmlformats.org/officeDocument/2006/relationships/image" Target="../media/image95.png"/><Relationship Id="rId1" Type="http://schemas.openxmlformats.org/officeDocument/2006/relationships/slideLayout" Target="../slideLayouts/slideLayout6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99.png"/><Relationship Id="rId2" Type="http://schemas.openxmlformats.org/officeDocument/2006/relationships/image" Target="../media/image23.png"/><Relationship Id="rId1" Type="http://schemas.openxmlformats.org/officeDocument/2006/relationships/slideLayout" Target="../slideLayouts/slideLayout1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8.png"/><Relationship Id="rId7" Type="http://schemas.openxmlformats.org/officeDocument/2006/relationships/image" Target="../media/image42.png"/><Relationship Id="rId2" Type="http://schemas.openxmlformats.org/officeDocument/2006/relationships/image" Target="../media/image97.png"/><Relationship Id="rId1" Type="http://schemas.openxmlformats.org/officeDocument/2006/relationships/slideLayout" Target="../slideLayouts/slideLayout119.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43.png"/><Relationship Id="rId2" Type="http://schemas.openxmlformats.org/officeDocument/2006/relationships/image" Target="../media/image95.png"/><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0.png"/><Relationship Id="rId2" Type="http://schemas.openxmlformats.org/officeDocument/2006/relationships/image" Target="../media/image24.png"/><Relationship Id="rId1" Type="http://schemas.openxmlformats.org/officeDocument/2006/relationships/slideLayout" Target="../slideLayouts/slideLayout1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98.png"/><Relationship Id="rId7" Type="http://schemas.openxmlformats.org/officeDocument/2006/relationships/image" Target="../media/image42.png"/><Relationship Id="rId2" Type="http://schemas.openxmlformats.org/officeDocument/2006/relationships/image" Target="../media/image97.png"/><Relationship Id="rId1" Type="http://schemas.openxmlformats.org/officeDocument/2006/relationships/slideLayout" Target="../slideLayouts/slideLayout71.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3.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4.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18.xml"/><Relationship Id="rId6" Type="http://schemas.openxmlformats.org/officeDocument/2006/relationships/image" Target="../media/image41.png"/><Relationship Id="rId5" Type="http://schemas.openxmlformats.org/officeDocument/2006/relationships/image" Target="../media/image37.png"/><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4.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1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7.png"/></Relationships>
</file>

<file path=ppt/slides/_rels/slide7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1.xml"/><Relationship Id="rId7" Type="http://schemas.openxmlformats.org/officeDocument/2006/relationships/image" Target="../media/image27.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9.png"/><Relationship Id="rId11"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42.png"/><Relationship Id="rId4" Type="http://schemas.openxmlformats.org/officeDocument/2006/relationships/notesSlide" Target="../notesSlides/notesSlide17.xml"/><Relationship Id="rId9" Type="http://schemas.openxmlformats.org/officeDocument/2006/relationships/image" Target="../media/image41.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3.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89.png"/><Relationship Id="rId4" Type="http://schemas.openxmlformats.org/officeDocument/2006/relationships/image" Target="../media/image23.png"/><Relationship Id="rId9" Type="http://schemas.openxmlformats.org/officeDocument/2006/relationships/image" Target="../media/image4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71.xml"/><Relationship Id="rId6" Type="http://schemas.openxmlformats.org/officeDocument/2006/relationships/image" Target="../media/image37.png"/><Relationship Id="rId5" Type="http://schemas.openxmlformats.org/officeDocument/2006/relationships/image" Target="../media/image23.png"/><Relationship Id="rId4" Type="http://schemas.openxmlformats.org/officeDocument/2006/relationships/image" Target="../media/image40.pn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sym typeface="Arial"/>
            </a:endParaRPr>
          </a:p>
        </p:txBody>
      </p:sp>
      <p:pic>
        <p:nvPicPr>
          <p:cNvPr id="3" name="Image 2">
            <a:extLst>
              <a:ext uri="{FF2B5EF4-FFF2-40B4-BE49-F238E27FC236}">
                <a16:creationId xmlns:a16="http://schemas.microsoft.com/office/drawing/2014/main" id="{F03E796B-ADC6-4DB9-6484-3990DB6DC95F}"/>
              </a:ext>
            </a:extLst>
          </p:cNvPr>
          <p:cNvPicPr>
            <a:picLocks noChangeAspect="1"/>
          </p:cNvPicPr>
          <p:nvPr/>
        </p:nvPicPr>
        <p:blipFill>
          <a:blip r:embed="rId2"/>
          <a:srcRect b="6268"/>
          <a:stretch>
            <a:fillRect/>
          </a:stretch>
        </p:blipFill>
        <p:spPr>
          <a:xfrm>
            <a:off x="20" y="1282"/>
            <a:ext cx="9143980" cy="6856718"/>
          </a:xfrm>
          <a:prstGeom prst="rect">
            <a:avLst/>
          </a:prstGeom>
        </p:spPr>
      </p:pic>
    </p:spTree>
    <p:extLst>
      <p:ext uri="{BB962C8B-B14F-4D97-AF65-F5344CB8AC3E}">
        <p14:creationId xmlns:p14="http://schemas.microsoft.com/office/powerpoint/2010/main" val="364705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D8DF4-6927-1379-0205-88DA32803E53}"/>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D896A62D-14E3-F911-0A00-64B4ADAAA596}"/>
              </a:ext>
            </a:extLst>
          </p:cNvPr>
          <p:cNvPicPr>
            <a:picLocks noChangeAspect="1"/>
          </p:cNvPicPr>
          <p:nvPr/>
        </p:nvPicPr>
        <p:blipFill>
          <a:blip r:embed="rId2"/>
          <a:stretch>
            <a:fillRect/>
          </a:stretch>
        </p:blipFill>
        <p:spPr>
          <a:xfrm>
            <a:off x="538775" y="1995948"/>
            <a:ext cx="4670152" cy="3295359"/>
          </a:xfrm>
          <a:prstGeom prst="rect">
            <a:avLst/>
          </a:prstGeom>
        </p:spPr>
      </p:pic>
      <p:sp>
        <p:nvSpPr>
          <p:cNvPr id="5" name="Titre 13">
            <a:extLst>
              <a:ext uri="{FF2B5EF4-FFF2-40B4-BE49-F238E27FC236}">
                <a16:creationId xmlns:a16="http://schemas.microsoft.com/office/drawing/2014/main" id="{2AE11094-2668-4483-4767-11CCDD7CC3A2}"/>
              </a:ext>
            </a:extLst>
          </p:cNvPr>
          <p:cNvSpPr>
            <a:spLocks noGrp="1"/>
          </p:cNvSpPr>
          <p:nvPr>
            <p:ph type="title"/>
          </p:nvPr>
        </p:nvSpPr>
        <p:spPr>
          <a:xfrm>
            <a:off x="5208927" y="1995948"/>
            <a:ext cx="3372466" cy="4149213"/>
          </a:xfrm>
        </p:spPr>
        <p:txBody>
          <a:bodyPr>
            <a:noAutofit/>
          </a:bodyPr>
          <a:lstStyle/>
          <a:p>
            <a:pPr lvl="0" algn="r" defTabSz="457200">
              <a:lnSpc>
                <a:spcPct val="150000"/>
              </a:lnSpc>
              <a:spcAft>
                <a:spcPts val="400"/>
              </a:spcAft>
              <a:buClrTx/>
              <a:buSzTx/>
              <a:defRPr/>
            </a:pP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1. يتم إعداد لوحة للمقاطع</a:t>
            </a:r>
            <a:r>
              <a:rPr kumimoji="0" lang="en-US" sz="1600" b="0" i="0" u="none" strike="noStrike" kern="100" cap="none" spc="0" normalizeH="0" baseline="0" noProof="0" dirty="0">
                <a:ln>
                  <a:noFill/>
                </a:ln>
                <a:solidFill>
                  <a:prstClr val="black"/>
                </a:solidFill>
                <a:effectLst/>
                <a:uLnTx/>
                <a:uFillTx/>
                <a:ea typeface="Calibri" panose="020F0502020204030204" pitchFamily="34" charset="0"/>
              </a:rPr>
              <a:t> </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على الشكل المشار إليه؛ </a:t>
            </a:r>
            <a:br>
              <a:rPr lang="ar-MA" sz="1600" b="0" kern="100" dirty="0">
                <a:solidFill>
                  <a:prstClr val="black"/>
                </a:solidFill>
                <a:ea typeface="Calibri" panose="020F0502020204030204" pitchFamily="34" charset="0"/>
              </a:rPr>
            </a:br>
            <a:r>
              <a:rPr lang="ar-MA" sz="1600" b="0" kern="100" dirty="0">
                <a:solidFill>
                  <a:prstClr val="black"/>
                </a:solidFill>
                <a:ea typeface="Calibri" panose="020F0502020204030204" pitchFamily="34" charset="0"/>
              </a:rPr>
              <a:t>2. ترسم اللوحة على ورقة للعرض تلصق بشكل دائم؛</a:t>
            </a:r>
            <a:br>
              <a:rPr lang="ar-MA" sz="1600" b="0" kern="100" dirty="0">
                <a:solidFill>
                  <a:prstClr val="black"/>
                </a:solidFill>
                <a:ea typeface="Calibri" panose="020F0502020204030204" pitchFamily="34" charset="0"/>
              </a:rPr>
            </a:br>
            <a:r>
              <a:rPr lang="ar-MA" sz="1600" b="0" kern="100" dirty="0">
                <a:solidFill>
                  <a:prstClr val="black"/>
                </a:solidFill>
                <a:ea typeface="Calibri" panose="020F0502020204030204" pitchFamily="34" charset="0"/>
              </a:rPr>
              <a:t>3. يتم </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إغناؤها </a:t>
            </a:r>
            <a:r>
              <a:rPr kumimoji="0" lang="ar-MA" sz="1600" b="0" i="0" u="none" strike="noStrike" kern="100" cap="none" spc="0" normalizeH="0" baseline="0" noProof="0" dirty="0">
                <a:ln>
                  <a:noFill/>
                </a:ln>
                <a:solidFill>
                  <a:srgbClr val="FF0000"/>
                </a:solidFill>
                <a:effectLst/>
                <a:uLnTx/>
                <a:uFillTx/>
                <a:ea typeface="Calibri" panose="020F0502020204030204" pitchFamily="34" charset="0"/>
              </a:rPr>
              <a:t>تدريجيا</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بالحرف المقدم نهاية حصص تقديمه؛</a:t>
            </a: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4. تستثمر اللوحة في بداية النشاط الاعتيادي اليومي؛</a:t>
            </a: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5. يتم الرجوع إلى اللوحة متى كانت الحاجة لتذكير المتعلمين بالحروف المدروسة؛</a:t>
            </a:r>
            <a:br>
              <a:rPr lang="ar-MA" sz="1600" b="0" kern="100" dirty="0">
                <a:solidFill>
                  <a:prstClr val="black"/>
                </a:solidFill>
                <a:ea typeface="Calibri" panose="020F0502020204030204" pitchFamily="34" charset="0"/>
              </a:rPr>
            </a:br>
            <a:r>
              <a:rPr lang="ar-MA" sz="1600" b="0" kern="100" dirty="0">
                <a:solidFill>
                  <a:prstClr val="black"/>
                </a:solidFill>
                <a:ea typeface="Calibri" panose="020F0502020204030204" pitchFamily="34" charset="0"/>
              </a:rPr>
              <a:t>6. ينصح</a:t>
            </a: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بتعويد المتعلمين على قراءة لوحة المقاطع في أي وقت متاح.  </a:t>
            </a: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br>
              <a:rPr kumimoji="0" lang="ar-MA" sz="1600" b="0" i="0" u="none" strike="noStrike" kern="100" cap="none" spc="0" normalizeH="0" baseline="0" noProof="0" dirty="0">
                <a:ln>
                  <a:noFill/>
                </a:ln>
                <a:solidFill>
                  <a:prstClr val="black"/>
                </a:solidFill>
                <a:effectLst/>
                <a:uLnTx/>
                <a:uFillTx/>
                <a:ea typeface="Calibri" panose="020F0502020204030204" pitchFamily="34" charset="0"/>
              </a:rPr>
            </a:br>
            <a:r>
              <a:rPr kumimoji="0" lang="ar-MA" sz="1600" b="0" i="0" u="none" strike="noStrike" kern="100" cap="none" spc="0" normalizeH="0" baseline="0" noProof="0" dirty="0">
                <a:ln>
                  <a:noFill/>
                </a:ln>
                <a:solidFill>
                  <a:prstClr val="black"/>
                </a:solidFill>
                <a:effectLst/>
                <a:uLnTx/>
                <a:uFillTx/>
                <a:ea typeface="Calibri" panose="020F0502020204030204" pitchFamily="34" charset="0"/>
              </a:rPr>
              <a:t> </a:t>
            </a:r>
          </a:p>
        </p:txBody>
      </p:sp>
    </p:spTree>
    <p:extLst>
      <p:ext uri="{BB962C8B-B14F-4D97-AF65-F5344CB8AC3E}">
        <p14:creationId xmlns:p14="http://schemas.microsoft.com/office/powerpoint/2010/main" val="36818101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F4C8090D-66ED-0077-F7BB-92D23348E8F6}"/>
              </a:ext>
            </a:extLst>
          </p:cNvPr>
          <p:cNvSpPr>
            <a:spLocks noGrp="1"/>
          </p:cNvSpPr>
          <p:nvPr>
            <p:ph type="title"/>
          </p:nvPr>
        </p:nvSpPr>
        <p:spPr/>
        <p:txBody>
          <a:bodyPr>
            <a:noAutofit/>
          </a:bodyPr>
          <a:lstStyle/>
          <a:p>
            <a:r>
              <a:rPr lang="tzm-Arab-MA" sz="2400" b="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من يمر لقراءة لوحة المقاطع ؟</a:t>
            </a:r>
            <a:r>
              <a:rPr lang="fr-FR" sz="2400" b="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b="1"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r>
              <a:rPr lang="ar-MA" sz="2400" i="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(خاص بالفئة د)</a:t>
            </a:r>
            <a:r>
              <a:rPr lang="tzm-Arab-MA" sz="2400" i="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 </a:t>
            </a:r>
            <a:endParaRPr lang="fr-FR" sz="2400" i="1" kern="12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17" name="timer_5min">
            <a:hlinkClick r:id="" action="ppaction://media"/>
            <a:extLst>
              <a:ext uri="{FF2B5EF4-FFF2-40B4-BE49-F238E27FC236}">
                <a16:creationId xmlns:a16="http://schemas.microsoft.com/office/drawing/2014/main" id="{E446B506-FFCA-7DAA-0356-66060044F9ED}"/>
              </a:ext>
            </a:extLst>
          </p:cNvPr>
          <p:cNvPicPr>
            <a:picLocks noGrp="1" noChangeAspect="1"/>
          </p:cNvPicPr>
          <p:nvPr>
            <p:ph type="media" idx="4294967295"/>
            <a:videoFile r:link="rId2"/>
            <p:extLst>
              <p:ext uri="{DAA4B4D4-6D71-4841-9C94-3DE7FCFB9230}">
                <p14:media xmlns:p14="http://schemas.microsoft.com/office/powerpoint/2010/main" r:embed="rId1"/>
              </p:ext>
            </p:extLst>
          </p:nvPr>
        </p:nvPicPr>
        <p:blipFill>
          <a:blip r:embed="rId4"/>
          <a:stretch>
            <a:fillRect/>
          </a:stretch>
        </p:blipFill>
        <p:spPr>
          <a:xfrm>
            <a:off x="2647539" y="2160588"/>
            <a:ext cx="3959225" cy="3959225"/>
          </a:xfrm>
          <a:prstGeom prst="rect">
            <a:avLst/>
          </a:prstGeom>
        </p:spPr>
      </p:pic>
      <p:pic>
        <p:nvPicPr>
          <p:cNvPr id="2" name="Image 1">
            <a:extLst>
              <a:ext uri="{FF2B5EF4-FFF2-40B4-BE49-F238E27FC236}">
                <a16:creationId xmlns:a16="http://schemas.microsoft.com/office/drawing/2014/main" id="{E90427C5-3171-4C8C-42DB-38BB28D9F16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BAFF1747-6526-52B0-F572-92686BF07AE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67EEAEDF-D0B0-F2E7-6D60-C9677BFA7C6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EC050226-87CB-F21A-283F-7BC2275C0ECC}"/>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5B01ADCD-21AD-B87F-60E1-422B54134B2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1AF7F120-444C-FB3C-3752-A0751ECA3CC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41A37F59-7D91-C76C-CE66-6EFD1B7BE2B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D3734393-5028-477A-FF7D-106BCE034F0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9"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CE0E6524-4038-E702-7174-E4F8ADFD8C45}"/>
              </a:ext>
            </a:extLst>
          </p:cNvPr>
          <p:cNvPicPr>
            <a:picLocks noGrp="1" noChangeAspect="1"/>
          </p:cNvPicPr>
          <p:nvPr>
            <p:ph type="pic" sz="quarter" idx="12"/>
          </p:nvPr>
        </p:nvPicPr>
        <p:blipFill>
          <a:blip r:embed="rId9"/>
          <a:srcRect/>
          <a:stretch>
            <a:fillRect/>
          </a:stretch>
        </p:blipFill>
        <p:spPr/>
      </p:pic>
      <p:pic>
        <p:nvPicPr>
          <p:cNvPr id="10" name="Image 14" descr="Une image contenant noir, obscurité&#10;&#10;Le contenu généré par l’IA peut être incorrect.">
            <a:extLst>
              <a:ext uri="{FF2B5EF4-FFF2-40B4-BE49-F238E27FC236}">
                <a16:creationId xmlns:a16="http://schemas.microsoft.com/office/drawing/2014/main" id="{7E0AE38C-5910-6EC1-39AB-3CBEFEB446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516788" y="6181795"/>
            <a:ext cx="540000" cy="540000"/>
          </a:xfrm>
          <a:prstGeom prst="rect">
            <a:avLst/>
          </a:prstGeom>
        </p:spPr>
      </p:pic>
    </p:spTree>
    <p:extLst>
      <p:ext uri="{BB962C8B-B14F-4D97-AF65-F5344CB8AC3E}">
        <p14:creationId xmlns:p14="http://schemas.microsoft.com/office/powerpoint/2010/main" val="4187900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023" fill="hold"/>
                                        <p:tgtEl>
                                          <p:spTgt spid="17"/>
                                        </p:tgtEl>
                                      </p:cBhvr>
                                    </p:cmd>
                                  </p:childTnLst>
                                </p:cTn>
                              </p:par>
                            </p:childTnLst>
                          </p:cTn>
                        </p:par>
                        <p:par>
                          <p:cTn id="7" fill="hold">
                            <p:stCondLst>
                              <p:cond delay="305023"/>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7"/>
                                        </p:tgtEl>
                                      </p:cBhvr>
                                    </p:cmd>
                                  </p:childTnLst>
                                </p:cTn>
                              </p:par>
                            </p:childTnLst>
                          </p:cTn>
                        </p:par>
                      </p:childTnLst>
                    </p:cTn>
                  </p:par>
                </p:childTnLst>
              </p:cTn>
              <p:nextCondLst>
                <p:cond evt="onClick" delay="0">
                  <p:tgtEl>
                    <p:spTgt spid="17"/>
                  </p:tgtEl>
                </p:cond>
              </p:nextCondLst>
            </p:seq>
            <p:video>
              <p:cMediaNode vol="80000">
                <p:cTn id="15" fill="hold" display="0">
                  <p:stCondLst>
                    <p:cond delay="indefinite"/>
                  </p:stCondLst>
                </p:cTn>
                <p:tgtEl>
                  <p:spTgt spid="1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10" name="Rectangle : coins arrondis 9">
            <a:extLst>
              <a:ext uri="{FF2B5EF4-FFF2-40B4-BE49-F238E27FC236}">
                <a16:creationId xmlns:a16="http://schemas.microsoft.com/office/drawing/2014/main" id="{066B957E-CE7A-8DAB-2E7E-7FF56FDF9F36}"/>
              </a:ext>
            </a:extLst>
          </p:cNvPr>
          <p:cNvSpPr/>
          <p:nvPr/>
        </p:nvSpPr>
        <p:spPr>
          <a:xfrm>
            <a:off x="3226912" y="2358313"/>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أَنْتِ</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1" name="Rectangle : coins arrondis 10">
            <a:extLst>
              <a:ext uri="{FF2B5EF4-FFF2-40B4-BE49-F238E27FC236}">
                <a16:creationId xmlns:a16="http://schemas.microsoft.com/office/drawing/2014/main" id="{16FE9EF4-4803-4112-0C76-4E37D2D05889}"/>
              </a:ext>
            </a:extLst>
          </p:cNvPr>
          <p:cNvSpPr/>
          <p:nvPr/>
        </p:nvSpPr>
        <p:spPr>
          <a:xfrm>
            <a:off x="5919857" y="2358314"/>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أَنْتَ</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2" name="Rectangle : coins arrondis 11">
            <a:extLst>
              <a:ext uri="{FF2B5EF4-FFF2-40B4-BE49-F238E27FC236}">
                <a16:creationId xmlns:a16="http://schemas.microsoft.com/office/drawing/2014/main" id="{A9199350-2E40-321B-D158-0DA0BC31F143}"/>
              </a:ext>
            </a:extLst>
          </p:cNvPr>
          <p:cNvSpPr/>
          <p:nvPr/>
        </p:nvSpPr>
        <p:spPr>
          <a:xfrm>
            <a:off x="505613" y="236894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3" name="Rectangle : coins arrondis 12">
            <a:extLst>
              <a:ext uri="{FF2B5EF4-FFF2-40B4-BE49-F238E27FC236}">
                <a16:creationId xmlns:a16="http://schemas.microsoft.com/office/drawing/2014/main" id="{35BC0500-CC88-E2F5-A21D-542988B9714B}"/>
              </a:ext>
            </a:extLst>
          </p:cNvPr>
          <p:cNvSpPr/>
          <p:nvPr/>
        </p:nvSpPr>
        <p:spPr>
          <a:xfrm>
            <a:off x="505613" y="4298000"/>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 name="Rectangle : coins arrondis 1">
            <a:extLst>
              <a:ext uri="{FF2B5EF4-FFF2-40B4-BE49-F238E27FC236}">
                <a16:creationId xmlns:a16="http://schemas.microsoft.com/office/drawing/2014/main" id="{561DEDE7-521C-37A6-28A5-C0F52559B831}"/>
              </a:ext>
            </a:extLst>
          </p:cNvPr>
          <p:cNvSpPr/>
          <p:nvPr/>
        </p:nvSpPr>
        <p:spPr>
          <a:xfrm>
            <a:off x="3226912" y="428736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4" name="Rectangle : coins arrondis 3">
            <a:extLst>
              <a:ext uri="{FF2B5EF4-FFF2-40B4-BE49-F238E27FC236}">
                <a16:creationId xmlns:a16="http://schemas.microsoft.com/office/drawing/2014/main" id="{309C8BE7-2C2F-037F-11AD-831C98728A7A}"/>
              </a:ext>
            </a:extLst>
          </p:cNvPr>
          <p:cNvSpPr/>
          <p:nvPr/>
        </p:nvSpPr>
        <p:spPr>
          <a:xfrm>
            <a:off x="5948211" y="4287367"/>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19" name="Titre 18"/>
          <p:cNvSpPr>
            <a:spLocks noGrp="1"/>
          </p:cNvSpPr>
          <p:nvPr>
            <p:ph type="title"/>
          </p:nvPr>
        </p:nvSpPr>
        <p:spPr/>
        <p:txBody>
          <a:bodyPr>
            <a:noAutofit/>
          </a:bodyPr>
          <a:lstStyle/>
          <a:p>
            <a:pPr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أقرأ أنا. انتبهوا.</a:t>
            </a:r>
            <a:endParaRPr lang="fr-FR" sz="2400"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65854E58-1D60-DFF4-F889-B40F6A1D7AC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DA578B3E-934B-4A89-8A7C-AAA3BD4D30E6}"/>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6" name="Image 5">
            <a:extLst>
              <a:ext uri="{FF2B5EF4-FFF2-40B4-BE49-F238E27FC236}">
                <a16:creationId xmlns:a16="http://schemas.microsoft.com/office/drawing/2014/main" id="{87DE6227-6F8E-F146-171B-D3F189999FE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7" name="Image 6">
            <a:extLst>
              <a:ext uri="{FF2B5EF4-FFF2-40B4-BE49-F238E27FC236}">
                <a16:creationId xmlns:a16="http://schemas.microsoft.com/office/drawing/2014/main" id="{F30C2E6B-24B2-A394-DE5D-C688E1B0DF6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8" name="Rectangle 7">
            <a:extLst>
              <a:ext uri="{FF2B5EF4-FFF2-40B4-BE49-F238E27FC236}">
                <a16:creationId xmlns:a16="http://schemas.microsoft.com/office/drawing/2014/main" id="{1E0A433A-F4AE-E13E-76A3-F5DAE76D571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9" name="Rectangle 8">
            <a:extLst>
              <a:ext uri="{FF2B5EF4-FFF2-40B4-BE49-F238E27FC236}">
                <a16:creationId xmlns:a16="http://schemas.microsoft.com/office/drawing/2014/main" id="{08373392-5AB8-31DC-E6C1-8ACB3136348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2AA0CF4E-E8FE-B0D5-6864-8E325E7899C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5" name="Rectangle 14">
            <a:extLst>
              <a:ext uri="{FF2B5EF4-FFF2-40B4-BE49-F238E27FC236}">
                <a16:creationId xmlns:a16="http://schemas.microsoft.com/office/drawing/2014/main" id="{960D6830-5E58-4B85-A391-B631A235ABA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6" name="Espace réservé pour une image  18" descr="Une image contenant dessin humoristique, clipart, illustration, Dessin animé&#10;&#10;Le contenu généré par l’IA peut être incorrect.">
            <a:extLst>
              <a:ext uri="{FF2B5EF4-FFF2-40B4-BE49-F238E27FC236}">
                <a16:creationId xmlns:a16="http://schemas.microsoft.com/office/drawing/2014/main" id="{4A9EAE94-14BA-2711-3BDB-2797F0BE6EF5}"/>
              </a:ext>
            </a:extLst>
          </p:cNvPr>
          <p:cNvPicPr>
            <a:picLocks noGrp="1" noChangeAspect="1"/>
          </p:cNvPicPr>
          <p:nvPr>
            <p:ph type="pic" sz="quarter" idx="12"/>
          </p:nvPr>
        </p:nvPicPr>
        <p:blipFill>
          <a:blip r:embed="rId6"/>
          <a:srcRect/>
          <a:stretch>
            <a:fillRect/>
          </a:stretch>
        </p:blipFill>
        <p:spPr>
          <a:xfrm>
            <a:off x="7924249" y="684000"/>
            <a:ext cx="900000" cy="900000"/>
          </a:xfrm>
        </p:spPr>
      </p:pic>
    </p:spTree>
    <p:extLst>
      <p:ext uri="{BB962C8B-B14F-4D97-AF65-F5344CB8AC3E}">
        <p14:creationId xmlns:p14="http://schemas.microsoft.com/office/powerpoint/2010/main" val="20586039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A0AA1F6B-6FA8-D786-AE56-67295470D136}"/>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34" name="Rectangle 33">
            <a:extLst>
              <a:ext uri="{FF2B5EF4-FFF2-40B4-BE49-F238E27FC236}">
                <a16:creationId xmlns:a16="http://schemas.microsoft.com/office/drawing/2014/main" id="{903C05D6-14A2-6FD8-01ED-9C29BB69B23F}"/>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B0604020202020204" charset="-78"/>
              <a:ea typeface="+mn-ea"/>
              <a:cs typeface="+mn-cs"/>
            </a:endParaRPr>
          </a:p>
        </p:txBody>
      </p:sp>
      <p:sp>
        <p:nvSpPr>
          <p:cNvPr id="28" name="Titre 27"/>
          <p:cNvSpPr>
            <a:spLocks noGrp="1"/>
          </p:cNvSpPr>
          <p:nvPr>
            <p:ph type="title"/>
          </p:nvPr>
        </p:nvSpPr>
        <p:spPr/>
        <p:txBody>
          <a:bodyPr>
            <a:normAutofit/>
          </a:bodyPr>
          <a:lstStyle/>
          <a:p>
            <a:pPr lvl="0" algn="r" rtl="0"/>
            <a:r>
              <a:rPr lang="ar-MA" sz="2400" b="1" dirty="0">
                <a:solidFill>
                  <a:schemeClr val="bg1">
                    <a:lumMod val="50000"/>
                  </a:schemeClr>
                </a:solidFill>
                <a:latin typeface="Microsoft Uighur" panose="020B0604020202020204" charset="-78"/>
                <a:ea typeface="Calibri" panose="020F0502020204030204" pitchFamily="34" charset="0"/>
                <a:cs typeface="Microsoft Uighur" panose="020B0604020202020204" charset="-78"/>
              </a:rPr>
              <a:t>نقرأ معا.</a:t>
            </a:r>
            <a:endParaRPr lang="fr-FR" sz="2400" dirty="0">
              <a:solidFill>
                <a:schemeClr val="bg1">
                  <a:lumMod val="50000"/>
                </a:schemeClr>
              </a:solidFill>
            </a:endParaRPr>
          </a:p>
        </p:txBody>
      </p:sp>
      <p:sp>
        <p:nvSpPr>
          <p:cNvPr id="22" name="Rectangle : coins arrondis 9">
            <a:extLst>
              <a:ext uri="{FF2B5EF4-FFF2-40B4-BE49-F238E27FC236}">
                <a16:creationId xmlns:a16="http://schemas.microsoft.com/office/drawing/2014/main" id="{066B957E-CE7A-8DAB-2E7E-7FF56FDF9F36}"/>
              </a:ext>
            </a:extLst>
          </p:cNvPr>
          <p:cNvSpPr/>
          <p:nvPr/>
        </p:nvSpPr>
        <p:spPr>
          <a:xfrm>
            <a:off x="3226912" y="2358313"/>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أَنْتِ</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3" name="Rectangle : coins arrondis 10">
            <a:extLst>
              <a:ext uri="{FF2B5EF4-FFF2-40B4-BE49-F238E27FC236}">
                <a16:creationId xmlns:a16="http://schemas.microsoft.com/office/drawing/2014/main" id="{16FE9EF4-4803-4112-0C76-4E37D2D05889}"/>
              </a:ext>
            </a:extLst>
          </p:cNvPr>
          <p:cNvSpPr/>
          <p:nvPr/>
        </p:nvSpPr>
        <p:spPr>
          <a:xfrm>
            <a:off x="5919857" y="2358314"/>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أَنْتَ</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4" name="Rectangle : coins arrondis 11">
            <a:extLst>
              <a:ext uri="{FF2B5EF4-FFF2-40B4-BE49-F238E27FC236}">
                <a16:creationId xmlns:a16="http://schemas.microsoft.com/office/drawing/2014/main" id="{A9199350-2E40-321B-D158-0DA0BC31F143}"/>
              </a:ext>
            </a:extLst>
          </p:cNvPr>
          <p:cNvSpPr/>
          <p:nvPr/>
        </p:nvSpPr>
        <p:spPr>
          <a:xfrm>
            <a:off x="505613" y="236894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5" name="Rectangle : coins arrondis 12">
            <a:extLst>
              <a:ext uri="{FF2B5EF4-FFF2-40B4-BE49-F238E27FC236}">
                <a16:creationId xmlns:a16="http://schemas.microsoft.com/office/drawing/2014/main" id="{35BC0500-CC88-E2F5-A21D-542988B9714B}"/>
              </a:ext>
            </a:extLst>
          </p:cNvPr>
          <p:cNvSpPr/>
          <p:nvPr/>
        </p:nvSpPr>
        <p:spPr>
          <a:xfrm>
            <a:off x="505613" y="4298000"/>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6" name="Rectangle : coins arrondis 1">
            <a:extLst>
              <a:ext uri="{FF2B5EF4-FFF2-40B4-BE49-F238E27FC236}">
                <a16:creationId xmlns:a16="http://schemas.microsoft.com/office/drawing/2014/main" id="{561DEDE7-521C-37A6-28A5-C0F52559B831}"/>
              </a:ext>
            </a:extLst>
          </p:cNvPr>
          <p:cNvSpPr/>
          <p:nvPr/>
        </p:nvSpPr>
        <p:spPr>
          <a:xfrm>
            <a:off x="3226912" y="4287366"/>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sp>
        <p:nvSpPr>
          <p:cNvPr id="27" name="Rectangle : coins arrondis 3">
            <a:extLst>
              <a:ext uri="{FF2B5EF4-FFF2-40B4-BE49-F238E27FC236}">
                <a16:creationId xmlns:a16="http://schemas.microsoft.com/office/drawing/2014/main" id="{309C8BE7-2C2F-037F-11AD-831C98728A7A}"/>
              </a:ext>
            </a:extLst>
          </p:cNvPr>
          <p:cNvSpPr/>
          <p:nvPr/>
        </p:nvSpPr>
        <p:spPr>
          <a:xfrm>
            <a:off x="5948211" y="4287367"/>
            <a:ext cx="2624089" cy="1530219"/>
          </a:xfrm>
          <a:prstGeom prst="roundRect">
            <a:avLst/>
          </a:prstGeom>
          <a:solidFill>
            <a:srgbClr val="ECF8FB"/>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icrosoft Uighur" panose="020B0604020202020204" charset="-78"/>
              </a:rPr>
              <a:t>...</a:t>
            </a:r>
            <a:endParaRPr kumimoji="0" lang="fr-MA" sz="9600" b="1" i="0" u="none" strike="noStrike" kern="1200" cap="none" spc="0" normalizeH="0" baseline="0" noProof="0" dirty="0">
              <a:ln>
                <a:noFill/>
              </a:ln>
              <a:solidFill>
                <a:srgbClr val="424D7C"/>
              </a:solidFill>
              <a:effectLst/>
              <a:uLnTx/>
              <a:uFillTx/>
              <a:latin typeface="Microsoft Uighur" panose="020B0604020202020204" charset="-78"/>
              <a:ea typeface="+mn-ea"/>
              <a:cs typeface="+mn-cs"/>
            </a:endParaRPr>
          </a:p>
        </p:txBody>
      </p:sp>
      <p:pic>
        <p:nvPicPr>
          <p:cNvPr id="2" name="Image 1">
            <a:extLst>
              <a:ext uri="{FF2B5EF4-FFF2-40B4-BE49-F238E27FC236}">
                <a16:creationId xmlns:a16="http://schemas.microsoft.com/office/drawing/2014/main" id="{F6B03524-903F-90C0-2628-600ABF94D90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3E7FA66F-C956-F28C-A608-9FBF75DCEE87}"/>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791831CF-E750-10B1-B75E-774CF146D7D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162983A2-8463-E821-D566-4C3ED925271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91D33B8D-5A18-DD5B-DA47-699C162439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CD0BC680-A39A-0C6F-0C0A-9C833716ED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9C2775C2-096E-2CED-6927-3E7FF12BCC4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D1FB4F04-CA5E-8125-BB92-09D92A15D5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3" name="Espace réservé pour une image  12" descr="Une image contenant habits, sourire, dessin humoristique, clipart&#10;&#10;Le contenu généré par l’IA peut être incorrect.">
            <a:extLst>
              <a:ext uri="{FF2B5EF4-FFF2-40B4-BE49-F238E27FC236}">
                <a16:creationId xmlns:a16="http://schemas.microsoft.com/office/drawing/2014/main" id="{82E0230B-A470-E173-ECE1-97B08077F71B}"/>
              </a:ext>
            </a:extLst>
          </p:cNvPr>
          <p:cNvPicPr>
            <a:picLocks noGrp="1" noChangeAspect="1"/>
          </p:cNvPicPr>
          <p:nvPr>
            <p:ph type="pic" sz="quarter" idx="12"/>
          </p:nvPr>
        </p:nvPicPr>
        <p:blipFill>
          <a:blip r:embed="rId6"/>
          <a:srcRect/>
          <a:stretch>
            <a:fillRect/>
          </a:stretch>
        </p:blipFill>
        <p:spPr/>
      </p:pic>
    </p:spTree>
    <p:extLst>
      <p:ext uri="{BB962C8B-B14F-4D97-AF65-F5344CB8AC3E}">
        <p14:creationId xmlns:p14="http://schemas.microsoft.com/office/powerpoint/2010/main" val="383149495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2" name="Google Shape;1572;p23"/>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الآن. سنتذكر الكلمات التي تعلمناها في الحصة السابقة.</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9" name="Espace réservé pour une image  3">
            <a:extLst>
              <a:ext uri="{FF2B5EF4-FFF2-40B4-BE49-F238E27FC236}">
                <a16:creationId xmlns:a16="http://schemas.microsoft.com/office/drawing/2014/main" id="{3BFCB2AF-6905-2889-4F65-893E792C460E}"/>
              </a:ext>
            </a:extLst>
          </p:cNvPr>
          <p:cNvPicPr>
            <a:picLocks noGrp="1" noChangeAspect="1"/>
          </p:cNvPicPr>
          <p:nvPr>
            <p:ph type="pic" sz="quarter" idx="12"/>
          </p:nvPr>
        </p:nvPicPr>
        <p:blipFill>
          <a:blip r:embed="rId3"/>
          <a:srcRect/>
          <a:stretch>
            <a:fillRect/>
          </a:stretch>
        </p:blipFill>
        <p:spPr>
          <a:xfrm>
            <a:off x="7924249" y="684000"/>
            <a:ext cx="829226" cy="829226"/>
          </a:xfrm>
          <a:prstGeom prst="rect">
            <a:avLst/>
          </a:prstGeom>
        </p:spPr>
      </p:pic>
      <p:pic>
        <p:nvPicPr>
          <p:cNvPr id="4" name="Image 3">
            <a:extLst>
              <a:ext uri="{FF2B5EF4-FFF2-40B4-BE49-F238E27FC236}">
                <a16:creationId xmlns:a16="http://schemas.microsoft.com/office/drawing/2014/main" id="{DAFE0493-757B-1E8F-2386-B4C7D47F714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4038AB3-88C3-DF9C-EE83-282BE834B656}"/>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8A501553-454F-6CFF-D9E7-8152D18E83D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2F89AA4-9621-4149-E38E-7751B1B890A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2D68F8D1-920E-9720-DA5C-A7C3302F6DF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78DC4EB-90A4-9865-6B40-9ED90457FEA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89ECDB9B-975E-03C1-6C88-DD0625A98E2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918FBDBD-4EB5-EC20-D960-8396D5C49F5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C88DA5BD-D6B9-DE9A-D2B1-F5B2A15611B9}"/>
              </a:ext>
            </a:extLst>
          </p:cNvPr>
          <p:cNvPicPr>
            <a:picLocks noChangeAspect="1"/>
          </p:cNvPicPr>
          <p:nvPr/>
        </p:nvPicPr>
        <p:blipFill>
          <a:blip r:embed="rId8"/>
          <a:stretch>
            <a:fillRect/>
          </a:stretch>
        </p:blipFill>
        <p:spPr>
          <a:xfrm>
            <a:off x="936117" y="1698565"/>
            <a:ext cx="2160000" cy="2366470"/>
          </a:xfrm>
          <a:prstGeom prst="rect">
            <a:avLst/>
          </a:prstGeom>
        </p:spPr>
      </p:pic>
      <p:pic>
        <p:nvPicPr>
          <p:cNvPr id="5" name="Image 4">
            <a:extLst>
              <a:ext uri="{FF2B5EF4-FFF2-40B4-BE49-F238E27FC236}">
                <a16:creationId xmlns:a16="http://schemas.microsoft.com/office/drawing/2014/main" id="{33CDBD36-3A69-6172-8D02-62D09DD4133C}"/>
              </a:ext>
            </a:extLst>
          </p:cNvPr>
          <p:cNvPicPr>
            <a:picLocks noChangeAspect="1"/>
          </p:cNvPicPr>
          <p:nvPr/>
        </p:nvPicPr>
        <p:blipFill>
          <a:blip r:embed="rId9"/>
          <a:stretch>
            <a:fillRect/>
          </a:stretch>
        </p:blipFill>
        <p:spPr>
          <a:xfrm>
            <a:off x="5539114" y="4088317"/>
            <a:ext cx="2160000" cy="2366471"/>
          </a:xfrm>
          <a:prstGeom prst="rect">
            <a:avLst/>
          </a:prstGeom>
        </p:spPr>
      </p:pic>
      <p:pic>
        <p:nvPicPr>
          <p:cNvPr id="7" name="Image 6">
            <a:extLst>
              <a:ext uri="{FF2B5EF4-FFF2-40B4-BE49-F238E27FC236}">
                <a16:creationId xmlns:a16="http://schemas.microsoft.com/office/drawing/2014/main" id="{EF818F89-67B1-A8CF-DAE9-8E8A0277B12D}"/>
              </a:ext>
            </a:extLst>
          </p:cNvPr>
          <p:cNvPicPr>
            <a:picLocks noChangeAspect="1"/>
          </p:cNvPicPr>
          <p:nvPr/>
        </p:nvPicPr>
        <p:blipFill>
          <a:blip r:embed="rId10"/>
          <a:stretch>
            <a:fillRect/>
          </a:stretch>
        </p:blipFill>
        <p:spPr>
          <a:xfrm>
            <a:off x="5526764" y="1698565"/>
            <a:ext cx="2160000" cy="2360684"/>
          </a:xfrm>
          <a:prstGeom prst="rect">
            <a:avLst/>
          </a:prstGeom>
        </p:spPr>
      </p:pic>
      <p:pic>
        <p:nvPicPr>
          <p:cNvPr id="9" name="Image 8">
            <a:extLst>
              <a:ext uri="{FF2B5EF4-FFF2-40B4-BE49-F238E27FC236}">
                <a16:creationId xmlns:a16="http://schemas.microsoft.com/office/drawing/2014/main" id="{ECD0B4DB-78FD-9B67-F396-C758C0E3EDA7}"/>
              </a:ext>
            </a:extLst>
          </p:cNvPr>
          <p:cNvPicPr>
            <a:picLocks noChangeAspect="1"/>
          </p:cNvPicPr>
          <p:nvPr/>
        </p:nvPicPr>
        <p:blipFill>
          <a:blip r:embed="rId11"/>
          <a:stretch>
            <a:fillRect/>
          </a:stretch>
        </p:blipFill>
        <p:spPr>
          <a:xfrm>
            <a:off x="3249354" y="4094103"/>
            <a:ext cx="2160000" cy="2360685"/>
          </a:xfrm>
          <a:prstGeom prst="rect">
            <a:avLst/>
          </a:prstGeom>
        </p:spPr>
      </p:pic>
      <p:pic>
        <p:nvPicPr>
          <p:cNvPr id="10" name="Image 9">
            <a:extLst>
              <a:ext uri="{FF2B5EF4-FFF2-40B4-BE49-F238E27FC236}">
                <a16:creationId xmlns:a16="http://schemas.microsoft.com/office/drawing/2014/main" id="{F3831F08-7AB6-4639-A767-8AE5E9169275}"/>
              </a:ext>
            </a:extLst>
          </p:cNvPr>
          <p:cNvPicPr>
            <a:picLocks noChangeAspect="1"/>
          </p:cNvPicPr>
          <p:nvPr/>
        </p:nvPicPr>
        <p:blipFill>
          <a:blip r:embed="rId12"/>
          <a:stretch>
            <a:fillRect/>
          </a:stretch>
        </p:blipFill>
        <p:spPr>
          <a:xfrm>
            <a:off x="3249354" y="1698565"/>
            <a:ext cx="2160000" cy="2366471"/>
          </a:xfrm>
          <a:prstGeom prst="rect">
            <a:avLst/>
          </a:prstGeom>
        </p:spPr>
      </p:pic>
      <p:pic>
        <p:nvPicPr>
          <p:cNvPr id="12" name="Image 11">
            <a:extLst>
              <a:ext uri="{FF2B5EF4-FFF2-40B4-BE49-F238E27FC236}">
                <a16:creationId xmlns:a16="http://schemas.microsoft.com/office/drawing/2014/main" id="{42A91A1F-5B4E-00F1-4251-349F816C9B92}"/>
              </a:ext>
            </a:extLst>
          </p:cNvPr>
          <p:cNvPicPr>
            <a:picLocks noChangeAspect="1"/>
          </p:cNvPicPr>
          <p:nvPr/>
        </p:nvPicPr>
        <p:blipFill>
          <a:blip r:embed="rId13"/>
          <a:stretch>
            <a:fillRect/>
          </a:stretch>
        </p:blipFill>
        <p:spPr>
          <a:xfrm>
            <a:off x="959594" y="4088316"/>
            <a:ext cx="2160000" cy="2366471"/>
          </a:xfrm>
          <a:prstGeom prst="rect">
            <a:avLst/>
          </a:prstGeom>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630BB98A-02F7-82D9-A5C6-7C71027D76A6}"/>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490A6AEB-CED0-5A01-475D-C1518C3D7DB7}"/>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rt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أنا أشير وأنت تقول. </a:t>
            </a:r>
            <a:endParaRPr lang="f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4" name="Image 3">
            <a:extLst>
              <a:ext uri="{FF2B5EF4-FFF2-40B4-BE49-F238E27FC236}">
                <a16:creationId xmlns:a16="http://schemas.microsoft.com/office/drawing/2014/main" id="{B741F47E-D49C-0B74-DFB9-4410399E6CC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0FDC76E5-F37A-86DD-195D-EC38A885912A}"/>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73FFAF92-9A2F-49DE-0D16-CB769D9BCF6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43D1BAE9-0BC3-B887-AA2C-2337710E659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ADD7B134-4C44-B583-BA13-7BF2F92CFC9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081DAED-08AD-0E95-82EA-322AA207610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6DEBC63-7F57-7FF2-D153-CF9DEBA0431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494D9BF0-4188-C046-AAED-0B87BBCEE5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24" name="Espace réservé pour une image  23" descr="Une image contenant habits, sourire, dessin humoristique, clipart&#10;&#10;Le contenu généré par l’IA peut être incorrect.">
            <a:extLst>
              <a:ext uri="{FF2B5EF4-FFF2-40B4-BE49-F238E27FC236}">
                <a16:creationId xmlns:a16="http://schemas.microsoft.com/office/drawing/2014/main" id="{2476877C-0333-9D6F-79C3-DAEADF9FA06E}"/>
              </a:ext>
            </a:extLst>
          </p:cNvPr>
          <p:cNvPicPr>
            <a:picLocks noGrp="1" noChangeAspect="1"/>
          </p:cNvPicPr>
          <p:nvPr>
            <p:ph type="pic" sz="quarter" idx="12"/>
          </p:nvPr>
        </p:nvPicPr>
        <p:blipFill>
          <a:blip r:embed="rId7"/>
          <a:srcRect/>
          <a:stretch>
            <a:fillRect/>
          </a:stretch>
        </p:blipFill>
        <p:spPr/>
      </p:pic>
      <p:pic>
        <p:nvPicPr>
          <p:cNvPr id="2" name="Image 1">
            <a:extLst>
              <a:ext uri="{FF2B5EF4-FFF2-40B4-BE49-F238E27FC236}">
                <a16:creationId xmlns:a16="http://schemas.microsoft.com/office/drawing/2014/main" id="{6059B7C5-CFC1-C499-C1A2-5C739BB3FAEE}"/>
              </a:ext>
            </a:extLst>
          </p:cNvPr>
          <p:cNvPicPr>
            <a:picLocks noChangeAspect="1"/>
          </p:cNvPicPr>
          <p:nvPr/>
        </p:nvPicPr>
        <p:blipFill>
          <a:blip r:embed="rId8"/>
          <a:stretch>
            <a:fillRect/>
          </a:stretch>
        </p:blipFill>
        <p:spPr>
          <a:xfrm>
            <a:off x="936117" y="1698565"/>
            <a:ext cx="2160000" cy="2366470"/>
          </a:xfrm>
          <a:prstGeom prst="rect">
            <a:avLst/>
          </a:prstGeom>
        </p:spPr>
      </p:pic>
      <p:pic>
        <p:nvPicPr>
          <p:cNvPr id="5" name="Image 4">
            <a:extLst>
              <a:ext uri="{FF2B5EF4-FFF2-40B4-BE49-F238E27FC236}">
                <a16:creationId xmlns:a16="http://schemas.microsoft.com/office/drawing/2014/main" id="{DCAB964C-93CE-F36E-577E-841EA843766E}"/>
              </a:ext>
            </a:extLst>
          </p:cNvPr>
          <p:cNvPicPr>
            <a:picLocks noChangeAspect="1"/>
          </p:cNvPicPr>
          <p:nvPr/>
        </p:nvPicPr>
        <p:blipFill>
          <a:blip r:embed="rId9"/>
          <a:stretch>
            <a:fillRect/>
          </a:stretch>
        </p:blipFill>
        <p:spPr>
          <a:xfrm>
            <a:off x="5539114" y="4088317"/>
            <a:ext cx="2160000" cy="2366471"/>
          </a:xfrm>
          <a:prstGeom prst="rect">
            <a:avLst/>
          </a:prstGeom>
        </p:spPr>
      </p:pic>
      <p:pic>
        <p:nvPicPr>
          <p:cNvPr id="6" name="Image 5">
            <a:extLst>
              <a:ext uri="{FF2B5EF4-FFF2-40B4-BE49-F238E27FC236}">
                <a16:creationId xmlns:a16="http://schemas.microsoft.com/office/drawing/2014/main" id="{5ADD7606-4256-A37A-E67F-181A93194E2E}"/>
              </a:ext>
            </a:extLst>
          </p:cNvPr>
          <p:cNvPicPr>
            <a:picLocks noChangeAspect="1"/>
          </p:cNvPicPr>
          <p:nvPr/>
        </p:nvPicPr>
        <p:blipFill>
          <a:blip r:embed="rId10"/>
          <a:stretch>
            <a:fillRect/>
          </a:stretch>
        </p:blipFill>
        <p:spPr>
          <a:xfrm>
            <a:off x="5526764" y="1698565"/>
            <a:ext cx="2160000" cy="2360684"/>
          </a:xfrm>
          <a:prstGeom prst="rect">
            <a:avLst/>
          </a:prstGeom>
        </p:spPr>
      </p:pic>
      <p:pic>
        <p:nvPicPr>
          <p:cNvPr id="8" name="Image 7">
            <a:extLst>
              <a:ext uri="{FF2B5EF4-FFF2-40B4-BE49-F238E27FC236}">
                <a16:creationId xmlns:a16="http://schemas.microsoft.com/office/drawing/2014/main" id="{8241C89C-E632-9D9B-7261-BB07DB93E092}"/>
              </a:ext>
            </a:extLst>
          </p:cNvPr>
          <p:cNvPicPr>
            <a:picLocks noChangeAspect="1"/>
          </p:cNvPicPr>
          <p:nvPr/>
        </p:nvPicPr>
        <p:blipFill>
          <a:blip r:embed="rId11"/>
          <a:stretch>
            <a:fillRect/>
          </a:stretch>
        </p:blipFill>
        <p:spPr>
          <a:xfrm>
            <a:off x="3249354" y="4094103"/>
            <a:ext cx="2160000" cy="2360685"/>
          </a:xfrm>
          <a:prstGeom prst="rect">
            <a:avLst/>
          </a:prstGeom>
        </p:spPr>
      </p:pic>
      <p:pic>
        <p:nvPicPr>
          <p:cNvPr id="10" name="Image 9">
            <a:extLst>
              <a:ext uri="{FF2B5EF4-FFF2-40B4-BE49-F238E27FC236}">
                <a16:creationId xmlns:a16="http://schemas.microsoft.com/office/drawing/2014/main" id="{335EE85B-3246-5D3D-5A4A-DAB0B27FE6C6}"/>
              </a:ext>
            </a:extLst>
          </p:cNvPr>
          <p:cNvPicPr>
            <a:picLocks noChangeAspect="1"/>
          </p:cNvPicPr>
          <p:nvPr/>
        </p:nvPicPr>
        <p:blipFill>
          <a:blip r:embed="rId12"/>
          <a:stretch>
            <a:fillRect/>
          </a:stretch>
        </p:blipFill>
        <p:spPr>
          <a:xfrm>
            <a:off x="3249354" y="1698565"/>
            <a:ext cx="2160000" cy="2366471"/>
          </a:xfrm>
          <a:prstGeom prst="rect">
            <a:avLst/>
          </a:prstGeom>
        </p:spPr>
      </p:pic>
      <p:pic>
        <p:nvPicPr>
          <p:cNvPr id="12" name="Image 11">
            <a:extLst>
              <a:ext uri="{FF2B5EF4-FFF2-40B4-BE49-F238E27FC236}">
                <a16:creationId xmlns:a16="http://schemas.microsoft.com/office/drawing/2014/main" id="{E06CD47C-71E6-67EE-613A-2FFA06921549}"/>
              </a:ext>
            </a:extLst>
          </p:cNvPr>
          <p:cNvPicPr>
            <a:picLocks noChangeAspect="1"/>
          </p:cNvPicPr>
          <p:nvPr/>
        </p:nvPicPr>
        <p:blipFill>
          <a:blip r:embed="rId13"/>
          <a:stretch>
            <a:fillRect/>
          </a:stretch>
        </p:blipFill>
        <p:spPr>
          <a:xfrm>
            <a:off x="959594" y="4088316"/>
            <a:ext cx="2160000" cy="2366471"/>
          </a:xfrm>
          <a:prstGeom prst="rect">
            <a:avLst/>
          </a:prstGeom>
        </p:spPr>
      </p:pic>
    </p:spTree>
    <p:extLst>
      <p:ext uri="{BB962C8B-B14F-4D97-AF65-F5344CB8AC3E}">
        <p14:creationId xmlns:p14="http://schemas.microsoft.com/office/powerpoint/2010/main" val="36959384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93151FED-579C-BFBA-EC82-EB43D8B9017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BBA8C92C-8044-8F4B-F21F-6834D2ADDD5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50000"/>
                  </a:schemeClr>
                </a:solidFill>
                <a:latin typeface="Microsoft Uighur" panose="02000000000000000000" pitchFamily="2" charset="-78"/>
                <a:ea typeface="Calibri" panose="020F0502020204030204" pitchFamily="34" charset="0"/>
                <a:cs typeface="Microsoft Uighur" panose="02000000000000000000" pitchFamily="2" charset="-78"/>
              </a:rPr>
              <a:t>ما هذه؟  رددوا – هذه مدرسة </a:t>
            </a:r>
          </a:p>
        </p:txBody>
      </p:sp>
      <p:pic>
        <p:nvPicPr>
          <p:cNvPr id="18" name="Espace réservé pour une image  3">
            <a:extLst>
              <a:ext uri="{FF2B5EF4-FFF2-40B4-BE49-F238E27FC236}">
                <a16:creationId xmlns:a16="http://schemas.microsoft.com/office/drawing/2014/main" id="{AB59613C-CED8-C6A4-D1DC-37E619CF7101}"/>
              </a:ext>
            </a:extLst>
          </p:cNvPr>
          <p:cNvPicPr>
            <a:picLocks noGrp="1" noChangeAspect="1"/>
          </p:cNvPicPr>
          <p:nvPr>
            <p:ph type="pic" sz="quarter" idx="13"/>
          </p:nvPr>
        </p:nvPicPr>
        <p:blipFill>
          <a:blip r:embed="rId3"/>
          <a:srcRect/>
          <a:stretch/>
        </p:blipFill>
        <p:spPr>
          <a:prstGeom prst="rect">
            <a:avLst/>
          </a:prstGeom>
        </p:spPr>
      </p:pic>
      <p:pic>
        <p:nvPicPr>
          <p:cNvPr id="4" name="Image 3">
            <a:extLst>
              <a:ext uri="{FF2B5EF4-FFF2-40B4-BE49-F238E27FC236}">
                <a16:creationId xmlns:a16="http://schemas.microsoft.com/office/drawing/2014/main" id="{118862AC-228F-CB3B-D592-08DDA3FB1DB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AB6668F-0C17-8DC2-2E5B-930BB393E8D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2F720699-AA5B-2D47-BFD4-2CE3E0F7A26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98807F69-9342-50FA-6636-9434C396255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5EE1FF7F-D823-0987-182E-17C584C86D5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31569365-2DC2-BC96-B61D-860FCEE38D8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D3EBE4AD-16B0-79F2-1886-4414795A26D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01D1CB62-7B74-92AE-B584-581AE9F8008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Espace réservé pour une image  5">
            <a:extLst>
              <a:ext uri="{FF2B5EF4-FFF2-40B4-BE49-F238E27FC236}">
                <a16:creationId xmlns:a16="http://schemas.microsoft.com/office/drawing/2014/main" id="{32B8A273-6D04-0392-498A-B47C6C6DDA51}"/>
              </a:ext>
            </a:extLst>
          </p:cNvPr>
          <p:cNvPicPr>
            <a:picLocks noChangeAspect="1"/>
          </p:cNvPicPr>
          <p:nvPr/>
        </p:nvPicPr>
        <p:blipFill rotWithShape="1">
          <a:blip r:embed="rId8"/>
          <a:srcRect l="-4697" r="-4697"/>
          <a:stretch>
            <a:fillRect/>
          </a:stretch>
        </p:blipFill>
        <p:spPr>
          <a:xfrm>
            <a:off x="2549775" y="2279647"/>
            <a:ext cx="3840353" cy="3840353"/>
          </a:xfrm>
          <a:prstGeom prst="rect">
            <a:avLst/>
          </a:prstGeom>
        </p:spPr>
      </p:pic>
    </p:spTree>
    <p:extLst>
      <p:ext uri="{BB962C8B-B14F-4D97-AF65-F5344CB8AC3E}">
        <p14:creationId xmlns:p14="http://schemas.microsoft.com/office/powerpoint/2010/main" val="3673047935"/>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CE25656E-9068-A8A4-D33F-C03FFD6CAB28}"/>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34E5DB08-202E-08E4-EA87-11971E334244}"/>
              </a:ext>
            </a:extLst>
          </p:cNvPr>
          <p:cNvSpPr txBox="1">
            <a:spLocks noGrp="1"/>
          </p:cNvSpPr>
          <p:nvPr>
            <p:ph type="title"/>
          </p:nvPr>
        </p:nvSpPr>
        <p:spPr>
          <a:xfrm>
            <a:off x="729790" y="756000"/>
            <a:ext cx="6840000" cy="612000"/>
          </a:xfrm>
          <a:prstGeom prst="rect">
            <a:avLst/>
          </a:prstGeom>
          <a:noFill/>
          <a:ln>
            <a:noFill/>
          </a:ln>
        </p:spPr>
        <p:txBody>
          <a:bodyPr spcFirstLastPara="1" wrap="square" lIns="91425" tIns="45700" rIns="91425" bIns="45700" anchor="ctr" anchorCtr="0">
            <a:normAutofit/>
          </a:bodyPr>
          <a:lstStyle/>
          <a:p>
            <a:pPr lvl="0"/>
            <a:r>
              <a:rPr lang="ar-MA" sz="2400" b="1" dirty="0">
                <a:solidFill>
                  <a:schemeClr val="bg1">
                    <a:lumMod val="50000"/>
                  </a:schemeClr>
                </a:solidFill>
                <a:ea typeface="Arial"/>
                <a:sym typeface="Arial"/>
              </a:rPr>
              <a:t>الآن سوف نراجع الكلمات التي </a:t>
            </a:r>
            <a:r>
              <a:rPr lang="ar-MA" sz="2400" b="1" dirty="0" err="1">
                <a:solidFill>
                  <a:schemeClr val="bg1">
                    <a:lumMod val="50000"/>
                  </a:schemeClr>
                </a:solidFill>
                <a:ea typeface="Arial"/>
                <a:sym typeface="Arial"/>
              </a:rPr>
              <a:t>تعرفناها</a:t>
            </a:r>
            <a:r>
              <a:rPr lang="ar-MA" sz="2400" b="1" dirty="0">
                <a:solidFill>
                  <a:schemeClr val="bg1">
                    <a:lumMod val="50000"/>
                  </a:schemeClr>
                </a:solidFill>
                <a:ea typeface="Arial"/>
                <a:sym typeface="Arial"/>
              </a:rPr>
              <a:t>. أنا أشير وأنت تقول.</a:t>
            </a:r>
            <a:r>
              <a:rPr lang="ar-MA" sz="2400" b="1" dirty="0">
                <a:solidFill>
                  <a:schemeClr val="bg1">
                    <a:lumMod val="50000"/>
                  </a:schemeClr>
                </a:solidFill>
                <a:ea typeface="Arial"/>
                <a:sym typeface="Wingdings" panose="05000000000000000000" pitchFamily="2" charset="2"/>
              </a:rPr>
              <a:t> في المدرسة .......</a:t>
            </a:r>
            <a:endParaRPr sz="2400" dirty="0">
              <a:solidFill>
                <a:schemeClr val="bg1">
                  <a:lumMod val="50000"/>
                </a:schemeClr>
              </a:solidFill>
            </a:endParaRPr>
          </a:p>
        </p:txBody>
      </p:sp>
      <p:pic>
        <p:nvPicPr>
          <p:cNvPr id="2" name="Google Shape;86;p130">
            <a:extLst>
              <a:ext uri="{FF2B5EF4-FFF2-40B4-BE49-F238E27FC236}">
                <a16:creationId xmlns:a16="http://schemas.microsoft.com/office/drawing/2014/main" id="{48BCAEAD-B513-1D1E-86B1-5350D11AF28D}"/>
              </a:ext>
            </a:extLst>
          </p:cNvPr>
          <p:cNvPicPr preferRelativeResize="0"/>
          <p:nvPr/>
        </p:nvPicPr>
        <p:blipFill rotWithShape="1">
          <a:blip r:embed="rId3">
            <a:alphaModFix amt="20000"/>
          </a:blip>
          <a:srcRect/>
          <a:stretch/>
        </p:blipFill>
        <p:spPr>
          <a:xfrm>
            <a:off x="7870183" y="136738"/>
            <a:ext cx="278069" cy="278069"/>
          </a:xfrm>
          <a:prstGeom prst="rect">
            <a:avLst/>
          </a:prstGeom>
          <a:noFill/>
          <a:ln>
            <a:noFill/>
          </a:ln>
        </p:spPr>
      </p:pic>
      <p:pic>
        <p:nvPicPr>
          <p:cNvPr id="3" name="Google Shape;87;p130">
            <a:extLst>
              <a:ext uri="{FF2B5EF4-FFF2-40B4-BE49-F238E27FC236}">
                <a16:creationId xmlns:a16="http://schemas.microsoft.com/office/drawing/2014/main" id="{9AD24E22-11B9-CAA8-C39E-B1B1CDC7F3CD}"/>
              </a:ext>
            </a:extLst>
          </p:cNvPr>
          <p:cNvPicPr preferRelativeResize="0"/>
          <p:nvPr/>
        </p:nvPicPr>
        <p:blipFill rotWithShape="1">
          <a:blip r:embed="rId4">
            <a:alphaModFix/>
          </a:blip>
          <a:srcRect/>
          <a:stretch/>
        </p:blipFill>
        <p:spPr>
          <a:xfrm>
            <a:off x="6328695" y="136738"/>
            <a:ext cx="278069" cy="278069"/>
          </a:xfrm>
          <a:prstGeom prst="rect">
            <a:avLst/>
          </a:prstGeom>
          <a:noFill/>
          <a:ln>
            <a:noFill/>
          </a:ln>
        </p:spPr>
      </p:pic>
      <p:pic>
        <p:nvPicPr>
          <p:cNvPr id="5" name="Google Shape;88;p130">
            <a:extLst>
              <a:ext uri="{FF2B5EF4-FFF2-40B4-BE49-F238E27FC236}">
                <a16:creationId xmlns:a16="http://schemas.microsoft.com/office/drawing/2014/main" id="{68E61211-D374-9FFE-2B7A-9859F1DD9D69}"/>
              </a:ext>
            </a:extLst>
          </p:cNvPr>
          <p:cNvPicPr preferRelativeResize="0"/>
          <p:nvPr/>
        </p:nvPicPr>
        <p:blipFill rotWithShape="1">
          <a:blip r:embed="rId5">
            <a:alphaModFix amt="20000"/>
          </a:blip>
          <a:srcRect/>
          <a:stretch/>
        </p:blipFill>
        <p:spPr>
          <a:xfrm>
            <a:off x="4785497" y="136738"/>
            <a:ext cx="278069" cy="278069"/>
          </a:xfrm>
          <a:prstGeom prst="rect">
            <a:avLst/>
          </a:prstGeom>
          <a:noFill/>
          <a:ln>
            <a:noFill/>
          </a:ln>
        </p:spPr>
      </p:pic>
      <p:pic>
        <p:nvPicPr>
          <p:cNvPr id="6" name="Google Shape;89;p130">
            <a:extLst>
              <a:ext uri="{FF2B5EF4-FFF2-40B4-BE49-F238E27FC236}">
                <a16:creationId xmlns:a16="http://schemas.microsoft.com/office/drawing/2014/main" id="{0C4C15EF-DB91-D045-63CA-A43B14E24BF0}"/>
              </a:ext>
            </a:extLst>
          </p:cNvPr>
          <p:cNvPicPr preferRelativeResize="0"/>
          <p:nvPr/>
        </p:nvPicPr>
        <p:blipFill rotWithShape="1">
          <a:blip r:embed="rId6">
            <a:alphaModFix amt="20000"/>
          </a:blip>
          <a:srcRect/>
          <a:stretch/>
        </p:blipFill>
        <p:spPr>
          <a:xfrm>
            <a:off x="3226912" y="136738"/>
            <a:ext cx="278069" cy="278069"/>
          </a:xfrm>
          <a:prstGeom prst="rect">
            <a:avLst/>
          </a:prstGeom>
          <a:noFill/>
          <a:ln>
            <a:noFill/>
          </a:ln>
        </p:spPr>
      </p:pic>
      <p:pic>
        <p:nvPicPr>
          <p:cNvPr id="7" name="Google Shape;90;p130">
            <a:extLst>
              <a:ext uri="{FF2B5EF4-FFF2-40B4-BE49-F238E27FC236}">
                <a16:creationId xmlns:a16="http://schemas.microsoft.com/office/drawing/2014/main" id="{94F323F1-1662-47E9-609C-BD169D0FAC4E}"/>
              </a:ext>
            </a:extLst>
          </p:cNvPr>
          <p:cNvPicPr preferRelativeResize="0"/>
          <p:nvPr/>
        </p:nvPicPr>
        <p:blipFill rotWithShape="1">
          <a:blip r:embed="rId7">
            <a:alphaModFix amt="20000"/>
          </a:blip>
          <a:srcRect/>
          <a:stretch/>
        </p:blipFill>
        <p:spPr>
          <a:xfrm>
            <a:off x="1668327" y="136738"/>
            <a:ext cx="278069" cy="278069"/>
          </a:xfrm>
          <a:prstGeom prst="rect">
            <a:avLst/>
          </a:prstGeom>
          <a:noFill/>
          <a:ln>
            <a:noFill/>
          </a:ln>
        </p:spPr>
      </p:pic>
      <p:sp>
        <p:nvSpPr>
          <p:cNvPr id="8" name="Google Shape;91;p130">
            <a:extLst>
              <a:ext uri="{FF2B5EF4-FFF2-40B4-BE49-F238E27FC236}">
                <a16:creationId xmlns:a16="http://schemas.microsoft.com/office/drawing/2014/main" id="{4BCADB33-AC4B-F807-0021-88EA4C03FE12}"/>
              </a:ext>
            </a:extLst>
          </p:cNvPr>
          <p:cNvSpPr/>
          <p:nvPr/>
        </p:nvSpPr>
        <p:spPr>
          <a:xfrm>
            <a:off x="6610183"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افتتاح الحصة</a:t>
            </a:r>
            <a:endParaRPr kumimoji="0" sz="1800" b="0" i="0" u="none" strike="noStrike" kern="0" cap="none" spc="0" normalizeH="0" baseline="0" noProof="0" dirty="0">
              <a:ln>
                <a:noFill/>
              </a:ln>
              <a:solidFill>
                <a:srgbClr val="000000">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9" name="Google Shape;92;p130">
            <a:extLst>
              <a:ext uri="{FF2B5EF4-FFF2-40B4-BE49-F238E27FC236}">
                <a16:creationId xmlns:a16="http://schemas.microsoft.com/office/drawing/2014/main" id="{DE5E6FFD-FADF-C6DF-DA2E-F42104F3C633}"/>
              </a:ext>
            </a:extLst>
          </p:cNvPr>
          <p:cNvSpPr/>
          <p:nvPr/>
        </p:nvSpPr>
        <p:spPr>
          <a:xfrm>
            <a:off x="351523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استـماع وتحدث</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0" name="Google Shape;93;p130">
            <a:extLst>
              <a:ext uri="{FF2B5EF4-FFF2-40B4-BE49-F238E27FC236}">
                <a16:creationId xmlns:a16="http://schemas.microsoft.com/office/drawing/2014/main" id="{FECE8D95-1BD3-24A3-3BD6-1B3642258861}"/>
              </a:ext>
            </a:extLst>
          </p:cNvPr>
          <p:cNvSpPr/>
          <p:nvPr/>
        </p:nvSpPr>
        <p:spPr>
          <a:xfrm>
            <a:off x="398069"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اختــتام الحــصة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sp>
        <p:nvSpPr>
          <p:cNvPr id="11" name="Google Shape;94;p130">
            <a:extLst>
              <a:ext uri="{FF2B5EF4-FFF2-40B4-BE49-F238E27FC236}">
                <a16:creationId xmlns:a16="http://schemas.microsoft.com/office/drawing/2014/main" id="{A2E3F56D-866B-C813-DDF5-3E9CBF88A498}"/>
              </a:ext>
            </a:extLst>
          </p:cNvPr>
          <p:cNvSpPr/>
          <p:nvPr/>
        </p:nvSpPr>
        <p:spPr>
          <a:xfrm>
            <a:off x="507211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rPr>
              <a:t>معــــــــــجم</a:t>
            </a:r>
            <a:endParaRPr kumimoji="0" sz="1800" b="0" i="0" u="none" strike="noStrike" kern="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sym typeface="Arial"/>
            </a:endParaRPr>
          </a:p>
        </p:txBody>
      </p:sp>
      <p:sp>
        <p:nvSpPr>
          <p:cNvPr id="12" name="Google Shape;95;p130">
            <a:extLst>
              <a:ext uri="{FF2B5EF4-FFF2-40B4-BE49-F238E27FC236}">
                <a16:creationId xmlns:a16="http://schemas.microsoft.com/office/drawing/2014/main" id="{8FDF3CB9-73DE-3ED2-B1D5-FBDDF054C0E7}"/>
              </a:ext>
            </a:extLst>
          </p:cNvPr>
          <p:cNvSpPr/>
          <p:nvPr/>
        </p:nvSpPr>
        <p:spPr>
          <a:xfrm>
            <a:off x="1956654" y="131773"/>
            <a:ext cx="1260000" cy="288000"/>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565F88"/>
              </a:buClr>
              <a:buSzPts val="1600"/>
              <a:buFont typeface="Arial"/>
              <a:buNone/>
              <a:tabLst/>
              <a:defRPr/>
            </a:pPr>
            <a:r>
              <a:rPr kumimoji="0" lang="ar-MA" sz="2000" b="1"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rPr>
              <a:t>قراءة/ كتابة</a:t>
            </a:r>
            <a:endParaRPr kumimoji="0" sz="1800" b="0" i="0" u="none" strike="noStrike" kern="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sym typeface="Arial"/>
            </a:endParaRPr>
          </a:p>
        </p:txBody>
      </p:sp>
      <p:pic>
        <p:nvPicPr>
          <p:cNvPr id="17" name="Espace réservé pour une image  16" descr="Une image contenant habits, sourire, dessin humoristique, clipart&#10;&#10;Le contenu généré par l’IA peut être incorrect.">
            <a:extLst>
              <a:ext uri="{FF2B5EF4-FFF2-40B4-BE49-F238E27FC236}">
                <a16:creationId xmlns:a16="http://schemas.microsoft.com/office/drawing/2014/main" id="{9B10EC77-A4DA-45F6-75E3-86BEE6AE53AD}"/>
              </a:ext>
            </a:extLst>
          </p:cNvPr>
          <p:cNvPicPr>
            <a:picLocks noGrp="1" noChangeAspect="1"/>
          </p:cNvPicPr>
          <p:nvPr>
            <p:ph type="pic" idx="14"/>
          </p:nvPr>
        </p:nvPicPr>
        <p:blipFill>
          <a:blip r:embed="rId8"/>
          <a:srcRect/>
          <a:stretch>
            <a:fillRect/>
          </a:stretch>
        </p:blipFill>
        <p:spPr>
          <a:xfrm>
            <a:off x="7956000" y="714435"/>
            <a:ext cx="792000" cy="792000"/>
          </a:xfrm>
        </p:spPr>
      </p:pic>
      <p:pic>
        <p:nvPicPr>
          <p:cNvPr id="25" name="Image 24">
            <a:extLst>
              <a:ext uri="{FF2B5EF4-FFF2-40B4-BE49-F238E27FC236}">
                <a16:creationId xmlns:a16="http://schemas.microsoft.com/office/drawing/2014/main" id="{C631EAF9-0B05-0DE1-5B2E-B7784C6C45E5}"/>
              </a:ext>
            </a:extLst>
          </p:cNvPr>
          <p:cNvPicPr>
            <a:picLocks noChangeAspect="1"/>
          </p:cNvPicPr>
          <p:nvPr/>
        </p:nvPicPr>
        <p:blipFill>
          <a:blip r:embed="rId9"/>
          <a:stretch>
            <a:fillRect/>
          </a:stretch>
        </p:blipFill>
        <p:spPr>
          <a:xfrm>
            <a:off x="5829761" y="1906383"/>
            <a:ext cx="1877558" cy="2052000"/>
          </a:xfrm>
          <a:prstGeom prst="rect">
            <a:avLst/>
          </a:prstGeom>
        </p:spPr>
      </p:pic>
      <p:pic>
        <p:nvPicPr>
          <p:cNvPr id="26" name="Image 25">
            <a:extLst>
              <a:ext uri="{FF2B5EF4-FFF2-40B4-BE49-F238E27FC236}">
                <a16:creationId xmlns:a16="http://schemas.microsoft.com/office/drawing/2014/main" id="{8F2A2ECE-C755-A6DB-ADD9-A912F18F021D}"/>
              </a:ext>
            </a:extLst>
          </p:cNvPr>
          <p:cNvPicPr>
            <a:picLocks noChangeAspect="1"/>
          </p:cNvPicPr>
          <p:nvPr/>
        </p:nvPicPr>
        <p:blipFill>
          <a:blip r:embed="rId10"/>
          <a:stretch>
            <a:fillRect/>
          </a:stretch>
        </p:blipFill>
        <p:spPr>
          <a:xfrm>
            <a:off x="1147863" y="1906383"/>
            <a:ext cx="1872967" cy="2052000"/>
          </a:xfrm>
          <a:prstGeom prst="rect">
            <a:avLst/>
          </a:prstGeom>
        </p:spPr>
      </p:pic>
      <p:pic>
        <p:nvPicPr>
          <p:cNvPr id="27" name="Image 26">
            <a:extLst>
              <a:ext uri="{FF2B5EF4-FFF2-40B4-BE49-F238E27FC236}">
                <a16:creationId xmlns:a16="http://schemas.microsoft.com/office/drawing/2014/main" id="{0007F370-7674-5086-A6DE-4F82C43B2A0B}"/>
              </a:ext>
            </a:extLst>
          </p:cNvPr>
          <p:cNvPicPr>
            <a:picLocks noChangeAspect="1"/>
          </p:cNvPicPr>
          <p:nvPr/>
        </p:nvPicPr>
        <p:blipFill rotWithShape="1">
          <a:blip r:embed="rId11"/>
          <a:srcRect t="-77" b="-77"/>
          <a:stretch>
            <a:fillRect/>
          </a:stretch>
        </p:blipFill>
        <p:spPr>
          <a:xfrm>
            <a:off x="5829761" y="4201384"/>
            <a:ext cx="1872966" cy="2052000"/>
          </a:xfrm>
          <a:prstGeom prst="rect">
            <a:avLst/>
          </a:prstGeom>
        </p:spPr>
      </p:pic>
      <p:pic>
        <p:nvPicPr>
          <p:cNvPr id="28" name="Image 27">
            <a:extLst>
              <a:ext uri="{FF2B5EF4-FFF2-40B4-BE49-F238E27FC236}">
                <a16:creationId xmlns:a16="http://schemas.microsoft.com/office/drawing/2014/main" id="{91BA3F9D-4218-F71B-89B9-7F1DC47CF823}"/>
              </a:ext>
            </a:extLst>
          </p:cNvPr>
          <p:cNvPicPr>
            <a:picLocks noChangeAspect="1"/>
          </p:cNvPicPr>
          <p:nvPr/>
        </p:nvPicPr>
        <p:blipFill>
          <a:blip r:embed="rId12"/>
          <a:stretch>
            <a:fillRect/>
          </a:stretch>
        </p:blipFill>
        <p:spPr>
          <a:xfrm>
            <a:off x="3504981" y="1906383"/>
            <a:ext cx="1872966" cy="2052000"/>
          </a:xfrm>
          <a:prstGeom prst="rect">
            <a:avLst/>
          </a:prstGeom>
        </p:spPr>
      </p:pic>
      <p:pic>
        <p:nvPicPr>
          <p:cNvPr id="29" name="Image 28">
            <a:extLst>
              <a:ext uri="{FF2B5EF4-FFF2-40B4-BE49-F238E27FC236}">
                <a16:creationId xmlns:a16="http://schemas.microsoft.com/office/drawing/2014/main" id="{41928834-67AF-332B-A015-8203C70C5A3C}"/>
              </a:ext>
            </a:extLst>
          </p:cNvPr>
          <p:cNvPicPr>
            <a:picLocks noChangeAspect="1"/>
          </p:cNvPicPr>
          <p:nvPr/>
        </p:nvPicPr>
        <p:blipFill>
          <a:blip r:embed="rId13"/>
          <a:stretch>
            <a:fillRect/>
          </a:stretch>
        </p:blipFill>
        <p:spPr>
          <a:xfrm>
            <a:off x="1147862" y="4201384"/>
            <a:ext cx="1872966" cy="2052000"/>
          </a:xfrm>
          <a:prstGeom prst="rect">
            <a:avLst/>
          </a:prstGeom>
        </p:spPr>
      </p:pic>
      <p:pic>
        <p:nvPicPr>
          <p:cNvPr id="30" name="Image 29">
            <a:extLst>
              <a:ext uri="{FF2B5EF4-FFF2-40B4-BE49-F238E27FC236}">
                <a16:creationId xmlns:a16="http://schemas.microsoft.com/office/drawing/2014/main" id="{86B3AA21-4CC5-1164-651D-FA1B5BFCE4DC}"/>
              </a:ext>
            </a:extLst>
          </p:cNvPr>
          <p:cNvPicPr>
            <a:picLocks noChangeAspect="1"/>
          </p:cNvPicPr>
          <p:nvPr/>
        </p:nvPicPr>
        <p:blipFill>
          <a:blip r:embed="rId14"/>
          <a:stretch>
            <a:fillRect/>
          </a:stretch>
        </p:blipFill>
        <p:spPr>
          <a:xfrm>
            <a:off x="3504981" y="4195598"/>
            <a:ext cx="1872966" cy="2052000"/>
          </a:xfrm>
          <a:prstGeom prst="rect">
            <a:avLst/>
          </a:prstGeom>
        </p:spPr>
      </p:pic>
      <p:pic>
        <p:nvPicPr>
          <p:cNvPr id="32" name="Image 31" descr="Une image contenant meubles, bureau, table, illustration&#10;&#10;Le contenu généré par l’IA peut être incorrect.">
            <a:extLst>
              <a:ext uri="{FF2B5EF4-FFF2-40B4-BE49-F238E27FC236}">
                <a16:creationId xmlns:a16="http://schemas.microsoft.com/office/drawing/2014/main" id="{7097DAAE-E90D-4155-D2EE-BC4537085123}"/>
              </a:ext>
            </a:extLst>
          </p:cNvPr>
          <p:cNvPicPr>
            <a:picLocks noChangeAspect="1"/>
          </p:cNvPicPr>
          <p:nvPr/>
        </p:nvPicPr>
        <p:blipFill>
          <a:blip r:embed="rId15"/>
          <a:stretch>
            <a:fillRect/>
          </a:stretch>
        </p:blipFill>
        <p:spPr>
          <a:xfrm>
            <a:off x="1097048" y="1852383"/>
            <a:ext cx="1974593" cy="2160000"/>
          </a:xfrm>
          <a:prstGeom prst="rect">
            <a:avLst/>
          </a:prstGeom>
        </p:spPr>
      </p:pic>
      <p:pic>
        <p:nvPicPr>
          <p:cNvPr id="34" name="Image 33" descr="Une image contenant ciel, plein air, personne, drapeau&#10;&#10;Le contenu généré par l’IA peut être incorrect.">
            <a:extLst>
              <a:ext uri="{FF2B5EF4-FFF2-40B4-BE49-F238E27FC236}">
                <a16:creationId xmlns:a16="http://schemas.microsoft.com/office/drawing/2014/main" id="{6EE68A1E-F4ED-EC67-366A-35B51BCFE25C}"/>
              </a:ext>
            </a:extLst>
          </p:cNvPr>
          <p:cNvPicPr>
            <a:picLocks noChangeAspect="1"/>
          </p:cNvPicPr>
          <p:nvPr/>
        </p:nvPicPr>
        <p:blipFill>
          <a:blip r:embed="rId16"/>
          <a:stretch>
            <a:fillRect/>
          </a:stretch>
        </p:blipFill>
        <p:spPr>
          <a:xfrm>
            <a:off x="5776632" y="1852383"/>
            <a:ext cx="1976908" cy="2160000"/>
          </a:xfrm>
          <a:prstGeom prst="rect">
            <a:avLst/>
          </a:prstGeom>
        </p:spPr>
      </p:pic>
      <p:pic>
        <p:nvPicPr>
          <p:cNvPr id="36" name="Image 35" descr="Une image contenant ciel, nuage, arbre, plante&#10;&#10;Le contenu généré par l’IA peut être incorrect.">
            <a:extLst>
              <a:ext uri="{FF2B5EF4-FFF2-40B4-BE49-F238E27FC236}">
                <a16:creationId xmlns:a16="http://schemas.microsoft.com/office/drawing/2014/main" id="{F194E0EE-DFF3-ECEA-8DCC-E2174E8F983A}"/>
              </a:ext>
            </a:extLst>
          </p:cNvPr>
          <p:cNvPicPr>
            <a:picLocks noChangeAspect="1"/>
          </p:cNvPicPr>
          <p:nvPr/>
        </p:nvPicPr>
        <p:blipFill>
          <a:blip r:embed="rId17"/>
          <a:stretch>
            <a:fillRect/>
          </a:stretch>
        </p:blipFill>
        <p:spPr>
          <a:xfrm>
            <a:off x="1097048" y="4141598"/>
            <a:ext cx="1974593" cy="2160000"/>
          </a:xfrm>
          <a:prstGeom prst="rect">
            <a:avLst/>
          </a:prstGeom>
        </p:spPr>
      </p:pic>
      <p:pic>
        <p:nvPicPr>
          <p:cNvPr id="38" name="Image 37" descr="Une image contenant intérieur, rideau, meubles, théâtre&#10;&#10;Le contenu généré par l’IA peut être incorrect.">
            <a:extLst>
              <a:ext uri="{FF2B5EF4-FFF2-40B4-BE49-F238E27FC236}">
                <a16:creationId xmlns:a16="http://schemas.microsoft.com/office/drawing/2014/main" id="{FB985CE8-EE92-89FA-7DA1-29F19F9F6B2B}"/>
              </a:ext>
            </a:extLst>
          </p:cNvPr>
          <p:cNvPicPr>
            <a:picLocks noChangeAspect="1"/>
          </p:cNvPicPr>
          <p:nvPr/>
        </p:nvPicPr>
        <p:blipFill>
          <a:blip r:embed="rId18"/>
          <a:stretch>
            <a:fillRect/>
          </a:stretch>
        </p:blipFill>
        <p:spPr>
          <a:xfrm>
            <a:off x="3451852" y="4141598"/>
            <a:ext cx="1976908" cy="2160000"/>
          </a:xfrm>
          <a:prstGeom prst="rect">
            <a:avLst/>
          </a:prstGeom>
        </p:spPr>
      </p:pic>
      <p:pic>
        <p:nvPicPr>
          <p:cNvPr id="40" name="Image 39" descr="Une image contenant chaise, meubles, table, fenêtre&#10;&#10;Le contenu généré par l’IA peut être incorrect.">
            <a:extLst>
              <a:ext uri="{FF2B5EF4-FFF2-40B4-BE49-F238E27FC236}">
                <a16:creationId xmlns:a16="http://schemas.microsoft.com/office/drawing/2014/main" id="{8EE07392-A930-3658-23F1-74DEE8D86D28}"/>
              </a:ext>
            </a:extLst>
          </p:cNvPr>
          <p:cNvPicPr>
            <a:picLocks noChangeAspect="1"/>
          </p:cNvPicPr>
          <p:nvPr/>
        </p:nvPicPr>
        <p:blipFill>
          <a:blip r:embed="rId19"/>
          <a:stretch>
            <a:fillRect/>
          </a:stretch>
        </p:blipFill>
        <p:spPr>
          <a:xfrm>
            <a:off x="3454167" y="1852383"/>
            <a:ext cx="1974593" cy="2160000"/>
          </a:xfrm>
          <a:prstGeom prst="rect">
            <a:avLst/>
          </a:prstGeom>
        </p:spPr>
      </p:pic>
      <p:pic>
        <p:nvPicPr>
          <p:cNvPr id="42" name="Image 41" descr="Une image contenant pièce, bibliothèque, livre, habits&#10;&#10;Le contenu généré par l’IA peut être incorrect.">
            <a:extLst>
              <a:ext uri="{FF2B5EF4-FFF2-40B4-BE49-F238E27FC236}">
                <a16:creationId xmlns:a16="http://schemas.microsoft.com/office/drawing/2014/main" id="{43C0867F-7002-90EB-8157-017E3236A7FE}"/>
              </a:ext>
            </a:extLst>
          </p:cNvPr>
          <p:cNvPicPr>
            <a:picLocks noChangeAspect="1"/>
          </p:cNvPicPr>
          <p:nvPr/>
        </p:nvPicPr>
        <p:blipFill>
          <a:blip r:embed="rId20"/>
          <a:stretch>
            <a:fillRect/>
          </a:stretch>
        </p:blipFill>
        <p:spPr>
          <a:xfrm>
            <a:off x="5778947" y="4141598"/>
            <a:ext cx="1974593" cy="2160000"/>
          </a:xfrm>
          <a:prstGeom prst="rect">
            <a:avLst/>
          </a:prstGeom>
        </p:spPr>
      </p:pic>
    </p:spTree>
    <p:extLst>
      <p:ext uri="{BB962C8B-B14F-4D97-AF65-F5344CB8AC3E}">
        <p14:creationId xmlns:p14="http://schemas.microsoft.com/office/powerpoint/2010/main" val="29898612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10" presetClass="exit" presetSubtype="0" fill="hold" nodeType="withEffect">
                                  <p:stCondLst>
                                    <p:cond delay="0"/>
                                  </p:stCondLst>
                                  <p:childTnLst>
                                    <p:animEffect transition="out" filter="fade">
                                      <p:cBhvr>
                                        <p:cTn id="14" dur="500"/>
                                        <p:tgtEl>
                                          <p:spTgt spid="32"/>
                                        </p:tgtEl>
                                      </p:cBhvr>
                                    </p:animEffect>
                                    <p:set>
                                      <p:cBhvr>
                                        <p:cTn id="15" dur="1" fill="hold">
                                          <p:stCondLst>
                                            <p:cond delay="499"/>
                                          </p:stCondLst>
                                        </p:cTn>
                                        <p:tgtEl>
                                          <p:spTgt spid="3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par>
                                <p:cTn id="21" presetID="10" presetClass="exit" presetSubtype="0" fill="hold" nodeType="with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xit" presetSubtype="0" fill="hold" nodeType="with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xit" presetSubtype="0" fill="hold"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xit" presetSubtype="0" fill="hold" nodeType="withEffect">
                                  <p:stCondLst>
                                    <p:cond delay="0"/>
                                  </p:stCondLst>
                                  <p:childTnLst>
                                    <p:animEffect transition="out" filter="fade">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72F27D5-A077-5E99-D536-60D4C4696D53}"/>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166A531A-AF09-5175-E068-7C307FD159D4}"/>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لاحظوا الصور -  ما المكان التي لا نجده في المدرسة؟ </a:t>
            </a:r>
          </a:p>
        </p:txBody>
      </p:sp>
      <p:pic>
        <p:nvPicPr>
          <p:cNvPr id="18" name="Espace réservé pour une image  3">
            <a:extLst>
              <a:ext uri="{FF2B5EF4-FFF2-40B4-BE49-F238E27FC236}">
                <a16:creationId xmlns:a16="http://schemas.microsoft.com/office/drawing/2014/main" id="{D31F2A7B-9B97-0A77-C4F9-CFE66841FDA9}"/>
              </a:ext>
            </a:extLst>
          </p:cNvPr>
          <p:cNvPicPr>
            <a:picLocks noGrp="1" noChangeAspect="1"/>
          </p:cNvPicPr>
          <p:nvPr>
            <p:ph type="pic" sz="quarter" idx="12"/>
          </p:nvPr>
        </p:nvPicPr>
        <p:blipFill>
          <a:blip r:embed="rId3"/>
          <a:srcRect/>
          <a:stretch>
            <a:fillRect/>
          </a:stretch>
        </p:blipFill>
        <p:spPr>
          <a:xfrm>
            <a:off x="7924249" y="684000"/>
            <a:ext cx="849525" cy="849525"/>
          </a:xfrm>
          <a:prstGeom prst="rect">
            <a:avLst/>
          </a:prstGeom>
        </p:spPr>
      </p:pic>
      <p:pic>
        <p:nvPicPr>
          <p:cNvPr id="4" name="Image 3">
            <a:extLst>
              <a:ext uri="{FF2B5EF4-FFF2-40B4-BE49-F238E27FC236}">
                <a16:creationId xmlns:a16="http://schemas.microsoft.com/office/drawing/2014/main" id="{0C8B85FA-6F79-BF27-690D-4844427DBF0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CF74B018-FA6C-6F25-29B5-5A9707219C7E}"/>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E9858BA0-56AD-289C-490A-6CAE46D103B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9E6D647E-FB8B-8338-30E6-830FD4D2BBA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160A3243-E007-973F-031E-924EA8480F8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4899992A-D6F0-6066-936D-D07BCFBA4EE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58F8E646-B01A-0C84-F02E-D9DCEF0FA5DF}"/>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10AFCDAD-C6E2-47BA-4710-41D23D2D254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5" name="Image 4">
            <a:extLst>
              <a:ext uri="{FF2B5EF4-FFF2-40B4-BE49-F238E27FC236}">
                <a16:creationId xmlns:a16="http://schemas.microsoft.com/office/drawing/2014/main" id="{F2158D9E-4490-3905-D98D-BA7BBAF6AA6C}"/>
              </a:ext>
            </a:extLst>
          </p:cNvPr>
          <p:cNvPicPr>
            <a:picLocks noChangeAspect="1"/>
          </p:cNvPicPr>
          <p:nvPr/>
        </p:nvPicPr>
        <p:blipFill rotWithShape="1">
          <a:blip r:embed="rId8"/>
          <a:srcRect/>
          <a:stretch>
            <a:fillRect/>
          </a:stretch>
        </p:blipFill>
        <p:spPr>
          <a:xfrm>
            <a:off x="936117" y="1701777"/>
            <a:ext cx="2160000" cy="2360046"/>
          </a:xfrm>
          <a:prstGeom prst="rect">
            <a:avLst/>
          </a:prstGeom>
        </p:spPr>
      </p:pic>
      <p:pic>
        <p:nvPicPr>
          <p:cNvPr id="6" name="Image 5">
            <a:extLst>
              <a:ext uri="{FF2B5EF4-FFF2-40B4-BE49-F238E27FC236}">
                <a16:creationId xmlns:a16="http://schemas.microsoft.com/office/drawing/2014/main" id="{19A0AA85-A149-334F-4B3C-9CC0CA30656C}"/>
              </a:ext>
            </a:extLst>
          </p:cNvPr>
          <p:cNvPicPr>
            <a:picLocks noChangeAspect="1"/>
          </p:cNvPicPr>
          <p:nvPr/>
        </p:nvPicPr>
        <p:blipFill>
          <a:blip r:embed="rId9"/>
          <a:stretch>
            <a:fillRect/>
          </a:stretch>
        </p:blipFill>
        <p:spPr>
          <a:xfrm>
            <a:off x="5539114" y="1695352"/>
            <a:ext cx="2160000" cy="2366471"/>
          </a:xfrm>
          <a:prstGeom prst="rect">
            <a:avLst/>
          </a:prstGeom>
        </p:spPr>
      </p:pic>
      <p:pic>
        <p:nvPicPr>
          <p:cNvPr id="7" name="Image 6">
            <a:extLst>
              <a:ext uri="{FF2B5EF4-FFF2-40B4-BE49-F238E27FC236}">
                <a16:creationId xmlns:a16="http://schemas.microsoft.com/office/drawing/2014/main" id="{2B1C38F7-8E7B-213E-1BEC-EB6DC5B981EE}"/>
              </a:ext>
            </a:extLst>
          </p:cNvPr>
          <p:cNvPicPr>
            <a:picLocks noChangeAspect="1"/>
          </p:cNvPicPr>
          <p:nvPr/>
        </p:nvPicPr>
        <p:blipFill>
          <a:blip r:embed="rId10"/>
          <a:srcRect/>
          <a:stretch/>
        </p:blipFill>
        <p:spPr>
          <a:xfrm>
            <a:off x="3249354" y="4092594"/>
            <a:ext cx="2160000" cy="2360046"/>
          </a:xfrm>
          <a:prstGeom prst="rect">
            <a:avLst/>
          </a:prstGeom>
        </p:spPr>
      </p:pic>
      <p:pic>
        <p:nvPicPr>
          <p:cNvPr id="8" name="Image 7">
            <a:extLst>
              <a:ext uri="{FF2B5EF4-FFF2-40B4-BE49-F238E27FC236}">
                <a16:creationId xmlns:a16="http://schemas.microsoft.com/office/drawing/2014/main" id="{C3110E01-6C2F-FAA1-FD37-F14876A17A45}"/>
              </a:ext>
            </a:extLst>
          </p:cNvPr>
          <p:cNvPicPr>
            <a:picLocks noChangeAspect="1"/>
          </p:cNvPicPr>
          <p:nvPr/>
        </p:nvPicPr>
        <p:blipFill>
          <a:blip r:embed="rId11"/>
          <a:stretch>
            <a:fillRect/>
          </a:stretch>
        </p:blipFill>
        <p:spPr>
          <a:xfrm>
            <a:off x="5539114" y="4094103"/>
            <a:ext cx="2160000" cy="2360685"/>
          </a:xfrm>
          <a:prstGeom prst="rect">
            <a:avLst/>
          </a:prstGeom>
        </p:spPr>
      </p:pic>
      <p:pic>
        <p:nvPicPr>
          <p:cNvPr id="9" name="Image 8">
            <a:extLst>
              <a:ext uri="{FF2B5EF4-FFF2-40B4-BE49-F238E27FC236}">
                <a16:creationId xmlns:a16="http://schemas.microsoft.com/office/drawing/2014/main" id="{6AF748C1-0EFC-167F-91BA-FEFBA7182667}"/>
              </a:ext>
            </a:extLst>
          </p:cNvPr>
          <p:cNvPicPr>
            <a:picLocks noChangeAspect="1"/>
          </p:cNvPicPr>
          <p:nvPr/>
        </p:nvPicPr>
        <p:blipFill>
          <a:blip r:embed="rId12"/>
          <a:stretch>
            <a:fillRect/>
          </a:stretch>
        </p:blipFill>
        <p:spPr>
          <a:xfrm>
            <a:off x="3249354" y="1698565"/>
            <a:ext cx="2160000" cy="2366471"/>
          </a:xfrm>
          <a:prstGeom prst="rect">
            <a:avLst/>
          </a:prstGeom>
        </p:spPr>
      </p:pic>
      <p:pic>
        <p:nvPicPr>
          <p:cNvPr id="10" name="Image 9">
            <a:extLst>
              <a:ext uri="{FF2B5EF4-FFF2-40B4-BE49-F238E27FC236}">
                <a16:creationId xmlns:a16="http://schemas.microsoft.com/office/drawing/2014/main" id="{F144AB79-EDA2-CE60-92F2-C5EF58484F12}"/>
              </a:ext>
            </a:extLst>
          </p:cNvPr>
          <p:cNvPicPr>
            <a:picLocks noChangeAspect="1"/>
          </p:cNvPicPr>
          <p:nvPr/>
        </p:nvPicPr>
        <p:blipFill rotWithShape="1">
          <a:blip r:embed="rId13"/>
          <a:srcRect/>
          <a:stretch>
            <a:fillRect/>
          </a:stretch>
        </p:blipFill>
        <p:spPr>
          <a:xfrm>
            <a:off x="959594" y="4090143"/>
            <a:ext cx="2159999" cy="2362816"/>
          </a:xfrm>
          <a:prstGeom prst="rect">
            <a:avLst/>
          </a:prstGeom>
        </p:spPr>
      </p:pic>
    </p:spTree>
    <p:extLst>
      <p:ext uri="{BB962C8B-B14F-4D97-AF65-F5344CB8AC3E}">
        <p14:creationId xmlns:p14="http://schemas.microsoft.com/office/powerpoint/2010/main" val="177855176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9">
          <a:extLst>
            <a:ext uri="{FF2B5EF4-FFF2-40B4-BE49-F238E27FC236}">
              <a16:creationId xmlns:a16="http://schemas.microsoft.com/office/drawing/2014/main" id="{E33AD944-E674-644D-2C77-F0515BEA54B2}"/>
            </a:ext>
          </a:extLst>
        </p:cNvPr>
        <p:cNvGrpSpPr/>
        <p:nvPr/>
      </p:nvGrpSpPr>
      <p:grpSpPr>
        <a:xfrm>
          <a:off x="0" y="0"/>
          <a:ext cx="0" cy="0"/>
          <a:chOff x="0" y="0"/>
          <a:chExt cx="0" cy="0"/>
        </a:xfrm>
      </p:grpSpPr>
      <p:sp>
        <p:nvSpPr>
          <p:cNvPr id="1572" name="Google Shape;1572;p23">
            <a:extLst>
              <a:ext uri="{FF2B5EF4-FFF2-40B4-BE49-F238E27FC236}">
                <a16:creationId xmlns:a16="http://schemas.microsoft.com/office/drawing/2014/main" id="{24DEED20-81F0-8E7E-BF10-958A33C84819}"/>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أحسنتم ؛ غرفة النوم لا نجدها في المدرسة</a:t>
            </a:r>
          </a:p>
        </p:txBody>
      </p:sp>
      <p:pic>
        <p:nvPicPr>
          <p:cNvPr id="18" name="Espace réservé pour une image  3">
            <a:extLst>
              <a:ext uri="{FF2B5EF4-FFF2-40B4-BE49-F238E27FC236}">
                <a16:creationId xmlns:a16="http://schemas.microsoft.com/office/drawing/2014/main" id="{F53F1767-6A69-05DD-B1D2-278DDE45047C}"/>
              </a:ext>
            </a:extLst>
          </p:cNvPr>
          <p:cNvPicPr>
            <a:picLocks noGrp="1" noChangeAspect="1"/>
          </p:cNvPicPr>
          <p:nvPr>
            <p:ph type="pic" sz="quarter" idx="12"/>
          </p:nvPr>
        </p:nvPicPr>
        <p:blipFill>
          <a:blip r:embed="rId3"/>
          <a:srcRect/>
          <a:stretch>
            <a:fillRect/>
          </a:stretch>
        </p:blipFill>
        <p:spPr>
          <a:xfrm>
            <a:off x="7924249" y="684000"/>
            <a:ext cx="849525" cy="849525"/>
          </a:xfrm>
          <a:prstGeom prst="rect">
            <a:avLst/>
          </a:prstGeom>
        </p:spPr>
      </p:pic>
      <p:pic>
        <p:nvPicPr>
          <p:cNvPr id="4" name="Image 3">
            <a:extLst>
              <a:ext uri="{FF2B5EF4-FFF2-40B4-BE49-F238E27FC236}">
                <a16:creationId xmlns:a16="http://schemas.microsoft.com/office/drawing/2014/main" id="{F5E9082E-32A5-8BED-8C15-C573628359A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C6FE0A3A-4C87-BF1A-C352-EE464C3E0BF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09558177-96DF-155B-15FF-C4A1021B2BA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8AC7066E-241D-E0CA-9A8A-3443DFCD4FB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5486BD2B-36AF-90F6-6AC7-5C1FD41471C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0E974932-48FE-07D2-171C-3AF1D5BF9E7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AD7A5FA6-D1DE-71F2-24EA-0D8A6D0B09ED}"/>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01AE1F88-779E-6725-5847-BE0F07206F7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pic>
        <p:nvPicPr>
          <p:cNvPr id="15" name="Image 14">
            <a:extLst>
              <a:ext uri="{FF2B5EF4-FFF2-40B4-BE49-F238E27FC236}">
                <a16:creationId xmlns:a16="http://schemas.microsoft.com/office/drawing/2014/main" id="{4EE11855-4495-0974-D644-DD700F464A1D}"/>
              </a:ext>
            </a:extLst>
          </p:cNvPr>
          <p:cNvPicPr>
            <a:picLocks noChangeAspect="1"/>
          </p:cNvPicPr>
          <p:nvPr/>
        </p:nvPicPr>
        <p:blipFill rotWithShape="1">
          <a:blip r:embed="rId8"/>
          <a:srcRect/>
          <a:stretch>
            <a:fillRect/>
          </a:stretch>
        </p:blipFill>
        <p:spPr>
          <a:xfrm>
            <a:off x="936117" y="1701777"/>
            <a:ext cx="2160000" cy="2360046"/>
          </a:xfrm>
          <a:prstGeom prst="rect">
            <a:avLst/>
          </a:prstGeom>
        </p:spPr>
      </p:pic>
      <p:pic>
        <p:nvPicPr>
          <p:cNvPr id="22" name="Image 21">
            <a:extLst>
              <a:ext uri="{FF2B5EF4-FFF2-40B4-BE49-F238E27FC236}">
                <a16:creationId xmlns:a16="http://schemas.microsoft.com/office/drawing/2014/main" id="{02350BDA-AB6F-6C59-C06C-234B31C1D046}"/>
              </a:ext>
            </a:extLst>
          </p:cNvPr>
          <p:cNvPicPr>
            <a:picLocks noChangeAspect="1"/>
          </p:cNvPicPr>
          <p:nvPr/>
        </p:nvPicPr>
        <p:blipFill>
          <a:blip r:embed="rId9"/>
          <a:stretch>
            <a:fillRect/>
          </a:stretch>
        </p:blipFill>
        <p:spPr>
          <a:xfrm>
            <a:off x="5539114" y="1695352"/>
            <a:ext cx="2160000" cy="2366471"/>
          </a:xfrm>
          <a:prstGeom prst="rect">
            <a:avLst/>
          </a:prstGeom>
        </p:spPr>
      </p:pic>
      <p:pic>
        <p:nvPicPr>
          <p:cNvPr id="23" name="Image 22">
            <a:extLst>
              <a:ext uri="{FF2B5EF4-FFF2-40B4-BE49-F238E27FC236}">
                <a16:creationId xmlns:a16="http://schemas.microsoft.com/office/drawing/2014/main" id="{3D595197-3951-B331-F302-26D9DA8B971B}"/>
              </a:ext>
            </a:extLst>
          </p:cNvPr>
          <p:cNvPicPr>
            <a:picLocks noChangeAspect="1"/>
          </p:cNvPicPr>
          <p:nvPr/>
        </p:nvPicPr>
        <p:blipFill>
          <a:blip r:embed="rId10"/>
          <a:srcRect/>
          <a:stretch/>
        </p:blipFill>
        <p:spPr>
          <a:xfrm>
            <a:off x="3249354" y="4092594"/>
            <a:ext cx="2159999" cy="2360046"/>
          </a:xfrm>
          <a:prstGeom prst="rect">
            <a:avLst/>
          </a:prstGeom>
        </p:spPr>
      </p:pic>
      <p:pic>
        <p:nvPicPr>
          <p:cNvPr id="24" name="Image 23">
            <a:extLst>
              <a:ext uri="{FF2B5EF4-FFF2-40B4-BE49-F238E27FC236}">
                <a16:creationId xmlns:a16="http://schemas.microsoft.com/office/drawing/2014/main" id="{382B2EEB-CE8C-E819-BC86-1297E4769B20}"/>
              </a:ext>
            </a:extLst>
          </p:cNvPr>
          <p:cNvPicPr>
            <a:picLocks noChangeAspect="1"/>
          </p:cNvPicPr>
          <p:nvPr/>
        </p:nvPicPr>
        <p:blipFill>
          <a:blip r:embed="rId11"/>
          <a:stretch>
            <a:fillRect/>
          </a:stretch>
        </p:blipFill>
        <p:spPr>
          <a:xfrm>
            <a:off x="5539114" y="4094103"/>
            <a:ext cx="2160000" cy="2360685"/>
          </a:xfrm>
          <a:prstGeom prst="rect">
            <a:avLst/>
          </a:prstGeom>
        </p:spPr>
      </p:pic>
      <p:pic>
        <p:nvPicPr>
          <p:cNvPr id="25" name="Image 24">
            <a:extLst>
              <a:ext uri="{FF2B5EF4-FFF2-40B4-BE49-F238E27FC236}">
                <a16:creationId xmlns:a16="http://schemas.microsoft.com/office/drawing/2014/main" id="{03C1BA64-30F6-3990-7284-9E0E32CE6C6C}"/>
              </a:ext>
            </a:extLst>
          </p:cNvPr>
          <p:cNvPicPr>
            <a:picLocks noChangeAspect="1"/>
          </p:cNvPicPr>
          <p:nvPr/>
        </p:nvPicPr>
        <p:blipFill>
          <a:blip r:embed="rId12"/>
          <a:stretch>
            <a:fillRect/>
          </a:stretch>
        </p:blipFill>
        <p:spPr>
          <a:xfrm>
            <a:off x="3249354" y="1698565"/>
            <a:ext cx="2160000" cy="2366471"/>
          </a:xfrm>
          <a:prstGeom prst="rect">
            <a:avLst/>
          </a:prstGeom>
        </p:spPr>
      </p:pic>
      <p:pic>
        <p:nvPicPr>
          <p:cNvPr id="26" name="Image 25">
            <a:extLst>
              <a:ext uri="{FF2B5EF4-FFF2-40B4-BE49-F238E27FC236}">
                <a16:creationId xmlns:a16="http://schemas.microsoft.com/office/drawing/2014/main" id="{D568D850-4A73-32AC-6584-FFC4E65A58F2}"/>
              </a:ext>
            </a:extLst>
          </p:cNvPr>
          <p:cNvPicPr>
            <a:picLocks noChangeAspect="1"/>
          </p:cNvPicPr>
          <p:nvPr/>
        </p:nvPicPr>
        <p:blipFill rotWithShape="1">
          <a:blip r:embed="rId13"/>
          <a:srcRect/>
          <a:stretch>
            <a:fillRect/>
          </a:stretch>
        </p:blipFill>
        <p:spPr>
          <a:xfrm>
            <a:off x="959594" y="4090143"/>
            <a:ext cx="2159999" cy="2362816"/>
          </a:xfrm>
          <a:prstGeom prst="rect">
            <a:avLst/>
          </a:prstGeom>
        </p:spPr>
      </p:pic>
    </p:spTree>
    <p:extLst>
      <p:ext uri="{BB962C8B-B14F-4D97-AF65-F5344CB8AC3E}">
        <p14:creationId xmlns:p14="http://schemas.microsoft.com/office/powerpoint/2010/main" val="114259000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pPr marL="0" indent="0">
              <a:buNone/>
            </a:pPr>
            <a:endParaRPr lang="fr-MA" dirty="0"/>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220853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استماع وتحدث</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410490" y="3014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حكاية أنا أيضا أستطيع:  </a:t>
            </a:r>
          </a:p>
          <a:p>
            <a:pPr marL="0" lvl="0" indent="0" algn="r" rtl="1">
              <a:buClr>
                <a:srgbClr val="424D7B"/>
              </a:buClr>
              <a:buSzPct val="50000"/>
              <a:buNone/>
            </a:pPr>
            <a:r>
              <a:rPr lang="ar-MA" sz="2800" b="1" dirty="0">
                <a:cs typeface="Microsoft Uighur" panose="02000000000000000000" pitchFamily="2" charset="-78"/>
              </a:rPr>
              <a:t>              استخراج شخصيات ومكان الحكاية.</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296984" y="1777877"/>
            <a:ext cx="1874232"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استماع وتحدث</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1800" b="1" dirty="0">
                <a:latin typeface="Microsoft Uighur" panose="02000000000000000000" pitchFamily="2" charset="-78"/>
                <a:cs typeface="Microsoft Uighur" panose="02000000000000000000" pitchFamily="2" charset="-78"/>
              </a:rPr>
              <a:t>2</a:t>
            </a:r>
            <a:endParaRPr lang="fr-FR" sz="1800" b="1" dirty="0">
              <a:latin typeface="Microsoft Uighur" panose="02000000000000000000" pitchFamily="2" charset="-78"/>
            </a:endParaRPr>
          </a:p>
        </p:txBody>
      </p:sp>
      <p:pic>
        <p:nvPicPr>
          <p:cNvPr id="9" name="Image 20">
            <a:extLst>
              <a:ext uri="{FF2B5EF4-FFF2-40B4-BE49-F238E27FC236}">
                <a16:creationId xmlns:a16="http://schemas.microsoft.com/office/drawing/2014/main" id="{12D2729C-8EFD-6E51-1938-4FC00FA31671}"/>
              </a:ext>
            </a:extLst>
          </p:cNvPr>
          <p:cNvPicPr>
            <a:picLocks noChangeAspect="1"/>
          </p:cNvPicPr>
          <p:nvPr/>
        </p:nvPicPr>
        <p:blipFill>
          <a:blip r:embed="rId3"/>
          <a:srcRect/>
          <a:stretch/>
        </p:blipFill>
        <p:spPr>
          <a:xfrm>
            <a:off x="7415327" y="2101042"/>
            <a:ext cx="546492" cy="694778"/>
          </a:xfrm>
          <a:prstGeom prst="rect">
            <a:avLst/>
          </a:prstGeom>
        </p:spPr>
      </p:pic>
      <p:pic>
        <p:nvPicPr>
          <p:cNvPr id="11" name="Espace réservé pour une image  20">
            <a:extLst>
              <a:ext uri="{FF2B5EF4-FFF2-40B4-BE49-F238E27FC236}">
                <a16:creationId xmlns:a16="http://schemas.microsoft.com/office/drawing/2014/main" id="{BA21C181-47C9-9F48-B0FD-494878AC071F}"/>
              </a:ext>
            </a:extLst>
          </p:cNvPr>
          <p:cNvPicPr>
            <a:picLocks noChangeAspect="1"/>
          </p:cNvPicPr>
          <p:nvPr/>
        </p:nvPicPr>
        <p:blipFill rotWithShape="1">
          <a:blip r:embed="rId4">
            <a:extLst>
              <a:ext uri="{28A0092B-C50C-407E-A947-70E740481C1C}">
                <a14:useLocalDpi xmlns:a14="http://schemas.microsoft.com/office/drawing/2010/main" val="0"/>
              </a:ext>
            </a:extLst>
          </a:blip>
          <a:srcRect l="-7526" r="-7526"/>
          <a:stretch>
            <a:fillRect/>
          </a:stretch>
        </p:blipFill>
        <p:spPr>
          <a:xfrm>
            <a:off x="897899" y="1781573"/>
            <a:ext cx="540000" cy="540000"/>
          </a:xfrm>
          <a:prstGeom prst="rect">
            <a:avLst/>
          </a:prstGeom>
        </p:spPr>
      </p:pic>
    </p:spTree>
    <p:extLst>
      <p:ext uri="{BB962C8B-B14F-4D97-AF65-F5344CB8AC3E}">
        <p14:creationId xmlns:p14="http://schemas.microsoft.com/office/powerpoint/2010/main" val="3735564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rmAutofit/>
          </a:bodyPr>
          <a:lstStyle/>
          <a:p>
            <a:pPr lvl="1" algn="r" defTabSz="457200" rtl="1">
              <a:lnSpc>
                <a:spcPct val="83777"/>
              </a:lnSpc>
            </a:pPr>
            <a:r>
              <a:rPr lang="ar-SA" sz="2400" b="1" kern="1200" dirty="0">
                <a:solidFill>
                  <a:prstClr val="white">
                    <a:lumMod val="65000"/>
                  </a:prstClr>
                </a:solidFill>
                <a:latin typeface="Microsoft Uighur" panose="02000000000000000000" pitchFamily="2" charset="-78"/>
                <a:ea typeface="+mn-ea"/>
                <a:cs typeface="Microsoft Uighur" panose="02000000000000000000" pitchFamily="2" charset="-78"/>
                <a:sym typeface="Calibri"/>
              </a:rPr>
              <a:t>الآن سنمر إلى الحكاية. هل أنتم مستعدون؟ </a:t>
            </a:r>
            <a:endParaRPr lang="fr-FR" sz="2400" b="1" kern="1200" dirty="0">
              <a:solidFill>
                <a:prstClr val="white">
                  <a:lumMod val="65000"/>
                </a:prstClr>
              </a:solidFill>
              <a:latin typeface="Microsoft Uighur" panose="02000000000000000000" pitchFamily="2" charset="-78"/>
              <a:ea typeface="+mn-ea"/>
              <a:cs typeface="Microsoft Uighur" panose="02000000000000000000" pitchFamily="2" charset="-78"/>
            </a:endParaRPr>
          </a:p>
        </p:txBody>
      </p:sp>
      <p:pic>
        <p:nvPicPr>
          <p:cNvPr id="7"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A414067F-2A6F-2313-8B19-252543B7F631}"/>
              </a:ext>
            </a:extLst>
          </p:cNvPr>
          <p:cNvPicPr>
            <a:picLocks noGrp="1" noChangeAspect="1"/>
          </p:cNvPicPr>
          <p:nvPr>
            <p:ph type="pic" sz="quarter" idx="12"/>
          </p:nvPr>
        </p:nvPicPr>
        <p:blipFill>
          <a:blip r:embed="rId2"/>
          <a:srcRect/>
          <a:stretch/>
        </p:blipFill>
        <p:spPr>
          <a:prstGeom prst="rect">
            <a:avLst/>
          </a:prstGeom>
        </p:spPr>
      </p:pic>
      <p:pic>
        <p:nvPicPr>
          <p:cNvPr id="22" name="Espace réservé pour une image  21" descr="Une image contenant mur, habits, chaise, meubles&#10;&#10;Le contenu généré par l’IA peut être incorrect.">
            <a:extLst>
              <a:ext uri="{FF2B5EF4-FFF2-40B4-BE49-F238E27FC236}">
                <a16:creationId xmlns:a16="http://schemas.microsoft.com/office/drawing/2014/main" id="{585578D5-E267-C40B-71E7-14A06341A49A}"/>
              </a:ext>
            </a:extLst>
          </p:cNvPr>
          <p:cNvPicPr>
            <a:picLocks noGrp="1" noChangeAspect="1"/>
          </p:cNvPicPr>
          <p:nvPr>
            <p:ph type="pic" sz="quarter" idx="13"/>
          </p:nvPr>
        </p:nvPicPr>
        <p:blipFill>
          <a:blip r:embed="rId3"/>
          <a:srcRect t="10720" b="10720"/>
          <a:stretch>
            <a:fillRect/>
          </a:stretch>
        </p:blipFill>
        <p:spPr>
          <a:prstGeom prst="rect">
            <a:avLst/>
          </a:prstGeom>
          <a:ln>
            <a:noFill/>
          </a:ln>
          <a:effectLst>
            <a:softEdge rad="112500"/>
          </a:effectLst>
        </p:spPr>
      </p:pic>
      <p:pic>
        <p:nvPicPr>
          <p:cNvPr id="8" name="Image 7">
            <a:extLst>
              <a:ext uri="{FF2B5EF4-FFF2-40B4-BE49-F238E27FC236}">
                <a16:creationId xmlns:a16="http://schemas.microsoft.com/office/drawing/2014/main" id="{8E9F0929-1C7D-5690-5A0D-FB6CDDAB443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4A0C53E2-7922-E8C6-1017-7F4EA40F57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70A5B0F4-7216-D4E8-B54B-9BFACC0880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BB702314-474A-7A40-2D64-70CC0648AC79}"/>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40CF116E-0A70-9AD8-B5E9-2F68C30DCE4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5" name="Rectangle 14">
            <a:extLst>
              <a:ext uri="{FF2B5EF4-FFF2-40B4-BE49-F238E27FC236}">
                <a16:creationId xmlns:a16="http://schemas.microsoft.com/office/drawing/2014/main" id="{7D3D9C70-0CBC-2FB3-E690-6E18328464D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6" name="Rectangle 15">
            <a:extLst>
              <a:ext uri="{FF2B5EF4-FFF2-40B4-BE49-F238E27FC236}">
                <a16:creationId xmlns:a16="http://schemas.microsoft.com/office/drawing/2014/main" id="{EBD45CCB-5A5D-25F1-34BE-EF7CE58558A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7" name="Rectangle 16">
            <a:extLst>
              <a:ext uri="{FF2B5EF4-FFF2-40B4-BE49-F238E27FC236}">
                <a16:creationId xmlns:a16="http://schemas.microsoft.com/office/drawing/2014/main" id="{AE26B40D-0C5A-1EEC-12F8-5FB289F1238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5586261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69185D-A270-D680-6114-1C71C2A50E5E}"/>
              </a:ext>
            </a:extLst>
          </p:cNvPr>
          <p:cNvSpPr>
            <a:spLocks noGrp="1"/>
          </p:cNvSpPr>
          <p:nvPr>
            <p:ph type="title"/>
          </p:nvPr>
        </p:nvSpPr>
        <p:spPr/>
        <p:txBody>
          <a:bodyPr/>
          <a:lstStyle/>
          <a:p>
            <a:endParaRPr lang="fr-MA"/>
          </a:p>
        </p:txBody>
      </p:sp>
    </p:spTree>
    <p:extLst>
      <p:ext uri="{BB962C8B-B14F-4D97-AF65-F5344CB8AC3E}">
        <p14:creationId xmlns:p14="http://schemas.microsoft.com/office/powerpoint/2010/main" val="3740389999"/>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9D885-CB74-BADB-F742-D6C296C674F8}"/>
            </a:ext>
          </a:extLst>
        </p:cNvPr>
        <p:cNvGrpSpPr/>
        <p:nvPr/>
      </p:nvGrpSpPr>
      <p:grpSpPr>
        <a:xfrm>
          <a:off x="0" y="0"/>
          <a:ext cx="0" cy="0"/>
          <a:chOff x="0" y="0"/>
          <a:chExt cx="0" cy="0"/>
        </a:xfrm>
      </p:grpSpPr>
      <p:sp>
        <p:nvSpPr>
          <p:cNvPr id="15" name="Titre 14"/>
          <p:cNvSpPr>
            <a:spLocks noGrp="1"/>
          </p:cNvSpPr>
          <p:nvPr>
            <p:ph type="title"/>
          </p:nvPr>
        </p:nvSpPr>
        <p:spPr>
          <a:xfrm>
            <a:off x="650188" y="724335"/>
            <a:ext cx="6840000" cy="612000"/>
          </a:xfrm>
        </p:spPr>
        <p:txBody>
          <a:bodyPr/>
          <a:lstStyle/>
          <a:p>
            <a:pPr lvl="1" algn="r" defTabSz="457200" rtl="1">
              <a:lnSpc>
                <a:spcPct val="83777"/>
              </a:lnSpc>
            </a:pPr>
            <a:r>
              <a:rPr lang="ar-MA" sz="2400" b="1" kern="1200" dirty="0">
                <a:solidFill>
                  <a:prstClr val="white">
                    <a:lumMod val="65000"/>
                  </a:prstClr>
                </a:solidFill>
                <a:latin typeface="Microsoft Uighur" panose="02000000000000000000" pitchFamily="2" charset="-78"/>
                <a:ea typeface="+mn-ea"/>
                <a:cs typeface="Microsoft Uighur" panose="02000000000000000000" pitchFamily="2" charset="-78"/>
                <a:sym typeface="Calibri"/>
              </a:rPr>
              <a:t>ماذا رسمت الطفلة؟ </a:t>
            </a:r>
            <a:endParaRPr lang="fr-FR" sz="2400" b="1" kern="1200" dirty="0">
              <a:solidFill>
                <a:prstClr val="white">
                  <a:lumMod val="65000"/>
                </a:prstClr>
              </a:solidFill>
              <a:latin typeface="Microsoft Uighur" panose="02000000000000000000" pitchFamily="2" charset="-78"/>
              <a:ea typeface="+mn-ea"/>
              <a:cs typeface="Microsoft Uighur" panose="02000000000000000000" pitchFamily="2" charset="-78"/>
            </a:endParaRPr>
          </a:p>
        </p:txBody>
      </p:sp>
      <p:pic>
        <p:nvPicPr>
          <p:cNvPr id="14" name="Espace réservé pour une image  42">
            <a:extLst>
              <a:ext uri="{FF2B5EF4-FFF2-40B4-BE49-F238E27FC236}">
                <a16:creationId xmlns:a16="http://schemas.microsoft.com/office/drawing/2014/main" id="{0E23AA03-68FD-9B6B-9515-1DF02880974C}"/>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3F72DBD7-00AA-0E71-B739-C3875B246D8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D1B6597D-B038-4A1C-8A9F-203EC7DDB6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6E8FD17C-C0D0-0086-3175-A9836D857A12}"/>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F625EC19-4C32-CFDB-1871-CB950D11087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83D57E25-F5DB-8B34-2D9A-EC0F1618393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0C7C0D3B-3DFE-DDFE-2E21-41A2CEAFD03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3B47A385-1CDE-14FD-C014-D11C9EA3ED7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AD1DDBD0-2078-45C7-6B6B-64E3279FF97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06C1BBAF-3AB2-AFA1-86BA-E74E40AB2BB6}"/>
              </a:ext>
            </a:extLst>
          </p:cNvPr>
          <p:cNvPicPr>
            <a:picLocks noChangeAspect="1"/>
          </p:cNvPicPr>
          <p:nvPr/>
        </p:nvPicPr>
        <p:blipFill rotWithShape="1">
          <a:blip r:embed="rId7">
            <a:extLst>
              <a:ext uri="{28A0092B-C50C-407E-A947-70E740481C1C}">
                <a14:useLocalDpi xmlns:a14="http://schemas.microsoft.com/office/drawing/2010/main" val="0"/>
              </a:ext>
            </a:extLst>
          </a:blip>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140769352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lstStyle/>
          <a:p>
            <a:pPr lvl="1" algn="r" defTabSz="457200" rtl="1">
              <a:lnSpc>
                <a:spcPct val="83777"/>
              </a:lnSpc>
              <a:buSzTx/>
            </a:pPr>
            <a:r>
              <a:rPr lang="ar-MA" sz="2400" b="1" kern="1200" dirty="0">
                <a:solidFill>
                  <a:prstClr val="white">
                    <a:lumMod val="65000"/>
                  </a:prstClr>
                </a:solidFill>
                <a:latin typeface="Microsoft Uighur" panose="02000000000000000000" pitchFamily="2" charset="-78"/>
                <a:ea typeface="+mn-ea"/>
                <a:cs typeface="Microsoft Uighur" panose="02000000000000000000" pitchFamily="2" charset="-78"/>
                <a:sym typeface="Calibri"/>
              </a:rPr>
              <a:t>سنعيد الاستماع للحكاية. أنصتوا جيدا </a:t>
            </a:r>
            <a:endParaRPr lang="fr-FR" sz="2400" b="1" kern="1200" dirty="0">
              <a:solidFill>
                <a:prstClr val="white">
                  <a:lumMod val="65000"/>
                </a:prstClr>
              </a:solidFill>
              <a:latin typeface="Microsoft Uighur" panose="02000000000000000000" pitchFamily="2" charset="-78"/>
              <a:ea typeface="+mn-ea"/>
              <a:cs typeface="Microsoft Uighur" panose="02000000000000000000" pitchFamily="2" charset="-78"/>
            </a:endParaRPr>
          </a:p>
        </p:txBody>
      </p:sp>
      <p:pic>
        <p:nvPicPr>
          <p:cNvPr id="13" name="Espace réservé pour une image  42">
            <a:extLst>
              <a:ext uri="{FF2B5EF4-FFF2-40B4-BE49-F238E27FC236}">
                <a16:creationId xmlns:a16="http://schemas.microsoft.com/office/drawing/2014/main" id="{7BD16684-7FF2-141F-FE5C-657C8B396CFF}"/>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5DC33694-BBDD-60C1-315F-81537B258CB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21F5B493-19D2-9B15-F60E-FF1ED85E63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43D5544B-BC7D-4A29-2628-0CAF0A111F9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55726108-8DBF-6659-22E2-7764C6071BD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837013C5-2DF5-989C-92C3-A50D416BFA7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5788406E-85D4-0EDF-FF47-F5F511D19E1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EDC1C63B-925E-CF83-B4B5-9573D33B802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68C2A94D-CE49-88DA-23BC-05D4E15F295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5F73D575-3B27-0E82-4F78-6EC53E411AE8}"/>
              </a:ext>
            </a:extLst>
          </p:cNvPr>
          <p:cNvPicPr>
            <a:picLocks noChangeAspect="1"/>
          </p:cNvPicPr>
          <p:nvPr/>
        </p:nvPicPr>
        <p:blipFill rotWithShape="1">
          <a:blip r:embed="rId7">
            <a:extLst>
              <a:ext uri="{28A0092B-C50C-407E-A947-70E740481C1C}">
                <a14:useLocalDpi xmlns:a14="http://schemas.microsoft.com/office/drawing/2010/main" val="0"/>
              </a:ext>
            </a:extLst>
          </a:blip>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77456228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EB5A2-0111-B061-743E-DA180ABF07B0}"/>
              </a:ext>
            </a:extLst>
          </p:cNvPr>
          <p:cNvSpPr>
            <a:spLocks noGrp="1"/>
          </p:cNvSpPr>
          <p:nvPr>
            <p:ph type="title"/>
          </p:nvPr>
        </p:nvSpPr>
        <p:spPr/>
        <p:txBody>
          <a:bodyPr/>
          <a:lstStyle/>
          <a:p>
            <a:endParaRPr lang="fr-MA"/>
          </a:p>
        </p:txBody>
      </p:sp>
    </p:spTree>
    <p:extLst>
      <p:ext uri="{BB962C8B-B14F-4D97-AF65-F5344CB8AC3E}">
        <p14:creationId xmlns:p14="http://schemas.microsoft.com/office/powerpoint/2010/main" val="2803489977"/>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2" name="Google Shape;1510;p84">
            <a:extLst>
              <a:ext uri="{FF2B5EF4-FFF2-40B4-BE49-F238E27FC236}">
                <a16:creationId xmlns:a16="http://schemas.microsoft.com/office/drawing/2014/main" id="{D7491761-33A5-8EB8-0E3E-85BD7D46792A}"/>
              </a:ext>
            </a:extLst>
          </p:cNvPr>
          <p:cNvSpPr txBox="1"/>
          <p:nvPr/>
        </p:nvSpPr>
        <p:spPr>
          <a:xfrm>
            <a:off x="1222309" y="855561"/>
            <a:ext cx="6349523"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بعد أن استمعنا للحكاية، سنستخرج شخصياتها كما تعلمنا في الحصة السابقة. </a:t>
            </a:r>
          </a:p>
        </p:txBody>
      </p:sp>
      <p:pic>
        <p:nvPicPr>
          <p:cNvPr id="15"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81CF4911-CD2C-D511-2044-A3EE7628EC5E}"/>
              </a:ext>
            </a:extLst>
          </p:cNvPr>
          <p:cNvPicPr>
            <a:picLocks noChangeAspect="1"/>
          </p:cNvPicPr>
          <p:nvPr/>
        </p:nvPicPr>
        <p:blipFill>
          <a:blip r:embed="rId2"/>
          <a:srcRect/>
          <a:stretch>
            <a:fillRect/>
          </a:stretch>
        </p:blipFill>
        <p:spPr>
          <a:xfrm>
            <a:off x="7898758" y="708375"/>
            <a:ext cx="828000" cy="828000"/>
          </a:xfrm>
          <a:prstGeom prst="rect">
            <a:avLst/>
          </a:prstGeom>
        </p:spPr>
      </p:pic>
      <p:pic>
        <p:nvPicPr>
          <p:cNvPr id="21" name="Image 20">
            <a:extLst>
              <a:ext uri="{FF2B5EF4-FFF2-40B4-BE49-F238E27FC236}">
                <a16:creationId xmlns:a16="http://schemas.microsoft.com/office/drawing/2014/main" id="{7EACFF8E-A80C-201E-EE24-BF43DE27129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BFAB75EC-A7BD-5EC3-FB09-50946A4D18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3AA02F65-A533-6890-4640-7E1594400A56}"/>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C2CF279F-348D-08B0-1BF9-992E5F19658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6" name="Rectangle 25">
            <a:extLst>
              <a:ext uri="{FF2B5EF4-FFF2-40B4-BE49-F238E27FC236}">
                <a16:creationId xmlns:a16="http://schemas.microsoft.com/office/drawing/2014/main" id="{EE5C4D22-E482-B400-B6EE-5996820F5C3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id="{5524A3D3-DE75-91B5-DC18-FF99A78D83F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AFD5E22B-9227-E2C5-446A-3DB6567789C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id="{C25439A2-1296-2002-7145-3FC264F840C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Espace réservé pour une image  1">
            <a:extLst>
              <a:ext uri="{FF2B5EF4-FFF2-40B4-BE49-F238E27FC236}">
                <a16:creationId xmlns:a16="http://schemas.microsoft.com/office/drawing/2014/main" id="{DA2FAFFC-26D0-229F-57C7-DE7BC5F6656F}"/>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2363744514"/>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6" name="ZoneTexte 15"/>
          <p:cNvSpPr txBox="1"/>
          <p:nvPr/>
        </p:nvSpPr>
        <p:spPr>
          <a:xfrm>
            <a:off x="806841" y="911898"/>
            <a:ext cx="6663908" cy="417294"/>
          </a:xfrm>
          <a:prstGeom prst="rect">
            <a:avLst/>
          </a:prstGeom>
          <a:noFill/>
        </p:spPr>
        <p:txBody>
          <a:bodyPr wrap="square" rtlCol="0">
            <a:spAutoFit/>
          </a:bodyPr>
          <a:lstStyle/>
          <a:p>
            <a:pPr lvl="1" algn="r" defTabSz="457200" rtl="1">
              <a:lnSpc>
                <a:spcPct val="83777"/>
              </a:lnSpc>
              <a:buClrTx/>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من رسمت الكثير من النقاط؟ </a:t>
            </a:r>
            <a:r>
              <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rPr>
              <a:t>أحسنتم: ريما رسمت الكثير من النقاط.</a:t>
            </a:r>
          </a:p>
        </p:txBody>
      </p:sp>
      <p:pic>
        <p:nvPicPr>
          <p:cNvPr id="2" name="Espace réservé pour une image  42">
            <a:extLst>
              <a:ext uri="{FF2B5EF4-FFF2-40B4-BE49-F238E27FC236}">
                <a16:creationId xmlns:a16="http://schemas.microsoft.com/office/drawing/2014/main" id="{D9DD0BF8-4087-B26D-ABFA-07F5E6418C53}"/>
              </a:ext>
            </a:extLst>
          </p:cNvPr>
          <p:cNvPicPr>
            <a:picLocks noChangeAspect="1"/>
          </p:cNvPicPr>
          <p:nvPr/>
        </p:nvPicPr>
        <p:blipFill>
          <a:blip r:embed="rId2"/>
          <a:srcRect/>
          <a:stretch>
            <a:fillRect/>
          </a:stretch>
        </p:blipFill>
        <p:spPr>
          <a:xfrm>
            <a:off x="7923159" y="706545"/>
            <a:ext cx="828000" cy="828000"/>
          </a:xfrm>
          <a:prstGeom prst="rect">
            <a:avLst/>
          </a:prstGeom>
        </p:spPr>
      </p:pic>
      <p:pic>
        <p:nvPicPr>
          <p:cNvPr id="20" name="Image 19">
            <a:extLst>
              <a:ext uri="{FF2B5EF4-FFF2-40B4-BE49-F238E27FC236}">
                <a16:creationId xmlns:a16="http://schemas.microsoft.com/office/drawing/2014/main" id="{8D846456-0FDB-5820-AF34-AF60CEEBE6D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1" name="Image 20">
            <a:extLst>
              <a:ext uri="{FF2B5EF4-FFF2-40B4-BE49-F238E27FC236}">
                <a16:creationId xmlns:a16="http://schemas.microsoft.com/office/drawing/2014/main" id="{4D10D6F2-E813-9A1B-DE27-93C6707E739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2" name="Image 21">
            <a:extLst>
              <a:ext uri="{FF2B5EF4-FFF2-40B4-BE49-F238E27FC236}">
                <a16:creationId xmlns:a16="http://schemas.microsoft.com/office/drawing/2014/main" id="{32921CAA-A991-C690-4F7D-C910B9EF37E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3" name="Image 22">
            <a:extLst>
              <a:ext uri="{FF2B5EF4-FFF2-40B4-BE49-F238E27FC236}">
                <a16:creationId xmlns:a16="http://schemas.microsoft.com/office/drawing/2014/main" id="{5A8FDD9D-430A-ACB0-3F35-12670744748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756A8E41-57F2-26C9-EF0A-31C1045B2E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89BDA33C-214D-9E13-B5A0-EBC6F3B0977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56FB22CF-5862-AF91-44AC-38A69EFE441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B99522EB-FAFE-8355-F0B3-EAF26654105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83772986-D6A3-4405-2989-00CA762718BD}"/>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183810117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16560EC7-E03E-5130-0AA4-6472600D79CD}"/>
              </a:ext>
            </a:extLst>
          </p:cNvPr>
          <p:cNvSpPr txBox="1"/>
          <p:nvPr/>
        </p:nvSpPr>
        <p:spPr>
          <a:xfrm>
            <a:off x="813816" y="852171"/>
            <a:ext cx="6660095" cy="402506"/>
          </a:xfrm>
          <a:prstGeom prst="rect">
            <a:avLst/>
          </a:prstGeom>
          <a:noFill/>
          <a:ln>
            <a:noFill/>
          </a:ln>
        </p:spPr>
        <p:txBody>
          <a:bodyPr spcFirstLastPara="1" wrap="square" lIns="91425" tIns="45700" rIns="91425" bIns="45700" anchor="t" anchorCtr="0">
            <a:spAutoFit/>
          </a:bodyPr>
          <a:lstStyle/>
          <a:p>
            <a:pPr lvl="1" algn="r" defTabSz="457200" rtl="1">
              <a:lnSpc>
                <a:spcPct val="83777"/>
              </a:lnSpc>
              <a:buClrTx/>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rPr>
              <a:t>الحكاية تحكي عن  ريما  - ريما شخصية من شخصيات الحكاية. رددوا: ريما  </a:t>
            </a:r>
          </a:p>
        </p:txBody>
      </p:sp>
      <p:sp>
        <p:nvSpPr>
          <p:cNvPr id="26" name="ZoneTexte 25">
            <a:extLst>
              <a:ext uri="{FF2B5EF4-FFF2-40B4-BE49-F238E27FC236}">
                <a16:creationId xmlns:a16="http://schemas.microsoft.com/office/drawing/2014/main" id="{3F933640-E072-CAE9-F4F1-6EE934B2EF03}"/>
              </a:ext>
            </a:extLst>
          </p:cNvPr>
          <p:cNvSpPr txBox="1"/>
          <p:nvPr/>
        </p:nvSpPr>
        <p:spPr>
          <a:xfrm>
            <a:off x="5008131" y="3156210"/>
            <a:ext cx="2269728" cy="861005"/>
          </a:xfrm>
          <a:prstGeom prst="rect">
            <a:avLst/>
          </a:prstGeom>
          <a:noFill/>
        </p:spPr>
        <p:txBody>
          <a:bodyPr wrap="square" rtlCol="0">
            <a:spAutoFit/>
          </a:bodyPr>
          <a:lstStyle/>
          <a:p>
            <a:pPr marL="0" marR="0" lvl="0" indent="0" algn="ctr" defTabSz="514337" rtl="1" eaLnBrk="1" fontAlgn="auto" latinLnBrk="0" hangingPunct="1">
              <a:lnSpc>
                <a:spcPct val="90000"/>
              </a:lnSpc>
              <a:spcBef>
                <a:spcPts val="563"/>
              </a:spcBef>
              <a:spcAft>
                <a:spcPts val="0"/>
              </a:spcAft>
              <a:buClrTx/>
              <a:buSzTx/>
              <a:buFontTx/>
              <a:buNone/>
              <a:tabLst/>
              <a:defRPr/>
            </a:pPr>
            <a:r>
              <a:rPr lang="ar-MA" sz="5400" b="1" kern="1200" dirty="0">
                <a:ln w="0"/>
                <a:solidFill>
                  <a:srgbClr val="424D7C"/>
                </a:solidFill>
                <a:latin typeface="Microsoft Uighur" panose="02000000000000000000" pitchFamily="2" charset="-78"/>
                <a:ea typeface="+mn-ea"/>
                <a:cs typeface="Microsoft Uighur" panose="02000000000000000000" pitchFamily="2" charset="-78"/>
              </a:rPr>
              <a:t>ريما</a:t>
            </a:r>
            <a:endParaRPr lang="fr-MA" sz="5400" b="1" kern="1200" dirty="0">
              <a:ln w="0"/>
              <a:solidFill>
                <a:srgbClr val="424D7C"/>
              </a:solidFill>
              <a:latin typeface="Microsoft Uighur" panose="02000000000000000000" pitchFamily="2" charset="-78"/>
              <a:ea typeface="+mn-ea"/>
              <a:cs typeface="Microsoft Uighur" panose="02000000000000000000" pitchFamily="2" charset="-78"/>
            </a:endParaRPr>
          </a:p>
        </p:txBody>
      </p:sp>
      <p:pic>
        <p:nvPicPr>
          <p:cNvPr id="8" name="Espace réservé pour une image  42">
            <a:extLst>
              <a:ext uri="{FF2B5EF4-FFF2-40B4-BE49-F238E27FC236}">
                <a16:creationId xmlns:a16="http://schemas.microsoft.com/office/drawing/2014/main" id="{B7F25D14-3A00-172E-46E5-DD5EDB2CF570}"/>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511B2F31-525F-CE20-6CA6-1BE1686AAC39}"/>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43924D0C-A63E-809D-9945-6070144F62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D3D1DF16-AD6C-834E-697D-AB8BC72C440D}"/>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DC5C3EFB-D564-7D71-A6D4-A645FE5475E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F1D2EFE2-5514-9A72-BD17-13E4682D464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id="{5DF22851-3317-17C8-6BCA-F9702B2F38E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D12B41B0-3957-AE2F-FFC0-4BD48067AC2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id="{A7F3280D-7FD5-1D7B-F104-7B546774D63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Image 2">
            <a:extLst>
              <a:ext uri="{FF2B5EF4-FFF2-40B4-BE49-F238E27FC236}">
                <a16:creationId xmlns:a16="http://schemas.microsoft.com/office/drawing/2014/main" id="{7BE8B8D0-E1FD-97D0-0861-B416D4E919B5}"/>
              </a:ext>
            </a:extLst>
          </p:cNvPr>
          <p:cNvPicPr>
            <a:picLocks noChangeAspect="1"/>
          </p:cNvPicPr>
          <p:nvPr/>
        </p:nvPicPr>
        <p:blipFill>
          <a:blip r:embed="rId7"/>
          <a:stretch>
            <a:fillRect/>
          </a:stretch>
        </p:blipFill>
        <p:spPr>
          <a:xfrm>
            <a:off x="1464182" y="2139141"/>
            <a:ext cx="3341374" cy="3651196"/>
          </a:xfrm>
          <a:prstGeom prst="rect">
            <a:avLst/>
          </a:prstGeom>
        </p:spPr>
      </p:pic>
    </p:spTree>
    <p:extLst>
      <p:ext uri="{BB962C8B-B14F-4D97-AF65-F5344CB8AC3E}">
        <p14:creationId xmlns:p14="http://schemas.microsoft.com/office/powerpoint/2010/main" val="325600051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D229E-CEC6-4C25-EC74-E6E2546768D7}"/>
            </a:ext>
          </a:extLst>
        </p:cNvPr>
        <p:cNvGrpSpPr/>
        <p:nvPr/>
      </p:nvGrpSpPr>
      <p:grpSpPr>
        <a:xfrm>
          <a:off x="0" y="0"/>
          <a:ext cx="0" cy="0"/>
          <a:chOff x="0" y="0"/>
          <a:chExt cx="0" cy="0"/>
        </a:xfrm>
      </p:grpSpPr>
      <p:sp>
        <p:nvSpPr>
          <p:cNvPr id="16" name="ZoneTexte 15">
            <a:extLst>
              <a:ext uri="{FF2B5EF4-FFF2-40B4-BE49-F238E27FC236}">
                <a16:creationId xmlns:a16="http://schemas.microsoft.com/office/drawing/2014/main" id="{9AC639AF-466C-4442-DB8A-7B23F14BB885}"/>
              </a:ext>
            </a:extLst>
          </p:cNvPr>
          <p:cNvSpPr txBox="1"/>
          <p:nvPr/>
        </p:nvSpPr>
        <p:spPr>
          <a:xfrm>
            <a:off x="806841" y="911898"/>
            <a:ext cx="6663908" cy="727507"/>
          </a:xfrm>
          <a:prstGeom prst="rect">
            <a:avLst/>
          </a:prstGeom>
          <a:noFill/>
        </p:spPr>
        <p:txBody>
          <a:bodyPr wrap="square" rtlCol="0">
            <a:spAutoFit/>
          </a:bodyPr>
          <a:lstStyle/>
          <a:p>
            <a:pPr marL="0" marR="0" lvl="1" indent="0" algn="r" defTabSz="457200" rtl="0"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من طلب من ريما كتابة اسمها؟ أحسنتم، المعلمة هي من طلبت من ريما كتابة اسمها.</a:t>
            </a:r>
          </a:p>
          <a:p>
            <a:pPr lvl="1" algn="r" defTabSz="457200" rtl="1">
              <a:lnSpc>
                <a:spcPct val="83777"/>
              </a:lnSpc>
              <a:buClrTx/>
              <a:defRPr/>
            </a:pPr>
            <a:endPar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endParaRPr>
          </a:p>
        </p:txBody>
      </p:sp>
      <p:pic>
        <p:nvPicPr>
          <p:cNvPr id="11" name="Espace réservé pour une image  42">
            <a:extLst>
              <a:ext uri="{FF2B5EF4-FFF2-40B4-BE49-F238E27FC236}">
                <a16:creationId xmlns:a16="http://schemas.microsoft.com/office/drawing/2014/main" id="{3417ECB6-0F3D-80F8-B9B5-F2E30EE4190B}"/>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2CD6A8E0-D325-B58F-AD73-5FD83C122C90}"/>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CB0D2288-3A33-1F14-FEFC-19CE4D9651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7D816E2D-281C-2A5A-DD70-8EB51766C0D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B2C210EA-BECF-4192-6BA1-B80F09CD3A5E}"/>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7432E1D7-778E-631D-0228-94C290EFDD0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C84BB542-F9C1-80AD-EF8E-7D8422E4C8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C6303AD5-ADA5-B441-10AD-0C9D8F29268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F6814C70-338E-36C4-9F30-C312B7157F5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9BE9C926-C3DF-FA06-0CBF-9226CF69482D}"/>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366488101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20148-2B99-4C3A-ECD5-449BA0E04CD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FBAE4CE-18FA-B625-3C67-E7F29A6BC8E5}"/>
              </a:ext>
            </a:extLst>
          </p:cNvPr>
          <p:cNvSpPr>
            <a:spLocks noGrp="1"/>
          </p:cNvSpPr>
          <p:nvPr>
            <p:ph type="title"/>
          </p:nvPr>
        </p:nvSpPr>
        <p:spPr>
          <a:xfrm>
            <a:off x="637196" y="1008000"/>
            <a:ext cx="7886700" cy="720000"/>
          </a:xfrm>
        </p:spPr>
        <p:txBody>
          <a:bodyPr>
            <a:normAutofit/>
          </a:bodyPr>
          <a:lstStyle/>
          <a:p>
            <a:r>
              <a:rPr lang="ar-MA" sz="4000" dirty="0">
                <a:latin typeface="Microsoft Uighur" panose="02000000000000000000" pitchFamily="2" charset="-78"/>
                <a:cs typeface="Microsoft Uighur" panose="02000000000000000000" pitchFamily="2" charset="-78"/>
              </a:rPr>
              <a:t>تنظيم حصص الأسبوع</a:t>
            </a:r>
            <a:endParaRPr lang="fr-MA" sz="4000" dirty="0">
              <a:latin typeface="Microsoft Uighur" panose="02000000000000000000" pitchFamily="2" charset="-78"/>
              <a:cs typeface="Microsoft Uighur" panose="02000000000000000000" pitchFamily="2" charset="-78"/>
            </a:endParaRPr>
          </a:p>
        </p:txBody>
      </p:sp>
      <p:grpSp>
        <p:nvGrpSpPr>
          <p:cNvPr id="23" name="Groupe 22">
            <a:extLst>
              <a:ext uri="{FF2B5EF4-FFF2-40B4-BE49-F238E27FC236}">
                <a16:creationId xmlns:a16="http://schemas.microsoft.com/office/drawing/2014/main" id="{3289A5B1-DE17-E9A3-1D8E-56E8E0110BD6}"/>
              </a:ext>
            </a:extLst>
          </p:cNvPr>
          <p:cNvGrpSpPr/>
          <p:nvPr/>
        </p:nvGrpSpPr>
        <p:grpSpPr>
          <a:xfrm flipH="1">
            <a:off x="4735350" y="5023288"/>
            <a:ext cx="3780000" cy="1332000"/>
            <a:chOff x="4735350" y="5023288"/>
            <a:chExt cx="3780000" cy="1332000"/>
          </a:xfrm>
        </p:grpSpPr>
        <p:sp>
          <p:nvSpPr>
            <p:cNvPr id="31" name="Rectangle : coins arrondis 30">
              <a:extLst>
                <a:ext uri="{FF2B5EF4-FFF2-40B4-BE49-F238E27FC236}">
                  <a16:creationId xmlns:a16="http://schemas.microsoft.com/office/drawing/2014/main" id="{9DCDC143-8B24-4843-86BB-2B0DBBBD68DA}"/>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2" name="Organigramme : Terminateur 31">
              <a:extLst>
                <a:ext uri="{FF2B5EF4-FFF2-40B4-BE49-F238E27FC236}">
                  <a16:creationId xmlns:a16="http://schemas.microsoft.com/office/drawing/2014/main" id="{8F7016AE-6E7D-C5E1-1392-4B947A32F4C1}"/>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3 - </a:t>
              </a:r>
            </a:p>
          </p:txBody>
        </p:sp>
      </p:grpSp>
      <p:grpSp>
        <p:nvGrpSpPr>
          <p:cNvPr id="33" name="Groupe 32">
            <a:extLst>
              <a:ext uri="{FF2B5EF4-FFF2-40B4-BE49-F238E27FC236}">
                <a16:creationId xmlns:a16="http://schemas.microsoft.com/office/drawing/2014/main" id="{72D08C7F-8116-726E-1F2E-D7ACA16CA582}"/>
              </a:ext>
            </a:extLst>
          </p:cNvPr>
          <p:cNvGrpSpPr/>
          <p:nvPr/>
        </p:nvGrpSpPr>
        <p:grpSpPr>
          <a:xfrm flipH="1">
            <a:off x="628649" y="5023288"/>
            <a:ext cx="3780000" cy="1332000"/>
            <a:chOff x="628649" y="5023288"/>
            <a:chExt cx="3780000" cy="1332000"/>
          </a:xfrm>
        </p:grpSpPr>
        <p:sp>
          <p:nvSpPr>
            <p:cNvPr id="34" name="Rectangle : coins arrondis 33">
              <a:extLst>
                <a:ext uri="{FF2B5EF4-FFF2-40B4-BE49-F238E27FC236}">
                  <a16:creationId xmlns:a16="http://schemas.microsoft.com/office/drawing/2014/main" id="{D76FDAC0-F733-876D-E04C-06F1FE50672A}"/>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5" name="Organigramme : Terminateur 34">
              <a:extLst>
                <a:ext uri="{FF2B5EF4-FFF2-40B4-BE49-F238E27FC236}">
                  <a16:creationId xmlns:a16="http://schemas.microsoft.com/office/drawing/2014/main" id="{CEF3B679-CE32-B946-2F1C-6A20ED883AED}"/>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6 - </a:t>
              </a:r>
              <a:endPar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39" name="Groupe 38">
            <a:extLst>
              <a:ext uri="{FF2B5EF4-FFF2-40B4-BE49-F238E27FC236}">
                <a16:creationId xmlns:a16="http://schemas.microsoft.com/office/drawing/2014/main" id="{21B9D7A0-9AD7-B6EA-733F-EFD900DCDC3D}"/>
              </a:ext>
            </a:extLst>
          </p:cNvPr>
          <p:cNvGrpSpPr/>
          <p:nvPr/>
        </p:nvGrpSpPr>
        <p:grpSpPr>
          <a:xfrm flipH="1">
            <a:off x="628649" y="3482113"/>
            <a:ext cx="3780000" cy="1332000"/>
            <a:chOff x="628649" y="3482113"/>
            <a:chExt cx="3780000" cy="1332000"/>
          </a:xfrm>
        </p:grpSpPr>
        <p:sp>
          <p:nvSpPr>
            <p:cNvPr id="40" name="Rectangle : coins arrondis 39">
              <a:extLst>
                <a:ext uri="{FF2B5EF4-FFF2-40B4-BE49-F238E27FC236}">
                  <a16:creationId xmlns:a16="http://schemas.microsoft.com/office/drawing/2014/main" id="{EB30F66A-3674-5C0C-C6EB-5E8ED7688111}"/>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1" name="Organigramme : Terminateur 40">
              <a:extLst>
                <a:ext uri="{FF2B5EF4-FFF2-40B4-BE49-F238E27FC236}">
                  <a16:creationId xmlns:a16="http://schemas.microsoft.com/office/drawing/2014/main" id="{781FCA4B-89F8-56D0-7DD8-5CDFFBF3896F}"/>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5 -</a:t>
              </a:r>
            </a:p>
          </p:txBody>
        </p:sp>
      </p:grpSp>
      <p:grpSp>
        <p:nvGrpSpPr>
          <p:cNvPr id="42" name="Groupe 41">
            <a:extLst>
              <a:ext uri="{FF2B5EF4-FFF2-40B4-BE49-F238E27FC236}">
                <a16:creationId xmlns:a16="http://schemas.microsoft.com/office/drawing/2014/main" id="{24715921-1294-7DE1-B6CF-0E5DC005B0BC}"/>
              </a:ext>
            </a:extLst>
          </p:cNvPr>
          <p:cNvGrpSpPr/>
          <p:nvPr/>
        </p:nvGrpSpPr>
        <p:grpSpPr>
          <a:xfrm flipH="1">
            <a:off x="4716000" y="1944000"/>
            <a:ext cx="3780000" cy="1332000"/>
            <a:chOff x="4716000" y="1944000"/>
            <a:chExt cx="3780000" cy="1332000"/>
          </a:xfrm>
        </p:grpSpPr>
        <p:sp>
          <p:nvSpPr>
            <p:cNvPr id="43" name="Rectangle : coins arrondis 42">
              <a:extLst>
                <a:ext uri="{FF2B5EF4-FFF2-40B4-BE49-F238E27FC236}">
                  <a16:creationId xmlns:a16="http://schemas.microsoft.com/office/drawing/2014/main" id="{0CAE514A-804B-C427-B7B0-9525541DAABA}"/>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4" name="Organigramme : Terminateur 43">
              <a:extLst>
                <a:ext uri="{FF2B5EF4-FFF2-40B4-BE49-F238E27FC236}">
                  <a16:creationId xmlns:a16="http://schemas.microsoft.com/office/drawing/2014/main" id="{DAAADEC1-ED47-3AA8-181A-D855B871BA04}"/>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1 - </a:t>
              </a:r>
            </a:p>
          </p:txBody>
        </p:sp>
      </p:grpSp>
      <p:sp>
        <p:nvSpPr>
          <p:cNvPr id="45" name="Espace réservé du texte 5">
            <a:extLst>
              <a:ext uri="{FF2B5EF4-FFF2-40B4-BE49-F238E27FC236}">
                <a16:creationId xmlns:a16="http://schemas.microsoft.com/office/drawing/2014/main" id="{08A3B4EA-BC81-0FB2-E70C-D4AFF83843F3}"/>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Lecture offerte</a:t>
            </a:r>
          </a:p>
        </p:txBody>
      </p:sp>
      <p:grpSp>
        <p:nvGrpSpPr>
          <p:cNvPr id="46" name="Groupe 45">
            <a:extLst>
              <a:ext uri="{FF2B5EF4-FFF2-40B4-BE49-F238E27FC236}">
                <a16:creationId xmlns:a16="http://schemas.microsoft.com/office/drawing/2014/main" id="{BD59AFF9-C5B7-45D5-5EC1-3444227F37A2}"/>
              </a:ext>
            </a:extLst>
          </p:cNvPr>
          <p:cNvGrpSpPr/>
          <p:nvPr/>
        </p:nvGrpSpPr>
        <p:grpSpPr>
          <a:xfrm flipH="1">
            <a:off x="648000" y="1944000"/>
            <a:ext cx="3780000" cy="1332000"/>
            <a:chOff x="648000" y="1944000"/>
            <a:chExt cx="3780000" cy="1332000"/>
          </a:xfrm>
        </p:grpSpPr>
        <p:sp>
          <p:nvSpPr>
            <p:cNvPr id="47" name="Rectangle : coins arrondis 46">
              <a:extLst>
                <a:ext uri="{FF2B5EF4-FFF2-40B4-BE49-F238E27FC236}">
                  <a16:creationId xmlns:a16="http://schemas.microsoft.com/office/drawing/2014/main" id="{54877F6B-D745-1697-98F4-1D9035A0C0FC}"/>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8" name="Organigramme : Terminateur 47">
              <a:extLst>
                <a:ext uri="{FF2B5EF4-FFF2-40B4-BE49-F238E27FC236}">
                  <a16:creationId xmlns:a16="http://schemas.microsoft.com/office/drawing/2014/main" id="{C5D4F533-CF58-D263-EE36-34C0477B6308}"/>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4 - </a:t>
              </a:r>
            </a:p>
          </p:txBody>
        </p:sp>
      </p:grpSp>
      <p:sp>
        <p:nvSpPr>
          <p:cNvPr id="49" name="Espace réservé du texte 25">
            <a:extLst>
              <a:ext uri="{FF2B5EF4-FFF2-40B4-BE49-F238E27FC236}">
                <a16:creationId xmlns:a16="http://schemas.microsoft.com/office/drawing/2014/main" id="{F7F2D667-4F23-89B5-9996-088AAFE63AB6}"/>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استماع وتحدث</a:t>
            </a: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قراءة : قراءة حرف </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السين</a:t>
            </a: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 مع التنوين</a:t>
            </a:r>
          </a:p>
          <a:p>
            <a:pPr marL="266700" indent="-266700">
              <a:lnSpc>
                <a:spcPct val="100000"/>
              </a:lnSpc>
              <a:spcBef>
                <a:spcPts val="300"/>
              </a:spcBef>
              <a:buClrTx/>
              <a:buFont typeface="Wingdings" panose="05000000000000000000" pitchFamily="2" charset="2"/>
              <a:buChar char="m"/>
            </a:pP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رسم الحرف مع التنوين - </a:t>
            </a: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نقل</a:t>
            </a:r>
          </a:p>
        </p:txBody>
      </p:sp>
      <p:sp>
        <p:nvSpPr>
          <p:cNvPr id="50" name="Espace réservé du texte 25">
            <a:extLst>
              <a:ext uri="{FF2B5EF4-FFF2-40B4-BE49-F238E27FC236}">
                <a16:creationId xmlns:a16="http://schemas.microsoft.com/office/drawing/2014/main" id="{C212CE26-3E6F-049C-DE0C-DE19DC78C511}"/>
              </a:ext>
            </a:extLst>
          </p:cNvPr>
          <p:cNvSpPr txBox="1">
            <a:spLocks/>
          </p:cNvSpPr>
          <p:nvPr/>
        </p:nvSpPr>
        <p:spPr>
          <a:xfrm>
            <a:off x="4909142"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معجم</a:t>
            </a:r>
          </a:p>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استماع وتحدث</a:t>
            </a:r>
          </a:p>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قراءة : حرف </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الباء مع الحركات القصيرة والطويلة</a:t>
            </a:r>
            <a:endParaRPr lang="tzm-Arab-MA" sz="1400" dirty="0">
              <a:latin typeface="Microsoft Uighur" panose="02000000000000000000" pitchFamily="2" charset="-78"/>
              <a:ea typeface="Microsoft Himalaya" panose="01010100010101010101" pitchFamily="2" charset="0"/>
              <a:cs typeface="Microsoft Uighur" panose="02000000000000000000" pitchFamily="2" charset="-78"/>
            </a:endParaRPr>
          </a:p>
          <a:p>
            <a:pPr marL="266700" indent="-266700">
              <a:lnSpc>
                <a:spcPct val="100000"/>
              </a:lnSpc>
              <a:spcBef>
                <a:spcPts val="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خط : رسم الحرف منفردا</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 ومع الحركات القصيرة والطويلة</a:t>
            </a:r>
            <a:endParaRPr lang="tzm-Arab-MA" sz="1400" dirty="0">
              <a:latin typeface="Microsoft Uighur" panose="02000000000000000000" pitchFamily="2" charset="-78"/>
              <a:ea typeface="Microsoft Himalaya" panose="01010100010101010101" pitchFamily="2" charset="0"/>
              <a:cs typeface="Microsoft Uighur" panose="02000000000000000000" pitchFamily="2" charset="-78"/>
            </a:endParaRPr>
          </a:p>
        </p:txBody>
      </p:sp>
      <p:sp>
        <p:nvSpPr>
          <p:cNvPr id="51" name="Espace réservé du texte 25">
            <a:extLst>
              <a:ext uri="{FF2B5EF4-FFF2-40B4-BE49-F238E27FC236}">
                <a16:creationId xmlns:a16="http://schemas.microsoft.com/office/drawing/2014/main" id="{3863A646-1594-9F87-7F5A-C1BDA340B562}"/>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استماع وتحدث</a:t>
            </a: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قراءة : دمج</a:t>
            </a: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إملاء</a:t>
            </a:r>
          </a:p>
        </p:txBody>
      </p:sp>
      <p:sp>
        <p:nvSpPr>
          <p:cNvPr id="53" name="Espace réservé du texte 25">
            <a:extLst>
              <a:ext uri="{FF2B5EF4-FFF2-40B4-BE49-F238E27FC236}">
                <a16:creationId xmlns:a16="http://schemas.microsoft.com/office/drawing/2014/main" id="{BD986132-8EDE-9B83-E156-4492FE03912B}"/>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استماع وتحدث</a:t>
            </a: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قراءة</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 </a:t>
            </a: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 :أراجع ما تعلمته</a:t>
            </a: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إنتاج كتابي</a:t>
            </a:r>
          </a:p>
        </p:txBody>
      </p:sp>
      <p:sp>
        <p:nvSpPr>
          <p:cNvPr id="54" name="Espace réservé du texte 25">
            <a:extLst>
              <a:ext uri="{FF2B5EF4-FFF2-40B4-BE49-F238E27FC236}">
                <a16:creationId xmlns:a16="http://schemas.microsoft.com/office/drawing/2014/main" id="{D7AFA33D-F53A-7DDF-6A58-68C06AE571CB}"/>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استماع وتحدث</a:t>
            </a: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قراءة : </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 </a:t>
            </a: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حرف </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السين مع الحركات القصيرة والطويلة</a:t>
            </a:r>
            <a:endParaRPr lang="tzm-Arab-MA" sz="1400" dirty="0">
              <a:latin typeface="Microsoft Uighur" panose="02000000000000000000" pitchFamily="2" charset="-78"/>
              <a:ea typeface="Microsoft Himalaya" panose="01010100010101010101" pitchFamily="2" charset="0"/>
              <a:cs typeface="Microsoft Uighur" panose="02000000000000000000" pitchFamily="2" charset="-78"/>
            </a:endParaRPr>
          </a:p>
          <a:p>
            <a:pPr marL="266700" indent="-266700">
              <a:lnSpc>
                <a:spcPct val="100000"/>
              </a:lnSpc>
              <a:spcBef>
                <a:spcPts val="300"/>
              </a:spcBef>
              <a:buClrTx/>
              <a:buFont typeface="Wingdings" panose="05000000000000000000" pitchFamily="2" charset="2"/>
              <a:buChar char="m"/>
            </a:pPr>
            <a:r>
              <a:rPr lang="tzm-Arab-MA" sz="1400" dirty="0">
                <a:latin typeface="Microsoft Uighur" panose="02000000000000000000" pitchFamily="2" charset="-78"/>
                <a:ea typeface="Microsoft Himalaya" panose="01010100010101010101" pitchFamily="2" charset="0"/>
                <a:cs typeface="Microsoft Uighur" panose="02000000000000000000" pitchFamily="2" charset="-78"/>
              </a:rPr>
              <a:t>خط : رسم الحرف </a:t>
            </a:r>
            <a:r>
              <a:rPr lang="ar-MA" sz="1400" dirty="0">
                <a:latin typeface="Microsoft Uighur" panose="02000000000000000000" pitchFamily="2" charset="-78"/>
                <a:ea typeface="Microsoft Himalaya" panose="01010100010101010101" pitchFamily="2" charset="0"/>
                <a:cs typeface="Microsoft Uighur" panose="02000000000000000000" pitchFamily="2" charset="-78"/>
              </a:rPr>
              <a:t>منفردا ومع الحركات القصيرة والطويلة</a:t>
            </a:r>
            <a:endParaRPr lang="tzm-Arab-MA" sz="1400" dirty="0">
              <a:latin typeface="Microsoft Uighur" panose="02000000000000000000" pitchFamily="2" charset="-78"/>
              <a:ea typeface="Microsoft Himalaya" panose="01010100010101010101" pitchFamily="2" charset="0"/>
              <a:cs typeface="Microsoft Uighur" panose="02000000000000000000" pitchFamily="2" charset="-78"/>
            </a:endParaRPr>
          </a:p>
        </p:txBody>
      </p:sp>
      <p:pic>
        <p:nvPicPr>
          <p:cNvPr id="55" name="Image 54" descr="Une image contenant Rectangle, conception&#10;&#10;Le contenu généré par l’IA peut être incorrect.">
            <a:extLst>
              <a:ext uri="{FF2B5EF4-FFF2-40B4-BE49-F238E27FC236}">
                <a16:creationId xmlns:a16="http://schemas.microsoft.com/office/drawing/2014/main" id="{6AA8B1E4-458E-1AE4-8FB9-7C39D5048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83930" y="3452101"/>
            <a:ext cx="3831420" cy="1362012"/>
          </a:xfrm>
          <a:prstGeom prst="rect">
            <a:avLst/>
          </a:prstGeom>
        </p:spPr>
      </p:pic>
      <p:sp>
        <p:nvSpPr>
          <p:cNvPr id="56" name="Espace réservé du texte 5">
            <a:extLst>
              <a:ext uri="{FF2B5EF4-FFF2-40B4-BE49-F238E27FC236}">
                <a16:creationId xmlns:a16="http://schemas.microsoft.com/office/drawing/2014/main" id="{5D2CCFAD-E418-03C6-17E9-CE4DB20BF67B}"/>
              </a:ext>
            </a:extLst>
          </p:cNvPr>
          <p:cNvSpPr txBox="1">
            <a:spLocks/>
          </p:cNvSpPr>
          <p:nvPr/>
        </p:nvSpPr>
        <p:spPr>
          <a:xfrm>
            <a:off x="4864353" y="3921278"/>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400" dirty="0">
                <a:solidFill>
                  <a:srgbClr val="424D7B"/>
                </a:solidFill>
                <a:latin typeface="Microsoft Uighur" panose="02000000000000000000" pitchFamily="2" charset="-78"/>
                <a:ea typeface="Microsoft Himalaya" panose="01010100010101010101" pitchFamily="2" charset="0"/>
                <a:cs typeface="Microsoft Uighur" panose="02000000000000000000" pitchFamily="2" charset="-78"/>
              </a:rPr>
              <a:t>استماع وتحدث</a:t>
            </a:r>
          </a:p>
          <a:p>
            <a:pPr algn="r" rtl="1">
              <a:spcBef>
                <a:spcPts val="0"/>
              </a:spcBef>
              <a:buClr>
                <a:srgbClr val="424D7B"/>
              </a:buClr>
            </a:pPr>
            <a:r>
              <a:rPr lang="ar-MA" sz="1400" dirty="0">
                <a:solidFill>
                  <a:srgbClr val="424D7B"/>
                </a:solidFill>
                <a:latin typeface="Microsoft Uighur" panose="02000000000000000000" pitchFamily="2" charset="-78"/>
                <a:ea typeface="Microsoft Himalaya" panose="01010100010101010101" pitchFamily="2" charset="0"/>
                <a:cs typeface="Microsoft Uighur" panose="02000000000000000000" pitchFamily="2" charset="-78"/>
              </a:rPr>
              <a:t>قراءة : حرف الباء مع التنوين</a:t>
            </a:r>
          </a:p>
          <a:p>
            <a:pPr algn="r" rtl="1">
              <a:spcBef>
                <a:spcPts val="0"/>
              </a:spcBef>
              <a:buClr>
                <a:srgbClr val="424D7B"/>
              </a:buClr>
            </a:pPr>
            <a:r>
              <a:rPr lang="ar-MA" sz="1400" dirty="0">
                <a:solidFill>
                  <a:srgbClr val="424D7B"/>
                </a:solidFill>
                <a:latin typeface="Microsoft Uighur" panose="02000000000000000000" pitchFamily="2" charset="-78"/>
                <a:ea typeface="Microsoft Himalaya" panose="01010100010101010101" pitchFamily="2" charset="0"/>
                <a:cs typeface="Microsoft Uighur" panose="02000000000000000000" pitchFamily="2" charset="-78"/>
              </a:rPr>
              <a:t>خط : رسم الحرف مع التنوين</a:t>
            </a:r>
          </a:p>
        </p:txBody>
      </p:sp>
      <p:sp>
        <p:nvSpPr>
          <p:cNvPr id="57" name="Organigramme : Terminateur 56">
            <a:extLst>
              <a:ext uri="{FF2B5EF4-FFF2-40B4-BE49-F238E27FC236}">
                <a16:creationId xmlns:a16="http://schemas.microsoft.com/office/drawing/2014/main" id="{B8F7E605-DAED-BC42-B63E-0CDAEED3579E}"/>
              </a:ext>
            </a:extLst>
          </p:cNvPr>
          <p:cNvSpPr/>
          <p:nvPr/>
        </p:nvSpPr>
        <p:spPr>
          <a:xfrm>
            <a:off x="7024611" y="3452101"/>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sz="1600" b="1" dirty="0">
                <a:solidFill>
                  <a:srgbClr val="474F71"/>
                </a:solidFill>
                <a:latin typeface="Dosis ExtraBold" pitchFamily="2" charset="0"/>
                <a:cs typeface="Microsoft Uighur" panose="02000000000000000000" pitchFamily="2" charset="-78"/>
              </a:rPr>
              <a:t>اليوم</a:t>
            </a:r>
            <a:r>
              <a:rPr lang="fr-MA" sz="1600" b="1" dirty="0">
                <a:solidFill>
                  <a:srgbClr val="474F71"/>
                </a:solidFill>
                <a:latin typeface="Microsoft Uighur" panose="02000000000000000000" pitchFamily="2" charset="-78"/>
                <a:cs typeface="Microsoft Uighur" panose="02000000000000000000" pitchFamily="2" charset="-78"/>
              </a:rPr>
              <a:t> 2 - </a:t>
            </a:r>
            <a:endParaRPr lang="ar-MA" sz="1600" b="1" dirty="0">
              <a:solidFill>
                <a:srgbClr val="474F71"/>
              </a:solidFill>
              <a:latin typeface="Microsoft Uighur" panose="02000000000000000000" pitchFamily="2" charset="-78"/>
              <a:cs typeface="Microsoft Uighur" panose="02000000000000000000" pitchFamily="2" charset="-78"/>
            </a:endParaRPr>
          </a:p>
        </p:txBody>
      </p:sp>
    </p:spTree>
    <p:extLst>
      <p:ext uri="{BB962C8B-B14F-4D97-AF65-F5344CB8AC3E}">
        <p14:creationId xmlns:p14="http://schemas.microsoft.com/office/powerpoint/2010/main" val="2580943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56"/>
                                        </p:tgtEl>
                                        <p:attrNameLst>
                                          <p:attrName>style.visibility</p:attrName>
                                        </p:attrNameLst>
                                      </p:cBhvr>
                                      <p:to>
                                        <p:strVal val="visible"/>
                                      </p:to>
                                    </p:set>
                                    <p:animEffect transition="in" filter="wipe(right)">
                                      <p:cBhvr>
                                        <p:cTn id="10" dur="1000"/>
                                        <p:tgtEl>
                                          <p:spTgt spid="56"/>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93BA5-9C4E-F0C3-E8A2-72FAC59F1BCF}"/>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E061EC5E-2DD6-FAA4-6B4A-04EBA4B63BB7}"/>
              </a:ext>
            </a:extLst>
          </p:cNvPr>
          <p:cNvSpPr txBox="1"/>
          <p:nvPr/>
        </p:nvSpPr>
        <p:spPr>
          <a:xfrm>
            <a:off x="813816" y="852171"/>
            <a:ext cx="6660095" cy="402506"/>
          </a:xfrm>
          <a:prstGeom prst="rect">
            <a:avLst/>
          </a:prstGeom>
          <a:noFill/>
          <a:ln>
            <a:noFill/>
          </a:ln>
        </p:spPr>
        <p:txBody>
          <a:bodyPr spcFirstLastPara="1" wrap="square" lIns="91425" tIns="45700" rIns="91425" bIns="45700" anchor="t" anchorCtr="0">
            <a:spAutoFit/>
          </a:bodyPr>
          <a:lstStyle/>
          <a:p>
            <a:pPr lvl="1" algn="r" defTabSz="457200" rtl="1">
              <a:lnSpc>
                <a:spcPct val="83777"/>
              </a:lnSpc>
              <a:buClrTx/>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rPr>
              <a:t>المعلمة شخصية من شخصيات الحكاية. رددوا: المعلمة  </a:t>
            </a:r>
          </a:p>
        </p:txBody>
      </p:sp>
      <p:sp>
        <p:nvSpPr>
          <p:cNvPr id="26" name="ZoneTexte 25">
            <a:extLst>
              <a:ext uri="{FF2B5EF4-FFF2-40B4-BE49-F238E27FC236}">
                <a16:creationId xmlns:a16="http://schemas.microsoft.com/office/drawing/2014/main" id="{B2992DD0-A123-905C-945C-7CD2E65863E6}"/>
              </a:ext>
            </a:extLst>
          </p:cNvPr>
          <p:cNvSpPr txBox="1"/>
          <p:nvPr/>
        </p:nvSpPr>
        <p:spPr>
          <a:xfrm>
            <a:off x="5008131" y="3156210"/>
            <a:ext cx="2269728" cy="861005"/>
          </a:xfrm>
          <a:prstGeom prst="rect">
            <a:avLst/>
          </a:prstGeom>
          <a:noFill/>
        </p:spPr>
        <p:txBody>
          <a:bodyPr wrap="square" rtlCol="0">
            <a:spAutoFit/>
          </a:bodyPr>
          <a:lstStyle/>
          <a:p>
            <a:pPr marL="0" marR="0" lvl="0" indent="0" algn="ctr" defTabSz="514337" rtl="1" eaLnBrk="1" fontAlgn="auto" latinLnBrk="0" hangingPunct="1">
              <a:lnSpc>
                <a:spcPct val="90000"/>
              </a:lnSpc>
              <a:spcBef>
                <a:spcPts val="563"/>
              </a:spcBef>
              <a:spcAft>
                <a:spcPts val="0"/>
              </a:spcAft>
              <a:buClrTx/>
              <a:buSzTx/>
              <a:buFontTx/>
              <a:buNone/>
              <a:tabLst/>
              <a:defRPr/>
            </a:pPr>
            <a:r>
              <a:rPr lang="ar-MA" sz="5400" b="1" kern="1200" dirty="0">
                <a:ln w="0"/>
                <a:solidFill>
                  <a:srgbClr val="424D7C"/>
                </a:solidFill>
                <a:latin typeface="Microsoft Uighur" panose="02000000000000000000" pitchFamily="2" charset="-78"/>
                <a:ea typeface="+mn-ea"/>
                <a:cs typeface="Microsoft Uighur" panose="02000000000000000000" pitchFamily="2" charset="-78"/>
              </a:rPr>
              <a:t>اَلْمُعَلِّمَةُ</a:t>
            </a:r>
            <a:endParaRPr lang="fr-MA" sz="5400" b="1" kern="1200" dirty="0">
              <a:ln w="0"/>
              <a:solidFill>
                <a:srgbClr val="424D7C"/>
              </a:solidFill>
              <a:latin typeface="Microsoft Uighur" panose="02000000000000000000" pitchFamily="2" charset="-78"/>
              <a:ea typeface="+mn-ea"/>
              <a:cs typeface="Microsoft Uighur" panose="02000000000000000000" pitchFamily="2" charset="-78"/>
            </a:endParaRPr>
          </a:p>
        </p:txBody>
      </p:sp>
      <p:pic>
        <p:nvPicPr>
          <p:cNvPr id="12" name="Espace réservé pour une image  42">
            <a:extLst>
              <a:ext uri="{FF2B5EF4-FFF2-40B4-BE49-F238E27FC236}">
                <a16:creationId xmlns:a16="http://schemas.microsoft.com/office/drawing/2014/main" id="{BB3595E7-7ECD-8704-2E49-8927D6DEE073}"/>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A8320F35-089A-50FD-EED7-FA369DA23E1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B129EF97-A16F-04E7-20F7-CD478C6D73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D34568FB-B20C-6070-A630-56F119A293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0AE157CE-03A4-9453-DC4D-8A6D11C2B8F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C3C0F647-C5DB-6BB1-4AC7-5C1F85FEAD3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id="{82A0C3A5-D445-50C0-F6B9-626442B84B9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FBC58FAE-C413-BB17-A68C-28CEA0CF1BE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id="{6D35411E-96A6-5C9F-43E7-8F98D7C518C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1322E5F0-FA95-564D-BE4E-F5723D7CD869}"/>
              </a:ext>
            </a:extLst>
          </p:cNvPr>
          <p:cNvPicPr>
            <a:picLocks noChangeAspect="1"/>
          </p:cNvPicPr>
          <p:nvPr/>
        </p:nvPicPr>
        <p:blipFill>
          <a:blip r:embed="rId7"/>
          <a:srcRect/>
          <a:stretch/>
        </p:blipFill>
        <p:spPr>
          <a:xfrm>
            <a:off x="1464182" y="2139141"/>
            <a:ext cx="3341373" cy="3651196"/>
          </a:xfrm>
          <a:prstGeom prst="rect">
            <a:avLst/>
          </a:prstGeom>
        </p:spPr>
      </p:pic>
    </p:spTree>
    <p:extLst>
      <p:ext uri="{BB962C8B-B14F-4D97-AF65-F5344CB8AC3E}">
        <p14:creationId xmlns:p14="http://schemas.microsoft.com/office/powerpoint/2010/main" val="126470793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F2A2-DEAA-045E-7D14-C89477377F50}"/>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E74AC1E2-7968-59AB-80E2-358215EEF343}"/>
              </a:ext>
            </a:extLst>
          </p:cNvPr>
          <p:cNvSpPr txBox="1"/>
          <p:nvPr/>
        </p:nvSpPr>
        <p:spPr>
          <a:xfrm>
            <a:off x="1295401" y="856285"/>
            <a:ext cx="6090020"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من رسم خطوطا؟ أحسنتم، الطفل هو من رسم خطوطا.</a:t>
            </a:r>
          </a:p>
        </p:txBody>
      </p:sp>
      <p:pic>
        <p:nvPicPr>
          <p:cNvPr id="8" name="Espace réservé pour une image  42">
            <a:extLst>
              <a:ext uri="{FF2B5EF4-FFF2-40B4-BE49-F238E27FC236}">
                <a16:creationId xmlns:a16="http://schemas.microsoft.com/office/drawing/2014/main" id="{9134BAF7-5CAB-C059-93D3-E9F06C5AF37E}"/>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EF09E02E-4EC1-F6D6-68A2-3B05EEBDB18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FB90EF23-515B-3DB1-90CF-BF5A5F67DA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E5E3AC7A-3F94-6572-B625-AC389226CC51}"/>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8C308B00-CE38-134B-AF65-E3F94C1304A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C9F9DB11-A149-F9CA-C325-A8BA186161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C0BA80F2-07AA-B2C5-7CB4-9CE8F1C2172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3DEC8646-8910-C885-2FDB-36150C218E0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924C9218-AA46-929F-D70E-CF9D9942BAA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8659330E-D55A-86BF-4B82-3E7D00FF2FE1}"/>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2967955417"/>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28BB-89F9-6BEB-66E0-C59F46F0534C}"/>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1EB11004-276E-80E3-FEAC-3C37B9765B84}"/>
              </a:ext>
            </a:extLst>
          </p:cNvPr>
          <p:cNvSpPr txBox="1"/>
          <p:nvPr/>
        </p:nvSpPr>
        <p:spPr>
          <a:xfrm>
            <a:off x="1295401" y="856285"/>
            <a:ext cx="6090020"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"الطفل" شخصية من شخصيات الحكاية. رددوا: الطفل</a:t>
            </a:r>
          </a:p>
        </p:txBody>
      </p:sp>
      <p:pic>
        <p:nvPicPr>
          <p:cNvPr id="8" name="Espace réservé pour une image  42">
            <a:extLst>
              <a:ext uri="{FF2B5EF4-FFF2-40B4-BE49-F238E27FC236}">
                <a16:creationId xmlns:a16="http://schemas.microsoft.com/office/drawing/2014/main" id="{9263C283-BB39-911A-078B-6C8453EFB934}"/>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010ED1B6-8C64-EF50-8C08-D9382CBA9562}"/>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8CFD3A02-BACD-4C14-3259-9F61D42356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3D066CAC-E1C1-D0EA-3631-728A9F6B7883}"/>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B2A694D0-B72F-8B81-624B-C990CB1A78B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769978D0-3D3F-B852-6907-3A60AD5E6A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027CAA3E-75D7-E4D2-59A8-21315259870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A9B36FD1-D9B7-AE51-1BD5-AC5464545F8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3CAFA005-0B2F-5390-EEAD-6D9910B93B6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1F13098A-9454-27C1-D994-E53929232E0A}"/>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265414069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4C6FF-BE60-0E46-97C8-632758A026E3}"/>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817227CD-47F6-C20F-9733-60582A51FCE0}"/>
              </a:ext>
            </a:extLst>
          </p:cNvPr>
          <p:cNvSpPr txBox="1"/>
          <p:nvPr/>
        </p:nvSpPr>
        <p:spPr>
          <a:xfrm>
            <a:off x="1443845" y="858102"/>
            <a:ext cx="6090020" cy="402506"/>
          </a:xfrm>
          <a:prstGeom prst="rect">
            <a:avLst/>
          </a:prstGeom>
          <a:noFill/>
          <a:ln>
            <a:noFill/>
          </a:ln>
        </p:spPr>
        <p:txBody>
          <a:bodyPr spcFirstLastPara="1" wrap="square" lIns="91425" tIns="45700" rIns="91425" bIns="45700" anchor="t" anchorCtr="0">
            <a:spAutoFit/>
          </a:bodyPr>
          <a:lstStyle/>
          <a:p>
            <a:pPr lvl="1" algn="r" defTabSz="457200" rtl="1">
              <a:lnSpc>
                <a:spcPct val="83777"/>
              </a:lnSpc>
              <a:buClrTx/>
              <a:defRPr/>
            </a:pPr>
            <a:r>
              <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rPr>
              <a:t>"الطفل" شخصية من شخصيات الحكاية. رددوا: الطفل</a:t>
            </a:r>
          </a:p>
        </p:txBody>
      </p:sp>
      <p:sp>
        <p:nvSpPr>
          <p:cNvPr id="11" name="ZoneTexte 10">
            <a:extLst>
              <a:ext uri="{FF2B5EF4-FFF2-40B4-BE49-F238E27FC236}">
                <a16:creationId xmlns:a16="http://schemas.microsoft.com/office/drawing/2014/main" id="{2045D6B3-A350-C17B-F639-C3D691B2F859}"/>
              </a:ext>
            </a:extLst>
          </p:cNvPr>
          <p:cNvSpPr txBox="1"/>
          <p:nvPr/>
        </p:nvSpPr>
        <p:spPr>
          <a:xfrm>
            <a:off x="5264137" y="3316922"/>
            <a:ext cx="2269728" cy="861005"/>
          </a:xfrm>
          <a:prstGeom prst="rect">
            <a:avLst/>
          </a:prstGeom>
          <a:noFill/>
        </p:spPr>
        <p:txBody>
          <a:bodyPr wrap="square" rtlCol="0">
            <a:spAutoFit/>
          </a:bodyPr>
          <a:lstStyle/>
          <a:p>
            <a:pPr marL="0" marR="0" lvl="0" indent="0" algn="ctr" defTabSz="514337" rtl="1" eaLnBrk="1" fontAlgn="auto" latinLnBrk="0" hangingPunct="1">
              <a:lnSpc>
                <a:spcPct val="90000"/>
              </a:lnSpc>
              <a:spcBef>
                <a:spcPts val="563"/>
              </a:spcBef>
              <a:spcAft>
                <a:spcPts val="0"/>
              </a:spcAft>
              <a:buClrTx/>
              <a:buSzTx/>
              <a:buFontTx/>
              <a:buNone/>
              <a:tabLst/>
              <a:defRPr/>
            </a:pPr>
            <a:r>
              <a:rPr lang="ar-MA" sz="5400" b="1" kern="1200" dirty="0">
                <a:ln w="0"/>
                <a:solidFill>
                  <a:srgbClr val="424D7C"/>
                </a:solidFill>
                <a:latin typeface="Microsoft Uighur" panose="02000000000000000000" pitchFamily="2" charset="-78"/>
                <a:ea typeface="+mn-ea"/>
                <a:cs typeface="Microsoft Uighur" panose="02000000000000000000" pitchFamily="2" charset="-78"/>
              </a:rPr>
              <a:t>اَلطِّفْلُ</a:t>
            </a:r>
            <a:endParaRPr lang="fr-MA" sz="5400" b="1" kern="1200" dirty="0">
              <a:ln w="0"/>
              <a:solidFill>
                <a:srgbClr val="424D7C"/>
              </a:solidFill>
              <a:latin typeface="Microsoft Uighur" panose="02000000000000000000" pitchFamily="2" charset="-78"/>
              <a:ea typeface="+mn-ea"/>
              <a:cs typeface="Microsoft Uighur" panose="02000000000000000000" pitchFamily="2" charset="-78"/>
            </a:endParaRPr>
          </a:p>
        </p:txBody>
      </p:sp>
      <p:pic>
        <p:nvPicPr>
          <p:cNvPr id="14" name="Espace réservé pour une image  42">
            <a:extLst>
              <a:ext uri="{FF2B5EF4-FFF2-40B4-BE49-F238E27FC236}">
                <a16:creationId xmlns:a16="http://schemas.microsoft.com/office/drawing/2014/main" id="{07B80872-88FC-9C48-01D9-BFBAE154D184}"/>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2" name="Image 21">
            <a:extLst>
              <a:ext uri="{FF2B5EF4-FFF2-40B4-BE49-F238E27FC236}">
                <a16:creationId xmlns:a16="http://schemas.microsoft.com/office/drawing/2014/main" id="{7C8E899C-C9B3-FB2E-2465-E8918CFE641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3" name="Image 22">
            <a:extLst>
              <a:ext uri="{FF2B5EF4-FFF2-40B4-BE49-F238E27FC236}">
                <a16:creationId xmlns:a16="http://schemas.microsoft.com/office/drawing/2014/main" id="{8F845AEE-F746-5B0E-5F65-D793F503C8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4" name="Image 23">
            <a:extLst>
              <a:ext uri="{FF2B5EF4-FFF2-40B4-BE49-F238E27FC236}">
                <a16:creationId xmlns:a16="http://schemas.microsoft.com/office/drawing/2014/main" id="{9DE444B3-66D0-1F01-4E0A-CC3CB9938FB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5" name="Image 24">
            <a:extLst>
              <a:ext uri="{FF2B5EF4-FFF2-40B4-BE49-F238E27FC236}">
                <a16:creationId xmlns:a16="http://schemas.microsoft.com/office/drawing/2014/main" id="{51D48808-B036-3C77-20F3-D5B91797C3C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6" name="Rectangle 25">
            <a:extLst>
              <a:ext uri="{FF2B5EF4-FFF2-40B4-BE49-F238E27FC236}">
                <a16:creationId xmlns:a16="http://schemas.microsoft.com/office/drawing/2014/main" id="{8BDFFA52-E93C-6BBF-F688-6FA771E27B1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id="{F615B7A0-13E1-4BD6-8BB3-F778B53EF47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779F6E20-021C-E864-5AF9-F596BED6C845}"/>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id="{E3C44941-192A-C8C0-004B-805AFFD0D2C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67067FE7-F08D-B56F-B7B0-93FE8A88FFEC}"/>
              </a:ext>
            </a:extLst>
          </p:cNvPr>
          <p:cNvPicPr>
            <a:picLocks noChangeAspect="1"/>
          </p:cNvPicPr>
          <p:nvPr/>
        </p:nvPicPr>
        <p:blipFill>
          <a:blip r:embed="rId7"/>
          <a:srcRect/>
          <a:stretch/>
        </p:blipFill>
        <p:spPr>
          <a:xfrm>
            <a:off x="1464182" y="2139141"/>
            <a:ext cx="3341373" cy="3651195"/>
          </a:xfrm>
          <a:prstGeom prst="rect">
            <a:avLst/>
          </a:prstGeom>
        </p:spPr>
      </p:pic>
    </p:spTree>
    <p:extLst>
      <p:ext uri="{BB962C8B-B14F-4D97-AF65-F5344CB8AC3E}">
        <p14:creationId xmlns:p14="http://schemas.microsoft.com/office/powerpoint/2010/main" val="299327025"/>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DAFC0-75FE-6048-CB7F-C3F53F1A59CB}"/>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FC166DB2-1EEF-74D0-D43C-674164AD6F05}"/>
              </a:ext>
            </a:extLst>
          </p:cNvPr>
          <p:cNvSpPr txBox="1"/>
          <p:nvPr/>
        </p:nvSpPr>
        <p:spPr>
          <a:xfrm>
            <a:off x="1443845" y="858102"/>
            <a:ext cx="6090020" cy="764464"/>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من يعيد ذكر شخصيات الحكاية؟</a:t>
            </a:r>
          </a:p>
          <a:p>
            <a:pPr marL="0" marR="0" lvl="1" indent="0" algn="r" defTabSz="457200" rtl="0" eaLnBrk="1" fontAlgn="auto" latinLnBrk="0" hangingPunct="1">
              <a:lnSpc>
                <a:spcPct val="83777"/>
              </a:lnSpc>
              <a:spcBef>
                <a:spcPts val="0"/>
              </a:spcBef>
              <a:spcAft>
                <a:spcPts val="0"/>
              </a:spcAft>
              <a:buClrTx/>
              <a:buSzTx/>
              <a:buFontTx/>
              <a:buNone/>
              <a:tabLst/>
              <a:defRPr/>
            </a:pPr>
            <a:endParaRPr kumimoji="0" lang="ar-MA" sz="28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23" name="Image 22">
            <a:extLst>
              <a:ext uri="{FF2B5EF4-FFF2-40B4-BE49-F238E27FC236}">
                <a16:creationId xmlns:a16="http://schemas.microsoft.com/office/drawing/2014/main" id="{D8C03F9F-F2B2-B764-B8BD-35EEB2A7F47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4" name="Image 23">
            <a:extLst>
              <a:ext uri="{FF2B5EF4-FFF2-40B4-BE49-F238E27FC236}">
                <a16:creationId xmlns:a16="http://schemas.microsoft.com/office/drawing/2014/main" id="{5DFCC0D0-20AC-22AD-98C5-D2B0BDC7E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5" name="Image 24">
            <a:extLst>
              <a:ext uri="{FF2B5EF4-FFF2-40B4-BE49-F238E27FC236}">
                <a16:creationId xmlns:a16="http://schemas.microsoft.com/office/drawing/2014/main" id="{FE01A277-28FA-2A0B-3CA2-086DDCE18CB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6" name="Image 25">
            <a:extLst>
              <a:ext uri="{FF2B5EF4-FFF2-40B4-BE49-F238E27FC236}">
                <a16:creationId xmlns:a16="http://schemas.microsoft.com/office/drawing/2014/main" id="{84B8C8B6-98E7-D10C-677D-F6B2BEF5B96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7" name="Rectangle 26">
            <a:extLst>
              <a:ext uri="{FF2B5EF4-FFF2-40B4-BE49-F238E27FC236}">
                <a16:creationId xmlns:a16="http://schemas.microsoft.com/office/drawing/2014/main" id="{0B2E3E8C-DBA2-A53E-10F5-ED55ECFCB64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8" name="Rectangle 27">
            <a:extLst>
              <a:ext uri="{FF2B5EF4-FFF2-40B4-BE49-F238E27FC236}">
                <a16:creationId xmlns:a16="http://schemas.microsoft.com/office/drawing/2014/main" id="{AFA4726E-95BD-0CE2-E3A9-6ECFC0D4260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9" name="Rectangle 28">
            <a:extLst>
              <a:ext uri="{FF2B5EF4-FFF2-40B4-BE49-F238E27FC236}">
                <a16:creationId xmlns:a16="http://schemas.microsoft.com/office/drawing/2014/main" id="{1E0E1A00-7C4D-F9B4-94B6-DDBB8804490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0" name="Rectangle 29">
            <a:extLst>
              <a:ext uri="{FF2B5EF4-FFF2-40B4-BE49-F238E27FC236}">
                <a16:creationId xmlns:a16="http://schemas.microsoft.com/office/drawing/2014/main" id="{ACD32255-F224-A688-2067-67B4B7D8F8F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3" name="Espace réservé pour une image  32">
            <a:extLst>
              <a:ext uri="{FF2B5EF4-FFF2-40B4-BE49-F238E27FC236}">
                <a16:creationId xmlns:a16="http://schemas.microsoft.com/office/drawing/2014/main" id="{2A59565A-2A37-6EC1-0F6A-6F19B7BC75E4}"/>
              </a:ext>
            </a:extLst>
          </p:cNvPr>
          <p:cNvPicPr>
            <a:picLocks noGrp="1" noChangeAspect="1"/>
          </p:cNvPicPr>
          <p:nvPr>
            <p:ph type="pic" idx="2"/>
          </p:nvPr>
        </p:nvPicPr>
        <p:blipFill rotWithShape="1">
          <a:blip r:embed="rId6"/>
          <a:srcRect t="4557" b="4557"/>
          <a:stretch/>
        </p:blipFill>
        <p:spPr>
          <a:xfrm>
            <a:off x="843452" y="2856412"/>
            <a:ext cx="2234992" cy="2217868"/>
          </a:xfrm>
        </p:spPr>
      </p:pic>
      <p:pic>
        <p:nvPicPr>
          <p:cNvPr id="35" name="Espace réservé pour une image  34">
            <a:extLst>
              <a:ext uri="{FF2B5EF4-FFF2-40B4-BE49-F238E27FC236}">
                <a16:creationId xmlns:a16="http://schemas.microsoft.com/office/drawing/2014/main" id="{41374214-FC45-3D2B-E091-CAE821B4F933}"/>
              </a:ext>
            </a:extLst>
          </p:cNvPr>
          <p:cNvPicPr>
            <a:picLocks noGrp="1" noChangeAspect="1"/>
          </p:cNvPicPr>
          <p:nvPr>
            <p:ph type="pic" idx="3"/>
          </p:nvPr>
        </p:nvPicPr>
        <p:blipFill rotWithShape="1">
          <a:blip r:embed="rId7"/>
          <a:srcRect t="4601" b="4601"/>
          <a:stretch/>
        </p:blipFill>
        <p:spPr>
          <a:xfrm>
            <a:off x="3454504" y="2856412"/>
            <a:ext cx="2234992" cy="2217868"/>
          </a:xfrm>
        </p:spPr>
      </p:pic>
      <p:pic>
        <p:nvPicPr>
          <p:cNvPr id="37" name="Espace réservé pour une image  36">
            <a:extLst>
              <a:ext uri="{FF2B5EF4-FFF2-40B4-BE49-F238E27FC236}">
                <a16:creationId xmlns:a16="http://schemas.microsoft.com/office/drawing/2014/main" id="{BF2CACEC-5BD9-BE21-1C3B-714BE40FE63C}"/>
              </a:ext>
            </a:extLst>
          </p:cNvPr>
          <p:cNvPicPr>
            <a:picLocks noGrp="1" noChangeAspect="1"/>
          </p:cNvPicPr>
          <p:nvPr>
            <p:ph type="pic" idx="4"/>
          </p:nvPr>
        </p:nvPicPr>
        <p:blipFill rotWithShape="1">
          <a:blip r:embed="rId8"/>
          <a:srcRect t="4601" b="4601"/>
          <a:stretch/>
        </p:blipFill>
        <p:spPr>
          <a:xfrm>
            <a:off x="6065556" y="2856412"/>
            <a:ext cx="2234992" cy="2217868"/>
          </a:xfrm>
        </p:spPr>
      </p:pic>
      <p:pic>
        <p:nvPicPr>
          <p:cNvPr id="43" name="Espace réservé pour une image  42">
            <a:extLst>
              <a:ext uri="{FF2B5EF4-FFF2-40B4-BE49-F238E27FC236}">
                <a16:creationId xmlns:a16="http://schemas.microsoft.com/office/drawing/2014/main" id="{025EECD0-A7A1-58FD-3D9B-61AC2B3941BC}"/>
              </a:ext>
            </a:extLst>
          </p:cNvPr>
          <p:cNvPicPr>
            <a:picLocks noGrp="1" noChangeAspect="1"/>
          </p:cNvPicPr>
          <p:nvPr>
            <p:ph type="pic" idx="10"/>
          </p:nvPr>
        </p:nvPicPr>
        <p:blipFill>
          <a:blip r:embed="rId9"/>
          <a:srcRect/>
          <a:stretch>
            <a:fillRect/>
          </a:stretch>
        </p:blipFill>
        <p:spPr>
          <a:xfrm>
            <a:off x="7959725" y="719138"/>
            <a:ext cx="828675" cy="828675"/>
          </a:xfrm>
          <a:prstGeom prst="rect">
            <a:avLst/>
          </a:prstGeom>
        </p:spPr>
      </p:pic>
    </p:spTree>
    <p:extLst>
      <p:ext uri="{BB962C8B-B14F-4D97-AF65-F5344CB8AC3E}">
        <p14:creationId xmlns:p14="http://schemas.microsoft.com/office/powerpoint/2010/main" val="3517642655"/>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91654-3556-EFFC-87FB-05E48F5B45D8}"/>
            </a:ext>
          </a:extLst>
        </p:cNvPr>
        <p:cNvGrpSpPr/>
        <p:nvPr/>
      </p:nvGrpSpPr>
      <p:grpSpPr>
        <a:xfrm>
          <a:off x="0" y="0"/>
          <a:ext cx="0" cy="0"/>
          <a:chOff x="0" y="0"/>
          <a:chExt cx="0" cy="0"/>
        </a:xfrm>
      </p:grpSpPr>
      <p:sp>
        <p:nvSpPr>
          <p:cNvPr id="2" name="Google Shape;1510;p84">
            <a:extLst>
              <a:ext uri="{FF2B5EF4-FFF2-40B4-BE49-F238E27FC236}">
                <a16:creationId xmlns:a16="http://schemas.microsoft.com/office/drawing/2014/main" id="{43334E6D-3C39-5309-4DE4-068535F99462}"/>
              </a:ext>
            </a:extLst>
          </p:cNvPr>
          <p:cNvSpPr txBox="1"/>
          <p:nvPr/>
        </p:nvSpPr>
        <p:spPr>
          <a:xfrm>
            <a:off x="1222309" y="855561"/>
            <a:ext cx="6349523"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الآن سنستخرج المكان الذي وقعت فيه أحداث الحكاية.</a:t>
            </a:r>
          </a:p>
        </p:txBody>
      </p:sp>
      <p:pic>
        <p:nvPicPr>
          <p:cNvPr id="15"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88CE445B-942E-2D81-4967-28525CB94E19}"/>
              </a:ext>
            </a:extLst>
          </p:cNvPr>
          <p:cNvPicPr>
            <a:picLocks noChangeAspect="1"/>
          </p:cNvPicPr>
          <p:nvPr/>
        </p:nvPicPr>
        <p:blipFill>
          <a:blip r:embed="rId2"/>
          <a:srcRect/>
          <a:stretch>
            <a:fillRect/>
          </a:stretch>
        </p:blipFill>
        <p:spPr>
          <a:xfrm>
            <a:off x="7898758" y="708375"/>
            <a:ext cx="828000" cy="828000"/>
          </a:xfrm>
          <a:prstGeom prst="rect">
            <a:avLst/>
          </a:prstGeom>
        </p:spPr>
      </p:pic>
      <p:pic>
        <p:nvPicPr>
          <p:cNvPr id="22" name="Image 21">
            <a:extLst>
              <a:ext uri="{FF2B5EF4-FFF2-40B4-BE49-F238E27FC236}">
                <a16:creationId xmlns:a16="http://schemas.microsoft.com/office/drawing/2014/main" id="{AC24C7B7-B918-5352-F211-8320353CF4CD}"/>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3" name="Image 22">
            <a:extLst>
              <a:ext uri="{FF2B5EF4-FFF2-40B4-BE49-F238E27FC236}">
                <a16:creationId xmlns:a16="http://schemas.microsoft.com/office/drawing/2014/main" id="{7DB7288A-1862-B3CB-7772-A052504C78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4" name="Image 23">
            <a:extLst>
              <a:ext uri="{FF2B5EF4-FFF2-40B4-BE49-F238E27FC236}">
                <a16:creationId xmlns:a16="http://schemas.microsoft.com/office/drawing/2014/main" id="{9AFB5EB0-45DB-E7DF-179B-03E46D3A390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6" name="Image 25">
            <a:extLst>
              <a:ext uri="{FF2B5EF4-FFF2-40B4-BE49-F238E27FC236}">
                <a16:creationId xmlns:a16="http://schemas.microsoft.com/office/drawing/2014/main" id="{E52613DC-1E22-684E-1EAD-A873C6375549}"/>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7" name="Rectangle 26">
            <a:extLst>
              <a:ext uri="{FF2B5EF4-FFF2-40B4-BE49-F238E27FC236}">
                <a16:creationId xmlns:a16="http://schemas.microsoft.com/office/drawing/2014/main" id="{5561C38A-403E-21C9-AD35-278583993CA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8" name="Rectangle 27">
            <a:extLst>
              <a:ext uri="{FF2B5EF4-FFF2-40B4-BE49-F238E27FC236}">
                <a16:creationId xmlns:a16="http://schemas.microsoft.com/office/drawing/2014/main" id="{0F991F1D-D947-598C-B26B-880AA14CC3E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9" name="Rectangle 28">
            <a:extLst>
              <a:ext uri="{FF2B5EF4-FFF2-40B4-BE49-F238E27FC236}">
                <a16:creationId xmlns:a16="http://schemas.microsoft.com/office/drawing/2014/main" id="{D1B39C4E-2C07-B585-A576-FD9C9CCB3A2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0" name="Rectangle 29">
            <a:extLst>
              <a:ext uri="{FF2B5EF4-FFF2-40B4-BE49-F238E27FC236}">
                <a16:creationId xmlns:a16="http://schemas.microsoft.com/office/drawing/2014/main" id="{7C433589-7C5A-45E1-3E59-BE199A46772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 name="Espace réservé pour une image  1">
            <a:extLst>
              <a:ext uri="{FF2B5EF4-FFF2-40B4-BE49-F238E27FC236}">
                <a16:creationId xmlns:a16="http://schemas.microsoft.com/office/drawing/2014/main" id="{12C6368C-B45B-24E9-A2E3-6CF551BD6DF6}"/>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402287614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F986-802B-96FC-C986-99522587F21E}"/>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DF0816E7-8405-36B0-ED77-46FC335EA37E}"/>
              </a:ext>
            </a:extLst>
          </p:cNvPr>
          <p:cNvSpPr txBox="1"/>
          <p:nvPr/>
        </p:nvSpPr>
        <p:spPr>
          <a:xfrm>
            <a:off x="1183163" y="898992"/>
            <a:ext cx="7184152" cy="402506"/>
          </a:xfrm>
          <a:prstGeom prst="rect">
            <a:avLst/>
          </a:prstGeom>
          <a:noFill/>
          <a:ln>
            <a:noFill/>
          </a:ln>
        </p:spPr>
        <p:txBody>
          <a:bodyPr spcFirstLastPara="1" wrap="square" lIns="0" tIns="45700" rIns="0" bIns="45700" anchor="t" anchorCtr="0">
            <a:spAutoFit/>
          </a:bodyPr>
          <a:lstStyle/>
          <a:p>
            <a:pPr marL="91440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في الحكاية أسمع: دخلت ريما قاعة الدرس. أطرح السؤال: أين دخلت ريما؟ </a:t>
            </a:r>
          </a:p>
        </p:txBody>
      </p:sp>
      <p:pic>
        <p:nvPicPr>
          <p:cNvPr id="15"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3509B26E-5A27-5F1D-D1EE-E2816775FF71}"/>
              </a:ext>
            </a:extLst>
          </p:cNvPr>
          <p:cNvPicPr>
            <a:picLocks noChangeAspect="1"/>
          </p:cNvPicPr>
          <p:nvPr/>
        </p:nvPicPr>
        <p:blipFill>
          <a:blip r:embed="rId2"/>
          <a:srcRect/>
          <a:stretch>
            <a:fillRect/>
          </a:stretch>
        </p:blipFill>
        <p:spPr>
          <a:xfrm>
            <a:off x="7898758" y="708375"/>
            <a:ext cx="828000" cy="828000"/>
          </a:xfrm>
          <a:prstGeom prst="rect">
            <a:avLst/>
          </a:prstGeom>
        </p:spPr>
      </p:pic>
      <p:pic>
        <p:nvPicPr>
          <p:cNvPr id="21" name="Image 20">
            <a:extLst>
              <a:ext uri="{FF2B5EF4-FFF2-40B4-BE49-F238E27FC236}">
                <a16:creationId xmlns:a16="http://schemas.microsoft.com/office/drawing/2014/main" id="{10A15722-ABA1-70C0-8984-6CFB8A2E081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28425627-BCFC-DFD6-BE3D-67B45F4B58C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FD6D589B-6724-B21E-3E49-28F49229E37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77960FDB-A7E9-DC20-22C0-8A567D49C72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D07B4B8A-0615-936B-3A26-202EBA67EF1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4D8BBE92-8279-97EF-0860-4F249A991DC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73DA9491-4709-3E4F-EE0B-AF4158935B0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1D9F1928-68F7-5AAC-9D32-450CC9BB1CF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36E149D1-245E-C1C7-CA3B-AA136858278D}"/>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107243687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808B0-2184-C4CB-FB47-DBE390D1521D}"/>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7D1D5B83-8445-1F83-1970-3BAEE6A0325F}"/>
              </a:ext>
            </a:extLst>
          </p:cNvPr>
          <p:cNvSpPr txBox="1"/>
          <p:nvPr/>
        </p:nvSpPr>
        <p:spPr>
          <a:xfrm>
            <a:off x="1183163" y="898992"/>
            <a:ext cx="7184152" cy="402506"/>
          </a:xfrm>
          <a:prstGeom prst="rect">
            <a:avLst/>
          </a:prstGeom>
          <a:noFill/>
          <a:ln>
            <a:noFill/>
          </a:ln>
        </p:spPr>
        <p:txBody>
          <a:bodyPr spcFirstLastPara="1" wrap="square" lIns="0" tIns="45700" rIns="0" bIns="45700" anchor="t" anchorCtr="0">
            <a:spAutoFit/>
          </a:bodyPr>
          <a:lstStyle/>
          <a:p>
            <a:pPr marL="91440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أجيب: دخلت ريما قاعة الدرس. إذن قاعة الدرس هو المكان. </a:t>
            </a:r>
          </a:p>
        </p:txBody>
      </p:sp>
      <p:pic>
        <p:nvPicPr>
          <p:cNvPr id="15"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CE79ECEB-EE43-E681-038D-E13BFF2DD06E}"/>
              </a:ext>
            </a:extLst>
          </p:cNvPr>
          <p:cNvPicPr>
            <a:picLocks noChangeAspect="1"/>
          </p:cNvPicPr>
          <p:nvPr/>
        </p:nvPicPr>
        <p:blipFill>
          <a:blip r:embed="rId2"/>
          <a:srcRect/>
          <a:stretch>
            <a:fillRect/>
          </a:stretch>
        </p:blipFill>
        <p:spPr>
          <a:xfrm>
            <a:off x="7898758" y="708375"/>
            <a:ext cx="828000" cy="828000"/>
          </a:xfrm>
          <a:prstGeom prst="rect">
            <a:avLst/>
          </a:prstGeom>
        </p:spPr>
      </p:pic>
      <p:pic>
        <p:nvPicPr>
          <p:cNvPr id="21" name="Image 20">
            <a:extLst>
              <a:ext uri="{FF2B5EF4-FFF2-40B4-BE49-F238E27FC236}">
                <a16:creationId xmlns:a16="http://schemas.microsoft.com/office/drawing/2014/main" id="{4237203A-EED0-5D82-9B1F-8BCF1C72AF26}"/>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268B7EE9-4827-E4F1-1973-C120E529CC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209C614D-0185-DBA2-5F0B-9EB65BEF250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A40D737A-2EE3-1987-26B9-DD3E7CD42B4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3E2F2B8B-2016-C68D-480B-0EAEAE6D52D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B20F0C09-52CA-9DCE-4CCF-8E66FEF98D5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EECFAD99-0823-C059-D2CC-E62FCC3310C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7DCA352F-DB0D-D9CD-CEE5-E0060C5D93B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Espace réservé pour une image  1">
            <a:extLst>
              <a:ext uri="{FF2B5EF4-FFF2-40B4-BE49-F238E27FC236}">
                <a16:creationId xmlns:a16="http://schemas.microsoft.com/office/drawing/2014/main" id="{FF170582-6BD9-F98E-65B1-B28DBF73E1EF}"/>
              </a:ext>
            </a:extLst>
          </p:cNvPr>
          <p:cNvPicPr>
            <a:picLocks noChangeAspect="1"/>
          </p:cNvPicPr>
          <p:nvPr/>
        </p:nvPicPr>
        <p:blipFill rotWithShape="1">
          <a:blip r:embed="rId7"/>
          <a:srcRect l="-31990" r="-31990"/>
          <a:stretch>
            <a:fillRect/>
          </a:stretch>
        </p:blipFill>
        <p:spPr>
          <a:xfrm>
            <a:off x="1626788" y="1997410"/>
            <a:ext cx="5890426" cy="3925218"/>
          </a:xfrm>
          <a:prstGeom prst="rect">
            <a:avLst/>
          </a:prstGeom>
        </p:spPr>
      </p:pic>
    </p:spTree>
    <p:extLst>
      <p:ext uri="{BB962C8B-B14F-4D97-AF65-F5344CB8AC3E}">
        <p14:creationId xmlns:p14="http://schemas.microsoft.com/office/powerpoint/2010/main" val="324111727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ED7A9-2A4C-D01C-E3C0-E98BC924C1F0}"/>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FA7266B6-37A8-B109-E61F-B7F6386D6520}"/>
              </a:ext>
            </a:extLst>
          </p:cNvPr>
          <p:cNvSpPr txBox="1"/>
          <p:nvPr/>
        </p:nvSpPr>
        <p:spPr>
          <a:xfrm>
            <a:off x="1360979" y="875369"/>
            <a:ext cx="6090020"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المكان الأول في الحكاية هو قاعة الدرس. رددوا:  قاعة الدرس.</a:t>
            </a:r>
          </a:p>
        </p:txBody>
      </p:sp>
      <p:pic>
        <p:nvPicPr>
          <p:cNvPr id="4" name="Espace réservé pour une image  42">
            <a:extLst>
              <a:ext uri="{FF2B5EF4-FFF2-40B4-BE49-F238E27FC236}">
                <a16:creationId xmlns:a16="http://schemas.microsoft.com/office/drawing/2014/main" id="{680C434A-FCE6-4F78-811D-51BA7A5D1D39}"/>
              </a:ext>
            </a:extLst>
          </p:cNvPr>
          <p:cNvPicPr>
            <a:picLocks noChangeAspect="1"/>
          </p:cNvPicPr>
          <p:nvPr/>
        </p:nvPicPr>
        <p:blipFill>
          <a:blip r:embed="rId2"/>
          <a:srcRect/>
          <a:stretch>
            <a:fillRect/>
          </a:stretch>
        </p:blipFill>
        <p:spPr>
          <a:xfrm>
            <a:off x="7870183" y="690838"/>
            <a:ext cx="828000" cy="828000"/>
          </a:xfrm>
          <a:prstGeom prst="rect">
            <a:avLst/>
          </a:prstGeom>
        </p:spPr>
      </p:pic>
      <p:sp>
        <p:nvSpPr>
          <p:cNvPr id="14" name="ZoneTexte 13">
            <a:extLst>
              <a:ext uri="{FF2B5EF4-FFF2-40B4-BE49-F238E27FC236}">
                <a16:creationId xmlns:a16="http://schemas.microsoft.com/office/drawing/2014/main" id="{FDC3145D-0E48-5003-28E6-C24D99A0DEE2}"/>
              </a:ext>
            </a:extLst>
          </p:cNvPr>
          <p:cNvSpPr txBox="1"/>
          <p:nvPr/>
        </p:nvSpPr>
        <p:spPr>
          <a:xfrm>
            <a:off x="4935983" y="3257810"/>
            <a:ext cx="3073234" cy="861005"/>
          </a:xfrm>
          <a:prstGeom prst="rect">
            <a:avLst/>
          </a:prstGeom>
          <a:noFill/>
        </p:spPr>
        <p:txBody>
          <a:bodyPr wrap="square" rtlCol="0">
            <a:spAutoFit/>
          </a:bodyPr>
          <a:lstStyle/>
          <a:p>
            <a:pPr marL="0" marR="0" lvl="0" indent="0" algn="ctr" defTabSz="514337" rtl="1" eaLnBrk="1" fontAlgn="auto" latinLnBrk="0" hangingPunct="1">
              <a:lnSpc>
                <a:spcPct val="90000"/>
              </a:lnSpc>
              <a:spcBef>
                <a:spcPts val="563"/>
              </a:spcBef>
              <a:spcAft>
                <a:spcPts val="0"/>
              </a:spcAft>
              <a:buClrTx/>
              <a:buSzTx/>
              <a:buFontTx/>
              <a:buNone/>
              <a:tabLst/>
              <a:defRPr/>
            </a:pPr>
            <a:r>
              <a:rPr lang="ar-MA" sz="5400" b="1" kern="1200" dirty="0">
                <a:ln w="0"/>
                <a:solidFill>
                  <a:srgbClr val="424D7C"/>
                </a:solidFill>
                <a:latin typeface="Microsoft Uighur" panose="02000000000000000000" pitchFamily="2" charset="-78"/>
                <a:ea typeface="+mn-ea"/>
                <a:cs typeface="Microsoft Uighur" panose="02000000000000000000" pitchFamily="2" charset="-78"/>
              </a:rPr>
              <a:t>قاعَةُ الدَّرْسِ</a:t>
            </a:r>
            <a:endParaRPr lang="fr-MA" sz="5400" b="1" kern="1200" dirty="0">
              <a:ln w="0"/>
              <a:solidFill>
                <a:srgbClr val="424D7C"/>
              </a:solidFill>
              <a:latin typeface="Microsoft Uighur" panose="02000000000000000000" pitchFamily="2" charset="-78"/>
              <a:ea typeface="+mn-ea"/>
              <a:cs typeface="Microsoft Uighur" panose="02000000000000000000" pitchFamily="2" charset="-78"/>
            </a:endParaRPr>
          </a:p>
        </p:txBody>
      </p:sp>
      <p:pic>
        <p:nvPicPr>
          <p:cNvPr id="22" name="Image 21">
            <a:extLst>
              <a:ext uri="{FF2B5EF4-FFF2-40B4-BE49-F238E27FC236}">
                <a16:creationId xmlns:a16="http://schemas.microsoft.com/office/drawing/2014/main" id="{2005DDD7-DAF1-618C-6B99-EE3DC991729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3" name="Image 22">
            <a:extLst>
              <a:ext uri="{FF2B5EF4-FFF2-40B4-BE49-F238E27FC236}">
                <a16:creationId xmlns:a16="http://schemas.microsoft.com/office/drawing/2014/main" id="{A9ADD889-4F52-C82D-7318-C0D30815C6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4" name="Image 23">
            <a:extLst>
              <a:ext uri="{FF2B5EF4-FFF2-40B4-BE49-F238E27FC236}">
                <a16:creationId xmlns:a16="http://schemas.microsoft.com/office/drawing/2014/main" id="{87A3E48A-7798-8988-779A-B7D5AA52636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5" name="Image 24">
            <a:extLst>
              <a:ext uri="{FF2B5EF4-FFF2-40B4-BE49-F238E27FC236}">
                <a16:creationId xmlns:a16="http://schemas.microsoft.com/office/drawing/2014/main" id="{8F614238-F58E-0FA7-C9CB-C5ED8DB500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6" name="Rectangle 25">
            <a:extLst>
              <a:ext uri="{FF2B5EF4-FFF2-40B4-BE49-F238E27FC236}">
                <a16:creationId xmlns:a16="http://schemas.microsoft.com/office/drawing/2014/main" id="{3C321FB9-632D-9A23-57DA-E995AB90749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id="{95925631-6CD5-72CC-613D-A101B29DD42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1AE49316-E205-55C0-3189-ECACFFD5CEF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id="{DE9DE225-F929-8122-A955-CD66B933BB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1" name="Image 30" descr="Une image contenant chaise, meubles, table, mur&#10;&#10;Le contenu généré par l’IA peut être incorrect.">
            <a:extLst>
              <a:ext uri="{FF2B5EF4-FFF2-40B4-BE49-F238E27FC236}">
                <a16:creationId xmlns:a16="http://schemas.microsoft.com/office/drawing/2014/main" id="{DCC524AF-3093-9523-8507-67F36E5B61AF}"/>
              </a:ext>
            </a:extLst>
          </p:cNvPr>
          <p:cNvPicPr>
            <a:picLocks noChangeAspect="1"/>
          </p:cNvPicPr>
          <p:nvPr/>
        </p:nvPicPr>
        <p:blipFill>
          <a:blip r:embed="rId7"/>
          <a:stretch>
            <a:fillRect/>
          </a:stretch>
        </p:blipFill>
        <p:spPr>
          <a:xfrm>
            <a:off x="1074308" y="2093451"/>
            <a:ext cx="3222002" cy="3524538"/>
          </a:xfrm>
          <a:prstGeom prst="rect">
            <a:avLst/>
          </a:prstGeom>
        </p:spPr>
      </p:pic>
    </p:spTree>
    <p:extLst>
      <p:ext uri="{BB962C8B-B14F-4D97-AF65-F5344CB8AC3E}">
        <p14:creationId xmlns:p14="http://schemas.microsoft.com/office/powerpoint/2010/main" val="321580957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183EA-89D8-B9A0-5D98-F534D73904B6}"/>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FA92CEDC-EF9B-6897-CB38-EE8A223B3196}"/>
              </a:ext>
            </a:extLst>
          </p:cNvPr>
          <p:cNvSpPr txBox="1"/>
          <p:nvPr/>
        </p:nvSpPr>
        <p:spPr>
          <a:xfrm>
            <a:off x="1432698" y="839510"/>
            <a:ext cx="6090020" cy="402506"/>
          </a:xfrm>
          <a:prstGeom prst="rect">
            <a:avLst/>
          </a:prstGeom>
          <a:noFill/>
          <a:ln>
            <a:noFill/>
          </a:ln>
        </p:spPr>
        <p:txBody>
          <a:bodyPr spcFirstLastPara="1" wrap="square" lIns="91425" tIns="45700" rIns="91425" bIns="45700" anchor="t" anchorCtr="0">
            <a:spAutoFit/>
          </a:bodyPr>
          <a:lstStyle/>
          <a:p>
            <a:pPr lvl="1" algn="r" defTabSz="457200" rtl="1">
              <a:lnSpc>
                <a:spcPct val="83777"/>
              </a:lnSpc>
              <a:buClrTx/>
              <a:defRPr/>
            </a:pPr>
            <a:r>
              <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rPr>
              <a:t>الآن دوركم. أين عرضت المعلمة نقاط ريما؟</a:t>
            </a:r>
          </a:p>
        </p:txBody>
      </p:sp>
      <p:pic>
        <p:nvPicPr>
          <p:cNvPr id="4" name="Espace réservé pour une image  42">
            <a:extLst>
              <a:ext uri="{FF2B5EF4-FFF2-40B4-BE49-F238E27FC236}">
                <a16:creationId xmlns:a16="http://schemas.microsoft.com/office/drawing/2014/main" id="{8C450B3A-745A-74AD-EB86-CCD23C4F246D}"/>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A05B7932-24ED-4C26-2F30-69E2F0E3031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B1067CDD-B883-5718-08B3-ECB8A5E9D8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EA1EF4C7-B7CC-3380-C278-A9ECBB6B568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5D4C7554-D5BB-BD61-7CBE-F6D278D83443}"/>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44BBE48D-19D7-656D-9EFC-CEAB7F458E1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98A1C795-B4B6-A20C-0AF4-E2AD02A01DD9}"/>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D34E3C02-D3DF-2D8F-1BB9-4EFD057FF33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B5713784-E86F-0462-4C1B-56AEDEBB897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Image 28">
            <a:extLst>
              <a:ext uri="{FF2B5EF4-FFF2-40B4-BE49-F238E27FC236}">
                <a16:creationId xmlns:a16="http://schemas.microsoft.com/office/drawing/2014/main" id="{7940BB46-142B-C959-08EB-2D09D80F7FE5}"/>
              </a:ext>
            </a:extLst>
          </p:cNvPr>
          <p:cNvPicPr>
            <a:picLocks noChangeAspect="1"/>
          </p:cNvPicPr>
          <p:nvPr/>
        </p:nvPicPr>
        <p:blipFill>
          <a:blip r:embed="rId7"/>
          <a:srcRect/>
          <a:stretch/>
        </p:blipFill>
        <p:spPr>
          <a:xfrm>
            <a:off x="2513976" y="1726862"/>
            <a:ext cx="3927464" cy="4291628"/>
          </a:xfrm>
          <a:prstGeom prst="rect">
            <a:avLst/>
          </a:prstGeom>
        </p:spPr>
      </p:pic>
    </p:spTree>
    <p:extLst>
      <p:ext uri="{BB962C8B-B14F-4D97-AF65-F5344CB8AC3E}">
        <p14:creationId xmlns:p14="http://schemas.microsoft.com/office/powerpoint/2010/main" val="197821274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pic>
        <p:nvPicPr>
          <p:cNvPr id="6" name="Image 5" descr="Une image contenant noir, obscurité&#10;&#10;Le contenu généré par l’IA peut être incorrect.">
            <a:extLst>
              <a:ext uri="{FF2B5EF4-FFF2-40B4-BE49-F238E27FC236}">
                <a16:creationId xmlns:a16="http://schemas.microsoft.com/office/drawing/2014/main" id="{A117B024-F966-8989-0AA4-9A61AEC5B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1374562"/>
            <a:ext cx="5488778" cy="2128780"/>
          </a:xfrm>
          <a:prstGeom prst="rect">
            <a:avLst/>
          </a:prstGeom>
        </p:spPr>
      </p:pic>
      <p:pic>
        <p:nvPicPr>
          <p:cNvPr id="10" name="Image 9" descr="Une image contenant noir, obscurité&#10;&#10;Le contenu généré par l’IA peut être incorrect.">
            <a:extLst>
              <a:ext uri="{FF2B5EF4-FFF2-40B4-BE49-F238E27FC236}">
                <a16:creationId xmlns:a16="http://schemas.microsoft.com/office/drawing/2014/main" id="{7257B3B1-2560-5EF1-EFF1-7E74CDBD5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3536914"/>
            <a:ext cx="5525521" cy="1507883"/>
          </a:xfrm>
          <a:prstGeom prst="rect">
            <a:avLst/>
          </a:prstGeom>
        </p:spPr>
      </p:pic>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a:prstGeom prst="rect">
            <a:avLst/>
          </a:prstGeom>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4294967295"/>
          </p:nvPr>
        </p:nvSpPr>
        <p:spPr>
          <a:xfrm>
            <a:off x="2072787" y="4089269"/>
            <a:ext cx="4498975" cy="684212"/>
          </a:xfrm>
          <a:prstGeom prst="rect">
            <a:avLst/>
          </a:prstGeom>
          <a:noFill/>
        </p:spPr>
        <p:txBody>
          <a:bodyPr anchor="ctr"/>
          <a:lstStyle/>
          <a:p>
            <a:pPr marL="26670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حكاية أنا أيضا أستطيع:  </a:t>
            </a:r>
          </a:p>
          <a:p>
            <a:pPr marL="0" indent="0" algn="r" rtl="1">
              <a:lnSpc>
                <a:spcPct val="100000"/>
              </a:lnSpc>
              <a:spcBef>
                <a:spcPts val="300"/>
              </a:spcBef>
              <a:buClr>
                <a:srgbClr val="424D7B"/>
              </a:buClr>
              <a:buSzPct val="50000"/>
              <a:buNone/>
            </a:pPr>
            <a:r>
              <a:rPr lang="ar-MA" sz="2200" b="1" dirty="0">
                <a:solidFill>
                  <a:srgbClr val="424D7B"/>
                </a:solidFill>
                <a:latin typeface="Dosis SemiBold" pitchFamily="2" charset="0"/>
                <a:cs typeface="Microsoft Uighur" panose="02000000000000000000" pitchFamily="2" charset="-78"/>
              </a:rPr>
              <a:t>                  استخراج شخصيات ومكان الحكاية.</a:t>
            </a:r>
          </a:p>
        </p:txBody>
      </p:sp>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564541" y="2199532"/>
            <a:ext cx="5074176" cy="86347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lnSpc>
                <a:spcPct val="80000"/>
              </a:lnSpc>
              <a:spcBef>
                <a:spcPts val="0"/>
              </a:spcBef>
              <a:buClr>
                <a:srgbClr val="424D7B"/>
              </a:buClr>
              <a:buSzPct val="50000"/>
              <a:defRPr/>
            </a:pPr>
            <a:r>
              <a:rPr lang="ar-MA" sz="2200" b="1" dirty="0">
                <a:cs typeface="Microsoft Uighur" panose="02000000000000000000" pitchFamily="2" charset="-78"/>
              </a:rPr>
              <a:t>الترحيب وتدبير السلوك</a:t>
            </a:r>
          </a:p>
          <a:p>
            <a:pPr marL="266700" marR="0" lvl="0" indent="-266700" algn="r" defTabSz="914400" rtl="1" eaLnBrk="1" fontAlgn="auto" latinLnBrk="0" hangingPunct="1">
              <a:lnSpc>
                <a:spcPct val="80000"/>
              </a:lnSpc>
              <a:spcBef>
                <a:spcPts val="0"/>
              </a:spcBef>
              <a:spcAft>
                <a:spcPts val="0"/>
              </a:spcAft>
              <a:buClr>
                <a:srgbClr val="424D7B"/>
              </a:buClr>
              <a:buSzPct val="50000"/>
              <a:buFont typeface="Wingdings" panose="05000000000000000000" pitchFamily="2" charset="2"/>
              <a:buChar char="l"/>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أنشطة اعتيادية: لوحة المقاطع</a:t>
            </a:r>
          </a:p>
          <a:p>
            <a:pPr marL="0" marR="0" lvl="0" indent="0" algn="r" defTabSz="914400" rtl="1" eaLnBrk="1" fontAlgn="auto" latinLnBrk="0" hangingPunct="1">
              <a:lnSpc>
                <a:spcPct val="80000"/>
              </a:lnSpc>
              <a:spcBef>
                <a:spcPts val="0"/>
              </a:spcBef>
              <a:spcAft>
                <a:spcPts val="0"/>
              </a:spcAft>
              <a:buClr>
                <a:srgbClr val="424D7B"/>
              </a:buClr>
              <a:buSzPct val="50000"/>
              <a:buNone/>
              <a:tabLst/>
              <a:defRPr/>
            </a:pP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r>
              <a:rPr kumimoji="0" lang="ar-MA" sz="2200" b="1" i="0" u="none" strike="noStrike" kern="1200" cap="none" spc="0" normalizeH="0" noProof="0" dirty="0">
                <a:ln>
                  <a:noFill/>
                </a:ln>
                <a:solidFill>
                  <a:srgbClr val="424D7B"/>
                </a:solidFill>
                <a:effectLst/>
                <a:uLnTx/>
                <a:uFillTx/>
                <a:latin typeface="Dosis SemiBold" pitchFamily="2" charset="0"/>
                <a:ea typeface="+mn-ea"/>
                <a:cs typeface="Microsoft Uighur" panose="02000000000000000000" pitchFamily="2" charset="-78"/>
                <a:sym typeface="Arial"/>
              </a:rPr>
              <a:t>     </a:t>
            </a:r>
            <a:r>
              <a:rPr lang="ar-MA" sz="2200" b="1" dirty="0">
                <a:cs typeface="Microsoft Uighur" panose="02000000000000000000" pitchFamily="2" charset="-78"/>
              </a:rPr>
              <a:t>           </a:t>
            </a:r>
            <a:r>
              <a:rPr kumimoji="0" lang="ar-MA" sz="2200" b="1" i="0" u="none" strike="noStrike" kern="1200" cap="none" spc="0" normalizeH="0" baseline="0" noProof="0" dirty="0">
                <a:ln>
                  <a:noFill/>
                </a:ln>
                <a:solidFill>
                  <a:srgbClr val="424D7B"/>
                </a:solidFill>
                <a:effectLst/>
                <a:uLnTx/>
                <a:uFillTx/>
                <a:latin typeface="Dosis SemiBold" pitchFamily="2" charset="0"/>
                <a:ea typeface="+mn-ea"/>
                <a:cs typeface="Microsoft Uighur" panose="02000000000000000000" pitchFamily="2" charset="-78"/>
                <a:sym typeface="Arial"/>
              </a:rPr>
              <a:t>   كلمات بصرية: أنتَ – لأنتِ –  أسماء التلاميذ.</a:t>
            </a:r>
          </a:p>
          <a:p>
            <a:pPr lvl="0" algn="r" rtl="1">
              <a:lnSpc>
                <a:spcPct val="80000"/>
              </a:lnSpc>
              <a:spcBef>
                <a:spcPts val="0"/>
              </a:spcBef>
              <a:buClr>
                <a:srgbClr val="424D7B"/>
              </a:buClr>
              <a:buSzPct val="50000"/>
              <a:defRPr/>
            </a:pPr>
            <a:r>
              <a:rPr lang="ar-MA" sz="2200" b="1" dirty="0">
                <a:cs typeface="Microsoft Uighur" panose="02000000000000000000" pitchFamily="2" charset="-78"/>
              </a:rPr>
              <a:t>معجم: مرافق المدرسة (تذكير)</a:t>
            </a:r>
          </a:p>
        </p:txBody>
      </p:sp>
      <p:sp>
        <p:nvSpPr>
          <p:cNvPr id="3" name="Espace réservé du texte 5">
            <a:extLst>
              <a:ext uri="{FF2B5EF4-FFF2-40B4-BE49-F238E27FC236}">
                <a16:creationId xmlns:a16="http://schemas.microsoft.com/office/drawing/2014/main" id="{7F6EA65F-36FA-77D6-A886-2F4FF3D968F2}"/>
              </a:ext>
            </a:extLst>
          </p:cNvPr>
          <p:cNvSpPr txBox="1">
            <a:spLocks/>
          </p:cNvSpPr>
          <p:nvPr/>
        </p:nvSpPr>
        <p:spPr>
          <a:xfrm>
            <a:off x="4838275" y="3746521"/>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استماع وتحدث</a:t>
            </a:r>
          </a:p>
        </p:txBody>
      </p:sp>
      <p:sp>
        <p:nvSpPr>
          <p:cNvPr id="11" name="Espace réservé du texte 5">
            <a:extLst>
              <a:ext uri="{FF2B5EF4-FFF2-40B4-BE49-F238E27FC236}">
                <a16:creationId xmlns:a16="http://schemas.microsoft.com/office/drawing/2014/main" id="{C7FB4C53-9529-45FE-5B8C-8128A9538AE0}"/>
              </a:ext>
            </a:extLst>
          </p:cNvPr>
          <p:cNvSpPr txBox="1">
            <a:spLocks/>
          </p:cNvSpPr>
          <p:nvPr/>
        </p:nvSpPr>
        <p:spPr>
          <a:xfrm>
            <a:off x="4247926" y="1718864"/>
            <a:ext cx="2265992"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-01</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افتتاح الحصة</a:t>
            </a:r>
          </a:p>
        </p:txBody>
      </p:sp>
      <p:pic>
        <p:nvPicPr>
          <p:cNvPr id="9" name="Image 8" descr="Une image contenant noir, obscurité&#10;&#10;Le contenu généré par l’IA peut être incorrect.">
            <a:extLst>
              <a:ext uri="{FF2B5EF4-FFF2-40B4-BE49-F238E27FC236}">
                <a16:creationId xmlns:a16="http://schemas.microsoft.com/office/drawing/2014/main" id="{0461207E-ACF8-6D76-3089-29EFD6472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65" y="5226732"/>
            <a:ext cx="5525521" cy="1405870"/>
          </a:xfrm>
          <a:prstGeom prst="rect">
            <a:avLst/>
          </a:prstGeom>
        </p:spPr>
      </p:pic>
      <p:sp>
        <p:nvSpPr>
          <p:cNvPr id="14" name="Espace réservé du texte 6">
            <a:extLst>
              <a:ext uri="{FF2B5EF4-FFF2-40B4-BE49-F238E27FC236}">
                <a16:creationId xmlns:a16="http://schemas.microsoft.com/office/drawing/2014/main" id="{88C9A18D-7840-D23B-E098-15314DBCB664}"/>
              </a:ext>
            </a:extLst>
          </p:cNvPr>
          <p:cNvSpPr txBox="1">
            <a:spLocks/>
          </p:cNvSpPr>
          <p:nvPr/>
        </p:nvSpPr>
        <p:spPr>
          <a:xfrm>
            <a:off x="1911700" y="5726646"/>
            <a:ext cx="4498975" cy="684212"/>
          </a:xfrm>
          <a:prstGeom prst="rect">
            <a:avLst/>
          </a:prstGeom>
          <a:no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قراءة حرف الباء مع التنوين. </a:t>
            </a:r>
          </a:p>
          <a:p>
            <a:pPr marL="266700" lvl="0" indent="-266700" algn="r" rtl="1">
              <a:lnSpc>
                <a:spcPct val="100000"/>
              </a:lnSpc>
              <a:spcBef>
                <a:spcPts val="300"/>
              </a:spcBef>
              <a:buClr>
                <a:srgbClr val="424D7B"/>
              </a:buClr>
              <a:buSzPct val="50000"/>
              <a:buFont typeface="Wingdings" panose="05000000000000000000" pitchFamily="2" charset="2"/>
              <a:buChar char="l"/>
            </a:pPr>
            <a:r>
              <a:rPr lang="ar-MA" sz="2200" b="1" dirty="0">
                <a:solidFill>
                  <a:srgbClr val="424D7B"/>
                </a:solidFill>
                <a:latin typeface="Dosis SemiBold" pitchFamily="2" charset="0"/>
                <a:cs typeface="Microsoft Uighur" panose="02000000000000000000" pitchFamily="2" charset="-78"/>
              </a:rPr>
              <a:t>رسم الحرف مع التنوين.</a:t>
            </a:r>
          </a:p>
        </p:txBody>
      </p:sp>
      <p:sp>
        <p:nvSpPr>
          <p:cNvPr id="18" name="Espace réservé du texte 5">
            <a:extLst>
              <a:ext uri="{FF2B5EF4-FFF2-40B4-BE49-F238E27FC236}">
                <a16:creationId xmlns:a16="http://schemas.microsoft.com/office/drawing/2014/main" id="{785BE6F9-11F8-5A93-0B3A-ABF45A125E43}"/>
              </a:ext>
            </a:extLst>
          </p:cNvPr>
          <p:cNvSpPr txBox="1">
            <a:spLocks/>
          </p:cNvSpPr>
          <p:nvPr/>
        </p:nvSpPr>
        <p:spPr>
          <a:xfrm>
            <a:off x="4838275" y="5404944"/>
            <a:ext cx="1738363" cy="265761"/>
          </a:xfrm>
          <a:prstGeom prst="rect">
            <a:avLst/>
          </a:prstGeom>
          <a:noFill/>
          <a:ln>
            <a:noFill/>
          </a:ln>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300"/>
              </a:spcBef>
              <a:spcAft>
                <a:spcPts val="0"/>
              </a:spcAft>
              <a:buClrTx/>
              <a:buSzTx/>
              <a:buFont typeface="Wingdings" panose="05000000000000000000" pitchFamily="2" charset="2"/>
              <a:buNone/>
              <a:tabLst/>
              <a:defRPr/>
            </a:pPr>
            <a:r>
              <a:rPr kumimoji="0" lang="fr-FR"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-03</a:t>
            </a:r>
            <a:r>
              <a:rPr kumimoji="0" lang="ar-MA" sz="2400" b="1" i="0" u="none" strike="noStrike" kern="1200" cap="none" spc="0" normalizeH="0" baseline="0" noProof="0" dirty="0">
                <a:ln>
                  <a:noFill/>
                </a:ln>
                <a:solidFill>
                  <a:srgbClr val="424D7B"/>
                </a:solidFill>
                <a:effectLst/>
                <a:uLnTx/>
                <a:uFillTx/>
                <a:latin typeface="Microsoft Uighur" panose="02000000000000000000" pitchFamily="2" charset="-78"/>
                <a:ea typeface="Microsoft GothicNeo" panose="020B0500000101010101" pitchFamily="34" charset="-127"/>
                <a:cs typeface="Microsoft Uighur" panose="02000000000000000000" pitchFamily="2" charset="-78"/>
                <a:sym typeface="Arial"/>
              </a:rPr>
              <a:t>قراءة / كتابة</a:t>
            </a:r>
          </a:p>
        </p:txBody>
      </p:sp>
      <p:pic>
        <p:nvPicPr>
          <p:cNvPr id="24" name="Image 23">
            <a:extLst>
              <a:ext uri="{FF2B5EF4-FFF2-40B4-BE49-F238E27FC236}">
                <a16:creationId xmlns:a16="http://schemas.microsoft.com/office/drawing/2014/main" id="{D0B8A7EE-78D4-E619-FC54-93278670AAE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19507" y="5509669"/>
            <a:ext cx="540000" cy="418523"/>
          </a:xfrm>
          <a:prstGeom prst="rect">
            <a:avLst/>
          </a:prstGeom>
        </p:spPr>
      </p:pic>
      <p:pic>
        <p:nvPicPr>
          <p:cNvPr id="25" name="Image 24">
            <a:extLst>
              <a:ext uri="{FF2B5EF4-FFF2-40B4-BE49-F238E27FC236}">
                <a16:creationId xmlns:a16="http://schemas.microsoft.com/office/drawing/2014/main" id="{7DE95703-95F9-0137-EB5B-72DF3B6DB754}"/>
              </a:ext>
            </a:extLst>
          </p:cNvPr>
          <p:cNvPicPr>
            <a:picLocks noChangeAspect="1"/>
          </p:cNvPicPr>
          <p:nvPr/>
        </p:nvPicPr>
        <p:blipFill>
          <a:blip r:embed="rId4"/>
          <a:srcRect/>
          <a:stretch/>
        </p:blipFill>
        <p:spPr>
          <a:xfrm>
            <a:off x="6706016" y="3783121"/>
            <a:ext cx="424748" cy="540000"/>
          </a:xfrm>
          <a:prstGeom prst="rect">
            <a:avLst/>
          </a:prstGeom>
        </p:spPr>
      </p:pic>
      <p:pic>
        <p:nvPicPr>
          <p:cNvPr id="26" name="Image 25">
            <a:extLst>
              <a:ext uri="{FF2B5EF4-FFF2-40B4-BE49-F238E27FC236}">
                <a16:creationId xmlns:a16="http://schemas.microsoft.com/office/drawing/2014/main" id="{99035695-A1FE-70C4-72B6-6DAF8102E1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614554" y="1805299"/>
            <a:ext cx="544953" cy="540000"/>
          </a:xfrm>
          <a:prstGeom prst="rect">
            <a:avLst/>
          </a:prstGeom>
        </p:spPr>
      </p:pic>
      <p:pic>
        <p:nvPicPr>
          <p:cNvPr id="29" name="Espace réservé pour une image  20">
            <a:extLst>
              <a:ext uri="{FF2B5EF4-FFF2-40B4-BE49-F238E27FC236}">
                <a16:creationId xmlns:a16="http://schemas.microsoft.com/office/drawing/2014/main" id="{1F984FFC-3B16-ADA1-D70A-6B5DBDA2A95B}"/>
              </a:ext>
            </a:extLst>
          </p:cNvPr>
          <p:cNvPicPr>
            <a:picLocks noChangeAspect="1"/>
          </p:cNvPicPr>
          <p:nvPr/>
        </p:nvPicPr>
        <p:blipFill rotWithShape="1">
          <a:blip r:embed="rId6">
            <a:extLst>
              <a:ext uri="{28A0092B-C50C-407E-A947-70E740481C1C}">
                <a14:useLocalDpi xmlns:a14="http://schemas.microsoft.com/office/drawing/2010/main" val="0"/>
              </a:ext>
            </a:extLst>
          </a:blip>
          <a:srcRect l="-7526" r="-7526"/>
          <a:stretch>
            <a:fillRect/>
          </a:stretch>
        </p:blipFill>
        <p:spPr>
          <a:xfrm>
            <a:off x="1606617" y="3621269"/>
            <a:ext cx="468000" cy="468000"/>
          </a:xfrm>
          <a:prstGeom prst="rect">
            <a:avLst/>
          </a:prstGeom>
        </p:spPr>
      </p:pic>
      <p:pic>
        <p:nvPicPr>
          <p:cNvPr id="30" name="Espace réservé pour une image  20">
            <a:extLst>
              <a:ext uri="{FF2B5EF4-FFF2-40B4-BE49-F238E27FC236}">
                <a16:creationId xmlns:a16="http://schemas.microsoft.com/office/drawing/2014/main" id="{A4CF2637-BD97-1EA1-7454-5B69B59A7BCD}"/>
              </a:ext>
            </a:extLst>
          </p:cNvPr>
          <p:cNvPicPr>
            <a:picLocks noChangeAspect="1"/>
          </p:cNvPicPr>
          <p:nvPr/>
        </p:nvPicPr>
        <p:blipFill rotWithShape="1">
          <a:blip r:embed="rId7">
            <a:extLst>
              <a:ext uri="{28A0092B-C50C-407E-A947-70E740481C1C}">
                <a14:useLocalDpi xmlns:a14="http://schemas.microsoft.com/office/drawing/2010/main" val="0"/>
              </a:ext>
            </a:extLst>
          </a:blip>
          <a:srcRect l="-7526" r="-7526"/>
          <a:stretch>
            <a:fillRect/>
          </a:stretch>
        </p:blipFill>
        <p:spPr>
          <a:xfrm>
            <a:off x="1604787" y="5225074"/>
            <a:ext cx="468000" cy="468000"/>
          </a:xfrm>
          <a:prstGeom prst="rect">
            <a:avLst/>
          </a:prstGeom>
        </p:spPr>
      </p:pic>
      <p:pic>
        <p:nvPicPr>
          <p:cNvPr id="13" name="Image 12" descr="Une image contenant horloge, cercle, symbole, Police&#10;&#10;Le contenu généré par l’IA peut être incorrect.">
            <a:extLst>
              <a:ext uri="{FF2B5EF4-FFF2-40B4-BE49-F238E27FC236}">
                <a16:creationId xmlns:a16="http://schemas.microsoft.com/office/drawing/2014/main" id="{8DA3B8EB-7B24-F773-4CEB-62B446637366}"/>
              </a:ext>
            </a:extLst>
          </p:cNvPr>
          <p:cNvPicPr>
            <a:picLocks noChangeAspect="1"/>
          </p:cNvPicPr>
          <p:nvPr/>
        </p:nvPicPr>
        <p:blipFill>
          <a:blip r:embed="rId8"/>
          <a:stretch>
            <a:fillRect/>
          </a:stretch>
        </p:blipFill>
        <p:spPr>
          <a:xfrm>
            <a:off x="1656599" y="1634820"/>
            <a:ext cx="416188" cy="479113"/>
          </a:xfrm>
          <a:prstGeom prst="rect">
            <a:avLst/>
          </a:prstGeom>
        </p:spPr>
      </p:pic>
    </p:spTree>
    <p:extLst>
      <p:ext uri="{BB962C8B-B14F-4D97-AF65-F5344CB8AC3E}">
        <p14:creationId xmlns:p14="http://schemas.microsoft.com/office/powerpoint/2010/main" val="3923098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nodeType="withEffect">
                                  <p:stCondLst>
                                    <p:cond delay="120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2B85-0C53-0FCB-119B-A457D2CA6C4E}"/>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C6456664-DF1B-2790-7D45-C8C099785A7E}"/>
              </a:ext>
            </a:extLst>
          </p:cNvPr>
          <p:cNvSpPr txBox="1"/>
          <p:nvPr/>
        </p:nvSpPr>
        <p:spPr>
          <a:xfrm>
            <a:off x="1432698" y="839510"/>
            <a:ext cx="6090020" cy="402506"/>
          </a:xfrm>
          <a:prstGeom prst="rect">
            <a:avLst/>
          </a:prstGeom>
          <a:noFill/>
          <a:ln>
            <a:noFill/>
          </a:ln>
        </p:spPr>
        <p:txBody>
          <a:bodyPr spcFirstLastPara="1" wrap="square" lIns="91425" tIns="45700" rIns="91425" bIns="45700" anchor="t" anchorCtr="0">
            <a:spAutoFit/>
          </a:bodyPr>
          <a:lstStyle/>
          <a:p>
            <a:pPr lvl="1" algn="r" defTabSz="457200" rtl="1">
              <a:lnSpc>
                <a:spcPct val="83777"/>
              </a:lnSpc>
              <a:buClrTx/>
              <a:defRPr/>
            </a:pPr>
            <a:r>
              <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rPr>
              <a:t>أحسنتم، عرضت المعلمة نقاط ريما في مسرح المدرسة. </a:t>
            </a:r>
          </a:p>
        </p:txBody>
      </p:sp>
      <p:pic>
        <p:nvPicPr>
          <p:cNvPr id="4" name="Espace réservé pour une image  42">
            <a:extLst>
              <a:ext uri="{FF2B5EF4-FFF2-40B4-BE49-F238E27FC236}">
                <a16:creationId xmlns:a16="http://schemas.microsoft.com/office/drawing/2014/main" id="{E7A62C28-448E-04E8-E9D9-E7002568A14C}"/>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1" name="Image 20">
            <a:extLst>
              <a:ext uri="{FF2B5EF4-FFF2-40B4-BE49-F238E27FC236}">
                <a16:creationId xmlns:a16="http://schemas.microsoft.com/office/drawing/2014/main" id="{06E8B24D-D08F-41A1-78D9-106C6165D7FD}"/>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2" name="Image 21">
            <a:extLst>
              <a:ext uri="{FF2B5EF4-FFF2-40B4-BE49-F238E27FC236}">
                <a16:creationId xmlns:a16="http://schemas.microsoft.com/office/drawing/2014/main" id="{C2B01243-4827-C37D-2FE5-768B8FE96A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882DADF5-5EF2-B19C-789D-D177A172CB3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212985C0-21E0-1E47-92CB-4EF21C816937}"/>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B32BBF27-1C46-58DD-7D13-CA6EE7E2430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968EAB75-E77E-91BE-AB02-CFC333CB353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20FE869E-92D8-B5D8-9C0C-1D3F6A714EC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7D2D6A9D-8E7C-E8D0-7F57-DA1632FC166C}"/>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9" name="Image 28">
            <a:extLst>
              <a:ext uri="{FF2B5EF4-FFF2-40B4-BE49-F238E27FC236}">
                <a16:creationId xmlns:a16="http://schemas.microsoft.com/office/drawing/2014/main" id="{9074F075-2DC7-0942-B67C-8CDD9DD6CBAB}"/>
              </a:ext>
            </a:extLst>
          </p:cNvPr>
          <p:cNvPicPr>
            <a:picLocks noChangeAspect="1"/>
          </p:cNvPicPr>
          <p:nvPr/>
        </p:nvPicPr>
        <p:blipFill>
          <a:blip r:embed="rId7"/>
          <a:srcRect/>
          <a:stretch/>
        </p:blipFill>
        <p:spPr>
          <a:xfrm>
            <a:off x="2513976" y="1726862"/>
            <a:ext cx="3927464" cy="4291628"/>
          </a:xfrm>
          <a:prstGeom prst="rect">
            <a:avLst/>
          </a:prstGeom>
        </p:spPr>
      </p:pic>
    </p:spTree>
    <p:extLst>
      <p:ext uri="{BB962C8B-B14F-4D97-AF65-F5344CB8AC3E}">
        <p14:creationId xmlns:p14="http://schemas.microsoft.com/office/powerpoint/2010/main" val="1989355184"/>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CCF16-92FA-3D20-916C-DCDD86B537CC}"/>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2E5E293F-8BE6-F6CF-5966-23A5186663FC}"/>
              </a:ext>
            </a:extLst>
          </p:cNvPr>
          <p:cNvSpPr txBox="1"/>
          <p:nvPr/>
        </p:nvSpPr>
        <p:spPr>
          <a:xfrm>
            <a:off x="900953" y="875142"/>
            <a:ext cx="6618803"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مسرح المدرسة هو المكان الثاني المذكور في الحكاية. رددوا: مسرح المدرسة</a:t>
            </a:r>
          </a:p>
        </p:txBody>
      </p:sp>
      <p:pic>
        <p:nvPicPr>
          <p:cNvPr id="8" name="Espace réservé pour une image  42">
            <a:extLst>
              <a:ext uri="{FF2B5EF4-FFF2-40B4-BE49-F238E27FC236}">
                <a16:creationId xmlns:a16="http://schemas.microsoft.com/office/drawing/2014/main" id="{623A43DD-934E-2D70-4778-5147899F7EDD}"/>
              </a:ext>
            </a:extLst>
          </p:cNvPr>
          <p:cNvPicPr>
            <a:picLocks noChangeAspect="1"/>
          </p:cNvPicPr>
          <p:nvPr/>
        </p:nvPicPr>
        <p:blipFill>
          <a:blip r:embed="rId2"/>
          <a:srcRect/>
          <a:stretch>
            <a:fillRect/>
          </a:stretch>
        </p:blipFill>
        <p:spPr>
          <a:xfrm>
            <a:off x="7870183" y="690838"/>
            <a:ext cx="828000" cy="828000"/>
          </a:xfrm>
          <a:prstGeom prst="rect">
            <a:avLst/>
          </a:prstGeom>
        </p:spPr>
      </p:pic>
      <p:sp>
        <p:nvSpPr>
          <p:cNvPr id="14" name="ZoneTexte 13">
            <a:extLst>
              <a:ext uri="{FF2B5EF4-FFF2-40B4-BE49-F238E27FC236}">
                <a16:creationId xmlns:a16="http://schemas.microsoft.com/office/drawing/2014/main" id="{3B53F3A4-3BF2-51E3-B39E-8E6741F4CE48}"/>
              </a:ext>
            </a:extLst>
          </p:cNvPr>
          <p:cNvSpPr txBox="1"/>
          <p:nvPr/>
        </p:nvSpPr>
        <p:spPr>
          <a:xfrm>
            <a:off x="4935983" y="3156210"/>
            <a:ext cx="3073234" cy="861005"/>
          </a:xfrm>
          <a:prstGeom prst="rect">
            <a:avLst/>
          </a:prstGeom>
          <a:noFill/>
        </p:spPr>
        <p:txBody>
          <a:bodyPr wrap="square" rtlCol="0">
            <a:spAutoFit/>
          </a:bodyPr>
          <a:lstStyle/>
          <a:p>
            <a:pPr marL="0" marR="0" lvl="0" indent="0" algn="ctr" defTabSz="514337" rtl="1" eaLnBrk="1" fontAlgn="auto" latinLnBrk="0" hangingPunct="1">
              <a:lnSpc>
                <a:spcPct val="90000"/>
              </a:lnSpc>
              <a:spcBef>
                <a:spcPts val="563"/>
              </a:spcBef>
              <a:spcAft>
                <a:spcPts val="0"/>
              </a:spcAft>
              <a:buClrTx/>
              <a:buSzTx/>
              <a:buFontTx/>
              <a:buNone/>
              <a:tabLst/>
              <a:defRPr/>
            </a:pPr>
            <a:r>
              <a:rPr lang="ar-MA" sz="5400" b="1" kern="1200" dirty="0">
                <a:ln w="0"/>
                <a:solidFill>
                  <a:srgbClr val="424D7C"/>
                </a:solidFill>
                <a:latin typeface="Microsoft Uighur" panose="02000000000000000000" pitchFamily="2" charset="-78"/>
                <a:ea typeface="+mn-ea"/>
                <a:cs typeface="Microsoft Uighur" panose="02000000000000000000" pitchFamily="2" charset="-78"/>
              </a:rPr>
              <a:t>مَسْرَحُ الْمَدْرَسَةِ</a:t>
            </a:r>
            <a:endParaRPr lang="fr-MA" sz="5400" b="1" kern="1200" dirty="0">
              <a:ln w="0"/>
              <a:solidFill>
                <a:srgbClr val="424D7C"/>
              </a:solidFill>
              <a:latin typeface="Microsoft Uighur" panose="02000000000000000000" pitchFamily="2" charset="-78"/>
              <a:ea typeface="+mn-ea"/>
              <a:cs typeface="Microsoft Uighur" panose="02000000000000000000" pitchFamily="2" charset="-78"/>
            </a:endParaRPr>
          </a:p>
        </p:txBody>
      </p:sp>
      <p:pic>
        <p:nvPicPr>
          <p:cNvPr id="23" name="Image 22">
            <a:extLst>
              <a:ext uri="{FF2B5EF4-FFF2-40B4-BE49-F238E27FC236}">
                <a16:creationId xmlns:a16="http://schemas.microsoft.com/office/drawing/2014/main" id="{24132FBB-11EE-EB08-43A7-BE33E4C0DC4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4" name="Image 23">
            <a:extLst>
              <a:ext uri="{FF2B5EF4-FFF2-40B4-BE49-F238E27FC236}">
                <a16:creationId xmlns:a16="http://schemas.microsoft.com/office/drawing/2014/main" id="{DEFD6BFC-FDB4-9CD2-3E14-923C61A8CD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5" name="Image 24">
            <a:extLst>
              <a:ext uri="{FF2B5EF4-FFF2-40B4-BE49-F238E27FC236}">
                <a16:creationId xmlns:a16="http://schemas.microsoft.com/office/drawing/2014/main" id="{FB147F25-1746-4434-CB82-B4F3C519C56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6" name="Image 25">
            <a:extLst>
              <a:ext uri="{FF2B5EF4-FFF2-40B4-BE49-F238E27FC236}">
                <a16:creationId xmlns:a16="http://schemas.microsoft.com/office/drawing/2014/main" id="{B755EFFD-0577-2C05-ECCB-B17483F45BE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7" name="Rectangle 26">
            <a:extLst>
              <a:ext uri="{FF2B5EF4-FFF2-40B4-BE49-F238E27FC236}">
                <a16:creationId xmlns:a16="http://schemas.microsoft.com/office/drawing/2014/main" id="{53070AB3-BB05-52B0-2B2B-496186A8748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8" name="Rectangle 27">
            <a:extLst>
              <a:ext uri="{FF2B5EF4-FFF2-40B4-BE49-F238E27FC236}">
                <a16:creationId xmlns:a16="http://schemas.microsoft.com/office/drawing/2014/main" id="{8A3F4B68-AC56-AF9A-1A58-A8818E798A5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9" name="Rectangle 28">
            <a:extLst>
              <a:ext uri="{FF2B5EF4-FFF2-40B4-BE49-F238E27FC236}">
                <a16:creationId xmlns:a16="http://schemas.microsoft.com/office/drawing/2014/main" id="{45A9FAA6-7094-BD28-46B8-EDCA451C8BD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0" name="Rectangle 29">
            <a:extLst>
              <a:ext uri="{FF2B5EF4-FFF2-40B4-BE49-F238E27FC236}">
                <a16:creationId xmlns:a16="http://schemas.microsoft.com/office/drawing/2014/main" id="{8D345BC0-46C3-AFF0-ECB0-460A452707C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1" name="Image 30">
            <a:extLst>
              <a:ext uri="{FF2B5EF4-FFF2-40B4-BE49-F238E27FC236}">
                <a16:creationId xmlns:a16="http://schemas.microsoft.com/office/drawing/2014/main" id="{816F79C3-C93A-828F-E43A-1829D63B30AB}"/>
              </a:ext>
            </a:extLst>
          </p:cNvPr>
          <p:cNvPicPr>
            <a:picLocks noChangeAspect="1"/>
          </p:cNvPicPr>
          <p:nvPr/>
        </p:nvPicPr>
        <p:blipFill>
          <a:blip r:embed="rId7"/>
          <a:srcRect/>
          <a:stretch/>
        </p:blipFill>
        <p:spPr>
          <a:xfrm>
            <a:off x="1074308" y="2095517"/>
            <a:ext cx="3222002" cy="3520405"/>
          </a:xfrm>
          <a:prstGeom prst="rect">
            <a:avLst/>
          </a:prstGeom>
        </p:spPr>
      </p:pic>
    </p:spTree>
    <p:extLst>
      <p:ext uri="{BB962C8B-B14F-4D97-AF65-F5344CB8AC3E}">
        <p14:creationId xmlns:p14="http://schemas.microsoft.com/office/powerpoint/2010/main" val="336671309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BF511-5DD1-856F-424E-89C4346E2E9F}"/>
            </a:ext>
          </a:extLst>
        </p:cNvPr>
        <p:cNvGrpSpPr/>
        <p:nvPr/>
      </p:nvGrpSpPr>
      <p:grpSpPr>
        <a:xfrm>
          <a:off x="0" y="0"/>
          <a:ext cx="0" cy="0"/>
          <a:chOff x="0" y="0"/>
          <a:chExt cx="0" cy="0"/>
        </a:xfrm>
      </p:grpSpPr>
      <p:sp>
        <p:nvSpPr>
          <p:cNvPr id="10" name="Google Shape;1520;p85">
            <a:extLst>
              <a:ext uri="{FF2B5EF4-FFF2-40B4-BE49-F238E27FC236}">
                <a16:creationId xmlns:a16="http://schemas.microsoft.com/office/drawing/2014/main" id="{BD2C9526-440A-BBE4-6989-24E2C9351290}"/>
              </a:ext>
            </a:extLst>
          </p:cNvPr>
          <p:cNvSpPr txBox="1"/>
          <p:nvPr/>
        </p:nvSpPr>
        <p:spPr>
          <a:xfrm>
            <a:off x="1358018" y="869994"/>
            <a:ext cx="6090020" cy="402506"/>
          </a:xfrm>
          <a:prstGeom prst="rect">
            <a:avLst/>
          </a:prstGeom>
          <a:noFill/>
          <a:ln>
            <a:noFill/>
          </a:ln>
        </p:spPr>
        <p:txBody>
          <a:bodyPr spcFirstLastPara="1" wrap="square" lIns="91425" tIns="45700" rIns="91425" bIns="45700" anchor="t" anchorCtr="0">
            <a:spAutoFit/>
          </a:bodyPr>
          <a:lstStyle/>
          <a:p>
            <a:pPr marL="0" marR="0" lvl="1" indent="0" algn="r" defTabSz="457200" rtl="1" eaLnBrk="1" fontAlgn="auto" latinLnBrk="0" hangingPunct="1">
              <a:lnSpc>
                <a:spcPct val="83777"/>
              </a:lnSpc>
              <a:spcBef>
                <a:spcPts val="0"/>
              </a:spcBef>
              <a:spcAft>
                <a:spcPts val="0"/>
              </a:spcAft>
              <a:buClrTx/>
              <a:buSzTx/>
              <a:buFontTx/>
              <a:buNone/>
              <a:tabLst/>
              <a:defRPr/>
            </a:pPr>
            <a:r>
              <a:rPr kumimoji="0" lang="ar-MA" sz="24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من يعيد ذكر الأمكنة المذكورة في الحكاية؟</a:t>
            </a:r>
          </a:p>
        </p:txBody>
      </p:sp>
      <p:pic>
        <p:nvPicPr>
          <p:cNvPr id="12" name="Espace réservé pour une image  42">
            <a:extLst>
              <a:ext uri="{FF2B5EF4-FFF2-40B4-BE49-F238E27FC236}">
                <a16:creationId xmlns:a16="http://schemas.microsoft.com/office/drawing/2014/main" id="{30D910CC-D24B-6E92-85F1-1B26881D20EE}"/>
              </a:ext>
            </a:extLst>
          </p:cNvPr>
          <p:cNvPicPr>
            <a:picLocks noChangeAspect="1"/>
          </p:cNvPicPr>
          <p:nvPr/>
        </p:nvPicPr>
        <p:blipFill>
          <a:blip r:embed="rId2"/>
          <a:srcRect/>
          <a:stretch>
            <a:fillRect/>
          </a:stretch>
        </p:blipFill>
        <p:spPr>
          <a:xfrm>
            <a:off x="7870183" y="690838"/>
            <a:ext cx="828000" cy="828000"/>
          </a:xfrm>
          <a:prstGeom prst="rect">
            <a:avLst/>
          </a:prstGeom>
        </p:spPr>
      </p:pic>
      <p:pic>
        <p:nvPicPr>
          <p:cNvPr id="22" name="Image 21">
            <a:extLst>
              <a:ext uri="{FF2B5EF4-FFF2-40B4-BE49-F238E27FC236}">
                <a16:creationId xmlns:a16="http://schemas.microsoft.com/office/drawing/2014/main" id="{93D83DAC-EBDB-E3DA-5FE4-97CAAD94049E}"/>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3" name="Image 22">
            <a:extLst>
              <a:ext uri="{FF2B5EF4-FFF2-40B4-BE49-F238E27FC236}">
                <a16:creationId xmlns:a16="http://schemas.microsoft.com/office/drawing/2014/main" id="{467664F6-0021-EB22-821D-0C2DEC32E9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4" name="Image 23">
            <a:extLst>
              <a:ext uri="{FF2B5EF4-FFF2-40B4-BE49-F238E27FC236}">
                <a16:creationId xmlns:a16="http://schemas.microsoft.com/office/drawing/2014/main" id="{05D6651B-AA81-DDBC-B4CD-424C1BBE233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5" name="Image 24">
            <a:extLst>
              <a:ext uri="{FF2B5EF4-FFF2-40B4-BE49-F238E27FC236}">
                <a16:creationId xmlns:a16="http://schemas.microsoft.com/office/drawing/2014/main" id="{9FC441AA-ECF1-60F9-2C27-AC4AC704C0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6" name="Rectangle 25">
            <a:extLst>
              <a:ext uri="{FF2B5EF4-FFF2-40B4-BE49-F238E27FC236}">
                <a16:creationId xmlns:a16="http://schemas.microsoft.com/office/drawing/2014/main" id="{CA65901F-14A8-C477-3A1E-8EDFAF4B48F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7" name="Rectangle 26">
            <a:extLst>
              <a:ext uri="{FF2B5EF4-FFF2-40B4-BE49-F238E27FC236}">
                <a16:creationId xmlns:a16="http://schemas.microsoft.com/office/drawing/2014/main" id="{60020E21-F302-880B-99AF-9B536C94E8C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8" name="Rectangle 27">
            <a:extLst>
              <a:ext uri="{FF2B5EF4-FFF2-40B4-BE49-F238E27FC236}">
                <a16:creationId xmlns:a16="http://schemas.microsoft.com/office/drawing/2014/main" id="{532EFA5B-DBB9-54E1-5A1F-EC7DF496654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9" name="Rectangle 28">
            <a:extLst>
              <a:ext uri="{FF2B5EF4-FFF2-40B4-BE49-F238E27FC236}">
                <a16:creationId xmlns:a16="http://schemas.microsoft.com/office/drawing/2014/main" id="{B034B525-8771-B50C-3A50-BC51CEB3E4B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30" name="Image 29">
            <a:extLst>
              <a:ext uri="{FF2B5EF4-FFF2-40B4-BE49-F238E27FC236}">
                <a16:creationId xmlns:a16="http://schemas.microsoft.com/office/drawing/2014/main" id="{26BD7D49-CD70-8C80-A5F3-9CC603F02CED}"/>
              </a:ext>
            </a:extLst>
          </p:cNvPr>
          <p:cNvPicPr>
            <a:picLocks noChangeAspect="1"/>
          </p:cNvPicPr>
          <p:nvPr/>
        </p:nvPicPr>
        <p:blipFill>
          <a:blip r:embed="rId7"/>
          <a:stretch>
            <a:fillRect/>
          </a:stretch>
        </p:blipFill>
        <p:spPr>
          <a:xfrm>
            <a:off x="5132244" y="2078935"/>
            <a:ext cx="3191542" cy="3496616"/>
          </a:xfrm>
          <a:prstGeom prst="rect">
            <a:avLst/>
          </a:prstGeom>
        </p:spPr>
      </p:pic>
      <p:pic>
        <p:nvPicPr>
          <p:cNvPr id="32" name="Image 31">
            <a:extLst>
              <a:ext uri="{FF2B5EF4-FFF2-40B4-BE49-F238E27FC236}">
                <a16:creationId xmlns:a16="http://schemas.microsoft.com/office/drawing/2014/main" id="{65B3F27A-37D6-6017-2B61-4D999A9543FC}"/>
              </a:ext>
            </a:extLst>
          </p:cNvPr>
          <p:cNvPicPr>
            <a:picLocks noChangeAspect="1"/>
          </p:cNvPicPr>
          <p:nvPr/>
        </p:nvPicPr>
        <p:blipFill rotWithShape="1">
          <a:blip r:embed="rId8"/>
          <a:srcRect/>
          <a:stretch>
            <a:fillRect/>
          </a:stretch>
        </p:blipFill>
        <p:spPr>
          <a:xfrm>
            <a:off x="1052526" y="2083507"/>
            <a:ext cx="3191542" cy="3487471"/>
          </a:xfrm>
          <a:prstGeom prst="rect">
            <a:avLst/>
          </a:prstGeom>
        </p:spPr>
      </p:pic>
    </p:spTree>
    <p:extLst>
      <p:ext uri="{BB962C8B-B14F-4D97-AF65-F5344CB8AC3E}">
        <p14:creationId xmlns:p14="http://schemas.microsoft.com/office/powerpoint/2010/main" val="2201035579"/>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19"/>
        <p:cNvGrpSpPr/>
        <p:nvPr/>
      </p:nvGrpSpPr>
      <p:grpSpPr>
        <a:xfrm>
          <a:off x="0" y="0"/>
          <a:ext cx="0" cy="0"/>
          <a:chOff x="0" y="0"/>
          <a:chExt cx="0" cy="0"/>
        </a:xfrm>
      </p:grpSpPr>
      <p:sp>
        <p:nvSpPr>
          <p:cNvPr id="2022" name="Google Shape;2022;p7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buClr>
                <a:srgbClr val="A5A5A5"/>
              </a:buClr>
              <a:buSzPct val="100000"/>
            </a:pPr>
            <a:r>
              <a:rPr lang="ar-MA" sz="2000" b="1" dirty="0">
                <a:solidFill>
                  <a:srgbClr val="A5A5A5"/>
                </a:solidFill>
                <a:latin typeface="Microsoft Uighur" panose="020B0604020202020204" charset="-78"/>
                <a:ea typeface="Arial"/>
                <a:cs typeface="Microsoft Uighur" panose="020B0604020202020204" charset="-78"/>
                <a:sym typeface="Arial"/>
              </a:rPr>
              <a:t>وقت النجمة الآن. الفائز بنجمة المشاركة بهدوء هو (هي) صديقكم (صديقتكم)............. صفقوا له (لها).</a:t>
            </a:r>
            <a:endParaRPr sz="2000" dirty="0">
              <a:latin typeface="Microsoft Uighur" panose="020B0604020202020204" charset="-78"/>
              <a:cs typeface="Microsoft Uighur" panose="020B0604020202020204" charset="-78"/>
            </a:endParaRPr>
          </a:p>
        </p:txBody>
      </p:sp>
      <p:pic>
        <p:nvPicPr>
          <p:cNvPr id="16" name="Joyful_Prize_Celebration_Animation">
            <a:hlinkClick r:id="" action="ppaction://media"/>
            <a:extLst>
              <a:ext uri="{FF2B5EF4-FFF2-40B4-BE49-F238E27FC236}">
                <a16:creationId xmlns:a16="http://schemas.microsoft.com/office/drawing/2014/main" id="{C7CD5873-7C7C-93C6-9959-9294D106DAA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19" name="Espace réservé pour une image  3">
            <a:extLst>
              <a:ext uri="{FF2B5EF4-FFF2-40B4-BE49-F238E27FC236}">
                <a16:creationId xmlns:a16="http://schemas.microsoft.com/office/drawing/2014/main" id="{E4B1C115-B518-23DF-D91F-652C30A382D6}"/>
              </a:ext>
            </a:extLst>
          </p:cNvPr>
          <p:cNvPicPr>
            <a:picLocks noGrp="1" noChangeAspect="1"/>
          </p:cNvPicPr>
          <p:nvPr>
            <p:ph type="pic" sz="quarter" idx="12"/>
          </p:nvPr>
        </p:nvPicPr>
        <p:blipFill>
          <a:blip r:embed="rId7"/>
          <a:srcRect/>
          <a:stretch>
            <a:fillRect/>
          </a:stretch>
        </p:blipFill>
        <p:spPr>
          <a:xfrm>
            <a:off x="7924249" y="684000"/>
            <a:ext cx="838751" cy="838751"/>
          </a:xfrm>
          <a:prstGeom prst="rect">
            <a:avLst/>
          </a:prstGeom>
        </p:spPr>
      </p:pic>
      <p:pic>
        <p:nvPicPr>
          <p:cNvPr id="14" name="Image 13">
            <a:extLst>
              <a:ext uri="{FF2B5EF4-FFF2-40B4-BE49-F238E27FC236}">
                <a16:creationId xmlns:a16="http://schemas.microsoft.com/office/drawing/2014/main" id="{C778D942-415D-B4BC-F559-26A321055441}"/>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5" name="Image 14">
            <a:extLst>
              <a:ext uri="{FF2B5EF4-FFF2-40B4-BE49-F238E27FC236}">
                <a16:creationId xmlns:a16="http://schemas.microsoft.com/office/drawing/2014/main" id="{6061ECD4-84FF-690E-80DD-3BA5C92F0AA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253D4367-175E-ACB7-7D76-18E1B03D6467}"/>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0FDEC819-6406-02AE-A9ED-A449927893A9}"/>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AAB327EB-07E6-EE66-CC0C-A092435B93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53976CB-2747-DCE6-5D6D-85DA19824121}"/>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BE03518F-B688-B679-6DAF-B07ECD64C31B}"/>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674571D9-E17A-8144-E50B-1136AFF86C8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7"/>
        <p:cNvGrpSpPr/>
        <p:nvPr/>
      </p:nvGrpSpPr>
      <p:grpSpPr>
        <a:xfrm>
          <a:off x="0" y="0"/>
          <a:ext cx="0" cy="0"/>
          <a:chOff x="0" y="0"/>
          <a:chExt cx="0" cy="0"/>
        </a:xfrm>
      </p:grpSpPr>
      <p:sp>
        <p:nvSpPr>
          <p:cNvPr id="2031" name="Google Shape;2031;p7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spcBef>
                <a:spcPts val="0"/>
              </a:spcBef>
              <a:buClr>
                <a:srgbClr val="A5A5A5"/>
              </a:buClr>
              <a:buSzPts val="1600"/>
            </a:pPr>
            <a:r>
              <a:rPr lang="ar-MA" sz="2400" b="1" dirty="0">
                <a:solidFill>
                  <a:schemeClr val="bg1">
                    <a:lumMod val="65000"/>
                  </a:schemeClr>
                </a:solidFill>
                <a:latin typeface="Microsoft Uighur" panose="02000000000000000000" pitchFamily="2" charset="-78"/>
                <a:cs typeface="Microsoft Uighur" panose="02000000000000000000" pitchFamily="2" charset="-78"/>
              </a:rPr>
              <a:t>استراحة قصيرة قبل أن نواصل. قفوا، سنقوم بحركات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r>
              <a:rPr lang="ar-MA" sz="2400" b="1" dirty="0">
                <a:solidFill>
                  <a:schemeClr val="bg1">
                    <a:lumMod val="65000"/>
                  </a:schemeClr>
                </a:solidFill>
                <a:latin typeface="Microsoft Uighur" panose="02000000000000000000" pitchFamily="2" charset="-78"/>
                <a:cs typeface="Microsoft Uighur" panose="02000000000000000000" pitchFamily="2" charset="-78"/>
              </a:rPr>
              <a:t> </a:t>
            </a:r>
            <a:endParaRPr sz="2400" dirty="0">
              <a:latin typeface="Microsoft Uighur" panose="020B0604020202020204" charset="-78"/>
              <a:cs typeface="Microsoft Uighur" panose="020B0604020202020204" charset="-78"/>
            </a:endParaRPr>
          </a:p>
        </p:txBody>
      </p:sp>
      <p:pic>
        <p:nvPicPr>
          <p:cNvPr id="17" name="Image 2" descr="Une image contenant noir, obscurité&#10;&#10;Le contenu généré par l’IA peut être incorrect.">
            <a:extLst>
              <a:ext uri="{FF2B5EF4-FFF2-40B4-BE49-F238E27FC236}">
                <a16:creationId xmlns:a16="http://schemas.microsoft.com/office/drawing/2014/main" id="{44C513DD-75E8-7F23-C79D-4B9527C2C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126700"/>
            <a:ext cx="540000" cy="540000"/>
          </a:xfrm>
          <a:prstGeom prst="rect">
            <a:avLst/>
          </a:prstGeom>
        </p:spPr>
      </p:pic>
      <p:pic>
        <p:nvPicPr>
          <p:cNvPr id="21" name="Espace réservé pour une image  6">
            <a:extLst>
              <a:ext uri="{FF2B5EF4-FFF2-40B4-BE49-F238E27FC236}">
                <a16:creationId xmlns:a16="http://schemas.microsoft.com/office/drawing/2014/main" id="{E7A97F23-876A-B108-624A-50B5F8D5E67C}"/>
              </a:ext>
            </a:extLst>
          </p:cNvPr>
          <p:cNvPicPr>
            <a:picLocks noGrp="1" noChangeAspect="1"/>
          </p:cNvPicPr>
          <p:nvPr>
            <p:ph type="pic" idx="4294967295"/>
          </p:nvPr>
        </p:nvPicPr>
        <p:blipFill>
          <a:blip r:embed="rId6"/>
          <a:srcRect/>
          <a:stretch>
            <a:fillRect/>
          </a:stretch>
        </p:blipFill>
        <p:spPr>
          <a:xfrm>
            <a:off x="7927333" y="719138"/>
            <a:ext cx="792162" cy="792162"/>
          </a:xfrm>
          <a:prstGeom prst="rect">
            <a:avLst/>
          </a:prstGeom>
        </p:spPr>
      </p:pic>
      <p:pic>
        <p:nvPicPr>
          <p:cNvPr id="5" name="WhatsApp Video 2025-11-01 at 20.16.21">
            <a:hlinkClick r:id="" action="ppaction://media"/>
            <a:extLst>
              <a:ext uri="{FF2B5EF4-FFF2-40B4-BE49-F238E27FC236}">
                <a16:creationId xmlns:a16="http://schemas.microsoft.com/office/drawing/2014/main" id="{F113CC7C-AB94-3161-2739-307F62E0078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52513" y="2160588"/>
            <a:ext cx="7038975" cy="3959225"/>
          </a:xfrm>
          <a:prstGeom prst="rect">
            <a:avLst/>
          </a:prstGeom>
        </p:spPr>
      </p:pic>
      <p:pic>
        <p:nvPicPr>
          <p:cNvPr id="15" name="Image 14">
            <a:extLst>
              <a:ext uri="{FF2B5EF4-FFF2-40B4-BE49-F238E27FC236}">
                <a16:creationId xmlns:a16="http://schemas.microsoft.com/office/drawing/2014/main" id="{AA259CA1-3F47-0718-86AE-1C39DF63206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0" name="Image 19">
            <a:extLst>
              <a:ext uri="{FF2B5EF4-FFF2-40B4-BE49-F238E27FC236}">
                <a16:creationId xmlns:a16="http://schemas.microsoft.com/office/drawing/2014/main" id="{FC3E656F-44F0-9259-D732-8769176423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3" name="Image 22">
            <a:extLst>
              <a:ext uri="{FF2B5EF4-FFF2-40B4-BE49-F238E27FC236}">
                <a16:creationId xmlns:a16="http://schemas.microsoft.com/office/drawing/2014/main" id="{B18FD092-64B8-40A2-2FCB-CF0DECC2802B}"/>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4" name="Image 23">
            <a:extLst>
              <a:ext uri="{FF2B5EF4-FFF2-40B4-BE49-F238E27FC236}">
                <a16:creationId xmlns:a16="http://schemas.microsoft.com/office/drawing/2014/main" id="{56C6ED49-F824-174C-D379-6E225C114FA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25" name="Rectangle 24">
            <a:extLst>
              <a:ext uri="{FF2B5EF4-FFF2-40B4-BE49-F238E27FC236}">
                <a16:creationId xmlns:a16="http://schemas.microsoft.com/office/drawing/2014/main" id="{EAD636F4-831B-813E-998F-4AE593FD25F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6" name="Rectangle 25">
            <a:extLst>
              <a:ext uri="{FF2B5EF4-FFF2-40B4-BE49-F238E27FC236}">
                <a16:creationId xmlns:a16="http://schemas.microsoft.com/office/drawing/2014/main" id="{7F6FE327-3AD5-1138-6DB6-64A764A3347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7" name="Rectangle 26">
            <a:extLst>
              <a:ext uri="{FF2B5EF4-FFF2-40B4-BE49-F238E27FC236}">
                <a16:creationId xmlns:a16="http://schemas.microsoft.com/office/drawing/2014/main" id="{7DA474C2-1AF2-E799-1239-C65468316AD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8" name="Rectangle 27">
            <a:extLst>
              <a:ext uri="{FF2B5EF4-FFF2-40B4-BE49-F238E27FC236}">
                <a16:creationId xmlns:a16="http://schemas.microsoft.com/office/drawing/2014/main" id="{EF747977-8B30-0AF4-C865-08C898D3EFE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197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قراءة/ كتابة</a:t>
            </a:r>
          </a:p>
        </p:txBody>
      </p:sp>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322000" y="286987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قراءة حرف الباء مع التنوين. </a:t>
            </a:r>
          </a:p>
          <a:p>
            <a:pPr lvl="0" algn="r" rtl="1">
              <a:buClr>
                <a:srgbClr val="424D7B"/>
              </a:buClr>
              <a:buSzPct val="50000"/>
            </a:pPr>
            <a:r>
              <a:rPr lang="ar-MA" sz="2800" b="1" dirty="0">
                <a:cs typeface="Microsoft Uighur" panose="02000000000000000000" pitchFamily="2" charset="-78"/>
              </a:rPr>
              <a:t>رسم الحرف مع التنوين.</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632012" y="1777877"/>
            <a:ext cx="1539204" cy="646331"/>
          </a:xfrm>
          <a:prstGeom prst="rect">
            <a:avLst/>
          </a:prstGeom>
          <a:noFill/>
        </p:spPr>
        <p:txBody>
          <a:bodyPr wrap="none" rtlCol="0">
            <a:spAutoFit/>
          </a:bodyPr>
          <a:lstStyle/>
          <a:p>
            <a:pPr lvl="0" algn="r" defTabSz="457200" rtl="1">
              <a:buClrTx/>
              <a:defRPr/>
            </a:pPr>
            <a:r>
              <a:rPr lang="ar-MA" sz="3600" b="1" kern="1200" dirty="0">
                <a:solidFill>
                  <a:srgbClr val="424D7B"/>
                </a:solidFill>
                <a:latin typeface="Microsoft Uighur" panose="02000000000000000000" pitchFamily="2" charset="-78"/>
                <a:ea typeface="+mn-ea"/>
                <a:cs typeface="Microsoft Uighur" panose="02000000000000000000" pitchFamily="2" charset="-78"/>
              </a:rPr>
              <a:t>قراءة/ كتابة</a:t>
            </a:r>
          </a:p>
        </p:txBody>
      </p:sp>
      <p:sp>
        <p:nvSpPr>
          <p:cNvPr id="2" name="Oval 1"/>
          <p:cNvSpPr/>
          <p:nvPr/>
        </p:nvSpPr>
        <p:spPr>
          <a:xfrm>
            <a:off x="5306509" y="1059766"/>
            <a:ext cx="390526" cy="390526"/>
          </a:xfrm>
          <a:prstGeom prst="ellipse">
            <a:avLst/>
          </a:prstGeom>
          <a:solidFill>
            <a:srgbClr val="00A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MA" sz="1800" b="1" dirty="0">
                <a:latin typeface="Microsoft Uighur" panose="02000000000000000000" pitchFamily="2" charset="-78"/>
                <a:cs typeface="Microsoft Uighur" panose="02000000000000000000" pitchFamily="2" charset="-78"/>
              </a:rPr>
              <a:t>3</a:t>
            </a:r>
            <a:endParaRPr lang="fr-FR" sz="1800" b="1" dirty="0">
              <a:latin typeface="Microsoft Uighur" panose="02000000000000000000" pitchFamily="2" charset="-78"/>
            </a:endParaRPr>
          </a:p>
        </p:txBody>
      </p:sp>
      <p:pic>
        <p:nvPicPr>
          <p:cNvPr id="10" name="Image 20">
            <a:extLst>
              <a:ext uri="{FF2B5EF4-FFF2-40B4-BE49-F238E27FC236}">
                <a16:creationId xmlns:a16="http://schemas.microsoft.com/office/drawing/2014/main" id="{F822D907-F833-3B39-12B4-301526079B5C}"/>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p:blipFill>
        <p:spPr>
          <a:xfrm>
            <a:off x="7293256" y="2208840"/>
            <a:ext cx="790634" cy="612780"/>
          </a:xfrm>
          <a:prstGeom prst="rect">
            <a:avLst/>
          </a:prstGeom>
        </p:spPr>
      </p:pic>
      <p:pic>
        <p:nvPicPr>
          <p:cNvPr id="12" name="Espace réservé pour une image  20">
            <a:extLst>
              <a:ext uri="{FF2B5EF4-FFF2-40B4-BE49-F238E27FC236}">
                <a16:creationId xmlns:a16="http://schemas.microsoft.com/office/drawing/2014/main" id="{BDDD42D8-F4CD-B8D6-17DC-D56BE97CCE9A}"/>
              </a:ext>
            </a:extLst>
          </p:cNvPr>
          <p:cNvPicPr>
            <a:picLocks noChangeAspect="1"/>
          </p:cNvPicPr>
          <p:nvPr/>
        </p:nvPicPr>
        <p:blipFill rotWithShape="1">
          <a:blip r:embed="rId5">
            <a:extLst>
              <a:ext uri="{28A0092B-C50C-407E-A947-70E740481C1C}">
                <a14:useLocalDpi xmlns:a14="http://schemas.microsoft.com/office/drawing/2010/main" val="0"/>
              </a:ext>
            </a:extLst>
          </a:blip>
          <a:srcRect l="-7526" r="-7526"/>
          <a:stretch>
            <a:fillRect/>
          </a:stretch>
        </p:blipFill>
        <p:spPr>
          <a:xfrm>
            <a:off x="897899" y="1783140"/>
            <a:ext cx="540000" cy="540000"/>
          </a:xfrm>
          <a:prstGeom prst="rect">
            <a:avLst/>
          </a:prstGeom>
        </p:spPr>
      </p:pic>
    </p:spTree>
    <p:extLst>
      <p:ext uri="{BB962C8B-B14F-4D97-AF65-F5344CB8AC3E}">
        <p14:creationId xmlns:p14="http://schemas.microsoft.com/office/powerpoint/2010/main" val="317346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pic>
        <p:nvPicPr>
          <p:cNvPr id="17" name="Espace réservé pour une image  20" descr="Une image contenant capture d’écran, Rectangle, carré&#10;&#10;Le contenu généré par l’IA peut être incorrect.">
            <a:extLst>
              <a:ext uri="{FF2B5EF4-FFF2-40B4-BE49-F238E27FC236}">
                <a16:creationId xmlns:a16="http://schemas.microsoft.com/office/drawing/2014/main" id="{F1871925-74F1-9A31-F2CC-8B63685C3450}"/>
              </a:ext>
            </a:extLst>
          </p:cNvPr>
          <p:cNvPicPr>
            <a:picLocks noChangeAspect="1"/>
          </p:cNvPicPr>
          <p:nvPr/>
        </p:nvPicPr>
        <p:blipFill rotWithShape="1">
          <a:blip r:embed="rId3"/>
          <a:srcRect l="-25000" r="-25000"/>
          <a:stretch>
            <a:fillRect/>
          </a:stretch>
        </p:blipFill>
        <p:spPr>
          <a:xfrm>
            <a:off x="1872000" y="2160000"/>
            <a:ext cx="5400000" cy="3600000"/>
          </a:xfrm>
          <a:prstGeom prst="roundRect">
            <a:avLst/>
          </a:prstGeom>
        </p:spPr>
      </p:pic>
      <p:sp>
        <p:nvSpPr>
          <p:cNvPr id="2112" name="Google Shape;2112;p74"/>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SA" sz="2400" b="1" dirty="0">
                <a:solidFill>
                  <a:schemeClr val="bg1">
                    <a:lumMod val="65000"/>
                  </a:schemeClr>
                </a:solidFill>
                <a:latin typeface="Microsoft Uighur" panose="02000000000000000000" pitchFamily="2" charset="-78"/>
                <a:cs typeface="Microsoft Uighur" panose="02000000000000000000" pitchFamily="2" charset="-78"/>
                <a:sym typeface="Calibri"/>
              </a:rPr>
              <a:t>ال</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آن</a:t>
            </a:r>
            <a:r>
              <a:rPr lang="ar-SA" sz="2400" b="1" dirty="0">
                <a:solidFill>
                  <a:schemeClr val="bg1">
                    <a:lumMod val="65000"/>
                  </a:schemeClr>
                </a:solidFill>
                <a:latin typeface="Microsoft Uighur" panose="02000000000000000000" pitchFamily="2" charset="-78"/>
                <a:cs typeface="Microsoft Uighur" panose="02000000000000000000" pitchFamily="2" charset="-78"/>
                <a:sym typeface="Calibri"/>
              </a:rPr>
              <a:t> سنتعلم كيف نقرأ ونكتب حرف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الباء</a:t>
            </a:r>
            <a:r>
              <a:rPr lang="ar-SA" sz="2400" b="1" dirty="0">
                <a:solidFill>
                  <a:schemeClr val="bg1">
                    <a:lumMod val="65000"/>
                  </a:schemeClr>
                </a:solidFill>
                <a:latin typeface="Microsoft Uighur" panose="02000000000000000000" pitchFamily="2" charset="-78"/>
                <a:cs typeface="Microsoft Uighur" panose="02000000000000000000" pitchFamily="2" charset="-78"/>
                <a:sym typeface="Calibri"/>
              </a:rPr>
              <a:t> مع التنوين.</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 تابعوا معي</a:t>
            </a:r>
            <a:endParaRPr sz="2400" dirty="0"/>
          </a:p>
        </p:txBody>
      </p:sp>
      <p:sp>
        <p:nvSpPr>
          <p:cNvPr id="5" name="Google Shape;1697;p99">
            <a:extLst>
              <a:ext uri="{FF2B5EF4-FFF2-40B4-BE49-F238E27FC236}">
                <a16:creationId xmlns:a16="http://schemas.microsoft.com/office/drawing/2014/main" id="{FB332AD2-0EFC-6720-6F50-6CC6DE089EE4}"/>
              </a:ext>
            </a:extLst>
          </p:cNvPr>
          <p:cNvSpPr txBox="1"/>
          <p:nvPr/>
        </p:nvSpPr>
        <p:spPr>
          <a:xfrm>
            <a:off x="3701519" y="1973904"/>
            <a:ext cx="557213" cy="3154710"/>
          </a:xfrm>
          <a:prstGeom prst="rect">
            <a:avLst/>
          </a:prstGeom>
          <a:noFill/>
          <a:ln>
            <a:noFill/>
          </a:ln>
        </p:spPr>
        <p:txBody>
          <a:bodyPr spcFirstLastPara="1" wrap="square" lIns="91425" tIns="45700" rIns="91425" bIns="457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MA" sz="199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rPr>
              <a:t>ب</a:t>
            </a:r>
            <a:endParaRPr kumimoji="0" sz="7200" b="1" i="0" u="none" strike="noStrike" kern="1200" cap="none" spc="0" normalizeH="0" baseline="0" noProof="0" dirty="0">
              <a:ln>
                <a:noFill/>
              </a:ln>
              <a:solidFill>
                <a:prstClr val="white"/>
              </a:solidFill>
              <a:effectLst/>
              <a:uLnTx/>
              <a:uFillTx/>
              <a:latin typeface="Microsoft Uighur" panose="020B0604020202020204" charset="-78"/>
              <a:ea typeface="Microsoft Himalaya" panose="01010100010101010101" pitchFamily="2" charset="0"/>
              <a:cs typeface="Microsoft Uighur" panose="020B0604020202020204" charset="-78"/>
              <a:sym typeface="Calibri"/>
            </a:endParaRPr>
          </a:p>
        </p:txBody>
      </p:sp>
      <p:pic>
        <p:nvPicPr>
          <p:cNvPr id="19" name="Espace réservé pour une image  3">
            <a:extLst>
              <a:ext uri="{FF2B5EF4-FFF2-40B4-BE49-F238E27FC236}">
                <a16:creationId xmlns:a16="http://schemas.microsoft.com/office/drawing/2014/main" id="{03C4D6C7-E147-B0A6-49E4-D4B3E2941A1F}"/>
              </a:ext>
            </a:extLst>
          </p:cNvPr>
          <p:cNvPicPr>
            <a:picLocks noGrp="1" noChangeAspect="1"/>
          </p:cNvPicPr>
          <p:nvPr>
            <p:ph type="pic" sz="quarter" idx="12"/>
          </p:nvPr>
        </p:nvPicPr>
        <p:blipFill>
          <a:blip r:embed="rId4"/>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CEB3488A-ABF0-2049-96CD-14F3B5FB0857}"/>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D680F5F4-D38D-373B-8784-35B0B3D6066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EB6D2A58-92B0-E2F1-8B83-C81DC4085C9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6" name="Image 5">
            <a:extLst>
              <a:ext uri="{FF2B5EF4-FFF2-40B4-BE49-F238E27FC236}">
                <a16:creationId xmlns:a16="http://schemas.microsoft.com/office/drawing/2014/main" id="{8524CE74-A65F-02D9-E8C0-13CEA0090619}"/>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7" name="Rectangle 6">
            <a:extLst>
              <a:ext uri="{FF2B5EF4-FFF2-40B4-BE49-F238E27FC236}">
                <a16:creationId xmlns:a16="http://schemas.microsoft.com/office/drawing/2014/main" id="{490EDA24-D606-22E9-C737-CC661D9193C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8" name="Rectangle 7">
            <a:extLst>
              <a:ext uri="{FF2B5EF4-FFF2-40B4-BE49-F238E27FC236}">
                <a16:creationId xmlns:a16="http://schemas.microsoft.com/office/drawing/2014/main" id="{9C97F407-B0FE-C158-0C83-7E5BA665865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614E9FF9-613F-1E75-DD5F-C58B2D2FE80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0" name="Rectangle 9">
            <a:extLst>
              <a:ext uri="{FF2B5EF4-FFF2-40B4-BE49-F238E27FC236}">
                <a16:creationId xmlns:a16="http://schemas.microsoft.com/office/drawing/2014/main" id="{08B5CC49-1A12-F3BA-7EDB-3FB1168EAAA0}"/>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6FE3F-94E7-1C63-DD6C-F33FE06DF1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CD596269-2610-4AF3-2826-622A58F447AC}"/>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أنا أقرأ وأنتم ترددون بعدي( </a:t>
            </a:r>
            <a:r>
              <a:rPr lang="ar-MA" sz="2400" i="1" dirty="0">
                <a:solidFill>
                  <a:schemeClr val="bg1">
                    <a:lumMod val="65000"/>
                  </a:schemeClr>
                </a:solidFill>
                <a:latin typeface="Microsoft Uighur" panose="02000000000000000000" pitchFamily="2" charset="-78"/>
                <a:cs typeface="Microsoft Uighur" panose="02000000000000000000" pitchFamily="2" charset="-78"/>
                <a:sym typeface="Calibri"/>
              </a:rPr>
              <a:t>مع القيام بالحركات المناسبة</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a:t>
            </a:r>
            <a:endPar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6" name="Espace réservé pour une image  3">
            <a:extLst>
              <a:ext uri="{FF2B5EF4-FFF2-40B4-BE49-F238E27FC236}">
                <a16:creationId xmlns:a16="http://schemas.microsoft.com/office/drawing/2014/main" id="{A970F29D-D5A9-4F3C-6792-F00E8E99BD96}"/>
              </a:ext>
            </a:extLst>
          </p:cNvPr>
          <p:cNvPicPr>
            <a:picLocks noGrp="1" noChangeAspect="1"/>
          </p:cNvPicPr>
          <p:nvPr>
            <p:ph type="pic" sz="quarter" idx="12"/>
          </p:nvPr>
        </p:nvPicPr>
        <p:blipFill>
          <a:blip r:embed="rId2"/>
          <a:srcRect/>
          <a:stretch>
            <a:fillRect/>
          </a:stretch>
        </p:blipFill>
        <p:spPr>
          <a:xfrm>
            <a:off x="7924249" y="684000"/>
            <a:ext cx="840000" cy="840000"/>
          </a:xfrm>
          <a:prstGeom prst="rect">
            <a:avLst/>
          </a:prstGeom>
        </p:spPr>
      </p:pic>
      <p:pic>
        <p:nvPicPr>
          <p:cNvPr id="26" name="Image 25">
            <a:extLst>
              <a:ext uri="{FF2B5EF4-FFF2-40B4-BE49-F238E27FC236}">
                <a16:creationId xmlns:a16="http://schemas.microsoft.com/office/drawing/2014/main" id="{CBFDCF34-EC9F-F371-6E80-F8F3F407907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AD87EB23-9A7A-1E98-9FA9-D4848209884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8" name="Image 27">
            <a:extLst>
              <a:ext uri="{FF2B5EF4-FFF2-40B4-BE49-F238E27FC236}">
                <a16:creationId xmlns:a16="http://schemas.microsoft.com/office/drawing/2014/main" id="{A8BA9FBF-1F7F-119F-A6AC-7AEB37C98B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9" name="Image 28">
            <a:extLst>
              <a:ext uri="{FF2B5EF4-FFF2-40B4-BE49-F238E27FC236}">
                <a16:creationId xmlns:a16="http://schemas.microsoft.com/office/drawing/2014/main" id="{FC306DA3-DA5D-217E-7469-6AB60BE0A65A}"/>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0" name="Rectangle 29">
            <a:extLst>
              <a:ext uri="{FF2B5EF4-FFF2-40B4-BE49-F238E27FC236}">
                <a16:creationId xmlns:a16="http://schemas.microsoft.com/office/drawing/2014/main" id="{052F710D-46CB-7922-D43C-E749FB48089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1" name="Rectangle 30">
            <a:extLst>
              <a:ext uri="{FF2B5EF4-FFF2-40B4-BE49-F238E27FC236}">
                <a16:creationId xmlns:a16="http://schemas.microsoft.com/office/drawing/2014/main" id="{D9B4F334-5DCD-8C76-47BE-2346C4311483}"/>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2" name="Rectangle 31">
            <a:extLst>
              <a:ext uri="{FF2B5EF4-FFF2-40B4-BE49-F238E27FC236}">
                <a16:creationId xmlns:a16="http://schemas.microsoft.com/office/drawing/2014/main" id="{A9342D86-415D-C92E-1570-8A7209DF63A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3" name="Rectangle 32">
            <a:extLst>
              <a:ext uri="{FF2B5EF4-FFF2-40B4-BE49-F238E27FC236}">
                <a16:creationId xmlns:a16="http://schemas.microsoft.com/office/drawing/2014/main" id="{DB067DB0-CAD4-182C-4F20-AF6265E8AA3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34" name="Rectangle : coins arrondis 33">
            <a:extLst>
              <a:ext uri="{FF2B5EF4-FFF2-40B4-BE49-F238E27FC236}">
                <a16:creationId xmlns:a16="http://schemas.microsoft.com/office/drawing/2014/main" id="{417A8D5A-2B1A-0DA9-CBC7-50AD05FA2290}"/>
              </a:ext>
            </a:extLst>
          </p:cNvPr>
          <p:cNvSpPr/>
          <p:nvPr/>
        </p:nvSpPr>
        <p:spPr>
          <a:xfrm>
            <a:off x="7074202"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بـ</a:t>
            </a:r>
            <a:endParaRPr lang="fr-FR" sz="5400" b="1" dirty="0">
              <a:solidFill>
                <a:srgbClr val="424D7C"/>
              </a:solidFill>
              <a:latin typeface="Microsoft Uighur" panose="02000000000000000000" pitchFamily="2" charset="-78"/>
            </a:endParaRPr>
          </a:p>
        </p:txBody>
      </p:sp>
      <p:sp>
        <p:nvSpPr>
          <p:cNvPr id="35" name="Rectangle : coins arrondis 34">
            <a:extLst>
              <a:ext uri="{FF2B5EF4-FFF2-40B4-BE49-F238E27FC236}">
                <a16:creationId xmlns:a16="http://schemas.microsoft.com/office/drawing/2014/main" id="{8D9741BC-0F00-5305-4B6D-4CC798605C12}"/>
              </a:ext>
            </a:extLst>
          </p:cNvPr>
          <p:cNvSpPr/>
          <p:nvPr/>
        </p:nvSpPr>
        <p:spPr>
          <a:xfrm>
            <a:off x="4400606" y="4627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0" b="1" dirty="0">
              <a:solidFill>
                <a:srgbClr val="FF0000"/>
              </a:solidFill>
              <a:latin typeface="Microsoft Uighur" panose="02000000000000000000" pitchFamily="2" charset="-78"/>
              <a:cs typeface="Microsoft Uighur" panose="02000000000000000000" pitchFamily="2" charset="-78"/>
            </a:endParaRPr>
          </a:p>
        </p:txBody>
      </p:sp>
      <p:sp>
        <p:nvSpPr>
          <p:cNvPr id="36" name="Rectangle : coins arrondis 35">
            <a:extLst>
              <a:ext uri="{FF2B5EF4-FFF2-40B4-BE49-F238E27FC236}">
                <a16:creationId xmlns:a16="http://schemas.microsoft.com/office/drawing/2014/main" id="{BED8C951-2EC0-9EE6-1D0F-F807D06599CF}"/>
              </a:ext>
            </a:extLst>
          </p:cNvPr>
          <p:cNvSpPr/>
          <p:nvPr/>
        </p:nvSpPr>
        <p:spPr>
          <a:xfrm>
            <a:off x="1704321" y="4627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بٍ</a:t>
            </a:r>
          </a:p>
        </p:txBody>
      </p:sp>
      <p:sp>
        <p:nvSpPr>
          <p:cNvPr id="37" name="Rectangle : coins arrondis 36">
            <a:extLst>
              <a:ext uri="{FF2B5EF4-FFF2-40B4-BE49-F238E27FC236}">
                <a16:creationId xmlns:a16="http://schemas.microsoft.com/office/drawing/2014/main" id="{72B7DA5D-8ED4-E085-9BEF-F107B8DC045B}"/>
              </a:ext>
            </a:extLst>
          </p:cNvPr>
          <p:cNvSpPr/>
          <p:nvPr/>
        </p:nvSpPr>
        <p:spPr>
          <a:xfrm>
            <a:off x="4400606"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0" b="1" dirty="0">
              <a:solidFill>
                <a:srgbClr val="FF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a16="http://schemas.microsoft.com/office/drawing/2014/main" id="{F6A6FBCF-39AE-F97E-5AC0-15C7517D05C5}"/>
              </a:ext>
            </a:extLst>
          </p:cNvPr>
          <p:cNvSpPr/>
          <p:nvPr/>
        </p:nvSpPr>
        <p:spPr>
          <a:xfrm>
            <a:off x="1704321"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بٌ</a:t>
            </a:r>
          </a:p>
        </p:txBody>
      </p:sp>
      <p:sp>
        <p:nvSpPr>
          <p:cNvPr id="39" name="Rectangle : coins arrondis 38">
            <a:extLst>
              <a:ext uri="{FF2B5EF4-FFF2-40B4-BE49-F238E27FC236}">
                <a16:creationId xmlns:a16="http://schemas.microsoft.com/office/drawing/2014/main" id="{CB3EF87D-B309-3E36-A7C6-F12B197DBB6C}"/>
              </a:ext>
            </a:extLst>
          </p:cNvPr>
          <p:cNvSpPr/>
          <p:nvPr/>
        </p:nvSpPr>
        <p:spPr>
          <a:xfrm>
            <a:off x="4400606" y="2139318"/>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0" b="1" dirty="0">
              <a:solidFill>
                <a:srgbClr val="FF0000"/>
              </a:solidFill>
              <a:latin typeface="Microsoft Uighur" panose="02000000000000000000" pitchFamily="2" charset="-78"/>
              <a:cs typeface="Microsoft Uighur" panose="02000000000000000000" pitchFamily="2" charset="-78"/>
            </a:endParaRPr>
          </a:p>
        </p:txBody>
      </p:sp>
      <p:sp>
        <p:nvSpPr>
          <p:cNvPr id="40" name="Rectangle : coins arrondis 39">
            <a:extLst>
              <a:ext uri="{FF2B5EF4-FFF2-40B4-BE49-F238E27FC236}">
                <a16:creationId xmlns:a16="http://schemas.microsoft.com/office/drawing/2014/main" id="{039AD09A-9E56-C75D-EC5D-D0070894A7E1}"/>
              </a:ext>
            </a:extLst>
          </p:cNvPr>
          <p:cNvSpPr/>
          <p:nvPr/>
        </p:nvSpPr>
        <p:spPr>
          <a:xfrm>
            <a:off x="1704321" y="2139318"/>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err="1">
                <a:solidFill>
                  <a:schemeClr val="accent5">
                    <a:lumMod val="50000"/>
                  </a:schemeClr>
                </a:solidFill>
                <a:latin typeface="Microsoft Uighur" panose="02000000000000000000" pitchFamily="2" charset="-78"/>
                <a:cs typeface="Microsoft Uighur" panose="02000000000000000000" pitchFamily="2" charset="-78"/>
                <a:sym typeface="Calibri"/>
              </a:rPr>
              <a:t>باً</a:t>
            </a:r>
            <a:endPar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endParaRPr>
          </a:p>
        </p:txBody>
      </p:sp>
      <p:cxnSp>
        <p:nvCxnSpPr>
          <p:cNvPr id="41" name="Connecteur droit avec flèche 40">
            <a:extLst>
              <a:ext uri="{FF2B5EF4-FFF2-40B4-BE49-F238E27FC236}">
                <a16:creationId xmlns:a16="http://schemas.microsoft.com/office/drawing/2014/main" id="{5966FBE4-52B3-ACB0-CA23-E8DD0E7581FE}"/>
              </a:ext>
            </a:extLst>
          </p:cNvPr>
          <p:cNvCxnSpPr>
            <a:stCxn id="34" idx="1"/>
            <a:endCxn id="39" idx="3"/>
          </p:cNvCxnSpPr>
          <p:nvPr/>
        </p:nvCxnSpPr>
        <p:spPr>
          <a:xfrm flipH="1" flipV="1">
            <a:off x="5196587" y="2570474"/>
            <a:ext cx="1877615" cy="121204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C0B71E25-83FD-7EC1-1B23-979967F89D1A}"/>
              </a:ext>
            </a:extLst>
          </p:cNvPr>
          <p:cNvCxnSpPr>
            <a:stCxn id="34" idx="1"/>
            <a:endCxn id="37" idx="3"/>
          </p:cNvCxnSpPr>
          <p:nvPr/>
        </p:nvCxnSpPr>
        <p:spPr>
          <a:xfrm flipH="1">
            <a:off x="5196587" y="3782518"/>
            <a:ext cx="18776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A13E006D-EC73-A4D9-7E41-D3A5664A086D}"/>
              </a:ext>
            </a:extLst>
          </p:cNvPr>
          <p:cNvCxnSpPr>
            <a:cxnSpLocks/>
          </p:cNvCxnSpPr>
          <p:nvPr/>
        </p:nvCxnSpPr>
        <p:spPr>
          <a:xfrm flipH="1">
            <a:off x="5196587" y="3802182"/>
            <a:ext cx="1877615" cy="127646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212AD04D-3237-59FE-81DA-1CA110538701}"/>
              </a:ext>
            </a:extLst>
          </p:cNvPr>
          <p:cNvCxnSpPr>
            <a:stCxn id="35" idx="1"/>
            <a:endCxn id="36" idx="3"/>
          </p:cNvCxnSpPr>
          <p:nvPr/>
        </p:nvCxnSpPr>
        <p:spPr>
          <a:xfrm flipH="1">
            <a:off x="2500302" y="5058987"/>
            <a:ext cx="190030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F6D46B31-6238-9279-4337-ADFAE728ADD4}"/>
              </a:ext>
            </a:extLst>
          </p:cNvPr>
          <p:cNvCxnSpPr>
            <a:stCxn id="37" idx="1"/>
            <a:endCxn id="38" idx="3"/>
          </p:cNvCxnSpPr>
          <p:nvPr/>
        </p:nvCxnSpPr>
        <p:spPr>
          <a:xfrm flipH="1">
            <a:off x="2500302" y="3782519"/>
            <a:ext cx="190030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31A6DDA1-CE54-5678-923B-809A8FDD70EF}"/>
              </a:ext>
            </a:extLst>
          </p:cNvPr>
          <p:cNvCxnSpPr>
            <a:stCxn id="39" idx="1"/>
            <a:endCxn id="40" idx="3"/>
          </p:cNvCxnSpPr>
          <p:nvPr/>
        </p:nvCxnSpPr>
        <p:spPr>
          <a:xfrm flipH="1">
            <a:off x="2500302" y="2570474"/>
            <a:ext cx="190030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47" name="Image 46">
            <a:extLst>
              <a:ext uri="{FF2B5EF4-FFF2-40B4-BE49-F238E27FC236}">
                <a16:creationId xmlns:a16="http://schemas.microsoft.com/office/drawing/2014/main" id="{1DA6B6D9-E636-7F5F-27F7-5D9966684383}"/>
              </a:ext>
            </a:extLst>
          </p:cNvPr>
          <p:cNvPicPr>
            <a:picLocks noChangeAspect="1"/>
          </p:cNvPicPr>
          <p:nvPr/>
        </p:nvPicPr>
        <p:blipFill>
          <a:blip r:embed="rId7"/>
          <a:srcRect l="49848" t="40775" r="37822" b="41089"/>
          <a:stretch>
            <a:fillRect/>
          </a:stretch>
        </p:blipFill>
        <p:spPr>
          <a:xfrm>
            <a:off x="4470683" y="3486496"/>
            <a:ext cx="651763" cy="653143"/>
          </a:xfrm>
          <a:prstGeom prst="rect">
            <a:avLst/>
          </a:prstGeom>
        </p:spPr>
      </p:pic>
      <p:pic>
        <p:nvPicPr>
          <p:cNvPr id="48" name="Image 47">
            <a:extLst>
              <a:ext uri="{FF2B5EF4-FFF2-40B4-BE49-F238E27FC236}">
                <a16:creationId xmlns:a16="http://schemas.microsoft.com/office/drawing/2014/main" id="{DA4975BE-0B5D-BF16-4895-987E94839B14}"/>
              </a:ext>
            </a:extLst>
          </p:cNvPr>
          <p:cNvPicPr>
            <a:picLocks noChangeAspect="1"/>
          </p:cNvPicPr>
          <p:nvPr/>
        </p:nvPicPr>
        <p:blipFill>
          <a:blip r:embed="rId7"/>
          <a:srcRect l="49528" t="78783" r="37979" b="3888"/>
          <a:stretch>
            <a:fillRect/>
          </a:stretch>
        </p:blipFill>
        <p:spPr>
          <a:xfrm>
            <a:off x="4472205" y="4734413"/>
            <a:ext cx="660401" cy="624114"/>
          </a:xfrm>
          <a:prstGeom prst="rect">
            <a:avLst/>
          </a:prstGeom>
        </p:spPr>
      </p:pic>
      <p:pic>
        <p:nvPicPr>
          <p:cNvPr id="14" name="Image 13">
            <a:extLst>
              <a:ext uri="{FF2B5EF4-FFF2-40B4-BE49-F238E27FC236}">
                <a16:creationId xmlns:a16="http://schemas.microsoft.com/office/drawing/2014/main" id="{E1E8BC64-296A-2AAE-DC91-700E8D7F692B}"/>
              </a:ext>
            </a:extLst>
          </p:cNvPr>
          <p:cNvPicPr>
            <a:picLocks noChangeAspect="1"/>
          </p:cNvPicPr>
          <p:nvPr/>
        </p:nvPicPr>
        <p:blipFill>
          <a:blip r:embed="rId7"/>
          <a:srcRect l="49720" t="4940" r="38028" b="77709"/>
          <a:stretch>
            <a:fillRect/>
          </a:stretch>
        </p:blipFill>
        <p:spPr>
          <a:xfrm>
            <a:off x="4474746" y="2271448"/>
            <a:ext cx="647700" cy="624840"/>
          </a:xfrm>
          <a:prstGeom prst="rect">
            <a:avLst/>
          </a:prstGeom>
        </p:spPr>
      </p:pic>
    </p:spTree>
    <p:extLst>
      <p:ext uri="{BB962C8B-B14F-4D97-AF65-F5344CB8AC3E}">
        <p14:creationId xmlns:p14="http://schemas.microsoft.com/office/powerpoint/2010/main" val="1081730459"/>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F0A06-6D79-1D1A-1CE5-D92AD30401E4}"/>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A8ED409A-73DF-2895-A86F-4A615110E45D}"/>
              </a:ext>
            </a:extLst>
          </p:cNvPr>
          <p:cNvSpPr txBox="1"/>
          <p:nvPr/>
        </p:nvSpPr>
        <p:spPr>
          <a:xfrm>
            <a:off x="-169961" y="825696"/>
            <a:ext cx="7764105" cy="461624"/>
          </a:xfrm>
          <a:prstGeom prst="rect">
            <a:avLst/>
          </a:prstGeom>
          <a:noFill/>
          <a:ln>
            <a:noFill/>
          </a:ln>
        </p:spPr>
        <p:txBody>
          <a:bodyPr spcFirstLastPara="1" wrap="square" lIns="91425" tIns="45700" rIns="91425" bIns="45700" anchor="t" anchorCtr="0">
            <a:spAutoFit/>
          </a:bodyPr>
          <a:lstStyle/>
          <a:p>
            <a:pPr algn="r" defTabSz="457200" rtl="1">
              <a:buClrTx/>
              <a:defRPr/>
            </a:pPr>
            <a:r>
              <a:rPr kumimoji="0" lang="ar-MA" sz="2000" b="1" i="0"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rPr>
              <a:t>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من يقرأ؟</a:t>
            </a:r>
            <a:r>
              <a:rPr lang="fr-FR"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سأعين أربعة منكم للقراءة؟ صديقكم يقرأ وأنتم ترددون بعده</a:t>
            </a:r>
            <a:endParaRPr lang="ar-MA" sz="2400" b="1" kern="1200" dirty="0">
              <a:solidFill>
                <a:prstClr val="white">
                  <a:lumMod val="65000"/>
                </a:prstClr>
              </a:solidFill>
              <a:latin typeface="Microsoft Uighur" panose="02000000000000000000" pitchFamily="2" charset="-78"/>
              <a:cs typeface="Microsoft Uighur" panose="02000000000000000000" pitchFamily="2" charset="-78"/>
              <a:sym typeface="Calibri"/>
            </a:endParaRPr>
          </a:p>
        </p:txBody>
      </p:sp>
      <p:pic>
        <p:nvPicPr>
          <p:cNvPr id="21" name="Espace réservé pour une image  20" descr="Une image contenant habits, sourire, dessin humoristique, clipart&#10;&#10;Le contenu généré par l’IA peut être incorrect.">
            <a:extLst>
              <a:ext uri="{FF2B5EF4-FFF2-40B4-BE49-F238E27FC236}">
                <a16:creationId xmlns:a16="http://schemas.microsoft.com/office/drawing/2014/main" id="{04B14DDA-480C-0B25-F234-FEA8FBB2C48F}"/>
              </a:ext>
            </a:extLst>
          </p:cNvPr>
          <p:cNvPicPr>
            <a:picLocks noGrp="1" noChangeAspect="1"/>
          </p:cNvPicPr>
          <p:nvPr>
            <p:ph type="pic" sz="quarter" idx="12"/>
          </p:nvPr>
        </p:nvPicPr>
        <p:blipFill>
          <a:blip r:embed="rId2"/>
          <a:srcRect/>
          <a:stretch>
            <a:fillRect/>
          </a:stretch>
        </p:blipFill>
        <p:spPr/>
      </p:pic>
      <p:pic>
        <p:nvPicPr>
          <p:cNvPr id="26" name="Image 25">
            <a:extLst>
              <a:ext uri="{FF2B5EF4-FFF2-40B4-BE49-F238E27FC236}">
                <a16:creationId xmlns:a16="http://schemas.microsoft.com/office/drawing/2014/main" id="{42B90F37-FB23-D5D8-F453-0466172D182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27" name="Image 26">
            <a:extLst>
              <a:ext uri="{FF2B5EF4-FFF2-40B4-BE49-F238E27FC236}">
                <a16:creationId xmlns:a16="http://schemas.microsoft.com/office/drawing/2014/main" id="{318BCD5E-4D8C-0269-D06A-9F32E2A87094}"/>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28" name="Image 27">
            <a:extLst>
              <a:ext uri="{FF2B5EF4-FFF2-40B4-BE49-F238E27FC236}">
                <a16:creationId xmlns:a16="http://schemas.microsoft.com/office/drawing/2014/main" id="{5837414D-2AF5-8A17-6462-A8BB2FAFB2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29" name="Image 28">
            <a:extLst>
              <a:ext uri="{FF2B5EF4-FFF2-40B4-BE49-F238E27FC236}">
                <a16:creationId xmlns:a16="http://schemas.microsoft.com/office/drawing/2014/main" id="{16551FF8-A0FA-AD28-8723-86601455310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30" name="Rectangle 29">
            <a:extLst>
              <a:ext uri="{FF2B5EF4-FFF2-40B4-BE49-F238E27FC236}">
                <a16:creationId xmlns:a16="http://schemas.microsoft.com/office/drawing/2014/main" id="{83CD153B-B313-3E9A-1F76-3B206AE4F56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31" name="Rectangle 30">
            <a:extLst>
              <a:ext uri="{FF2B5EF4-FFF2-40B4-BE49-F238E27FC236}">
                <a16:creationId xmlns:a16="http://schemas.microsoft.com/office/drawing/2014/main" id="{02DA810F-27F8-29F0-71FD-35FF6F21B4F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32" name="Rectangle 31">
            <a:extLst>
              <a:ext uri="{FF2B5EF4-FFF2-40B4-BE49-F238E27FC236}">
                <a16:creationId xmlns:a16="http://schemas.microsoft.com/office/drawing/2014/main" id="{DA54D65F-604F-F47D-60AA-5069ED2F3E7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33" name="Rectangle 32">
            <a:extLst>
              <a:ext uri="{FF2B5EF4-FFF2-40B4-BE49-F238E27FC236}">
                <a16:creationId xmlns:a16="http://schemas.microsoft.com/office/drawing/2014/main" id="{ACFC8088-DBAB-D51D-070A-75202CDD256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36" name="Rectangle : coins arrondis 35">
            <a:extLst>
              <a:ext uri="{FF2B5EF4-FFF2-40B4-BE49-F238E27FC236}">
                <a16:creationId xmlns:a16="http://schemas.microsoft.com/office/drawing/2014/main" id="{D5C607A2-5C1A-2EB0-708D-6E79A1D3BB39}"/>
              </a:ext>
            </a:extLst>
          </p:cNvPr>
          <p:cNvSpPr/>
          <p:nvPr/>
        </p:nvSpPr>
        <p:spPr>
          <a:xfrm>
            <a:off x="7074202"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rgbClr val="424D7C"/>
                </a:solidFill>
                <a:latin typeface="Microsoft Uighur" panose="02000000000000000000" pitchFamily="2" charset="-78"/>
                <a:cs typeface="Microsoft Uighur" panose="02000000000000000000" pitchFamily="2" charset="-78"/>
              </a:rPr>
              <a:t>بـ</a:t>
            </a:r>
            <a:endParaRPr lang="fr-FR" sz="5400" b="1" dirty="0">
              <a:solidFill>
                <a:srgbClr val="424D7C"/>
              </a:solidFill>
              <a:latin typeface="Microsoft Uighur" panose="02000000000000000000" pitchFamily="2" charset="-78"/>
            </a:endParaRPr>
          </a:p>
        </p:txBody>
      </p:sp>
      <p:sp>
        <p:nvSpPr>
          <p:cNvPr id="37" name="Rectangle : coins arrondis 36">
            <a:extLst>
              <a:ext uri="{FF2B5EF4-FFF2-40B4-BE49-F238E27FC236}">
                <a16:creationId xmlns:a16="http://schemas.microsoft.com/office/drawing/2014/main" id="{382ECC73-9370-D569-C751-580E293BD0E9}"/>
              </a:ext>
            </a:extLst>
          </p:cNvPr>
          <p:cNvSpPr/>
          <p:nvPr/>
        </p:nvSpPr>
        <p:spPr>
          <a:xfrm>
            <a:off x="4400606" y="4627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0" b="1" dirty="0">
              <a:solidFill>
                <a:srgbClr val="FF0000"/>
              </a:solidFill>
              <a:latin typeface="Microsoft Uighur" panose="02000000000000000000" pitchFamily="2" charset="-78"/>
              <a:cs typeface="Microsoft Uighur" panose="02000000000000000000" pitchFamily="2" charset="-78"/>
            </a:endParaRPr>
          </a:p>
        </p:txBody>
      </p:sp>
      <p:sp>
        <p:nvSpPr>
          <p:cNvPr id="38" name="Rectangle : coins arrondis 37">
            <a:extLst>
              <a:ext uri="{FF2B5EF4-FFF2-40B4-BE49-F238E27FC236}">
                <a16:creationId xmlns:a16="http://schemas.microsoft.com/office/drawing/2014/main" id="{FC5113BC-5644-96BC-D8DA-CA754D2A73FD}"/>
              </a:ext>
            </a:extLst>
          </p:cNvPr>
          <p:cNvSpPr/>
          <p:nvPr/>
        </p:nvSpPr>
        <p:spPr>
          <a:xfrm>
            <a:off x="1704321" y="4627831"/>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بٍ</a:t>
            </a:r>
          </a:p>
        </p:txBody>
      </p:sp>
      <p:sp>
        <p:nvSpPr>
          <p:cNvPr id="39" name="Rectangle : coins arrondis 38">
            <a:extLst>
              <a:ext uri="{FF2B5EF4-FFF2-40B4-BE49-F238E27FC236}">
                <a16:creationId xmlns:a16="http://schemas.microsoft.com/office/drawing/2014/main" id="{AB24FE2C-7BEB-2842-4614-0E3A38044B51}"/>
              </a:ext>
            </a:extLst>
          </p:cNvPr>
          <p:cNvSpPr/>
          <p:nvPr/>
        </p:nvSpPr>
        <p:spPr>
          <a:xfrm>
            <a:off x="4400606"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0" b="1" dirty="0">
              <a:solidFill>
                <a:srgbClr val="FF0000"/>
              </a:solidFill>
              <a:latin typeface="Microsoft Uighur" panose="02000000000000000000" pitchFamily="2" charset="-78"/>
              <a:cs typeface="Microsoft Uighur" panose="02000000000000000000" pitchFamily="2" charset="-78"/>
            </a:endParaRPr>
          </a:p>
        </p:txBody>
      </p:sp>
      <p:sp>
        <p:nvSpPr>
          <p:cNvPr id="40" name="Rectangle : coins arrondis 39">
            <a:extLst>
              <a:ext uri="{FF2B5EF4-FFF2-40B4-BE49-F238E27FC236}">
                <a16:creationId xmlns:a16="http://schemas.microsoft.com/office/drawing/2014/main" id="{B7A3E83E-647B-65C9-D03C-3E5C8F84467E}"/>
              </a:ext>
            </a:extLst>
          </p:cNvPr>
          <p:cNvSpPr/>
          <p:nvPr/>
        </p:nvSpPr>
        <p:spPr>
          <a:xfrm>
            <a:off x="1704321" y="3351362"/>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rPr>
              <a:t>بٌ</a:t>
            </a:r>
          </a:p>
        </p:txBody>
      </p:sp>
      <p:sp>
        <p:nvSpPr>
          <p:cNvPr id="41" name="Rectangle : coins arrondis 40">
            <a:extLst>
              <a:ext uri="{FF2B5EF4-FFF2-40B4-BE49-F238E27FC236}">
                <a16:creationId xmlns:a16="http://schemas.microsoft.com/office/drawing/2014/main" id="{2562261E-BD00-FE6D-EF19-5F6E1A0826BF}"/>
              </a:ext>
            </a:extLst>
          </p:cNvPr>
          <p:cNvSpPr/>
          <p:nvPr/>
        </p:nvSpPr>
        <p:spPr>
          <a:xfrm>
            <a:off x="4400606" y="2139318"/>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6000" b="1" dirty="0">
              <a:solidFill>
                <a:srgbClr val="FF0000"/>
              </a:solidFill>
              <a:latin typeface="Microsoft Uighur" panose="02000000000000000000" pitchFamily="2" charset="-78"/>
              <a:cs typeface="Microsoft Uighur" panose="02000000000000000000" pitchFamily="2" charset="-78"/>
            </a:endParaRPr>
          </a:p>
        </p:txBody>
      </p:sp>
      <p:sp>
        <p:nvSpPr>
          <p:cNvPr id="42" name="Rectangle : coins arrondis 41">
            <a:extLst>
              <a:ext uri="{FF2B5EF4-FFF2-40B4-BE49-F238E27FC236}">
                <a16:creationId xmlns:a16="http://schemas.microsoft.com/office/drawing/2014/main" id="{7E928307-CF6B-6777-09AE-9704EB595805}"/>
              </a:ext>
            </a:extLst>
          </p:cNvPr>
          <p:cNvSpPr/>
          <p:nvPr/>
        </p:nvSpPr>
        <p:spPr>
          <a:xfrm>
            <a:off x="1704321" y="2139318"/>
            <a:ext cx="795981" cy="862311"/>
          </a:xfrm>
          <a:prstGeom prst="roundRect">
            <a:avLst/>
          </a:prstGeom>
          <a:solidFill>
            <a:schemeClr val="bg1"/>
          </a:solidFill>
          <a:ln>
            <a:solidFill>
              <a:srgbClr val="E54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5400" b="1" dirty="0" err="1">
                <a:solidFill>
                  <a:schemeClr val="accent5">
                    <a:lumMod val="50000"/>
                  </a:schemeClr>
                </a:solidFill>
                <a:latin typeface="Microsoft Uighur" panose="02000000000000000000" pitchFamily="2" charset="-78"/>
                <a:cs typeface="Microsoft Uighur" panose="02000000000000000000" pitchFamily="2" charset="-78"/>
                <a:sym typeface="Calibri"/>
              </a:rPr>
              <a:t>باً</a:t>
            </a:r>
            <a:endParaRPr lang="ar-MA" sz="5400" b="1" dirty="0">
              <a:solidFill>
                <a:schemeClr val="accent5">
                  <a:lumMod val="50000"/>
                </a:schemeClr>
              </a:solidFill>
              <a:latin typeface="Microsoft Uighur" panose="02000000000000000000" pitchFamily="2" charset="-78"/>
              <a:cs typeface="Microsoft Uighur" panose="02000000000000000000" pitchFamily="2" charset="-78"/>
              <a:sym typeface="Calibri"/>
            </a:endParaRPr>
          </a:p>
        </p:txBody>
      </p:sp>
      <p:cxnSp>
        <p:nvCxnSpPr>
          <p:cNvPr id="43" name="Connecteur droit avec flèche 42">
            <a:extLst>
              <a:ext uri="{FF2B5EF4-FFF2-40B4-BE49-F238E27FC236}">
                <a16:creationId xmlns:a16="http://schemas.microsoft.com/office/drawing/2014/main" id="{C88D7F9C-7CEB-5FCD-DA8F-03F33A1C55C8}"/>
              </a:ext>
            </a:extLst>
          </p:cNvPr>
          <p:cNvCxnSpPr>
            <a:stCxn id="36" idx="1"/>
            <a:endCxn id="41" idx="3"/>
          </p:cNvCxnSpPr>
          <p:nvPr/>
        </p:nvCxnSpPr>
        <p:spPr>
          <a:xfrm flipH="1" flipV="1">
            <a:off x="5196587" y="2570474"/>
            <a:ext cx="1877615" cy="1212044"/>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5B840369-9083-C612-70BF-8DDB218109D9}"/>
              </a:ext>
            </a:extLst>
          </p:cNvPr>
          <p:cNvCxnSpPr>
            <a:stCxn id="36" idx="1"/>
            <a:endCxn id="39" idx="3"/>
          </p:cNvCxnSpPr>
          <p:nvPr/>
        </p:nvCxnSpPr>
        <p:spPr>
          <a:xfrm flipH="1">
            <a:off x="5196587" y="3782518"/>
            <a:ext cx="1877615"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43EBD238-CEF3-47F3-B056-4605BD292333}"/>
              </a:ext>
            </a:extLst>
          </p:cNvPr>
          <p:cNvCxnSpPr>
            <a:cxnSpLocks/>
          </p:cNvCxnSpPr>
          <p:nvPr/>
        </p:nvCxnSpPr>
        <p:spPr>
          <a:xfrm flipH="1">
            <a:off x="5196587" y="3802182"/>
            <a:ext cx="1877615" cy="1276469"/>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EA6A0ACA-E55B-1AFF-B3DF-62EEDB1C39E2}"/>
              </a:ext>
            </a:extLst>
          </p:cNvPr>
          <p:cNvCxnSpPr>
            <a:stCxn id="37" idx="1"/>
            <a:endCxn id="38" idx="3"/>
          </p:cNvCxnSpPr>
          <p:nvPr/>
        </p:nvCxnSpPr>
        <p:spPr>
          <a:xfrm flipH="1">
            <a:off x="2500302" y="5058987"/>
            <a:ext cx="190030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1FC42B13-135C-1F9E-3DF6-53F3BD943A0A}"/>
              </a:ext>
            </a:extLst>
          </p:cNvPr>
          <p:cNvCxnSpPr>
            <a:stCxn id="39" idx="1"/>
            <a:endCxn id="40" idx="3"/>
          </p:cNvCxnSpPr>
          <p:nvPr/>
        </p:nvCxnSpPr>
        <p:spPr>
          <a:xfrm flipH="1">
            <a:off x="2500302" y="3782519"/>
            <a:ext cx="190030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529D8889-0041-0DDE-AE34-434ADB1430AD}"/>
              </a:ext>
            </a:extLst>
          </p:cNvPr>
          <p:cNvCxnSpPr>
            <a:stCxn id="41" idx="1"/>
            <a:endCxn id="42" idx="3"/>
          </p:cNvCxnSpPr>
          <p:nvPr/>
        </p:nvCxnSpPr>
        <p:spPr>
          <a:xfrm flipH="1">
            <a:off x="2500302" y="2570474"/>
            <a:ext cx="1900304" cy="0"/>
          </a:xfrm>
          <a:prstGeom prst="straightConnector1">
            <a:avLst/>
          </a:prstGeom>
          <a:ln>
            <a:solidFill>
              <a:srgbClr val="00A7ED"/>
            </a:solidFill>
            <a:tailEnd type="triangle"/>
          </a:ln>
        </p:spPr>
        <p:style>
          <a:lnRef idx="1">
            <a:schemeClr val="accent1"/>
          </a:lnRef>
          <a:fillRef idx="0">
            <a:schemeClr val="accent1"/>
          </a:fillRef>
          <a:effectRef idx="0">
            <a:schemeClr val="accent1"/>
          </a:effectRef>
          <a:fontRef idx="minor">
            <a:schemeClr val="tx1"/>
          </a:fontRef>
        </p:style>
      </p:cxnSp>
      <p:pic>
        <p:nvPicPr>
          <p:cNvPr id="49" name="Image 48">
            <a:extLst>
              <a:ext uri="{FF2B5EF4-FFF2-40B4-BE49-F238E27FC236}">
                <a16:creationId xmlns:a16="http://schemas.microsoft.com/office/drawing/2014/main" id="{8265D6B6-97DD-376B-0470-97A5FE7327D0}"/>
              </a:ext>
            </a:extLst>
          </p:cNvPr>
          <p:cNvPicPr>
            <a:picLocks noChangeAspect="1"/>
          </p:cNvPicPr>
          <p:nvPr/>
        </p:nvPicPr>
        <p:blipFill>
          <a:blip r:embed="rId7"/>
          <a:srcRect l="49848" t="40775" r="37822" b="41089"/>
          <a:stretch>
            <a:fillRect/>
          </a:stretch>
        </p:blipFill>
        <p:spPr>
          <a:xfrm>
            <a:off x="4470683" y="3486496"/>
            <a:ext cx="651763" cy="653143"/>
          </a:xfrm>
          <a:prstGeom prst="rect">
            <a:avLst/>
          </a:prstGeom>
        </p:spPr>
      </p:pic>
      <p:pic>
        <p:nvPicPr>
          <p:cNvPr id="50" name="Image 49">
            <a:extLst>
              <a:ext uri="{FF2B5EF4-FFF2-40B4-BE49-F238E27FC236}">
                <a16:creationId xmlns:a16="http://schemas.microsoft.com/office/drawing/2014/main" id="{D39F3B1B-75F1-A7B9-BA34-C731AC733F18}"/>
              </a:ext>
            </a:extLst>
          </p:cNvPr>
          <p:cNvPicPr>
            <a:picLocks noChangeAspect="1"/>
          </p:cNvPicPr>
          <p:nvPr/>
        </p:nvPicPr>
        <p:blipFill>
          <a:blip r:embed="rId7"/>
          <a:srcRect l="49528" t="78783" r="37979" b="3888"/>
          <a:stretch>
            <a:fillRect/>
          </a:stretch>
        </p:blipFill>
        <p:spPr>
          <a:xfrm>
            <a:off x="4472205" y="4734413"/>
            <a:ext cx="660401" cy="624114"/>
          </a:xfrm>
          <a:prstGeom prst="rect">
            <a:avLst/>
          </a:prstGeom>
        </p:spPr>
      </p:pic>
      <p:pic>
        <p:nvPicPr>
          <p:cNvPr id="51" name="Image 50">
            <a:extLst>
              <a:ext uri="{FF2B5EF4-FFF2-40B4-BE49-F238E27FC236}">
                <a16:creationId xmlns:a16="http://schemas.microsoft.com/office/drawing/2014/main" id="{EEF33E89-C4B4-88D6-FF4F-7FD7D64ED72B}"/>
              </a:ext>
            </a:extLst>
          </p:cNvPr>
          <p:cNvPicPr>
            <a:picLocks noChangeAspect="1"/>
          </p:cNvPicPr>
          <p:nvPr/>
        </p:nvPicPr>
        <p:blipFill>
          <a:blip r:embed="rId7"/>
          <a:srcRect l="49720" t="4940" r="38028" b="77709"/>
          <a:stretch>
            <a:fillRect/>
          </a:stretch>
        </p:blipFill>
        <p:spPr>
          <a:xfrm>
            <a:off x="4474746" y="2271448"/>
            <a:ext cx="647700" cy="624840"/>
          </a:xfrm>
          <a:prstGeom prst="rect">
            <a:avLst/>
          </a:prstGeom>
        </p:spPr>
      </p:pic>
    </p:spTree>
    <p:extLst>
      <p:ext uri="{BB962C8B-B14F-4D97-AF65-F5344CB8AC3E}">
        <p14:creationId xmlns:p14="http://schemas.microsoft.com/office/powerpoint/2010/main" val="3525746602"/>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34C20-B807-C01A-81C8-993ABC047500}"/>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2BD345D0-BD43-8C5F-8CA9-9AE7DA607AB2}"/>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أقرأ</a:t>
            </a:r>
            <a:endParaRPr kumimoji="0" lang="ar-MA" sz="2400" b="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4" name="Image 13">
            <a:extLst>
              <a:ext uri="{FF2B5EF4-FFF2-40B4-BE49-F238E27FC236}">
                <a16:creationId xmlns:a16="http://schemas.microsoft.com/office/drawing/2014/main" id="{E300DB7D-513F-FD7E-B577-A74AE1C5A542}"/>
              </a:ext>
            </a:extLst>
          </p:cNvPr>
          <p:cNvPicPr>
            <a:picLocks noChangeAspect="1"/>
          </p:cNvPicPr>
          <p:nvPr/>
        </p:nvPicPr>
        <p:blipFill>
          <a:blip r:embed="rId2"/>
          <a:stretch>
            <a:fillRect/>
          </a:stretch>
        </p:blipFill>
        <p:spPr>
          <a:xfrm>
            <a:off x="925291" y="2780607"/>
            <a:ext cx="7551635" cy="2359886"/>
          </a:xfrm>
          <a:prstGeom prst="rect">
            <a:avLst/>
          </a:prstGeom>
        </p:spPr>
      </p:pic>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02A0D665-146D-E6A4-909E-A93EF9542824}"/>
              </a:ext>
            </a:extLst>
          </p:cNvPr>
          <p:cNvPicPr>
            <a:picLocks noGrp="1" noChangeAspect="1"/>
          </p:cNvPicPr>
          <p:nvPr>
            <p:ph type="pic" sz="quarter" idx="12"/>
          </p:nvPr>
        </p:nvPicPr>
        <p:blipFill>
          <a:blip r:embed="rId3"/>
          <a:srcRect/>
          <a:stretch>
            <a:fillRect/>
          </a:stretch>
        </p:blipFill>
        <p:spPr/>
      </p:pic>
      <p:pic>
        <p:nvPicPr>
          <p:cNvPr id="2" name="Image 1">
            <a:extLst>
              <a:ext uri="{FF2B5EF4-FFF2-40B4-BE49-F238E27FC236}">
                <a16:creationId xmlns:a16="http://schemas.microsoft.com/office/drawing/2014/main" id="{C07AA56B-6CB3-CC07-9A45-FAD397B50FD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236EA93A-3218-8979-BBB9-F5B3F6FF052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52D0A5C9-6EDB-1611-AAED-6D7A8E9D0B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E479A3BC-1F69-A294-82E4-2E8129640427}"/>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19B4E620-62CB-EBB5-E940-396AD8EEFC2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11C767FB-65EA-9950-D4FB-CBAA354B61F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F43947BB-52C6-98C3-FBC5-25F800880B57}"/>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3D67768E-FE42-D8EC-C03A-D9B72F30B03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39669956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980550"/>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84028" y="1770796"/>
            <a:ext cx="6175944" cy="584775"/>
          </a:xfrm>
          <a:prstGeom prst="rect">
            <a:avLst/>
          </a:prstGeom>
          <a:noFill/>
        </p:spPr>
        <p:txBody>
          <a:bodyPr wrap="square">
            <a:spAutoFit/>
          </a:bodyPr>
          <a:lstStyle/>
          <a:p>
            <a:pPr marL="0" marR="0" lvl="0" indent="0" algn="ctr" defTabSz="457200" rtl="1" eaLnBrk="1" fontAlgn="auto" latinLnBrk="0" hangingPunct="1">
              <a:lnSpc>
                <a:spcPct val="100000"/>
              </a:lnSpc>
              <a:spcBef>
                <a:spcPts val="0"/>
              </a:spcBef>
              <a:spcAft>
                <a:spcPts val="600"/>
              </a:spcAft>
              <a:buClrTx/>
              <a:buSzTx/>
              <a:buFontTx/>
              <a:buNone/>
              <a:tabLst/>
              <a:defRPr/>
            </a:pP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على الأقل </a:t>
            </a:r>
            <a:r>
              <a:rPr kumimoji="0" lang="fr-FR"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80%</a:t>
            </a:r>
            <a:r>
              <a:rPr kumimoji="0" lang="ar-MA" sz="3200" b="1" i="0" u="none" strike="noStrike" kern="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sym typeface="Arial"/>
              </a:rPr>
              <a:t> من المتعلمين</a:t>
            </a:r>
            <a:r>
              <a:rPr kumimoji="0" lang="ar-MA" sz="3200" b="1" i="0" u="none" strike="noStrike" kern="0" cap="none" spc="0" normalizeH="0" baseline="0" noProof="0" dirty="0">
                <a:ln>
                  <a:noFill/>
                </a:ln>
                <a:solidFill>
                  <a:srgbClr val="ED7D31"/>
                </a:solidFill>
                <a:effectLst/>
                <a:uLnTx/>
                <a:uFillTx/>
                <a:latin typeface="Microsoft Uighur" panose="02000000000000000000" pitchFamily="2" charset="-78"/>
                <a:ea typeface="+mn-ea"/>
                <a:cs typeface="Microsoft Uighur" panose="02000000000000000000" pitchFamily="2" charset="-78"/>
                <a:sym typeface="Arial"/>
              </a:rPr>
              <a:t> </a:t>
            </a:r>
            <a:r>
              <a:rPr kumimoji="0" lang="ar-MA"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سيكونون قادرين على</a:t>
            </a:r>
            <a:r>
              <a:rPr kumimoji="0" lang="en-GB"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 </a:t>
            </a:r>
            <a:endParaRPr kumimoji="0" lang="fr-FR" sz="3200" b="1" i="0" u="none" strike="noStrike" kern="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endParaRPr>
          </a:p>
        </p:txBody>
      </p:sp>
      <p:grpSp>
        <p:nvGrpSpPr>
          <p:cNvPr id="21" name="Groupe 20">
            <a:extLst>
              <a:ext uri="{FF2B5EF4-FFF2-40B4-BE49-F238E27FC236}">
                <a16:creationId xmlns:a16="http://schemas.microsoft.com/office/drawing/2014/main" id="{4FAA6850-C36A-7DBF-7B5B-130D689161F0}"/>
              </a:ext>
            </a:extLst>
          </p:cNvPr>
          <p:cNvGrpSpPr/>
          <p:nvPr/>
        </p:nvGrpSpPr>
        <p:grpSpPr>
          <a:xfrm>
            <a:off x="1224000" y="2720464"/>
            <a:ext cx="6696000" cy="932781"/>
            <a:chOff x="1331545" y="2851205"/>
            <a:chExt cx="6696000" cy="932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a:stretch>
              <a:fillRect/>
            </a:stretch>
          </p:blipFill>
          <p:spPr>
            <a:xfrm>
              <a:off x="1331545" y="2851205"/>
              <a:ext cx="6696000" cy="932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479176" y="3134373"/>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استخراج الشخصيات والمكان لفهم المضمون العام  للحكاية؛</a:t>
              </a:r>
            </a:p>
          </p:txBody>
        </p:sp>
      </p:grpSp>
      <p:grpSp>
        <p:nvGrpSpPr>
          <p:cNvPr id="2" name="Groupe 1">
            <a:extLst>
              <a:ext uri="{FF2B5EF4-FFF2-40B4-BE49-F238E27FC236}">
                <a16:creationId xmlns:a16="http://schemas.microsoft.com/office/drawing/2014/main" id="{6418F3CE-5F36-6FDD-615E-D2A2A1C071EC}"/>
              </a:ext>
            </a:extLst>
          </p:cNvPr>
          <p:cNvGrpSpPr/>
          <p:nvPr/>
        </p:nvGrpSpPr>
        <p:grpSpPr>
          <a:xfrm>
            <a:off x="1224000" y="3792082"/>
            <a:ext cx="6696000" cy="890781"/>
            <a:chOff x="1331545" y="2851205"/>
            <a:chExt cx="6696000" cy="890781"/>
          </a:xfrm>
        </p:grpSpPr>
        <p:pic>
          <p:nvPicPr>
            <p:cNvPr id="3" name="Image 2">
              <a:extLst>
                <a:ext uri="{FF2B5EF4-FFF2-40B4-BE49-F238E27FC236}">
                  <a16:creationId xmlns:a16="http://schemas.microsoft.com/office/drawing/2014/main" id="{0851560E-9F36-241E-A1CF-F20424963E27}"/>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5" name="Rectangle 4">
              <a:extLst>
                <a:ext uri="{FF2B5EF4-FFF2-40B4-BE49-F238E27FC236}">
                  <a16:creationId xmlns:a16="http://schemas.microsoft.com/office/drawing/2014/main" id="{F37DE23D-4CF6-7706-58E6-1E2063A40A25}"/>
                </a:ext>
              </a:extLst>
            </p:cNvPr>
            <p:cNvSpPr/>
            <p:nvPr/>
          </p:nvSpPr>
          <p:spPr>
            <a:xfrm>
              <a:off x="1479176" y="3192646"/>
              <a:ext cx="4787153" cy="400110"/>
            </a:xfrm>
            <a:prstGeom prst="rect">
              <a:avLst/>
            </a:prstGeom>
          </p:spPr>
          <p:txBody>
            <a:bodyPr wrap="square">
              <a:spAutoFit/>
            </a:bodyPr>
            <a:lstStyle/>
            <a:p>
              <a:pPr lvl="0" algn="r" defTabSz="457200" rtl="1">
                <a:buClrTx/>
                <a:defRPr/>
              </a:pPr>
              <a:r>
                <a:rPr lang="ar-MA" sz="2000" b="1" kern="1200" dirty="0">
                  <a:solidFill>
                    <a:srgbClr val="424D7B"/>
                  </a:solidFill>
                  <a:latin typeface="Microsoft Uighur" panose="02000000000000000000" pitchFamily="2" charset="-78"/>
                  <a:ea typeface="+mn-ea"/>
                  <a:cs typeface="Microsoft Uighur" panose="02000000000000000000" pitchFamily="2" charset="-78"/>
                </a:rPr>
                <a:t>قراءة مقاطع وكلمات تتضمن حرف الباء  مع التنوين.</a:t>
              </a:r>
            </a:p>
          </p:txBody>
        </p:sp>
      </p:grpSp>
      <p:grpSp>
        <p:nvGrpSpPr>
          <p:cNvPr id="16" name="Groupe 15">
            <a:extLst>
              <a:ext uri="{FF2B5EF4-FFF2-40B4-BE49-F238E27FC236}">
                <a16:creationId xmlns:a16="http://schemas.microsoft.com/office/drawing/2014/main" id="{569F9907-778A-6D1D-C929-77BA9DBDAD4E}"/>
              </a:ext>
            </a:extLst>
          </p:cNvPr>
          <p:cNvGrpSpPr/>
          <p:nvPr/>
        </p:nvGrpSpPr>
        <p:grpSpPr>
          <a:xfrm>
            <a:off x="1224000" y="4875074"/>
            <a:ext cx="6696000" cy="890781"/>
            <a:chOff x="1331545" y="2851205"/>
            <a:chExt cx="6696000" cy="890781"/>
          </a:xfrm>
        </p:grpSpPr>
        <p:pic>
          <p:nvPicPr>
            <p:cNvPr id="17" name="Image 16">
              <a:extLst>
                <a:ext uri="{FF2B5EF4-FFF2-40B4-BE49-F238E27FC236}">
                  <a16:creationId xmlns:a16="http://schemas.microsoft.com/office/drawing/2014/main" id="{DA5F0FD9-5ACE-3633-8C8B-F1EE6D61B08B}"/>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24" name="Rectangle 23">
              <a:extLst>
                <a:ext uri="{FF2B5EF4-FFF2-40B4-BE49-F238E27FC236}">
                  <a16:creationId xmlns:a16="http://schemas.microsoft.com/office/drawing/2014/main" id="{32EADBD8-7130-8DF0-783C-4D1B1682DAFF}"/>
                </a:ext>
              </a:extLst>
            </p:cNvPr>
            <p:cNvSpPr/>
            <p:nvPr/>
          </p:nvSpPr>
          <p:spPr>
            <a:xfrm>
              <a:off x="1479176" y="3134373"/>
              <a:ext cx="4787153" cy="461665"/>
            </a:xfrm>
            <a:prstGeom prst="rect">
              <a:avLst/>
            </a:prstGeom>
          </p:spPr>
          <p:txBody>
            <a:bodyPr wrap="square">
              <a:spAutoFit/>
            </a:bodyPr>
            <a:lstStyle/>
            <a:p>
              <a:pPr lvl="0" algn="r" defTabSz="457200" rtl="1">
                <a:buClrTx/>
                <a:defRPr/>
              </a:pPr>
              <a:r>
                <a:rPr lang="ar-MA" sz="2400" b="1" kern="1200" dirty="0">
                  <a:solidFill>
                    <a:srgbClr val="424D7B"/>
                  </a:solidFill>
                  <a:latin typeface="Microsoft Uighur" panose="02000000000000000000" pitchFamily="2" charset="-78"/>
                  <a:ea typeface="+mn-ea"/>
                  <a:cs typeface="Microsoft Uighur" panose="02000000000000000000" pitchFamily="2" charset="-78"/>
                </a:rPr>
                <a:t>رسم حرف الباء مع التنوين.</a:t>
              </a:r>
            </a:p>
          </p:txBody>
        </p:sp>
      </p:grpSp>
    </p:spTree>
    <p:extLst>
      <p:ext uri="{BB962C8B-B14F-4D97-AF65-F5344CB8AC3E}">
        <p14:creationId xmlns:p14="http://schemas.microsoft.com/office/powerpoint/2010/main" val="121700444"/>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39E36-C0CB-E081-F609-BD2B1C0AF26B}"/>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CBB89AE0-3AF0-FCB2-5B7E-C759AF91F7A3}"/>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من يقرأ؟</a:t>
            </a:r>
            <a:r>
              <a:rPr lang="fr-FR"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سأعين أربعة منكم للقراءة؟ </a:t>
            </a:r>
            <a:r>
              <a:rPr lang="ar-MA" sz="2400" i="1" dirty="0">
                <a:solidFill>
                  <a:schemeClr val="bg1">
                    <a:lumMod val="65000"/>
                  </a:schemeClr>
                </a:solidFill>
                <a:latin typeface="Microsoft Uighur" panose="02000000000000000000" pitchFamily="2" charset="-78"/>
                <a:cs typeface="Microsoft Uighur" panose="02000000000000000000" pitchFamily="2" charset="-78"/>
                <a:sym typeface="Calibri"/>
              </a:rPr>
              <a:t>(خاص بالفئة د)</a:t>
            </a:r>
            <a:endParaRPr kumimoji="0" lang="ar-MA" sz="2400" i="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id="{9D89408C-9EEB-45E3-0627-69D7676F310A}"/>
              </a:ext>
            </a:extLst>
          </p:cNvPr>
          <p:cNvPicPr>
            <a:picLocks noGrp="1" noChangeAspect="1"/>
          </p:cNvPicPr>
          <p:nvPr>
            <p:ph type="pic" sz="quarter" idx="12"/>
          </p:nvPr>
        </p:nvPicPr>
        <p:blipFill>
          <a:blip r:embed="rId2"/>
          <a:srcRect/>
          <a:stretch>
            <a:fillRect/>
          </a:stretch>
        </p:blipFill>
        <p:spPr/>
      </p:pic>
      <p:pic>
        <p:nvPicPr>
          <p:cNvPr id="14" name="Image 13">
            <a:extLst>
              <a:ext uri="{FF2B5EF4-FFF2-40B4-BE49-F238E27FC236}">
                <a16:creationId xmlns:a16="http://schemas.microsoft.com/office/drawing/2014/main" id="{F9442792-08CC-689B-450C-BCD18D3633B1}"/>
              </a:ext>
            </a:extLst>
          </p:cNvPr>
          <p:cNvPicPr>
            <a:picLocks noChangeAspect="1"/>
          </p:cNvPicPr>
          <p:nvPr/>
        </p:nvPicPr>
        <p:blipFill>
          <a:blip r:embed="rId3"/>
          <a:stretch>
            <a:fillRect/>
          </a:stretch>
        </p:blipFill>
        <p:spPr>
          <a:xfrm>
            <a:off x="796182" y="2697944"/>
            <a:ext cx="7551635" cy="2359886"/>
          </a:xfrm>
          <a:prstGeom prst="rect">
            <a:avLst/>
          </a:prstGeom>
        </p:spPr>
      </p:pic>
      <p:pic>
        <p:nvPicPr>
          <p:cNvPr id="2" name="Image 1">
            <a:extLst>
              <a:ext uri="{FF2B5EF4-FFF2-40B4-BE49-F238E27FC236}">
                <a16:creationId xmlns:a16="http://schemas.microsoft.com/office/drawing/2014/main" id="{2059D11F-DBA8-8DF4-9573-3FFE4AA3BC6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A6119F98-5BFD-81F9-0EBE-4A832F96432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7BD0A666-B8D3-C7EE-37E0-3544E4D8B32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2760A668-43C1-5822-C9E3-6CD85157F20C}"/>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578FB4B4-49C4-AC2C-396A-E64DF274E98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BB0DDAA0-E27C-AD2D-0239-0AB7E54E1CB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DB25E063-EABA-BF5C-C40E-CBF41FB0FE3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FC0498D6-3308-B995-B329-48367387704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462085891"/>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96D9F-0543-85AD-EF7B-FB962F78F578}"/>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89D2C378-F47D-BCA0-4379-3B206081216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ACEC471C-8E5A-0CFB-0839-7CF4AD88BB44}"/>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13" name="Titre 12">
            <a:extLst>
              <a:ext uri="{FF2B5EF4-FFF2-40B4-BE49-F238E27FC236}">
                <a16:creationId xmlns:a16="http://schemas.microsoft.com/office/drawing/2014/main" id="{24DA7E83-02F1-DA78-64B0-72CA1E64690D}"/>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prstClr val="white">
                    <a:lumMod val="65000"/>
                  </a:prstClr>
                </a:solidFill>
                <a:latin typeface="Microsoft Uighur" panose="02000000000000000000" pitchFamily="2" charset="-78"/>
                <a:cs typeface="Microsoft Uighur" panose="02000000000000000000" pitchFamily="2" charset="-78"/>
              </a:rPr>
              <a:t>أقرأ.</a:t>
            </a:r>
            <a:endParaRPr lang="fr-FR" sz="2400" dirty="0"/>
          </a:p>
        </p:txBody>
      </p:sp>
      <p:pic>
        <p:nvPicPr>
          <p:cNvPr id="28" name="Espace réservé pour une image  5">
            <a:extLst>
              <a:ext uri="{FF2B5EF4-FFF2-40B4-BE49-F238E27FC236}">
                <a16:creationId xmlns:a16="http://schemas.microsoft.com/office/drawing/2014/main" id="{2E3E09A4-FA25-8F77-C125-ED8D7792A993}"/>
              </a:ext>
            </a:extLst>
          </p:cNvPr>
          <p:cNvPicPr>
            <a:picLocks noGrp="1" noChangeAspect="1"/>
          </p:cNvPicPr>
          <p:nvPr>
            <p:ph type="pic" idx="4294967295"/>
          </p:nvPr>
        </p:nvPicPr>
        <p:blipFill>
          <a:blip r:embed="rId2"/>
          <a:srcRect/>
          <a:stretch>
            <a:fillRect/>
          </a:stretch>
        </p:blipFill>
        <p:spPr>
          <a:xfrm>
            <a:off x="7927333" y="719138"/>
            <a:ext cx="792162" cy="792162"/>
          </a:xfrm>
          <a:prstGeom prst="rect">
            <a:avLst/>
          </a:prstGeom>
        </p:spPr>
      </p:pic>
      <p:pic>
        <p:nvPicPr>
          <p:cNvPr id="11" name="Image 10">
            <a:extLst>
              <a:ext uri="{FF2B5EF4-FFF2-40B4-BE49-F238E27FC236}">
                <a16:creationId xmlns:a16="http://schemas.microsoft.com/office/drawing/2014/main" id="{4B37E6D0-6FCA-E4A1-C57D-28DD015DF288}"/>
              </a:ext>
            </a:extLst>
          </p:cNvPr>
          <p:cNvPicPr>
            <a:picLocks noChangeAspect="1"/>
          </p:cNvPicPr>
          <p:nvPr/>
        </p:nvPicPr>
        <p:blipFill>
          <a:blip r:embed="rId3"/>
          <a:stretch>
            <a:fillRect/>
          </a:stretch>
        </p:blipFill>
        <p:spPr>
          <a:xfrm>
            <a:off x="711984" y="3221835"/>
            <a:ext cx="7720031" cy="957428"/>
          </a:xfrm>
          <a:prstGeom prst="rect">
            <a:avLst/>
          </a:prstGeom>
        </p:spPr>
      </p:pic>
      <p:pic>
        <p:nvPicPr>
          <p:cNvPr id="10" name="Image 9">
            <a:extLst>
              <a:ext uri="{FF2B5EF4-FFF2-40B4-BE49-F238E27FC236}">
                <a16:creationId xmlns:a16="http://schemas.microsoft.com/office/drawing/2014/main" id="{14D274A1-F9DD-6309-C638-BC707146210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EF61FD7D-56CE-3C00-4AB1-A54C6E3914FC}"/>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EF256B10-79B4-4142-6194-F8F522D2431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96C39C90-C689-D4E8-FD37-953D608F0BB1}"/>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14F1E3B6-FB72-4C28-6F73-2555516BE2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D79F3119-DCBB-95C3-F503-CBE5D40010C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A9E8F83A-DFAF-110A-9ABC-E66512BB6E6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421F5196-3D00-9C1D-27CC-1F30783B2A11}"/>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176312296"/>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25D6-6136-9D67-D7BC-FA94D0889FD0}"/>
            </a:ext>
          </a:extLst>
        </p:cNvPr>
        <p:cNvGrpSpPr/>
        <p:nvPr/>
      </p:nvGrpSpPr>
      <p:grpSpPr>
        <a:xfrm>
          <a:off x="0" y="0"/>
          <a:ext cx="0" cy="0"/>
          <a:chOff x="0" y="0"/>
          <a:chExt cx="0" cy="0"/>
        </a:xfrm>
      </p:grpSpPr>
      <p:sp>
        <p:nvSpPr>
          <p:cNvPr id="13" name="Titre 12">
            <a:extLst>
              <a:ext uri="{FF2B5EF4-FFF2-40B4-BE49-F238E27FC236}">
                <a16:creationId xmlns:a16="http://schemas.microsoft.com/office/drawing/2014/main" id="{44C313FB-5580-7902-127A-5DBE2205BA97}"/>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من يقرأ؟ ستمرون كلكم للقراءة.</a:t>
            </a:r>
            <a:endParaRPr lang="fr-FR" sz="2400" b="1" dirty="0"/>
          </a:p>
        </p:txBody>
      </p:sp>
      <p:pic>
        <p:nvPicPr>
          <p:cNvPr id="28" name="Espace réservé pour une image  5">
            <a:extLst>
              <a:ext uri="{FF2B5EF4-FFF2-40B4-BE49-F238E27FC236}">
                <a16:creationId xmlns:a16="http://schemas.microsoft.com/office/drawing/2014/main" id="{C3194116-9F7A-86A6-CA53-F0C01FAD94D6}"/>
              </a:ext>
            </a:extLst>
          </p:cNvPr>
          <p:cNvPicPr>
            <a:picLocks noGrp="1" noChangeAspect="1"/>
          </p:cNvPicPr>
          <p:nvPr>
            <p:ph type="pic" idx="4294967295"/>
          </p:nvPr>
        </p:nvPicPr>
        <p:blipFill>
          <a:blip r:embed="rId3"/>
          <a:srcRect/>
          <a:stretch>
            <a:fillRect/>
          </a:stretch>
        </p:blipFill>
        <p:spPr>
          <a:xfrm>
            <a:off x="7927333" y="719138"/>
            <a:ext cx="792162" cy="792162"/>
          </a:xfrm>
          <a:prstGeom prst="rect">
            <a:avLst/>
          </a:prstGeom>
        </p:spPr>
      </p:pic>
      <p:pic>
        <p:nvPicPr>
          <p:cNvPr id="5" name="Image 4">
            <a:extLst>
              <a:ext uri="{FF2B5EF4-FFF2-40B4-BE49-F238E27FC236}">
                <a16:creationId xmlns:a16="http://schemas.microsoft.com/office/drawing/2014/main" id="{7F0A5EE9-08E3-827C-EA40-F68F1DCF17EE}"/>
              </a:ext>
            </a:extLst>
          </p:cNvPr>
          <p:cNvPicPr>
            <a:picLocks noChangeAspect="1"/>
          </p:cNvPicPr>
          <p:nvPr/>
        </p:nvPicPr>
        <p:blipFill>
          <a:blip r:embed="rId4"/>
          <a:stretch>
            <a:fillRect/>
          </a:stretch>
        </p:blipFill>
        <p:spPr>
          <a:xfrm>
            <a:off x="711984" y="3327129"/>
            <a:ext cx="7720031" cy="957428"/>
          </a:xfrm>
          <a:prstGeom prst="rect">
            <a:avLst/>
          </a:prstGeom>
        </p:spPr>
      </p:pic>
      <p:pic>
        <p:nvPicPr>
          <p:cNvPr id="11" name="Image 10">
            <a:extLst>
              <a:ext uri="{FF2B5EF4-FFF2-40B4-BE49-F238E27FC236}">
                <a16:creationId xmlns:a16="http://schemas.microsoft.com/office/drawing/2014/main" id="{EAF749DD-C6D7-8BB5-5665-10C45FC1913A}"/>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7B79C51A-0E3E-48BD-F683-809FCF5D9B2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6E46C233-843D-76C2-FD15-3DF5987F82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C6AA2A14-887D-C2F7-1762-1E6F565CCD4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38355F3C-C053-8CB1-0AAC-E927467EF52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C7678766-B893-3817-F72E-F0342F0209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27B5A529-E3C3-05EF-7FA0-02A9F0EDF9B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FAB1685C-1D63-104B-93EC-9B4A6F0ACA1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977866757"/>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44182-30B7-3E8C-E785-96AFC44BD17F}"/>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A4C26E8D-D2B5-A538-6AEC-5082725E397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kumimoji="0" lang="ar-MA" sz="2400" b="1" u="none" strike="noStrike" kern="1200" cap="none" spc="0" normalizeH="0" baseline="0" noProof="0" dirty="0">
                <a:ln>
                  <a:noFill/>
                </a:ln>
                <a:solidFill>
                  <a:schemeClr val="bg1">
                    <a:lumMod val="65000"/>
                  </a:schemeClr>
                </a:solidFill>
                <a:effectLst/>
                <a:uLnTx/>
                <a:uFillTx/>
                <a:latin typeface="Microsoft Uighur" panose="02000000000000000000" pitchFamily="2" charset="-78"/>
                <a:ea typeface="+mn-ea"/>
                <a:cs typeface="Microsoft Uighur" panose="02000000000000000000" pitchFamily="2" charset="-78"/>
                <a:sym typeface="Calibri"/>
              </a:rPr>
              <a:t> أقرأ</a:t>
            </a:r>
            <a:endParaRPr kumimoji="0" lang="ar-MA" sz="2400" b="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id="{AE3EECA3-2A84-4CD8-5198-0EC50E2533D8}"/>
              </a:ext>
            </a:extLst>
          </p:cNvPr>
          <p:cNvPicPr>
            <a:picLocks noGrp="1" noChangeAspect="1"/>
          </p:cNvPicPr>
          <p:nvPr>
            <p:ph type="pic" sz="quarter" idx="12"/>
          </p:nvPr>
        </p:nvPicPr>
        <p:blipFill>
          <a:blip r:embed="rId2"/>
          <a:srcRect/>
          <a:stretch>
            <a:fillRect/>
          </a:stretch>
        </p:blipFill>
        <p:spPr/>
      </p:pic>
      <p:pic>
        <p:nvPicPr>
          <p:cNvPr id="12" name="Image 11">
            <a:extLst>
              <a:ext uri="{FF2B5EF4-FFF2-40B4-BE49-F238E27FC236}">
                <a16:creationId xmlns:a16="http://schemas.microsoft.com/office/drawing/2014/main" id="{F54933EF-200B-ABAB-5957-816B4946E1E8}"/>
              </a:ext>
            </a:extLst>
          </p:cNvPr>
          <p:cNvPicPr>
            <a:picLocks noChangeAspect="1"/>
          </p:cNvPicPr>
          <p:nvPr/>
        </p:nvPicPr>
        <p:blipFill>
          <a:blip r:embed="rId3"/>
          <a:stretch>
            <a:fillRect/>
          </a:stretch>
        </p:blipFill>
        <p:spPr>
          <a:xfrm>
            <a:off x="980828" y="2863908"/>
            <a:ext cx="7182343" cy="1595697"/>
          </a:xfrm>
          <a:prstGeom prst="rect">
            <a:avLst/>
          </a:prstGeom>
        </p:spPr>
      </p:pic>
      <p:pic>
        <p:nvPicPr>
          <p:cNvPr id="2" name="Image 1">
            <a:extLst>
              <a:ext uri="{FF2B5EF4-FFF2-40B4-BE49-F238E27FC236}">
                <a16:creationId xmlns:a16="http://schemas.microsoft.com/office/drawing/2014/main" id="{6521AAFF-0F3E-9612-8DFA-6A4A1F26F82D}"/>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7B90A9CF-E9C0-FEF1-5793-834BD1E99FE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06ED867-CDA5-9CBF-430D-2AFAEDAAD2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7E17DBEA-D16B-E85D-9884-035FC91C352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DDEA132B-9AA8-BE18-71EA-6D4D0463C78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90AE22C9-913A-6952-1262-6FC1D7A6CF8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2855145C-A0B7-D5AF-664F-D69AE94C8BC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5C3E44B2-CAEF-A05A-56DC-4C7DE003E86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53962673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08D6D-0716-46CB-F023-E75155096F9E}"/>
            </a:ext>
          </a:extLst>
        </p:cNvPr>
        <p:cNvGrpSpPr/>
        <p:nvPr/>
      </p:nvGrpSpPr>
      <p:grpSpPr>
        <a:xfrm>
          <a:off x="0" y="0"/>
          <a:ext cx="0" cy="0"/>
          <a:chOff x="0" y="0"/>
          <a:chExt cx="0" cy="0"/>
        </a:xfrm>
      </p:grpSpPr>
      <p:sp>
        <p:nvSpPr>
          <p:cNvPr id="4" name="Google Shape;1820;p109">
            <a:extLst>
              <a:ext uri="{FF2B5EF4-FFF2-40B4-BE49-F238E27FC236}">
                <a16:creationId xmlns:a16="http://schemas.microsoft.com/office/drawing/2014/main" id="{B8BF4CC6-3275-9C73-D5C2-7C4400177D3D}"/>
              </a:ext>
            </a:extLst>
          </p:cNvPr>
          <p:cNvSpPr txBox="1"/>
          <p:nvPr/>
        </p:nvSpPr>
        <p:spPr>
          <a:xfrm>
            <a:off x="-162541" y="837160"/>
            <a:ext cx="7764105" cy="461624"/>
          </a:xfrm>
          <a:prstGeom prst="rect">
            <a:avLst/>
          </a:prstGeom>
          <a:noFill/>
          <a:ln>
            <a:noFill/>
          </a:ln>
        </p:spPr>
        <p:txBody>
          <a:bodyPr spcFirstLastPara="1" wrap="square" lIns="91425" tIns="45700" rIns="91425" bIns="45700" anchor="t" anchorCtr="0">
            <a:spAutoFit/>
          </a:bodyPr>
          <a:lstStyle/>
          <a:p>
            <a:pPr lvl="0" algn="r" defTabSz="457200" rtl="1">
              <a:buClrTx/>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من يقرأ؟</a:t>
            </a:r>
            <a:r>
              <a:rPr lang="fr-FR" sz="2400" b="1" dirty="0">
                <a:solidFill>
                  <a:schemeClr val="bg1">
                    <a:lumMod val="65000"/>
                  </a:schemeClr>
                </a:solidFill>
                <a:latin typeface="Microsoft Uighur" panose="02000000000000000000" pitchFamily="2" charset="-78"/>
                <a:cs typeface="Microsoft Uighur" panose="02000000000000000000" pitchFamily="2" charset="-78"/>
                <a:sym typeface="Calibri"/>
              </a:rPr>
              <a:t>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سأعين ثلاثة منكم للقراءة.</a:t>
            </a:r>
            <a:endParaRPr kumimoji="0" lang="ar-MA" sz="2400" b="1" u="none" strike="noStrike" kern="1200" cap="none" spc="0" normalizeH="0" baseline="0" noProof="0" dirty="0">
              <a:ln>
                <a:noFill/>
              </a:ln>
              <a:solidFill>
                <a:prstClr val="white">
                  <a:lumMod val="65000"/>
                </a:prstClr>
              </a:solidFill>
              <a:effectLst/>
              <a:uLnTx/>
              <a:uFillTx/>
              <a:latin typeface="Microsoft Uighur" panose="02000000000000000000" pitchFamily="2" charset="-78"/>
              <a:ea typeface="+mn-ea"/>
              <a:cs typeface="Microsoft Uighur" panose="02000000000000000000" pitchFamily="2" charset="-78"/>
              <a:sym typeface="Calibri"/>
            </a:endParaRPr>
          </a:p>
        </p:txBody>
      </p:sp>
      <p:pic>
        <p:nvPicPr>
          <p:cNvPr id="15" name="Espace réservé pour une image  14" descr="Une image contenant habits, sourire, dessin humoristique, clipart&#10;&#10;Le contenu généré par l’IA peut être incorrect.">
            <a:extLst>
              <a:ext uri="{FF2B5EF4-FFF2-40B4-BE49-F238E27FC236}">
                <a16:creationId xmlns:a16="http://schemas.microsoft.com/office/drawing/2014/main" id="{2444E2BE-9F60-E0DE-B42A-26EC2E927B8F}"/>
              </a:ext>
            </a:extLst>
          </p:cNvPr>
          <p:cNvPicPr>
            <a:picLocks noGrp="1" noChangeAspect="1"/>
          </p:cNvPicPr>
          <p:nvPr>
            <p:ph type="pic" sz="quarter" idx="12"/>
          </p:nvPr>
        </p:nvPicPr>
        <p:blipFill>
          <a:blip r:embed="rId2"/>
          <a:srcRect/>
          <a:stretch>
            <a:fillRect/>
          </a:stretch>
        </p:blipFill>
        <p:spPr/>
      </p:pic>
      <p:pic>
        <p:nvPicPr>
          <p:cNvPr id="2" name="Image 1">
            <a:extLst>
              <a:ext uri="{FF2B5EF4-FFF2-40B4-BE49-F238E27FC236}">
                <a16:creationId xmlns:a16="http://schemas.microsoft.com/office/drawing/2014/main" id="{79EA099D-8A3A-5962-C459-E83F02ACC3B6}"/>
              </a:ext>
            </a:extLst>
          </p:cNvPr>
          <p:cNvPicPr>
            <a:picLocks noChangeAspect="1"/>
          </p:cNvPicPr>
          <p:nvPr/>
        </p:nvPicPr>
        <p:blipFill>
          <a:blip r:embed="rId3"/>
          <a:stretch>
            <a:fillRect/>
          </a:stretch>
        </p:blipFill>
        <p:spPr>
          <a:xfrm>
            <a:off x="1088405" y="4036981"/>
            <a:ext cx="7182343" cy="1595697"/>
          </a:xfrm>
          <a:prstGeom prst="rect">
            <a:avLst/>
          </a:prstGeom>
        </p:spPr>
      </p:pic>
      <p:pic>
        <p:nvPicPr>
          <p:cNvPr id="12" name="Image 11">
            <a:extLst>
              <a:ext uri="{FF2B5EF4-FFF2-40B4-BE49-F238E27FC236}">
                <a16:creationId xmlns:a16="http://schemas.microsoft.com/office/drawing/2014/main" id="{AD8AD261-E41E-BCE3-7310-42FCA62C753F}"/>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8DDDD1D-E004-B649-663B-EDB684A8FD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9D45047D-C492-7041-4CA3-B74939457A5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2614B6DE-8D20-17C5-D261-E1C1E24104C6}"/>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438FB0E8-CD6D-A517-5034-D809304A082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01ACACD3-3490-17FA-7227-EC8A5B5A7C8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3BC9C2E1-FB54-AFDC-5C06-FDCC0114439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60E8381F-EDDA-8DAC-7ED5-D8B83C305DD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160404949"/>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D88E0-1AFA-CDD3-47C6-11777D678432}"/>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90BC112-8B89-9DE8-E554-C7984D31A568}"/>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sp>
        <p:nvSpPr>
          <p:cNvPr id="34" name="Rectangle 33">
            <a:extLst>
              <a:ext uri="{FF2B5EF4-FFF2-40B4-BE49-F238E27FC236}">
                <a16:creationId xmlns:a16="http://schemas.microsoft.com/office/drawing/2014/main" id="{088A8103-36CE-D017-4281-6226D3DFDFE6}"/>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sym typeface="Arial"/>
            </a:endParaRPr>
          </a:p>
        </p:txBody>
      </p:sp>
      <p:sp>
        <p:nvSpPr>
          <p:cNvPr id="13" name="Titre 12">
            <a:extLst>
              <a:ext uri="{FF2B5EF4-FFF2-40B4-BE49-F238E27FC236}">
                <a16:creationId xmlns:a16="http://schemas.microsoft.com/office/drawing/2014/main" id="{561E8C50-2544-9BA2-92AF-F692BD7C374A}"/>
              </a:ext>
            </a:extLst>
          </p:cNvPr>
          <p:cNvSpPr>
            <a:spLocks noGrp="1"/>
          </p:cNvSpPr>
          <p:nvPr>
            <p:ph type="title"/>
          </p:nvPr>
        </p:nvSpPr>
        <p:spPr/>
        <p:txBody>
          <a:bodyPr>
            <a:noAutofit/>
          </a:bodyPr>
          <a:lstStyle/>
          <a:p>
            <a:pPr lvl="0" defTabSz="914400">
              <a:lnSpc>
                <a:spcPct val="100000"/>
              </a:lnSpc>
              <a:spcBef>
                <a:spcPts val="0"/>
              </a:spcBef>
              <a:defRPr/>
            </a:pPr>
            <a:r>
              <a:rPr lang="ar-MA" sz="2400" b="1" dirty="0">
                <a:solidFill>
                  <a:prstClr val="white">
                    <a:lumMod val="65000"/>
                  </a:prstClr>
                </a:solidFill>
                <a:latin typeface="Microsoft Uighur" panose="02000000000000000000" pitchFamily="2" charset="-78"/>
                <a:cs typeface="Microsoft Uighur" panose="02000000000000000000" pitchFamily="2" charset="-78"/>
              </a:rPr>
              <a:t>خذوا الكراسة الصفحة 34. </a:t>
            </a:r>
            <a:endParaRPr lang="fr-FR" sz="2400" dirty="0"/>
          </a:p>
        </p:txBody>
      </p:sp>
      <p:pic>
        <p:nvPicPr>
          <p:cNvPr id="10" name="Espace réservé pour une image  14" descr="Une image contenant accessoire, sac, Bagages et sacs, Bagage à main&#10;&#10;Le contenu généré par l’IA peut être incorrect.">
            <a:extLst>
              <a:ext uri="{FF2B5EF4-FFF2-40B4-BE49-F238E27FC236}">
                <a16:creationId xmlns:a16="http://schemas.microsoft.com/office/drawing/2014/main" id="{40F3762D-0CC5-F4F2-50DE-190D94FEFB4A}"/>
              </a:ext>
            </a:extLst>
          </p:cNvPr>
          <p:cNvPicPr>
            <a:picLocks noChangeAspect="1"/>
          </p:cNvPicPr>
          <p:nvPr/>
        </p:nvPicPr>
        <p:blipFill>
          <a:blip r:embed="rId3" cstate="screen">
            <a:extLst>
              <a:ext uri="{28A0092B-C50C-407E-A947-70E740481C1C}">
                <a14:useLocalDpi xmlns:a14="http://schemas.microsoft.com/office/drawing/2010/main"/>
              </a:ext>
            </a:extLst>
          </a:blip>
          <a:srcRect l="526" r="526"/>
          <a:stretch>
            <a:fillRect/>
          </a:stretch>
        </p:blipFill>
        <p:spPr>
          <a:xfrm>
            <a:off x="7924800" y="684213"/>
            <a:ext cx="900113" cy="900112"/>
          </a:xfrm>
          <a:prstGeom prst="rect">
            <a:avLst/>
          </a:prstGeom>
        </p:spPr>
      </p:pic>
      <p:pic>
        <p:nvPicPr>
          <p:cNvPr id="11" name="Image 10">
            <a:extLst>
              <a:ext uri="{FF2B5EF4-FFF2-40B4-BE49-F238E27FC236}">
                <a16:creationId xmlns:a16="http://schemas.microsoft.com/office/drawing/2014/main" id="{D40FA4D6-325C-78A1-E264-AC43E1C498AE}"/>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882B933D-780B-0206-2966-D858488A091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B116AE4A-7611-B04E-FF19-668E4A006F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57B32594-0E9F-9708-7326-1B60AE7EB6D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9FEB4559-543A-894D-DA7D-14120FC3421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C88DFBD6-FB6B-FB42-6FCE-BC13F2FB587D}"/>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FFFD374D-D82C-E138-CC96-2BA6CC1692D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EF2C12D6-4085-683B-772F-10C02D9EEEEA}"/>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4" name="Image 23">
            <a:extLst>
              <a:ext uri="{FF2B5EF4-FFF2-40B4-BE49-F238E27FC236}">
                <a16:creationId xmlns:a16="http://schemas.microsoft.com/office/drawing/2014/main" id="{ED16A7F1-70C8-1203-5C13-65DFE75978F4}"/>
              </a:ext>
            </a:extLst>
          </p:cNvPr>
          <p:cNvPicPr>
            <a:picLocks noChangeAspect="1"/>
          </p:cNvPicPr>
          <p:nvPr/>
        </p:nvPicPr>
        <p:blipFill>
          <a:blip r:embed="rId8"/>
          <a:srcRect/>
          <a:stretch/>
        </p:blipFill>
        <p:spPr>
          <a:xfrm>
            <a:off x="3348054" y="2046103"/>
            <a:ext cx="2697803" cy="4140000"/>
          </a:xfrm>
          <a:prstGeom prst="rect">
            <a:avLst/>
          </a:prstGeom>
        </p:spPr>
      </p:pic>
      <p:sp>
        <p:nvSpPr>
          <p:cNvPr id="25" name="Google Shape;2581;p126">
            <a:extLst>
              <a:ext uri="{FF2B5EF4-FFF2-40B4-BE49-F238E27FC236}">
                <a16:creationId xmlns:a16="http://schemas.microsoft.com/office/drawing/2014/main" id="{9DB58CF7-2318-DC1D-F539-82BD509FA336}"/>
              </a:ext>
            </a:extLst>
          </p:cNvPr>
          <p:cNvSpPr/>
          <p:nvPr/>
        </p:nvSpPr>
        <p:spPr>
          <a:xfrm>
            <a:off x="3348054" y="3920067"/>
            <a:ext cx="2697803" cy="481245"/>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955519623"/>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AF7A2-4BBF-E56D-4E93-8F3F051CBC09}"/>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EBE2F582-5AF6-7D9E-BE88-841D93D6A26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sym typeface="Arial"/>
            </a:endParaRPr>
          </a:p>
        </p:txBody>
      </p:sp>
      <p:sp>
        <p:nvSpPr>
          <p:cNvPr id="34" name="Rectangle 33">
            <a:extLst>
              <a:ext uri="{FF2B5EF4-FFF2-40B4-BE49-F238E27FC236}">
                <a16:creationId xmlns:a16="http://schemas.microsoft.com/office/drawing/2014/main" id="{DD1E30EA-4B34-120E-B4D8-6C223185EF19}"/>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sym typeface="Arial"/>
            </a:endParaRPr>
          </a:p>
        </p:txBody>
      </p:sp>
      <p:sp>
        <p:nvSpPr>
          <p:cNvPr id="13" name="Titre 12">
            <a:extLst>
              <a:ext uri="{FF2B5EF4-FFF2-40B4-BE49-F238E27FC236}">
                <a16:creationId xmlns:a16="http://schemas.microsoft.com/office/drawing/2014/main" id="{345F4D22-CE77-241A-FC8B-C73F3C7BBAFC}"/>
              </a:ext>
            </a:extLst>
          </p:cNvPr>
          <p:cNvSpPr>
            <a:spLocks noGrp="1"/>
          </p:cNvSpPr>
          <p:nvPr>
            <p:ph type="title"/>
          </p:nvPr>
        </p:nvSpPr>
        <p:spPr/>
        <p:txBody>
          <a:bodyPr>
            <a:normAutofit/>
          </a:bodyPr>
          <a:lstStyle/>
          <a:p>
            <a:pPr lvl="0" defTabSz="914400">
              <a:lnSpc>
                <a:spcPct val="100000"/>
              </a:lnSpc>
              <a:spcBef>
                <a:spcPts val="0"/>
              </a:spcBef>
              <a:defRPr/>
            </a:pPr>
            <a:r>
              <a:rPr lang="ar-MA" sz="2400" b="1" dirty="0">
                <a:solidFill>
                  <a:prstClr val="white">
                    <a:lumMod val="65000"/>
                  </a:prstClr>
                </a:solidFill>
                <a:latin typeface="Microsoft Uighur" panose="02000000000000000000" pitchFamily="2" charset="-78"/>
                <a:cs typeface="Microsoft Uighur" panose="02000000000000000000" pitchFamily="2" charset="-78"/>
              </a:rPr>
              <a:t>في ثنائيات – كل واحد منكم يقرأ الكلمات لزميله </a:t>
            </a:r>
            <a:endParaRPr lang="fr-FR" sz="2400" dirty="0"/>
          </a:p>
        </p:txBody>
      </p:sp>
      <p:pic>
        <p:nvPicPr>
          <p:cNvPr id="17" name="Image 16">
            <a:extLst>
              <a:ext uri="{FF2B5EF4-FFF2-40B4-BE49-F238E27FC236}">
                <a16:creationId xmlns:a16="http://schemas.microsoft.com/office/drawing/2014/main" id="{B6307D3E-7809-ACE8-CB62-01AF59D8B89C}"/>
              </a:ext>
            </a:extLst>
          </p:cNvPr>
          <p:cNvPicPr>
            <a:picLocks noChangeAspect="1"/>
          </p:cNvPicPr>
          <p:nvPr/>
        </p:nvPicPr>
        <p:blipFill>
          <a:blip r:embed="rId2"/>
          <a:stretch>
            <a:fillRect/>
          </a:stretch>
        </p:blipFill>
        <p:spPr>
          <a:xfrm>
            <a:off x="7043091" y="2212017"/>
            <a:ext cx="1238250" cy="1000125"/>
          </a:xfrm>
          <a:prstGeom prst="rect">
            <a:avLst/>
          </a:prstGeom>
        </p:spPr>
      </p:pic>
      <p:pic>
        <p:nvPicPr>
          <p:cNvPr id="11" name="Image 10" descr="Une image contenant dessin humoristique, Dessin animé, Animation, clipart&#10;&#10;Le contenu généré par l’IA peut être incorrect.">
            <a:extLst>
              <a:ext uri="{FF2B5EF4-FFF2-40B4-BE49-F238E27FC236}">
                <a16:creationId xmlns:a16="http://schemas.microsoft.com/office/drawing/2014/main" id="{8C4ED720-89E8-1D4C-7193-C2346CEF5433}"/>
              </a:ext>
            </a:extLst>
          </p:cNvPr>
          <p:cNvPicPr>
            <a:picLocks noChangeAspect="1"/>
          </p:cNvPicPr>
          <p:nvPr/>
        </p:nvPicPr>
        <p:blipFill>
          <a:blip r:embed="rId3"/>
          <a:stretch>
            <a:fillRect/>
          </a:stretch>
        </p:blipFill>
        <p:spPr>
          <a:xfrm>
            <a:off x="7921761" y="584942"/>
            <a:ext cx="949829" cy="949829"/>
          </a:xfrm>
          <a:prstGeom prst="rect">
            <a:avLst/>
          </a:prstGeom>
        </p:spPr>
      </p:pic>
      <p:pic>
        <p:nvPicPr>
          <p:cNvPr id="10" name="Image 9">
            <a:extLst>
              <a:ext uri="{FF2B5EF4-FFF2-40B4-BE49-F238E27FC236}">
                <a16:creationId xmlns:a16="http://schemas.microsoft.com/office/drawing/2014/main" id="{AAEA9F93-D596-BBF4-CA7F-63EA483E0EA8}"/>
              </a:ext>
            </a:extLst>
          </p:cNvPr>
          <p:cNvPicPr>
            <a:picLocks noChangeAspect="1"/>
          </p:cNvPicPr>
          <p:nvPr/>
        </p:nvPicPr>
        <p:blipFill>
          <a:blip r:embed="rId4"/>
          <a:stretch>
            <a:fillRect/>
          </a:stretch>
        </p:blipFill>
        <p:spPr>
          <a:xfrm>
            <a:off x="965909" y="3889388"/>
            <a:ext cx="7182343" cy="1595697"/>
          </a:xfrm>
          <a:prstGeom prst="rect">
            <a:avLst/>
          </a:prstGeom>
        </p:spPr>
      </p:pic>
      <p:pic>
        <p:nvPicPr>
          <p:cNvPr id="12" name="Image 11">
            <a:extLst>
              <a:ext uri="{FF2B5EF4-FFF2-40B4-BE49-F238E27FC236}">
                <a16:creationId xmlns:a16="http://schemas.microsoft.com/office/drawing/2014/main" id="{A1093948-1462-5AB7-78E3-AF6C0C677050}"/>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D1927227-8CF8-002F-547F-80959E6E736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C2AFAFD3-953D-A23E-FD9E-664F4AD4CE5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9A30EC73-3B73-93E3-D9B5-6E2A85B2E172}"/>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3F2EEC92-667F-F1C2-74F8-31165BC330B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4AC7CBE2-76DA-B6F9-153E-4C555A14DD76}"/>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8751B0E0-9505-7486-52BE-9DE94599FDC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C8E31B2D-596A-35CA-DF71-0F45A92A6CC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4230583325"/>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D95F2-7CA6-1B99-5BF7-D94FF84F435E}"/>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B0247A81-4715-65C4-7E16-43F59C5C8BB4}"/>
              </a:ext>
            </a:extLst>
          </p:cNvPr>
          <p:cNvSpPr/>
          <p:nvPr/>
        </p:nvSpPr>
        <p:spPr>
          <a:xfrm>
            <a:off x="-613787" y="173516"/>
            <a:ext cx="324000" cy="324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34" name="Rectangle 33">
            <a:extLst>
              <a:ext uri="{FF2B5EF4-FFF2-40B4-BE49-F238E27FC236}">
                <a16:creationId xmlns:a16="http://schemas.microsoft.com/office/drawing/2014/main" id="{D4F9F524-DCB6-7520-1AB9-B0A7B9EDC1E0}"/>
              </a:ext>
            </a:extLst>
          </p:cNvPr>
          <p:cNvSpPr/>
          <p:nvPr/>
        </p:nvSpPr>
        <p:spPr>
          <a:xfrm>
            <a:off x="-613787" y="584942"/>
            <a:ext cx="324000" cy="324000"/>
          </a:xfrm>
          <a:prstGeom prst="rect">
            <a:avLst/>
          </a:prstGeom>
          <a:solidFill>
            <a:srgbClr val="0097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97B2"/>
              </a:solidFill>
              <a:effectLst/>
              <a:uLnTx/>
              <a:uFillTx/>
              <a:latin typeface="Microsoft Uighur" panose="02000000000000000000" pitchFamily="2" charset="-78"/>
              <a:ea typeface="+mn-ea"/>
              <a:cs typeface="+mn-cs"/>
            </a:endParaRPr>
          </a:p>
        </p:txBody>
      </p:sp>
      <p:sp>
        <p:nvSpPr>
          <p:cNvPr id="3" name="Title 2"/>
          <p:cNvSpPr>
            <a:spLocks noGrp="1"/>
          </p:cNvSpPr>
          <p:nvPr>
            <p:ph type="title"/>
          </p:nvPr>
        </p:nvSpPr>
        <p:spPr/>
        <p:txBody>
          <a:bodyPr>
            <a:noAutofit/>
          </a:bodyPr>
          <a:lstStyle/>
          <a:p>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 ....</a:t>
            </a:r>
            <a:r>
              <a:rPr lang="fr-FR" sz="2400" b="1" dirty="0">
                <a:solidFill>
                  <a:srgbClr val="A5A5A5"/>
                </a:solidFill>
                <a:latin typeface="Microsoft Uighur" panose="02000000000000000000" pitchFamily="2" charset="-78"/>
                <a:ea typeface="Arial"/>
                <a:cs typeface="Microsoft Uighur" panose="02000000000000000000" pitchFamily="2" charset="-78"/>
                <a:sym typeface="Arial"/>
              </a:rPr>
              <a:t>   </a:t>
            </a:r>
            <a:endParaRPr lang="fr-FR" sz="2400" dirty="0"/>
          </a:p>
        </p:txBody>
      </p:sp>
      <p:pic>
        <p:nvPicPr>
          <p:cNvPr id="30"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35"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idx="4294967295"/>
          </p:nvPr>
        </p:nvPicPr>
        <p:blipFill>
          <a:blip r:embed="rId6"/>
          <a:srcRect/>
          <a:stretch>
            <a:fillRect/>
          </a:stretch>
        </p:blipFill>
        <p:spPr>
          <a:xfrm>
            <a:off x="7960105" y="719856"/>
            <a:ext cx="792000" cy="792000"/>
          </a:xfrm>
          <a:prstGeom prst="rect">
            <a:avLst/>
          </a:prstGeom>
        </p:spPr>
      </p:pic>
      <p:pic>
        <p:nvPicPr>
          <p:cNvPr id="11" name="Image 10">
            <a:extLst>
              <a:ext uri="{FF2B5EF4-FFF2-40B4-BE49-F238E27FC236}">
                <a16:creationId xmlns:a16="http://schemas.microsoft.com/office/drawing/2014/main" id="{BF16BC0D-FAC6-1AB4-50CF-8C12AC1B7D1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F1BAF48F-E2BD-7D0D-A0C2-85FB304EA578}"/>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69B33803-A678-0C43-B04E-AD8F552985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B99C1A68-788C-9300-3FD3-5B4FE079D8E2}"/>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5" name="Rectangle 14">
            <a:extLst>
              <a:ext uri="{FF2B5EF4-FFF2-40B4-BE49-F238E27FC236}">
                <a16:creationId xmlns:a16="http://schemas.microsoft.com/office/drawing/2014/main" id="{C387B313-77DC-CBAB-92F2-76452A33E039}"/>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6" name="Rectangle 15">
            <a:extLst>
              <a:ext uri="{FF2B5EF4-FFF2-40B4-BE49-F238E27FC236}">
                <a16:creationId xmlns:a16="http://schemas.microsoft.com/office/drawing/2014/main" id="{C152F509-1D93-7CA0-8A71-48F68349E19A}"/>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AB8BD9C0-7175-842E-61CE-68AAB22CC03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8" name="Rectangle 17">
            <a:extLst>
              <a:ext uri="{FF2B5EF4-FFF2-40B4-BE49-F238E27FC236}">
                <a16:creationId xmlns:a16="http://schemas.microsoft.com/office/drawing/2014/main" id="{56894176-2302-61C1-5392-16E4A04122B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8645171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30"/>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0"/>
                                        </p:tgtEl>
                                      </p:cBhvr>
                                    </p:cmd>
                                  </p:childTnLst>
                                </p:cTn>
                              </p:par>
                            </p:childTnLst>
                          </p:cTn>
                        </p:par>
                      </p:childTnLst>
                    </p:cTn>
                  </p:par>
                </p:childTnLst>
              </p:cTn>
              <p:nextCondLst>
                <p:cond evt="onClick" delay="0">
                  <p:tgtEl>
                    <p:spTgt spid="30"/>
                  </p:tgtEl>
                </p:cond>
              </p:nextCondLst>
            </p:seq>
            <p:video>
              <p:cMediaNode vol="80000">
                <p:cTn id="15" fill="hold" display="0">
                  <p:stCondLst>
                    <p:cond delay="indefinite"/>
                  </p:stCondLst>
                </p:cTn>
                <p:tgtEl>
                  <p:spTgt spid="30"/>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50">
          <a:extLst>
            <a:ext uri="{FF2B5EF4-FFF2-40B4-BE49-F238E27FC236}">
              <a16:creationId xmlns:a16="http://schemas.microsoft.com/office/drawing/2014/main" id="{964E70FA-6054-677F-BD6A-B418DD2A41DA}"/>
            </a:ext>
          </a:extLst>
        </p:cNvPr>
        <p:cNvGrpSpPr/>
        <p:nvPr/>
      </p:nvGrpSpPr>
      <p:grpSpPr>
        <a:xfrm>
          <a:off x="0" y="0"/>
          <a:ext cx="0" cy="0"/>
          <a:chOff x="0" y="0"/>
          <a:chExt cx="0" cy="0"/>
        </a:xfrm>
      </p:grpSpPr>
      <p:sp>
        <p:nvSpPr>
          <p:cNvPr id="2452" name="Google Shape;2452;p113">
            <a:extLst>
              <a:ext uri="{FF2B5EF4-FFF2-40B4-BE49-F238E27FC236}">
                <a16:creationId xmlns:a16="http://schemas.microsoft.com/office/drawing/2014/main" id="{71EDF73C-3EB6-C910-3F17-715B7D11EF5C}"/>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100000"/>
              </a:lnSpc>
            </a:pPr>
            <a:r>
              <a:rPr lang="ar-MA" sz="2400" b="1" dirty="0">
                <a:solidFill>
                  <a:schemeClr val="bg1">
                    <a:lumMod val="65000"/>
                  </a:schemeClr>
                </a:solidFill>
                <a:latin typeface="Microsoft Uighur" panose="02000000000000000000" pitchFamily="2" charset="-78"/>
                <a:cs typeface="Microsoft Uighur" panose="02000000000000000000" pitchFamily="2" charset="-78"/>
              </a:rPr>
              <a:t>قفوا، سننشد الحروف. </a:t>
            </a:r>
            <a:r>
              <a:rPr lang="ar-MA" sz="2400" b="1" dirty="0">
                <a:solidFill>
                  <a:schemeClr val="bg1">
                    <a:lumMod val="65000"/>
                  </a:schemeClr>
                </a:solidFill>
                <a:latin typeface="Microsoft Uighur" panose="02000000000000000000" pitchFamily="2" charset="-78"/>
                <a:cs typeface="Microsoft Uighur" panose="02000000000000000000" pitchFamily="2" charset="-78"/>
                <a:sym typeface="Wingdings" panose="05000000000000000000" pitchFamily="2" charset="2"/>
              </a:rPr>
              <a:t></a:t>
            </a:r>
            <a:endParaRPr sz="2400" b="1" dirty="0">
              <a:solidFill>
                <a:srgbClr val="A5A5A5"/>
              </a:solidFill>
              <a:latin typeface="Microsoft Uighur" panose="02000000000000000000" pitchFamily="2" charset="-78"/>
              <a:cs typeface="Microsoft Uighur" panose="02000000000000000000" pitchFamily="2" charset="-78"/>
            </a:endParaRPr>
          </a:p>
        </p:txBody>
      </p:sp>
      <p:pic>
        <p:nvPicPr>
          <p:cNvPr id="19" name="Espace réservé pour une image  3">
            <a:extLst>
              <a:ext uri="{FF2B5EF4-FFF2-40B4-BE49-F238E27FC236}">
                <a16:creationId xmlns:a16="http://schemas.microsoft.com/office/drawing/2014/main" id="{783A874E-5082-BDA3-751C-2AD4E6EBFE69}"/>
              </a:ext>
            </a:extLst>
          </p:cNvPr>
          <p:cNvPicPr>
            <a:picLocks noGrp="1" noChangeAspect="1"/>
          </p:cNvPicPr>
          <p:nvPr>
            <p:ph type="pic" sz="quarter" idx="13"/>
          </p:nvPr>
        </p:nvPicPr>
        <p:blipFill>
          <a:blip r:embed="rId5"/>
          <a:srcRect/>
          <a:stretch>
            <a:fillRect/>
          </a:stretch>
        </p:blipFill>
        <p:spPr>
          <a:prstGeom prst="rect">
            <a:avLst/>
          </a:prstGeom>
        </p:spPr>
      </p:pic>
      <p:pic>
        <p:nvPicPr>
          <p:cNvPr id="21"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9" name="Image 8">
            <a:extLst>
              <a:ext uri="{FF2B5EF4-FFF2-40B4-BE49-F238E27FC236}">
                <a16:creationId xmlns:a16="http://schemas.microsoft.com/office/drawing/2014/main" id="{DB109029-0D3F-4BE0-4864-C1F88400E953}"/>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0" name="Image 9">
            <a:extLst>
              <a:ext uri="{FF2B5EF4-FFF2-40B4-BE49-F238E27FC236}">
                <a16:creationId xmlns:a16="http://schemas.microsoft.com/office/drawing/2014/main" id="{357648A5-5254-6075-7408-7F82C6CFAE3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1" name="Image 10">
            <a:extLst>
              <a:ext uri="{FF2B5EF4-FFF2-40B4-BE49-F238E27FC236}">
                <a16:creationId xmlns:a16="http://schemas.microsoft.com/office/drawing/2014/main" id="{C80DCDA7-57B3-E818-BA0A-174C4DE76E9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2" name="Image 11">
            <a:extLst>
              <a:ext uri="{FF2B5EF4-FFF2-40B4-BE49-F238E27FC236}">
                <a16:creationId xmlns:a16="http://schemas.microsoft.com/office/drawing/2014/main" id="{D91E530C-CD2F-AB72-2959-E8C2C6176FAF}"/>
              </a:ext>
            </a:extLst>
          </p:cNvPr>
          <p:cNvPicPr>
            <a:picLocks noChangeAspect="1"/>
          </p:cNvPicPr>
          <p:nvPr/>
        </p:nvPicPr>
        <p:blipFill>
          <a:blip r:embed="rId10">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3" name="Rectangle 12">
            <a:extLst>
              <a:ext uri="{FF2B5EF4-FFF2-40B4-BE49-F238E27FC236}">
                <a16:creationId xmlns:a16="http://schemas.microsoft.com/office/drawing/2014/main" id="{660D95A5-638A-58E5-B012-03BF7E8BAA4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4" name="Rectangle 13">
            <a:extLst>
              <a:ext uri="{FF2B5EF4-FFF2-40B4-BE49-F238E27FC236}">
                <a16:creationId xmlns:a16="http://schemas.microsoft.com/office/drawing/2014/main" id="{8A990D29-C07C-4C1F-CB1C-DC5FB0ECB8C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A9713992-2423-16EA-992E-DCA78960B9C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6" name="Rectangle 15">
            <a:extLst>
              <a:ext uri="{FF2B5EF4-FFF2-40B4-BE49-F238E27FC236}">
                <a16:creationId xmlns:a16="http://schemas.microsoft.com/office/drawing/2014/main" id="{88D4C7C7-E01F-12D3-44C9-409EDFA72DD5}"/>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7" name="FINALE PART 01 -  أنشودة الحروف V3-1080p-251020">
            <a:hlinkClick r:id="" action="ppaction://media"/>
            <a:extLst>
              <a:ext uri="{FF2B5EF4-FFF2-40B4-BE49-F238E27FC236}">
                <a16:creationId xmlns:a16="http://schemas.microsoft.com/office/drawing/2014/main" id="{F5C25FD5-CEFD-FCD4-AB58-D1C8903C1BD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11"/>
          <a:stretch>
            <a:fillRect/>
          </a:stretch>
        </p:blipFill>
        <p:spPr>
          <a:xfrm>
            <a:off x="1052689" y="2160588"/>
            <a:ext cx="7038622" cy="3959225"/>
          </a:xfrm>
          <a:prstGeom prst="rect">
            <a:avLst/>
          </a:prstGeom>
        </p:spPr>
      </p:pic>
    </p:spTree>
    <p:extLst>
      <p:ext uri="{BB962C8B-B14F-4D97-AF65-F5344CB8AC3E}">
        <p14:creationId xmlns:p14="http://schemas.microsoft.com/office/powerpoint/2010/main" val="105769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492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7"/>
                </p:tgtEl>
              </p:cMediaNode>
            </p:video>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p:cNvSpPr>
            <a:spLocks noGrp="1"/>
          </p:cNvSpPr>
          <p:nvPr>
            <p:ph type="title"/>
          </p:nvPr>
        </p:nvSpPr>
        <p:spPr/>
        <p:txBody>
          <a:bodyPr>
            <a:normAutofit/>
          </a:bodyPr>
          <a:lstStyle/>
          <a:p>
            <a:pPr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sym typeface="Calibri"/>
              </a:rPr>
              <a:t>الآن سنتعلم كيف نكتب حرف الباء مع التنوين.</a:t>
            </a:r>
            <a:endParaRPr lang="fr-FR" sz="2400" b="1" dirty="0">
              <a:solidFill>
                <a:schemeClr val="bg1">
                  <a:lumMod val="65000"/>
                </a:schemeClr>
              </a:solidFill>
              <a:latin typeface="Microsoft Uighur" panose="02000000000000000000" pitchFamily="2" charset="-78"/>
              <a:cs typeface="Microsoft Uighur" panose="02000000000000000000" pitchFamily="2" charset="-78"/>
            </a:endParaRPr>
          </a:p>
        </p:txBody>
      </p:sp>
      <p:pic>
        <p:nvPicPr>
          <p:cNvPr id="16"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32122CCC-525A-A7AF-96F7-D4EB029497D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249" y="684000"/>
            <a:ext cx="810176" cy="810176"/>
          </a:xfrm>
        </p:spPr>
      </p:pic>
      <p:pic>
        <p:nvPicPr>
          <p:cNvPr id="12" name="Image 11">
            <a:extLst>
              <a:ext uri="{FF2B5EF4-FFF2-40B4-BE49-F238E27FC236}">
                <a16:creationId xmlns:a16="http://schemas.microsoft.com/office/drawing/2014/main" id="{3EE57F0D-2648-CF3D-9C16-819222296064}"/>
              </a:ext>
            </a:extLst>
          </p:cNvPr>
          <p:cNvPicPr>
            <a:picLocks noChangeAspect="1"/>
          </p:cNvPicPr>
          <p:nvPr/>
        </p:nvPicPr>
        <p:blipFill>
          <a:blip r:embed="rId3"/>
          <a:stretch>
            <a:fillRect/>
          </a:stretch>
        </p:blipFill>
        <p:spPr>
          <a:xfrm>
            <a:off x="6050169" y="2746931"/>
            <a:ext cx="1988000" cy="1966851"/>
          </a:xfrm>
          <a:prstGeom prst="rect">
            <a:avLst/>
          </a:prstGeom>
        </p:spPr>
      </p:pic>
      <p:pic>
        <p:nvPicPr>
          <p:cNvPr id="18" name="Image 17">
            <a:extLst>
              <a:ext uri="{FF2B5EF4-FFF2-40B4-BE49-F238E27FC236}">
                <a16:creationId xmlns:a16="http://schemas.microsoft.com/office/drawing/2014/main" id="{4710C4CE-A125-70B5-C32E-37E5D83C7B5E}"/>
              </a:ext>
            </a:extLst>
          </p:cNvPr>
          <p:cNvPicPr>
            <a:picLocks noChangeAspect="1"/>
          </p:cNvPicPr>
          <p:nvPr/>
        </p:nvPicPr>
        <p:blipFill>
          <a:blip r:embed="rId4"/>
          <a:stretch>
            <a:fillRect/>
          </a:stretch>
        </p:blipFill>
        <p:spPr>
          <a:xfrm>
            <a:off x="3735307" y="2702871"/>
            <a:ext cx="1819919" cy="1972558"/>
          </a:xfrm>
          <a:prstGeom prst="rect">
            <a:avLst/>
          </a:prstGeom>
        </p:spPr>
      </p:pic>
      <p:pic>
        <p:nvPicPr>
          <p:cNvPr id="20" name="Image 19">
            <a:extLst>
              <a:ext uri="{FF2B5EF4-FFF2-40B4-BE49-F238E27FC236}">
                <a16:creationId xmlns:a16="http://schemas.microsoft.com/office/drawing/2014/main" id="{AC5DE100-8A9D-D2F2-2C2A-36DAE2446534}"/>
              </a:ext>
            </a:extLst>
          </p:cNvPr>
          <p:cNvPicPr>
            <a:picLocks noChangeAspect="1"/>
          </p:cNvPicPr>
          <p:nvPr/>
        </p:nvPicPr>
        <p:blipFill>
          <a:blip r:embed="rId5"/>
          <a:stretch>
            <a:fillRect/>
          </a:stretch>
        </p:blipFill>
        <p:spPr>
          <a:xfrm>
            <a:off x="1377083" y="2698372"/>
            <a:ext cx="1706089" cy="1977057"/>
          </a:xfrm>
          <a:prstGeom prst="rect">
            <a:avLst/>
          </a:prstGeom>
        </p:spPr>
      </p:pic>
      <p:pic>
        <p:nvPicPr>
          <p:cNvPr id="11" name="Image 10">
            <a:extLst>
              <a:ext uri="{FF2B5EF4-FFF2-40B4-BE49-F238E27FC236}">
                <a16:creationId xmlns:a16="http://schemas.microsoft.com/office/drawing/2014/main" id="{51CC49EE-63ED-2BD3-6449-978697116694}"/>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AF412295-7472-40EC-DCEE-A856E55768EB}"/>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BF82F033-AAB0-71D7-4F16-B0299BC3F4C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8662DC01-7390-D15C-534D-6B0087A9CFA5}"/>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1B9EA963-B031-9FAE-78F0-F1C1C8801AC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0775453B-AF01-52C5-1BDF-AC57FAB38C3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E8D2C95E-75BE-E8B3-7447-C2211CC96B6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7C7AFFAE-877C-36B8-C4E3-FEEAB466455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10023213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re 3">
            <a:extLst>
              <a:ext uri="{FF2B5EF4-FFF2-40B4-BE49-F238E27FC236}">
                <a16:creationId xmlns:a16="http://schemas.microsoft.com/office/drawing/2014/main" id="{42490E3E-A192-1F3F-4FCD-31D5461DED8E}"/>
              </a:ext>
            </a:extLst>
          </p:cNvPr>
          <p:cNvSpPr>
            <a:spLocks noGrp="1"/>
          </p:cNvSpPr>
          <p:nvPr>
            <p:ph type="title"/>
          </p:nvPr>
        </p:nvSpPr>
        <p:spPr>
          <a:xfrm>
            <a:off x="326807" y="874536"/>
            <a:ext cx="7886700" cy="720000"/>
          </a:xfrm>
        </p:spPr>
        <p:txBody>
          <a:bodyPr/>
          <a:lstStyle/>
          <a:p>
            <a:r>
              <a:rPr lang="ar-MA" sz="4000" dirty="0"/>
              <a:t>افتتاح الحصة</a:t>
            </a:r>
            <a:endParaRPr lang="fr-MA" sz="4000" dirty="0"/>
          </a:p>
        </p:txBody>
      </p:sp>
      <p:pic>
        <p:nvPicPr>
          <p:cNvPr id="27" name="Image 26">
            <a:extLst>
              <a:ext uri="{FF2B5EF4-FFF2-40B4-BE49-F238E27FC236}">
                <a16:creationId xmlns:a16="http://schemas.microsoft.com/office/drawing/2014/main" id="{6210EB0F-9A2D-91D9-A1C7-9D1606A2C8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20350" y="1022470"/>
            <a:ext cx="360000" cy="360000"/>
          </a:xfrm>
          <a:prstGeom prst="rect">
            <a:avLst/>
          </a:prstGeom>
          <a:ln>
            <a:noFill/>
          </a:ln>
        </p:spPr>
      </p:pic>
      <p:pic>
        <p:nvPicPr>
          <p:cNvPr id="28" name="Image 27">
            <a:extLst>
              <a:ext uri="{FF2B5EF4-FFF2-40B4-BE49-F238E27FC236}">
                <a16:creationId xmlns:a16="http://schemas.microsoft.com/office/drawing/2014/main" id="{195069AB-4D64-4F48-DF3D-5D5135757701}"/>
              </a:ext>
            </a:extLst>
          </p:cNvPr>
          <p:cNvPicPr>
            <a:picLocks noChangeAspect="1"/>
          </p:cNvPicPr>
          <p:nvPr/>
        </p:nvPicPr>
        <p:blipFill rotWithShape="1">
          <a:blip r:embed="rId3">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D6FAA037-4AB3-CA39-790F-44BD0952952D}"/>
              </a:ext>
            </a:extLst>
          </p:cNvPr>
          <p:cNvSpPr txBox="1">
            <a:spLocks/>
          </p:cNvSpPr>
          <p:nvPr/>
        </p:nvSpPr>
        <p:spPr>
          <a:xfrm>
            <a:off x="2528477" y="3356118"/>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الترحيب وتدبير السلوك</a:t>
            </a:r>
          </a:p>
          <a:p>
            <a:pPr lvl="0" algn="r" rtl="1">
              <a:buClr>
                <a:srgbClr val="424D7B"/>
              </a:buClr>
              <a:buSzPct val="50000"/>
            </a:pPr>
            <a:r>
              <a:rPr lang="ar-MA" sz="2800" b="1" dirty="0">
                <a:cs typeface="Microsoft Uighur" panose="02000000000000000000" pitchFamily="2" charset="-78"/>
              </a:rPr>
              <a:t>أنشطة اعتيادية: </a:t>
            </a:r>
          </a:p>
          <a:p>
            <a:pPr marL="0" lvl="0" indent="0" algn="r" rtl="1">
              <a:buClr>
                <a:srgbClr val="424D7B"/>
              </a:buClr>
              <a:buSzPct val="50000"/>
              <a:buNone/>
            </a:pPr>
            <a:r>
              <a:rPr lang="ar-MA" sz="2800" b="1" dirty="0">
                <a:cs typeface="Microsoft Uighur" panose="02000000000000000000" pitchFamily="2" charset="-78"/>
              </a:rPr>
              <a:t>             </a:t>
            </a:r>
            <a:r>
              <a:rPr lang="ar-MA" sz="2400" dirty="0">
                <a:cs typeface="Microsoft Uighur" panose="02000000000000000000" pitchFamily="2" charset="-78"/>
              </a:rPr>
              <a:t>لوحة المقاطع</a:t>
            </a:r>
          </a:p>
          <a:p>
            <a:pPr marL="0" lvl="0" indent="0" algn="r" rtl="1">
              <a:buClr>
                <a:srgbClr val="424D7B"/>
              </a:buClr>
              <a:buSzPct val="50000"/>
              <a:buNone/>
            </a:pPr>
            <a:r>
              <a:rPr lang="ar-MA" sz="2400" dirty="0">
                <a:cs typeface="Microsoft Uighur" panose="02000000000000000000" pitchFamily="2" charset="-78"/>
              </a:rPr>
              <a:t>              كلمات بصرية: أنتَ – أنتِ –  أسماء التلاميذ.</a:t>
            </a:r>
          </a:p>
          <a:p>
            <a:pPr lvl="0" algn="r" rtl="1">
              <a:buClr>
                <a:srgbClr val="424D7B"/>
              </a:buClr>
              <a:buSzPct val="50000"/>
            </a:pPr>
            <a:r>
              <a:rPr lang="ar-MA" sz="2800" b="1" dirty="0">
                <a:cs typeface="Microsoft Uighur" panose="02000000000000000000" pitchFamily="2" charset="-78"/>
              </a:rPr>
              <a:t>معجم: معجم المدرسة (تذكير): </a:t>
            </a:r>
            <a:r>
              <a:rPr lang="ar-MA" sz="2800" b="1" kern="0" dirty="0">
                <a:solidFill>
                  <a:srgbClr val="000000"/>
                </a:solidFill>
                <a:latin typeface="Microsoft Uighur" panose="02000000000000000000" pitchFamily="2" charset="-78"/>
                <a:cs typeface="Microsoft Uighur" panose="02000000000000000000" pitchFamily="2" charset="-78"/>
              </a:rPr>
              <a:t> </a:t>
            </a:r>
            <a:r>
              <a:rPr lang="ar-MA" sz="2400" dirty="0">
                <a:cs typeface="Microsoft Uighur" panose="02000000000000000000" pitchFamily="2" charset="-78"/>
              </a:rPr>
              <a:t>ساحة  – قاعة الدرس  – مكتب المدير  – مكتبة  – مسرح – حديقة المدرسة </a:t>
            </a:r>
          </a:p>
        </p:txBody>
      </p:sp>
      <p:sp>
        <p:nvSpPr>
          <p:cNvPr id="30" name="ZoneTexte 29">
            <a:extLst>
              <a:ext uri="{FF2B5EF4-FFF2-40B4-BE49-F238E27FC236}">
                <a16:creationId xmlns:a16="http://schemas.microsoft.com/office/drawing/2014/main" id="{F7D6550F-9DEC-8087-2526-912B5A010A60}"/>
              </a:ext>
            </a:extLst>
          </p:cNvPr>
          <p:cNvSpPr txBox="1"/>
          <p:nvPr/>
        </p:nvSpPr>
        <p:spPr>
          <a:xfrm>
            <a:off x="5450872" y="1777877"/>
            <a:ext cx="1720344" cy="646331"/>
          </a:xfrm>
          <a:prstGeom prst="rect">
            <a:avLst/>
          </a:prstGeom>
          <a:noFill/>
        </p:spPr>
        <p:txBody>
          <a:bodyPr wrap="none" rtlCol="0">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sym typeface="Arial"/>
              </a:rPr>
              <a:t>افتتاح الحصة</a:t>
            </a:r>
          </a:p>
        </p:txBody>
      </p:sp>
      <p:pic>
        <p:nvPicPr>
          <p:cNvPr id="31" name="Image 30">
            <a:extLst>
              <a:ext uri="{FF2B5EF4-FFF2-40B4-BE49-F238E27FC236}">
                <a16:creationId xmlns:a16="http://schemas.microsoft.com/office/drawing/2014/main" id="{37C6F37A-6590-0F81-D8D7-762927830B9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a:off x="7292408" y="1961573"/>
            <a:ext cx="726603" cy="720000"/>
          </a:xfrm>
          <a:prstGeom prst="rect">
            <a:avLst/>
          </a:prstGeom>
        </p:spPr>
      </p:pic>
      <p:pic>
        <p:nvPicPr>
          <p:cNvPr id="2" name="Image 1" descr="Une image contenant horloge, cercle, symbole, Police&#10;&#10;Le contenu généré par l’IA peut être incorrect.">
            <a:extLst>
              <a:ext uri="{FF2B5EF4-FFF2-40B4-BE49-F238E27FC236}">
                <a16:creationId xmlns:a16="http://schemas.microsoft.com/office/drawing/2014/main" id="{5D515775-CBEA-4309-42A3-A7257CE44168}"/>
              </a:ext>
            </a:extLst>
          </p:cNvPr>
          <p:cNvPicPr>
            <a:picLocks noChangeAspect="1"/>
          </p:cNvPicPr>
          <p:nvPr/>
        </p:nvPicPr>
        <p:blipFill>
          <a:blip r:embed="rId5"/>
          <a:stretch>
            <a:fillRect/>
          </a:stretch>
        </p:blipFill>
        <p:spPr>
          <a:xfrm>
            <a:off x="1021092" y="1750090"/>
            <a:ext cx="561901" cy="646857"/>
          </a:xfrm>
          <a:prstGeom prst="rect">
            <a:avLst/>
          </a:prstGeom>
        </p:spPr>
      </p:pic>
    </p:spTree>
    <p:extLst>
      <p:ext uri="{BB962C8B-B14F-4D97-AF65-F5344CB8AC3E}">
        <p14:creationId xmlns:p14="http://schemas.microsoft.com/office/powerpoint/2010/main" val="9202383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 سأكتب الآن حرف الباء مع تنوين الفتح.</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r>
              <a:rPr lang="ar-MA" sz="2400" i="1" dirty="0">
                <a:solidFill>
                  <a:schemeClr val="bg1">
                    <a:lumMod val="65000"/>
                  </a:schemeClr>
                </a:solidFill>
                <a:latin typeface="Microsoft Uighur" panose="02000000000000000000" pitchFamily="2" charset="-78"/>
                <a:cs typeface="Microsoft Uighur" panose="02000000000000000000" pitchFamily="2" charset="-78"/>
              </a:rPr>
              <a:t> </a:t>
            </a:r>
            <a:endParaRPr lang="fr-FR" sz="2400" dirty="0"/>
          </a:p>
        </p:txBody>
      </p:sp>
      <p:pic>
        <p:nvPicPr>
          <p:cNvPr id="28" name="Espace réservé pour une image  20" descr="Une image contenant dessin humoristique, dessin, art, illustration&#10;&#10;Le contenu généré par l’IA peut être incorrect.">
            <a:extLst>
              <a:ext uri="{FF2B5EF4-FFF2-40B4-BE49-F238E27FC236}">
                <a16:creationId xmlns:a16="http://schemas.microsoft.com/office/drawing/2014/main" id="{F65B1DB4-C8E0-62EF-52AF-1F1AC267C3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prstGeom prst="rect">
            <a:avLst/>
          </a:prstGeom>
        </p:spPr>
      </p:pic>
      <p:pic>
        <p:nvPicPr>
          <p:cNvPr id="12" name="Image 11">
            <a:extLst>
              <a:ext uri="{FF2B5EF4-FFF2-40B4-BE49-F238E27FC236}">
                <a16:creationId xmlns:a16="http://schemas.microsoft.com/office/drawing/2014/main" id="{E3E51E84-08F6-83E3-BACA-23B9D449E984}"/>
              </a:ext>
            </a:extLst>
          </p:cNvPr>
          <p:cNvPicPr>
            <a:picLocks noChangeAspect="1"/>
          </p:cNvPicPr>
          <p:nvPr/>
        </p:nvPicPr>
        <p:blipFill>
          <a:blip r:embed="rId3"/>
          <a:stretch>
            <a:fillRect/>
          </a:stretch>
        </p:blipFill>
        <p:spPr>
          <a:xfrm>
            <a:off x="3255610" y="2330772"/>
            <a:ext cx="3199828" cy="3165788"/>
          </a:xfrm>
          <a:prstGeom prst="rect">
            <a:avLst/>
          </a:prstGeom>
        </p:spPr>
      </p:pic>
      <p:pic>
        <p:nvPicPr>
          <p:cNvPr id="10" name="Image 9">
            <a:extLst>
              <a:ext uri="{FF2B5EF4-FFF2-40B4-BE49-F238E27FC236}">
                <a16:creationId xmlns:a16="http://schemas.microsoft.com/office/drawing/2014/main" id="{408D4446-F3DC-729A-8E3C-51B93113907C}"/>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DA2EFF9D-6BBA-FC2A-A7CC-31D87DCD56A9}"/>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E72D41F3-5AA5-B9F5-C024-833CE23F76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C87B4B8B-BD6E-724E-6F1C-53EC24D06F74}"/>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5C6BB460-344B-4227-F090-E4E1578FAE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526596A3-D660-39AE-6ABF-95BADCBABE1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A91F9C83-8CB9-86BD-FEFE-3BCC245620D4}"/>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A20B698F-6FF4-340E-99E3-AC0AE6C74B4D}"/>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450163957"/>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7" name="Titre 6"/>
          <p:cNvSpPr>
            <a:spLocks noGrp="1"/>
          </p:cNvSpPr>
          <p:nvPr>
            <p:ph type="title"/>
          </p:nvPr>
        </p:nvSpPr>
        <p:spPr>
          <a:xfrm>
            <a:off x="533399" y="704849"/>
            <a:ext cx="6925189" cy="696085"/>
          </a:xfrm>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الآن دوركم، اكتبوا باً على الألواح.</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endParaRPr lang="fr-FR" sz="2400" dirty="0"/>
          </a:p>
        </p:txBody>
      </p:sp>
      <p:pic>
        <p:nvPicPr>
          <p:cNvPr id="15" name="Espace réservé pour une image  14" descr="Une image contenant habits, Animation, Dessin animé, dessin humoristique&#10;&#10;Le contenu généré par l’IA peut être incorrect.">
            <a:extLst>
              <a:ext uri="{FF2B5EF4-FFF2-40B4-BE49-F238E27FC236}">
                <a16:creationId xmlns:a16="http://schemas.microsoft.com/office/drawing/2014/main" id="{CBD0C0E4-351F-6546-6748-5871C1106F68}"/>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a:stretch>
            <a:fillRect/>
          </a:stretch>
        </p:blipFill>
        <p:spPr>
          <a:xfrm>
            <a:off x="7939088" y="612775"/>
            <a:ext cx="900112" cy="898525"/>
          </a:xfrm>
          <a:prstGeom prst="rect">
            <a:avLst/>
          </a:prstGeom>
        </p:spPr>
      </p:pic>
      <p:pic>
        <p:nvPicPr>
          <p:cNvPr id="11" name="Image 10">
            <a:extLst>
              <a:ext uri="{FF2B5EF4-FFF2-40B4-BE49-F238E27FC236}">
                <a16:creationId xmlns:a16="http://schemas.microsoft.com/office/drawing/2014/main" id="{91F54A27-9426-7B38-87B9-CD9663647C4C}"/>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53C80ED9-1538-24BC-E2FD-205974118CE5}"/>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7BBCC0A2-2AF3-2F77-D04E-06306B3FB0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A9D96EBF-004E-40FC-F82E-0130DB0698B6}"/>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F6FE6E44-25AF-B28D-8E63-193EE599A86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B659544F-868B-E5DB-366A-8443D92ACA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57662D7D-4141-6E74-D196-0F6D24317B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9566E279-C11D-67B9-0F8C-35E7F9A7498E}"/>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0F896F54-8A11-71FA-03F5-1754A415A2B7}"/>
              </a:ext>
            </a:extLst>
          </p:cNvPr>
          <p:cNvPicPr>
            <a:picLocks noChangeAspect="1"/>
          </p:cNvPicPr>
          <p:nvPr/>
        </p:nvPicPr>
        <p:blipFill>
          <a:blip r:embed="rId7"/>
          <a:stretch>
            <a:fillRect/>
          </a:stretch>
        </p:blipFill>
        <p:spPr>
          <a:xfrm>
            <a:off x="2586319" y="2360620"/>
            <a:ext cx="4096867" cy="3346994"/>
          </a:xfrm>
          <a:prstGeom prst="rect">
            <a:avLst/>
          </a:prstGeom>
        </p:spPr>
      </p:pic>
    </p:spTree>
    <p:extLst>
      <p:ext uri="{BB962C8B-B14F-4D97-AF65-F5344CB8AC3E}">
        <p14:creationId xmlns:p14="http://schemas.microsoft.com/office/powerpoint/2010/main" val="3258100351"/>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8" name="Titre 7"/>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r>
              <a:rPr lang="ar-MA" sz="2400" i="1" dirty="0">
                <a:solidFill>
                  <a:schemeClr val="bg1">
                    <a:lumMod val="65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p>
        </p:txBody>
      </p:sp>
      <p:pic>
        <p:nvPicPr>
          <p:cNvPr id="10" name="Espace réservé pour une image  21">
            <a:extLst>
              <a:ext uri="{FF2B5EF4-FFF2-40B4-BE49-F238E27FC236}">
                <a16:creationId xmlns:a16="http://schemas.microsoft.com/office/drawing/2014/main" id="{DE082ACE-8FA9-C0FE-8096-E3C4D379ABA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433616B2-4FC5-B05B-676C-A5542938A82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3" name="Image 12" descr="Une image contenant capture d’écran, Rectangle, carré&#10;&#10;Le contenu généré par l’IA peut être incorrect.">
            <a:extLst>
              <a:ext uri="{FF2B5EF4-FFF2-40B4-BE49-F238E27FC236}">
                <a16:creationId xmlns:a16="http://schemas.microsoft.com/office/drawing/2014/main" id="{7909200F-1CA1-90F1-7103-A8E4E6E8EB6C}"/>
              </a:ext>
            </a:extLst>
          </p:cNvPr>
          <p:cNvPicPr>
            <a:picLocks noChangeAspect="1"/>
          </p:cNvPicPr>
          <p:nvPr/>
        </p:nvPicPr>
        <p:blipFill>
          <a:blip r:embed="rId4"/>
          <a:stretch>
            <a:fillRect/>
          </a:stretch>
        </p:blipFill>
        <p:spPr>
          <a:xfrm>
            <a:off x="8009217" y="756000"/>
            <a:ext cx="764574" cy="764574"/>
          </a:xfrm>
          <a:prstGeom prst="rect">
            <a:avLst/>
          </a:prstGeom>
        </p:spPr>
      </p:pic>
      <p:pic>
        <p:nvPicPr>
          <p:cNvPr id="12" name="Image 11">
            <a:extLst>
              <a:ext uri="{FF2B5EF4-FFF2-40B4-BE49-F238E27FC236}">
                <a16:creationId xmlns:a16="http://schemas.microsoft.com/office/drawing/2014/main" id="{7BE4900F-8808-67AA-1F4A-86B4484EE72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4" name="Image 13">
            <a:extLst>
              <a:ext uri="{FF2B5EF4-FFF2-40B4-BE49-F238E27FC236}">
                <a16:creationId xmlns:a16="http://schemas.microsoft.com/office/drawing/2014/main" id="{77EF31EE-C0C6-CE44-0C84-98B367AE768F}"/>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9B1ED7E0-E963-EC16-A6F5-7B9AD616C14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D87BC0C7-9BD5-E31B-A31F-846FD595EDFD}"/>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754CB76A-51D8-E559-BE30-3826BE6A83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43AAF9EC-7151-896D-A30D-AD7E106CBDB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5E18943D-1881-BFE4-7CAC-19390027CDB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A6E90D5F-AACD-41E4-FB35-6984B2D30822}"/>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754724040"/>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 سأكتب الآن حرف الباء مع تنوين الضم. </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r>
              <a:rPr lang="ar-MA" sz="2400" i="1" dirty="0">
                <a:solidFill>
                  <a:schemeClr val="bg1">
                    <a:lumMod val="65000"/>
                  </a:schemeClr>
                </a:solidFill>
                <a:latin typeface="Microsoft Uighur" panose="02000000000000000000" pitchFamily="2" charset="-78"/>
                <a:cs typeface="Microsoft Uighur" panose="02000000000000000000" pitchFamily="2" charset="-78"/>
              </a:rPr>
              <a:t> </a:t>
            </a:r>
            <a:endParaRPr lang="fr-FR" sz="2400" dirty="0"/>
          </a:p>
        </p:txBody>
      </p:sp>
      <p:pic>
        <p:nvPicPr>
          <p:cNvPr id="18" name="Espace réservé pour une image  17" descr="Une image contenant dessin humoristique, dessin, art, illustration&#10;&#10;Le contenu généré par l’IA peut être incorrect.">
            <a:extLst>
              <a:ext uri="{FF2B5EF4-FFF2-40B4-BE49-F238E27FC236}">
                <a16:creationId xmlns:a16="http://schemas.microsoft.com/office/drawing/2014/main" id="{9C57F1ED-3260-4374-59C1-842054A2919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10" name="Image 9">
            <a:extLst>
              <a:ext uri="{FF2B5EF4-FFF2-40B4-BE49-F238E27FC236}">
                <a16:creationId xmlns:a16="http://schemas.microsoft.com/office/drawing/2014/main" id="{A7C03F42-5111-9E99-18F6-7CF9C90773D7}"/>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F88CEC0F-D941-A5D4-60FB-580FD633A410}"/>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CEA291BE-25AA-6F9A-21E4-3F1107A817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F3078CE0-F82C-1576-7A34-4BC78A6C5DB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0E6CEE1D-86F8-D1AA-9A1E-D029D5AB16D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58B22A66-E6A0-B9B5-7279-39EF5D31778B}"/>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31D50294-7838-80BB-E99A-88E0E16E4EF3}"/>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8B177006-C2A6-0D51-C453-06DEB29DF223}"/>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2" name="Image 21">
            <a:extLst>
              <a:ext uri="{FF2B5EF4-FFF2-40B4-BE49-F238E27FC236}">
                <a16:creationId xmlns:a16="http://schemas.microsoft.com/office/drawing/2014/main" id="{1A0B920E-DC4E-E79C-3DAE-DB65585C33D2}"/>
              </a:ext>
            </a:extLst>
          </p:cNvPr>
          <p:cNvPicPr>
            <a:picLocks noChangeAspect="1"/>
          </p:cNvPicPr>
          <p:nvPr/>
        </p:nvPicPr>
        <p:blipFill>
          <a:blip r:embed="rId7"/>
          <a:stretch>
            <a:fillRect/>
          </a:stretch>
        </p:blipFill>
        <p:spPr>
          <a:xfrm>
            <a:off x="2915919" y="1897677"/>
            <a:ext cx="3312162" cy="3589956"/>
          </a:xfrm>
          <a:prstGeom prst="rect">
            <a:avLst/>
          </a:prstGeom>
        </p:spPr>
      </p:pic>
    </p:spTree>
    <p:extLst>
      <p:ext uri="{BB962C8B-B14F-4D97-AF65-F5344CB8AC3E}">
        <p14:creationId xmlns:p14="http://schemas.microsoft.com/office/powerpoint/2010/main" val="480727334"/>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3" name="Titre 12"/>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الآن دوركم، اكتبوا بٌ على الألواح.</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endParaRPr lang="fr-FR" sz="2400" dirty="0"/>
          </a:p>
        </p:txBody>
      </p:sp>
      <p:pic>
        <p:nvPicPr>
          <p:cNvPr id="10"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CA23F8CF-12B3-2165-FC2A-E44FC63352C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7924249" y="684000"/>
            <a:ext cx="810176" cy="810176"/>
          </a:xfrm>
        </p:spPr>
      </p:pic>
      <p:pic>
        <p:nvPicPr>
          <p:cNvPr id="11" name="Image 10">
            <a:extLst>
              <a:ext uri="{FF2B5EF4-FFF2-40B4-BE49-F238E27FC236}">
                <a16:creationId xmlns:a16="http://schemas.microsoft.com/office/drawing/2014/main" id="{65EAD694-8699-AD5C-E14F-A47761547FE5}"/>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588E8017-6646-6FDC-66D5-2242E0193DFA}"/>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557BD690-54E6-00E7-9E7C-9AF284FB794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9126D001-8F48-30D6-8E46-9D76B3710792}"/>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9" name="Rectangle 18">
            <a:extLst>
              <a:ext uri="{FF2B5EF4-FFF2-40B4-BE49-F238E27FC236}">
                <a16:creationId xmlns:a16="http://schemas.microsoft.com/office/drawing/2014/main" id="{EC92CD66-3D54-C25B-DE6D-CEF24B7D2AD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21" name="Rectangle 20">
            <a:extLst>
              <a:ext uri="{FF2B5EF4-FFF2-40B4-BE49-F238E27FC236}">
                <a16:creationId xmlns:a16="http://schemas.microsoft.com/office/drawing/2014/main" id="{726E6AE3-2C1F-1692-EAC2-5485BA4C74BE}"/>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81FBAC96-03E1-63E4-8FCE-082D86F6E37A}"/>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3" name="Rectangle 22">
            <a:extLst>
              <a:ext uri="{FF2B5EF4-FFF2-40B4-BE49-F238E27FC236}">
                <a16:creationId xmlns:a16="http://schemas.microsoft.com/office/drawing/2014/main" id="{DFAC2BF4-1D5B-9EED-53D0-62AFDC26B8B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4" name="Image 3">
            <a:extLst>
              <a:ext uri="{FF2B5EF4-FFF2-40B4-BE49-F238E27FC236}">
                <a16:creationId xmlns:a16="http://schemas.microsoft.com/office/drawing/2014/main" id="{3730381D-EC4F-0DCA-B68C-5B06BF21D6F4}"/>
              </a:ext>
            </a:extLst>
          </p:cNvPr>
          <p:cNvPicPr>
            <a:picLocks noChangeAspect="1"/>
          </p:cNvPicPr>
          <p:nvPr/>
        </p:nvPicPr>
        <p:blipFill>
          <a:blip r:embed="rId7"/>
          <a:stretch>
            <a:fillRect/>
          </a:stretch>
        </p:blipFill>
        <p:spPr>
          <a:xfrm>
            <a:off x="2560145" y="2126818"/>
            <a:ext cx="4023709" cy="3420152"/>
          </a:xfrm>
          <a:prstGeom prst="rect">
            <a:avLst/>
          </a:prstGeom>
        </p:spPr>
      </p:pic>
    </p:spTree>
    <p:extLst>
      <p:ext uri="{BB962C8B-B14F-4D97-AF65-F5344CB8AC3E}">
        <p14:creationId xmlns:p14="http://schemas.microsoft.com/office/powerpoint/2010/main" val="76323499"/>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r>
              <a:rPr lang="ar-MA" sz="2400" i="1" dirty="0">
                <a:solidFill>
                  <a:schemeClr val="bg1">
                    <a:lumMod val="65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p>
        </p:txBody>
      </p:sp>
      <p:pic>
        <p:nvPicPr>
          <p:cNvPr id="13" name="Espace réservé pour une image  21">
            <a:extLst>
              <a:ext uri="{FF2B5EF4-FFF2-40B4-BE49-F238E27FC236}">
                <a16:creationId xmlns:a16="http://schemas.microsoft.com/office/drawing/2014/main" id="{DDFE4C93-7D76-199D-706B-BB4BE747D6C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0C1EF5D0-C2D5-302D-E86B-B21AD3D3778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1"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6F06DE91-0F7A-7389-4D2D-70F91D79B8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7924249" y="684000"/>
            <a:ext cx="810176" cy="810176"/>
          </a:xfrm>
        </p:spPr>
      </p:pic>
      <p:pic>
        <p:nvPicPr>
          <p:cNvPr id="10" name="Image 9">
            <a:extLst>
              <a:ext uri="{FF2B5EF4-FFF2-40B4-BE49-F238E27FC236}">
                <a16:creationId xmlns:a16="http://schemas.microsoft.com/office/drawing/2014/main" id="{34850F9A-1899-8D55-CE49-2D389F956494}"/>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E5622541-4FDD-151F-E498-3EA4A9D43DCD}"/>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97269264-CFF9-565C-98AA-BFDEDE38276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9C2B39EB-AF5D-9FFF-7B7E-34B54D5B3544}"/>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6F4D017A-7AAD-0AA0-3A05-93E5019AAED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F6473556-56E8-322E-D471-741E72814C95}"/>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70209BA9-9FB0-4F6F-8C2B-D1417C0D751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55EF210E-5199-73AA-37E6-490FEC1274B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373841663"/>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5" name="Titre 14"/>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 سأكتب الآن حرف الباء مع تنوين الكسر. </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endParaRPr lang="fr-FR" sz="2400" dirty="0"/>
          </a:p>
        </p:txBody>
      </p:sp>
      <p:pic>
        <p:nvPicPr>
          <p:cNvPr id="19" name="Espace réservé pour une image  18" descr="Une image contenant dessin humoristique, dessin, art, illustration&#10;&#10;Le contenu généré par l’IA peut être incorrect.">
            <a:extLst>
              <a:ext uri="{FF2B5EF4-FFF2-40B4-BE49-F238E27FC236}">
                <a16:creationId xmlns:a16="http://schemas.microsoft.com/office/drawing/2014/main" id="{FB1DDD57-9351-154D-9314-ECEE5154050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pic>
        <p:nvPicPr>
          <p:cNvPr id="10" name="Image 9">
            <a:extLst>
              <a:ext uri="{FF2B5EF4-FFF2-40B4-BE49-F238E27FC236}">
                <a16:creationId xmlns:a16="http://schemas.microsoft.com/office/drawing/2014/main" id="{53EEAA60-E44B-8B57-43F4-3432EA4787A6}"/>
              </a:ext>
            </a:extLst>
          </p:cNvPr>
          <p:cNvPicPr>
            <a:picLocks noChangeAspect="1"/>
          </p:cNvPicPr>
          <p:nvPr/>
        </p:nvPicPr>
        <p:blipFill>
          <a:blip r:embed="rId3"/>
          <a:stretch>
            <a:fillRect/>
          </a:stretch>
        </p:blipFill>
        <p:spPr>
          <a:xfrm>
            <a:off x="3056295" y="2088814"/>
            <a:ext cx="2870554" cy="3326466"/>
          </a:xfrm>
          <a:prstGeom prst="rect">
            <a:avLst/>
          </a:prstGeom>
        </p:spPr>
      </p:pic>
      <p:pic>
        <p:nvPicPr>
          <p:cNvPr id="11" name="Image 10">
            <a:extLst>
              <a:ext uri="{FF2B5EF4-FFF2-40B4-BE49-F238E27FC236}">
                <a16:creationId xmlns:a16="http://schemas.microsoft.com/office/drawing/2014/main" id="{82886A5C-21BA-C03E-E425-741BA3C78ED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5CA70F85-BAE6-C418-BA0B-3A0C81680A3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3" name="Image 12">
            <a:extLst>
              <a:ext uri="{FF2B5EF4-FFF2-40B4-BE49-F238E27FC236}">
                <a16:creationId xmlns:a16="http://schemas.microsoft.com/office/drawing/2014/main" id="{56B724FB-7096-7BFF-2BCF-58B1FF1795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4" name="Image 13">
            <a:extLst>
              <a:ext uri="{FF2B5EF4-FFF2-40B4-BE49-F238E27FC236}">
                <a16:creationId xmlns:a16="http://schemas.microsoft.com/office/drawing/2014/main" id="{7AE50437-2B24-79EA-FE89-22D06A67D2CE}"/>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94838641-47E7-8367-4991-7E0391B3871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88B40A41-D66F-5FFB-10F9-062966156E3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E89B16E2-F944-9D93-9491-4C04102D5909}"/>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F001ABF2-3BD0-ED5A-36F3-C8FF5FCD5266}"/>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1344924361"/>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3" name="Titre 12"/>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الآن دوركم، اكتبوا بٍ على الألواح.</a:t>
            </a:r>
            <a:endParaRPr lang="fr-FR" sz="2400" dirty="0"/>
          </a:p>
        </p:txBody>
      </p:sp>
      <p:pic>
        <p:nvPicPr>
          <p:cNvPr id="28" name="Picture Placeholder 2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8009974" y="684000"/>
            <a:ext cx="800651" cy="800651"/>
          </a:xfrm>
        </p:spPr>
      </p:pic>
      <p:pic>
        <p:nvPicPr>
          <p:cNvPr id="4" name="Image 3">
            <a:extLst>
              <a:ext uri="{FF2B5EF4-FFF2-40B4-BE49-F238E27FC236}">
                <a16:creationId xmlns:a16="http://schemas.microsoft.com/office/drawing/2014/main" id="{FB8334F9-86C6-7251-BC7A-EC2E18E4911F}"/>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1" name="Image 10">
            <a:extLst>
              <a:ext uri="{FF2B5EF4-FFF2-40B4-BE49-F238E27FC236}">
                <a16:creationId xmlns:a16="http://schemas.microsoft.com/office/drawing/2014/main" id="{C3A618D1-2D2F-87DC-6651-52BBC388B459}"/>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5" name="Image 14">
            <a:extLst>
              <a:ext uri="{FF2B5EF4-FFF2-40B4-BE49-F238E27FC236}">
                <a16:creationId xmlns:a16="http://schemas.microsoft.com/office/drawing/2014/main" id="{A5E13799-9C8B-78B6-727B-67AF56EC3F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6" name="Image 15">
            <a:extLst>
              <a:ext uri="{FF2B5EF4-FFF2-40B4-BE49-F238E27FC236}">
                <a16:creationId xmlns:a16="http://schemas.microsoft.com/office/drawing/2014/main" id="{32378FAB-7507-7336-7971-0522A3CF28B1}"/>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7" name="Rectangle 16">
            <a:extLst>
              <a:ext uri="{FF2B5EF4-FFF2-40B4-BE49-F238E27FC236}">
                <a16:creationId xmlns:a16="http://schemas.microsoft.com/office/drawing/2014/main" id="{B3587BD4-904B-472A-562D-A3E8EF2323A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8" name="Rectangle 17">
            <a:extLst>
              <a:ext uri="{FF2B5EF4-FFF2-40B4-BE49-F238E27FC236}">
                <a16:creationId xmlns:a16="http://schemas.microsoft.com/office/drawing/2014/main" id="{C7FCC375-7AB1-D321-4360-81E130D18CB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E45FB90A-13DC-19C9-69A7-41B76CC9FAF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0" name="Rectangle 19">
            <a:extLst>
              <a:ext uri="{FF2B5EF4-FFF2-40B4-BE49-F238E27FC236}">
                <a16:creationId xmlns:a16="http://schemas.microsoft.com/office/drawing/2014/main" id="{7B24DC13-4225-C928-0EB6-CC7812FBE5C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350A94E9-C381-F433-A253-F122118D3249}"/>
              </a:ext>
            </a:extLst>
          </p:cNvPr>
          <p:cNvPicPr>
            <a:picLocks noChangeAspect="1"/>
          </p:cNvPicPr>
          <p:nvPr/>
        </p:nvPicPr>
        <p:blipFill>
          <a:blip r:embed="rId7"/>
          <a:stretch>
            <a:fillRect/>
          </a:stretch>
        </p:blipFill>
        <p:spPr>
          <a:xfrm>
            <a:off x="2246174" y="2340442"/>
            <a:ext cx="4651651" cy="3761558"/>
          </a:xfrm>
          <a:prstGeom prst="rect">
            <a:avLst/>
          </a:prstGeom>
        </p:spPr>
      </p:pic>
    </p:spTree>
    <p:extLst>
      <p:ext uri="{BB962C8B-B14F-4D97-AF65-F5344CB8AC3E}">
        <p14:creationId xmlns:p14="http://schemas.microsoft.com/office/powerpoint/2010/main" val="3277091836"/>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28971-125A-CB14-DBFF-07A72BEBE204}"/>
            </a:ext>
          </a:extLst>
        </p:cNvPr>
        <p:cNvGrpSpPr/>
        <p:nvPr/>
      </p:nvGrpSpPr>
      <p:grpSpPr>
        <a:xfrm>
          <a:off x="0" y="0"/>
          <a:ext cx="0" cy="0"/>
          <a:chOff x="0" y="0"/>
          <a:chExt cx="0" cy="0"/>
        </a:xfrm>
      </p:grpSpPr>
      <p:sp>
        <p:nvSpPr>
          <p:cNvPr id="14" name="Titre 13"/>
          <p:cNvSpPr>
            <a:spLocks noGrp="1"/>
          </p:cNvSpPr>
          <p:nvPr>
            <p:ph type="title"/>
          </p:nvPr>
        </p:nvSpPr>
        <p:spPr/>
        <p:txBody>
          <a:bodyPr>
            <a:noAutofit/>
          </a:bodyPr>
          <a:lstStyle/>
          <a:p>
            <a:pPr lvl="0" defTabSz="457200">
              <a:lnSpc>
                <a:spcPct val="100000"/>
              </a:lnSpc>
              <a:spcBef>
                <a:spcPts val="0"/>
              </a:spcBef>
              <a:defRPr/>
            </a:pPr>
            <a:r>
              <a:rPr lang="ar-MA" sz="2400" b="1" dirty="0">
                <a:solidFill>
                  <a:schemeClr val="bg1">
                    <a:lumMod val="65000"/>
                  </a:schemeClr>
                </a:solidFill>
                <a:latin typeface="Microsoft Uighur" panose="02000000000000000000" pitchFamily="2" charset="-78"/>
                <a:cs typeface="Microsoft Uighur" panose="02000000000000000000" pitchFamily="2" charset="-78"/>
              </a:rPr>
              <a:t>ارفعوا ألواحكم.</a:t>
            </a:r>
            <a:r>
              <a:rPr lang="fr-FR" sz="2400" b="1" dirty="0">
                <a:solidFill>
                  <a:schemeClr val="bg1">
                    <a:lumMod val="65000"/>
                  </a:schemeClr>
                </a:solidFill>
                <a:latin typeface="Microsoft Uighur" panose="02000000000000000000" pitchFamily="2" charset="-78"/>
                <a:cs typeface="Microsoft Uighur" panose="02000000000000000000" pitchFamily="2" charset="-78"/>
              </a:rPr>
              <a:t> </a:t>
            </a:r>
            <a:r>
              <a:rPr lang="ar-MA" sz="2400" i="1" dirty="0">
                <a:solidFill>
                  <a:schemeClr val="bg1">
                    <a:lumMod val="65000"/>
                  </a:schemeClr>
                </a:solidFill>
                <a:latin typeface="Microsoft Uighur" panose="02000000000000000000" pitchFamily="2" charset="-78"/>
                <a:cs typeface="Microsoft Uighur" panose="02000000000000000000" pitchFamily="2" charset="-78"/>
              </a:rPr>
              <a:t>يقدم الأستاذ التغذية الراجعة المناسبة.</a:t>
            </a:r>
            <a:endParaRPr lang="fr-FR" sz="2400" dirty="0"/>
          </a:p>
        </p:txBody>
      </p:sp>
      <p:pic>
        <p:nvPicPr>
          <p:cNvPr id="13" name="Espace réservé pour une image  21">
            <a:extLst>
              <a:ext uri="{FF2B5EF4-FFF2-40B4-BE49-F238E27FC236}">
                <a16:creationId xmlns:a16="http://schemas.microsoft.com/office/drawing/2014/main" id="{01FA66A0-2DB5-F129-A91A-53F3ED09A47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a:fillRect/>
          </a:stretch>
        </p:blipFill>
        <p:spPr>
          <a:xfrm>
            <a:off x="1186513" y="2467200"/>
            <a:ext cx="3132000" cy="3132000"/>
          </a:xfrm>
          <a:prstGeom prst="rect">
            <a:avLst/>
          </a:prstGeom>
        </p:spPr>
      </p:pic>
      <p:pic>
        <p:nvPicPr>
          <p:cNvPr id="15" name="Espace réservé pour une image  23">
            <a:extLst>
              <a:ext uri="{FF2B5EF4-FFF2-40B4-BE49-F238E27FC236}">
                <a16:creationId xmlns:a16="http://schemas.microsoft.com/office/drawing/2014/main" id="{995CDDAD-3A6A-B8DA-39AF-B7B8D4EAAE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4792249" y="2467200"/>
            <a:ext cx="3132000" cy="3132000"/>
          </a:xfrm>
          <a:prstGeom prst="rect">
            <a:avLst/>
          </a:prstGeom>
        </p:spPr>
      </p:pic>
      <p:pic>
        <p:nvPicPr>
          <p:cNvPr id="11" name="Espace réservé pour une image  15" descr="Une image contenant dessin humoristique, clipart, illustration, Dessin animé&#10;&#10;Le contenu généré par l’IA peut être incorrect.">
            <a:extLst>
              <a:ext uri="{FF2B5EF4-FFF2-40B4-BE49-F238E27FC236}">
                <a16:creationId xmlns:a16="http://schemas.microsoft.com/office/drawing/2014/main" id="{67F99859-F033-D3E8-35CC-E4BD38C124C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7924249" y="684000"/>
            <a:ext cx="810176" cy="810176"/>
          </a:xfrm>
        </p:spPr>
      </p:pic>
      <p:pic>
        <p:nvPicPr>
          <p:cNvPr id="10" name="Image 9">
            <a:extLst>
              <a:ext uri="{FF2B5EF4-FFF2-40B4-BE49-F238E27FC236}">
                <a16:creationId xmlns:a16="http://schemas.microsoft.com/office/drawing/2014/main" id="{A98D117E-4FFA-03C3-D548-DED8A8B8260B}"/>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A6159A6F-EBE3-9524-F2B7-3FFB92F57BAC}"/>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6" name="Image 15">
            <a:extLst>
              <a:ext uri="{FF2B5EF4-FFF2-40B4-BE49-F238E27FC236}">
                <a16:creationId xmlns:a16="http://schemas.microsoft.com/office/drawing/2014/main" id="{ECDF5D1D-EEDC-9D7B-2E84-F408D04D44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7" name="Image 16">
            <a:extLst>
              <a:ext uri="{FF2B5EF4-FFF2-40B4-BE49-F238E27FC236}">
                <a16:creationId xmlns:a16="http://schemas.microsoft.com/office/drawing/2014/main" id="{2E7DCE70-08A6-B1B8-E510-9D479E2348FF}"/>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8" name="Rectangle 17">
            <a:extLst>
              <a:ext uri="{FF2B5EF4-FFF2-40B4-BE49-F238E27FC236}">
                <a16:creationId xmlns:a16="http://schemas.microsoft.com/office/drawing/2014/main" id="{E3CFBFAE-175F-128B-143A-34C3E3F428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9" name="Rectangle 18">
            <a:extLst>
              <a:ext uri="{FF2B5EF4-FFF2-40B4-BE49-F238E27FC236}">
                <a16:creationId xmlns:a16="http://schemas.microsoft.com/office/drawing/2014/main" id="{9AC4B7FD-A4F8-916A-CD4F-60440D0957A2}"/>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0" name="Rectangle 19">
            <a:extLst>
              <a:ext uri="{FF2B5EF4-FFF2-40B4-BE49-F238E27FC236}">
                <a16:creationId xmlns:a16="http://schemas.microsoft.com/office/drawing/2014/main" id="{595016BF-AC5F-7903-83AB-CBDB030334A8}"/>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1" name="Rectangle 20">
            <a:extLst>
              <a:ext uri="{FF2B5EF4-FFF2-40B4-BE49-F238E27FC236}">
                <a16:creationId xmlns:a16="http://schemas.microsoft.com/office/drawing/2014/main" id="{7B60367E-579E-A0D0-7D79-B1DC38F686FF}"/>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931167390"/>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BD1D9D43-7C5D-A6C2-FD8A-5C776AAC62C5}"/>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EF178AA2-36F2-D15E-35CB-19E1C87467BF}"/>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خذوا الكراسة الصفحة 34.  </a:t>
            </a:r>
            <a:endParaRPr sz="2400" dirty="0"/>
          </a:p>
        </p:txBody>
      </p:sp>
      <p:pic>
        <p:nvPicPr>
          <p:cNvPr id="23" name="Espace réservé pour une image  3">
            <a:extLst>
              <a:ext uri="{FF2B5EF4-FFF2-40B4-BE49-F238E27FC236}">
                <a16:creationId xmlns:a16="http://schemas.microsoft.com/office/drawing/2014/main" id="{FAB736A5-0142-AF50-0A77-C0AB30A02577}"/>
              </a:ext>
            </a:extLst>
          </p:cNvPr>
          <p:cNvPicPr>
            <a:picLocks noChangeAspect="1"/>
          </p:cNvPicPr>
          <p:nvPr/>
        </p:nvPicPr>
        <p:blipFill>
          <a:blip r:embed="rId3"/>
          <a:srcRect/>
          <a:stretch>
            <a:fillRect/>
          </a:stretch>
        </p:blipFill>
        <p:spPr>
          <a:xfrm>
            <a:off x="7960105" y="719856"/>
            <a:ext cx="792000" cy="792000"/>
          </a:xfrm>
          <a:prstGeom prst="rect">
            <a:avLst/>
          </a:prstGeom>
        </p:spPr>
      </p:pic>
      <p:pic>
        <p:nvPicPr>
          <p:cNvPr id="5" name="Image 4">
            <a:extLst>
              <a:ext uri="{FF2B5EF4-FFF2-40B4-BE49-F238E27FC236}">
                <a16:creationId xmlns:a16="http://schemas.microsoft.com/office/drawing/2014/main" id="{3E3F9E92-A772-DEE3-1FFB-571654B94833}"/>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29EF61E1-F532-FCE8-81A3-6A4961B36D3E}"/>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D50FEB3E-8BD0-C17C-4853-F0012D3EB5C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A9162F1F-EB04-1A99-8DAB-824AB79E0225}"/>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16F68A40-45C7-083F-8F3F-BB22A5DFE07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B106A1F2-5FB6-2176-04EF-00684276F7D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09447429-B06D-0999-DFE3-AB9D4C02D250}"/>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1E51AF0B-CF55-1884-B129-298458FAAF1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15" name="Image 14">
            <a:extLst>
              <a:ext uri="{FF2B5EF4-FFF2-40B4-BE49-F238E27FC236}">
                <a16:creationId xmlns:a16="http://schemas.microsoft.com/office/drawing/2014/main" id="{C5C2DCF9-8765-2D8F-BDA4-8661B84983CE}"/>
              </a:ext>
            </a:extLst>
          </p:cNvPr>
          <p:cNvPicPr>
            <a:picLocks noChangeAspect="1"/>
          </p:cNvPicPr>
          <p:nvPr/>
        </p:nvPicPr>
        <p:blipFill>
          <a:blip r:embed="rId8"/>
          <a:srcRect/>
          <a:stretch/>
        </p:blipFill>
        <p:spPr>
          <a:xfrm>
            <a:off x="3348054" y="2046103"/>
            <a:ext cx="2697803" cy="4140000"/>
          </a:xfrm>
          <a:prstGeom prst="rect">
            <a:avLst/>
          </a:prstGeom>
        </p:spPr>
      </p:pic>
      <p:sp>
        <p:nvSpPr>
          <p:cNvPr id="19" name="Google Shape;2581;p126">
            <a:extLst>
              <a:ext uri="{FF2B5EF4-FFF2-40B4-BE49-F238E27FC236}">
                <a16:creationId xmlns:a16="http://schemas.microsoft.com/office/drawing/2014/main" id="{7DAEFD80-4C77-6F9B-47A2-2010E32759C7}"/>
              </a:ext>
            </a:extLst>
          </p:cNvPr>
          <p:cNvSpPr/>
          <p:nvPr/>
        </p:nvSpPr>
        <p:spPr>
          <a:xfrm>
            <a:off x="3348054" y="4419599"/>
            <a:ext cx="2697803" cy="1380067"/>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spTree>
    <p:extLst>
      <p:ext uri="{BB962C8B-B14F-4D97-AF65-F5344CB8AC3E}">
        <p14:creationId xmlns:p14="http://schemas.microsoft.com/office/powerpoint/2010/main" val="258855607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B84DC0-8CD9-F6A3-900C-A0C0384060C5}"/>
              </a:ext>
            </a:extLst>
          </p:cNvPr>
          <p:cNvSpPr>
            <a:spLocks noGrp="1"/>
          </p:cNvSpPr>
          <p:nvPr>
            <p:ph type="title"/>
          </p:nvPr>
        </p:nvSpPr>
        <p:spPr/>
        <p:txBody>
          <a:bodyPr/>
          <a:lstStyle/>
          <a:p>
            <a:endParaRPr lang="fr-MA"/>
          </a:p>
        </p:txBody>
      </p:sp>
    </p:spTree>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9" name="Google Shape;2509;p12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أكتبوا حرف الباء مع التنوين</a:t>
            </a:r>
            <a:endParaRPr sz="2400" dirty="0"/>
          </a:p>
        </p:txBody>
      </p:sp>
      <p:pic>
        <p:nvPicPr>
          <p:cNvPr id="22" name="Picture Placeholder 27">
            <a:extLst>
              <a:ext uri="{FF2B5EF4-FFF2-40B4-BE49-F238E27FC236}">
                <a16:creationId xmlns:a16="http://schemas.microsoft.com/office/drawing/2014/main" id="{5EEC74DD-6B5F-B356-0E7B-6765564322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6" name="Image 5">
            <a:extLst>
              <a:ext uri="{FF2B5EF4-FFF2-40B4-BE49-F238E27FC236}">
                <a16:creationId xmlns:a16="http://schemas.microsoft.com/office/drawing/2014/main" id="{F4A8A7F5-5823-E176-3941-4A6D0944F306}"/>
              </a:ext>
            </a:extLst>
          </p:cNvPr>
          <p:cNvPicPr>
            <a:picLocks noChangeAspect="1"/>
          </p:cNvPicPr>
          <p:nvPr/>
        </p:nvPicPr>
        <p:blipFill>
          <a:blip r:embed="rId4"/>
          <a:stretch>
            <a:fillRect/>
          </a:stretch>
        </p:blipFill>
        <p:spPr>
          <a:xfrm>
            <a:off x="917867" y="2428568"/>
            <a:ext cx="7092107" cy="3673432"/>
          </a:xfrm>
          <a:prstGeom prst="rect">
            <a:avLst/>
          </a:prstGeom>
        </p:spPr>
      </p:pic>
      <p:pic>
        <p:nvPicPr>
          <p:cNvPr id="4" name="Image 3">
            <a:extLst>
              <a:ext uri="{FF2B5EF4-FFF2-40B4-BE49-F238E27FC236}">
                <a16:creationId xmlns:a16="http://schemas.microsoft.com/office/drawing/2014/main" id="{9E1FC8DA-A9A9-28E9-69A2-EE2F52964928}"/>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5" name="Image 4">
            <a:extLst>
              <a:ext uri="{FF2B5EF4-FFF2-40B4-BE49-F238E27FC236}">
                <a16:creationId xmlns:a16="http://schemas.microsoft.com/office/drawing/2014/main" id="{32AE1B30-2FBA-7BF0-F11A-1C309997A620}"/>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7" name="Image 6">
            <a:extLst>
              <a:ext uri="{FF2B5EF4-FFF2-40B4-BE49-F238E27FC236}">
                <a16:creationId xmlns:a16="http://schemas.microsoft.com/office/drawing/2014/main" id="{5CF9C7F5-C4B2-5313-B423-0BA0344E80D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F6379BE9-1B58-2D74-B314-E9E33842BF9A}"/>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84FEEB56-76F5-8FB1-ABD4-544A6664B19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B15B64B9-6084-92CF-B4D3-0DF1A595686F}"/>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20954BE-5AB3-97F4-5CE5-8D97C61C9771}"/>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8691C66F-236E-CA6C-D4C4-D643A75C7A79}"/>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07">
          <a:extLst>
            <a:ext uri="{FF2B5EF4-FFF2-40B4-BE49-F238E27FC236}">
              <a16:creationId xmlns:a16="http://schemas.microsoft.com/office/drawing/2014/main" id="{FF1A2BA9-C6DD-2D5A-0042-864D606D0563}"/>
            </a:ext>
          </a:extLst>
        </p:cNvPr>
        <p:cNvGrpSpPr/>
        <p:nvPr/>
      </p:nvGrpSpPr>
      <p:grpSpPr>
        <a:xfrm>
          <a:off x="0" y="0"/>
          <a:ext cx="0" cy="0"/>
          <a:chOff x="0" y="0"/>
          <a:chExt cx="0" cy="0"/>
        </a:xfrm>
      </p:grpSpPr>
      <p:sp>
        <p:nvSpPr>
          <p:cNvPr id="2509" name="Google Shape;2509;p120">
            <a:extLst>
              <a:ext uri="{FF2B5EF4-FFF2-40B4-BE49-F238E27FC236}">
                <a16:creationId xmlns:a16="http://schemas.microsoft.com/office/drawing/2014/main" id="{933827E8-53EA-6DB5-D1B2-9A9F94A4156B}"/>
              </a:ext>
            </a:extLst>
          </p:cNvPr>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  خذوا دفاتر الكتابة. اكتبوا بٍ ثلاث مرات.</a:t>
            </a:r>
            <a:endParaRPr sz="2400" dirty="0"/>
          </a:p>
        </p:txBody>
      </p:sp>
      <p:pic>
        <p:nvPicPr>
          <p:cNvPr id="22" name="Picture Placeholder 27">
            <a:extLst>
              <a:ext uri="{FF2B5EF4-FFF2-40B4-BE49-F238E27FC236}">
                <a16:creationId xmlns:a16="http://schemas.microsoft.com/office/drawing/2014/main" id="{BE922D82-77E0-8A94-F9AD-C1C13C0A80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09974" y="684000"/>
            <a:ext cx="800651" cy="800651"/>
          </a:xfrm>
          <a:prstGeom prst="rect">
            <a:avLst/>
          </a:prstGeom>
        </p:spPr>
      </p:pic>
      <p:pic>
        <p:nvPicPr>
          <p:cNvPr id="6" name="Image 5">
            <a:extLst>
              <a:ext uri="{FF2B5EF4-FFF2-40B4-BE49-F238E27FC236}">
                <a16:creationId xmlns:a16="http://schemas.microsoft.com/office/drawing/2014/main" id="{56DD6C63-1004-382A-9EBD-E9E85BE42052}"/>
              </a:ext>
            </a:extLst>
          </p:cNvPr>
          <p:cNvPicPr>
            <a:picLocks noChangeAspect="1"/>
          </p:cNvPicPr>
          <p:nvPr/>
        </p:nvPicPr>
        <p:blipFill>
          <a:blip r:embed="rId4">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7FD797ED-8EF7-7393-9D67-1DBD438616C5}"/>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9" name="Image 8">
            <a:extLst>
              <a:ext uri="{FF2B5EF4-FFF2-40B4-BE49-F238E27FC236}">
                <a16:creationId xmlns:a16="http://schemas.microsoft.com/office/drawing/2014/main" id="{E8A416DB-A88F-3F77-CF6C-E9F440BA60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0" name="Image 9">
            <a:extLst>
              <a:ext uri="{FF2B5EF4-FFF2-40B4-BE49-F238E27FC236}">
                <a16:creationId xmlns:a16="http://schemas.microsoft.com/office/drawing/2014/main" id="{80A48869-C59D-763C-05B1-08134233CA2F}"/>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1" name="Rectangle 10">
            <a:extLst>
              <a:ext uri="{FF2B5EF4-FFF2-40B4-BE49-F238E27FC236}">
                <a16:creationId xmlns:a16="http://schemas.microsoft.com/office/drawing/2014/main" id="{C2D62ADA-97E0-BB3E-2292-4F8252020B1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2" name="Rectangle 11">
            <a:extLst>
              <a:ext uri="{FF2B5EF4-FFF2-40B4-BE49-F238E27FC236}">
                <a16:creationId xmlns:a16="http://schemas.microsoft.com/office/drawing/2014/main" id="{CD10CF22-5932-5729-3CAC-9ECFB11C744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3588959A-7CC4-17AD-B275-887F09507F06}"/>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A677DF19-5EC2-25B2-78CF-49A764B4A834}"/>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pic>
        <p:nvPicPr>
          <p:cNvPr id="8" name="Image 7">
            <a:extLst>
              <a:ext uri="{FF2B5EF4-FFF2-40B4-BE49-F238E27FC236}">
                <a16:creationId xmlns:a16="http://schemas.microsoft.com/office/drawing/2014/main" id="{7A7B217C-8480-1C79-2F0A-D697F51D07DB}"/>
              </a:ext>
            </a:extLst>
          </p:cNvPr>
          <p:cNvPicPr>
            <a:picLocks noChangeAspect="1"/>
          </p:cNvPicPr>
          <p:nvPr/>
        </p:nvPicPr>
        <p:blipFill>
          <a:blip r:embed="rId8"/>
          <a:stretch>
            <a:fillRect/>
          </a:stretch>
        </p:blipFill>
        <p:spPr>
          <a:xfrm>
            <a:off x="1259617" y="2321900"/>
            <a:ext cx="6517189" cy="3182388"/>
          </a:xfrm>
          <a:prstGeom prst="rect">
            <a:avLst/>
          </a:prstGeom>
        </p:spPr>
      </p:pic>
    </p:spTree>
    <p:extLst>
      <p:ext uri="{BB962C8B-B14F-4D97-AF65-F5344CB8AC3E}">
        <p14:creationId xmlns:p14="http://schemas.microsoft.com/office/powerpoint/2010/main" val="3379929686"/>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14"/>
        <p:cNvGrpSpPr/>
        <p:nvPr/>
      </p:nvGrpSpPr>
      <p:grpSpPr>
        <a:xfrm>
          <a:off x="0" y="0"/>
          <a:ext cx="0" cy="0"/>
          <a:chOff x="0" y="0"/>
          <a:chExt cx="0" cy="0"/>
        </a:xfrm>
      </p:grpSpPr>
      <p:sp>
        <p:nvSpPr>
          <p:cNvPr id="2517" name="Google Shape;2517;p121"/>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ct val="100000"/>
              <a:buFont typeface="Arial"/>
              <a:buNone/>
            </a:pPr>
            <a:r>
              <a:rPr lang="ar-MA" sz="2000" b="1" dirty="0">
                <a:solidFill>
                  <a:srgbClr val="A5A5A5"/>
                </a:solidFill>
                <a:latin typeface="Microsoft Uighur" panose="02000000000000000000" pitchFamily="2" charset="-78"/>
                <a:ea typeface="Arial"/>
                <a:cs typeface="Microsoft Uighur" panose="02000000000000000000" pitchFamily="2" charset="-78"/>
                <a:sym typeface="Arial"/>
              </a:rPr>
              <a:t>وقت النجمة الآن. الفائز بنجمة المشاركة بهدوء هو (هي) صديقكم (صديقتكم)............. صفقوا له (لها).</a:t>
            </a:r>
            <a:endParaRPr sz="2000" dirty="0"/>
          </a:p>
        </p:txBody>
      </p:sp>
      <p:pic>
        <p:nvPicPr>
          <p:cNvPr id="4" name="Espace réservé pour une image  3">
            <a:extLst>
              <a:ext uri="{FF2B5EF4-FFF2-40B4-BE49-F238E27FC236}">
                <a16:creationId xmlns:a16="http://schemas.microsoft.com/office/drawing/2014/main" id="{D23BBD96-77AB-F652-56BC-39F653110B80}"/>
              </a:ext>
            </a:extLst>
          </p:cNvPr>
          <p:cNvPicPr>
            <a:picLocks noGrp="1" noChangeAspect="1"/>
          </p:cNvPicPr>
          <p:nvPr>
            <p:ph type="pic" idx="4294967295"/>
          </p:nvPr>
        </p:nvPicPr>
        <p:blipFill>
          <a:blip r:embed="rId5"/>
          <a:srcRect/>
          <a:stretch>
            <a:fillRect/>
          </a:stretch>
        </p:blipFill>
        <p:spPr>
          <a:xfrm>
            <a:off x="7961592" y="719138"/>
            <a:ext cx="792162" cy="792162"/>
          </a:xfrm>
          <a:prstGeom prst="rect">
            <a:avLst/>
          </a:prstGeom>
        </p:spPr>
      </p:pic>
      <p:pic>
        <p:nvPicPr>
          <p:cNvPr id="16" name="Joyful_Prize_Celebration_Animation">
            <a:hlinkClick r:id="" action="ppaction://media"/>
            <a:extLst>
              <a:ext uri="{FF2B5EF4-FFF2-40B4-BE49-F238E27FC236}">
                <a16:creationId xmlns:a16="http://schemas.microsoft.com/office/drawing/2014/main" id="{5E0BFE13-57BC-21B9-7CBE-684C09C3843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2" descr="Une image contenant noir, obscurité&#10;&#10;Le contenu généré par l’IA peut être incorrect.">
            <a:extLst>
              <a:ext uri="{FF2B5EF4-FFF2-40B4-BE49-F238E27FC236}">
                <a16:creationId xmlns:a16="http://schemas.microsoft.com/office/drawing/2014/main" id="{66630EC8-BF4A-8CB0-B5A5-309D341E12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32020" y="6241000"/>
            <a:ext cx="540000" cy="540000"/>
          </a:xfrm>
          <a:prstGeom prst="rect">
            <a:avLst/>
          </a:prstGeom>
        </p:spPr>
      </p:pic>
      <p:pic>
        <p:nvPicPr>
          <p:cNvPr id="6" name="Image 5">
            <a:extLst>
              <a:ext uri="{FF2B5EF4-FFF2-40B4-BE49-F238E27FC236}">
                <a16:creationId xmlns:a16="http://schemas.microsoft.com/office/drawing/2014/main" id="{2A480F43-CC06-D815-7070-B20AAA544556}"/>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7" name="Image 6">
            <a:extLst>
              <a:ext uri="{FF2B5EF4-FFF2-40B4-BE49-F238E27FC236}">
                <a16:creationId xmlns:a16="http://schemas.microsoft.com/office/drawing/2014/main" id="{8FE74370-682A-6745-59F6-232BF566B766}"/>
              </a:ext>
            </a:extLst>
          </p:cNvPr>
          <p:cNvPicPr>
            <a:picLocks noChangeAspect="1"/>
          </p:cNvPicPr>
          <p:nvPr/>
        </p:nvPicPr>
        <p:blipFill>
          <a:blip r:embed="rId9">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8" name="Image 7">
            <a:extLst>
              <a:ext uri="{FF2B5EF4-FFF2-40B4-BE49-F238E27FC236}">
                <a16:creationId xmlns:a16="http://schemas.microsoft.com/office/drawing/2014/main" id="{CD99A2D1-0F39-F60D-409B-932825A0E3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9" name="Image 8">
            <a:extLst>
              <a:ext uri="{FF2B5EF4-FFF2-40B4-BE49-F238E27FC236}">
                <a16:creationId xmlns:a16="http://schemas.microsoft.com/office/drawing/2014/main" id="{702B6E55-0AD1-131C-A10D-A88779413EDF}"/>
              </a:ext>
            </a:extLst>
          </p:cNvPr>
          <p:cNvPicPr>
            <a:picLocks noChangeAspect="1"/>
          </p:cNvPicPr>
          <p:nvPr/>
        </p:nvPicPr>
        <p:blipFill>
          <a:blip r:embed="rId11">
            <a:alphaModFix amt="20000"/>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0" name="Rectangle 9">
            <a:extLst>
              <a:ext uri="{FF2B5EF4-FFF2-40B4-BE49-F238E27FC236}">
                <a16:creationId xmlns:a16="http://schemas.microsoft.com/office/drawing/2014/main" id="{6EAF0546-C64B-35EB-C918-1E248186B1B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1" name="Rectangle 10">
            <a:extLst>
              <a:ext uri="{FF2B5EF4-FFF2-40B4-BE49-F238E27FC236}">
                <a16:creationId xmlns:a16="http://schemas.microsoft.com/office/drawing/2014/main" id="{302EB171-04F3-318D-A994-F4B7E9DDA407}"/>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5FB07924-4A65-5184-A1BA-62408AA6DB9E}"/>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3" name="Rectangle 12">
            <a:extLst>
              <a:ext uri="{FF2B5EF4-FFF2-40B4-BE49-F238E27FC236}">
                <a16:creationId xmlns:a16="http://schemas.microsoft.com/office/drawing/2014/main" id="{B6753D5F-3D68-FCBF-4525-1BCA6A736318}"/>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16"/>
                                        </p:tgtEl>
                                      </p:cBhvr>
                                    </p:cmd>
                                  </p:childTnLst>
                                </p:cTn>
                              </p:par>
                            </p:childTnLst>
                          </p:cTn>
                        </p:par>
                        <p:par>
                          <p:cTn id="7" fill="hold">
                            <p:stCondLst>
                              <p:cond delay="7835"/>
                            </p:stCondLst>
                            <p:childTnLst>
                              <p:par>
                                <p:cTn id="8" presetID="1" presetClass="entr" presetSubtype="0" fill="hold"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6"/>
                                        </p:tgtEl>
                                      </p:cBhvr>
                                    </p:cmd>
                                  </p:childTnLst>
                                </p:cTn>
                              </p:par>
                            </p:childTnLst>
                          </p:cTn>
                        </p:par>
                      </p:childTnLst>
                    </p:cTn>
                  </p:par>
                </p:childTnLst>
              </p:cTn>
              <p:nextCondLst>
                <p:cond evt="onClick" delay="0">
                  <p:tgtEl>
                    <p:spTgt spid="16"/>
                  </p:tgtEl>
                </p:cond>
              </p:nextCondLst>
            </p:seq>
            <p:video>
              <p:cMediaNode vol="80000">
                <p:cTn id="15" fill="hold" display="0">
                  <p:stCondLst>
                    <p:cond delay="indefinite"/>
                  </p:stCondLst>
                </p:cTn>
                <p:tgtEl>
                  <p:spTgt spid="16"/>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7CE3E-703D-AD5A-B497-B82EFC0EDE8B}"/>
            </a:ext>
          </a:extLst>
        </p:cNvPr>
        <p:cNvGrpSpPr/>
        <p:nvPr/>
      </p:nvGrpSpPr>
      <p:grpSpPr>
        <a:xfrm>
          <a:off x="0" y="0"/>
          <a:ext cx="0" cy="0"/>
          <a:chOff x="0" y="0"/>
          <a:chExt cx="0" cy="0"/>
        </a:xfrm>
      </p:grpSpPr>
      <p:sp>
        <p:nvSpPr>
          <p:cNvPr id="26" name="Titre 3">
            <a:extLst>
              <a:ext uri="{FF2B5EF4-FFF2-40B4-BE49-F238E27FC236}">
                <a16:creationId xmlns:a16="http://schemas.microsoft.com/office/drawing/2014/main" id="{DEAC2E08-B7B7-EDF3-82FF-D1FA2F65C90F}"/>
              </a:ext>
            </a:extLst>
          </p:cNvPr>
          <p:cNvSpPr>
            <a:spLocks noGrp="1"/>
          </p:cNvSpPr>
          <p:nvPr>
            <p:ph type="title"/>
          </p:nvPr>
        </p:nvSpPr>
        <p:spPr>
          <a:xfrm>
            <a:off x="326807" y="874536"/>
            <a:ext cx="7886700" cy="720000"/>
          </a:xfrm>
        </p:spPr>
        <p:txBody>
          <a:bodyPr/>
          <a:lstStyle/>
          <a:p>
            <a:r>
              <a:rPr lang="ar-MA" sz="4000" dirty="0"/>
              <a:t>اختــتام الحــصة</a:t>
            </a:r>
            <a:endParaRPr lang="fr-MA" sz="4000" dirty="0"/>
          </a:p>
        </p:txBody>
      </p:sp>
      <p:pic>
        <p:nvPicPr>
          <p:cNvPr id="28" name="Image 27">
            <a:extLst>
              <a:ext uri="{FF2B5EF4-FFF2-40B4-BE49-F238E27FC236}">
                <a16:creationId xmlns:a16="http://schemas.microsoft.com/office/drawing/2014/main" id="{1E820472-A642-0EA7-0A15-F2C6F2786152}"/>
              </a:ext>
            </a:extLst>
          </p:cNvPr>
          <p:cNvPicPr>
            <a:picLocks noChangeAspect="1"/>
          </p:cNvPicPr>
          <p:nvPr/>
        </p:nvPicPr>
        <p:blipFill rotWithShape="1">
          <a:blip r:embed="rId2">
            <a:extLst>
              <a:ext uri="{28A0092B-C50C-407E-A947-70E740481C1C}">
                <a14:useLocalDpi xmlns:a14="http://schemas.microsoft.com/office/drawing/2010/main" val="0"/>
              </a:ext>
            </a:extLst>
          </a:blip>
          <a:srcRect l="-5495" t="10740" r="-4368" b="1155"/>
          <a:stretch>
            <a:fillRect/>
          </a:stretch>
        </p:blipFill>
        <p:spPr>
          <a:xfrm>
            <a:off x="678137" y="1807373"/>
            <a:ext cx="7789894" cy="4824000"/>
          </a:xfrm>
          <a:prstGeom prst="rect">
            <a:avLst/>
          </a:prstGeom>
        </p:spPr>
      </p:pic>
      <p:sp>
        <p:nvSpPr>
          <p:cNvPr id="29" name="Espace réservé du texte 5">
            <a:extLst>
              <a:ext uri="{FF2B5EF4-FFF2-40B4-BE49-F238E27FC236}">
                <a16:creationId xmlns:a16="http://schemas.microsoft.com/office/drawing/2014/main" id="{38A0DFC2-1CC0-9DF9-D5AA-8D1332F03A00}"/>
              </a:ext>
            </a:extLst>
          </p:cNvPr>
          <p:cNvSpPr txBox="1">
            <a:spLocks/>
          </p:cNvSpPr>
          <p:nvPr/>
        </p:nvSpPr>
        <p:spPr>
          <a:xfrm>
            <a:off x="2322000" y="2854324"/>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r" rtl="1">
              <a:buClr>
                <a:srgbClr val="424D7B"/>
              </a:buClr>
              <a:buSzPct val="50000"/>
            </a:pPr>
            <a:r>
              <a:rPr lang="ar-MA" sz="2800" b="1" dirty="0">
                <a:cs typeface="Microsoft Uighur" panose="02000000000000000000" pitchFamily="2" charset="-78"/>
              </a:rPr>
              <a:t>ماذا تعلمتم اليوم؟ </a:t>
            </a:r>
          </a:p>
        </p:txBody>
      </p:sp>
      <p:sp>
        <p:nvSpPr>
          <p:cNvPr id="30" name="ZoneTexte 29">
            <a:extLst>
              <a:ext uri="{FF2B5EF4-FFF2-40B4-BE49-F238E27FC236}">
                <a16:creationId xmlns:a16="http://schemas.microsoft.com/office/drawing/2014/main" id="{A38CAAA8-A3E0-32DE-A6D5-0DDD4F721D8C}"/>
              </a:ext>
            </a:extLst>
          </p:cNvPr>
          <p:cNvSpPr txBox="1"/>
          <p:nvPr/>
        </p:nvSpPr>
        <p:spPr>
          <a:xfrm>
            <a:off x="5290572" y="1777877"/>
            <a:ext cx="1880644" cy="646331"/>
          </a:xfrm>
          <a:prstGeom prst="rect">
            <a:avLst/>
          </a:prstGeom>
          <a:noFill/>
        </p:spPr>
        <p:txBody>
          <a:bodyPr wrap="none" rtlCol="0">
            <a:spAutoFit/>
          </a:bodyPr>
          <a:lstStyle/>
          <a:p>
            <a:pPr lvl="0" algn="r" rtl="1"/>
            <a:r>
              <a:rPr lang="ar-MA" sz="3600" b="1" dirty="0">
                <a:solidFill>
                  <a:srgbClr val="424D7B"/>
                </a:solidFill>
                <a:latin typeface="Microsoft Uighur" panose="02000000000000000000" pitchFamily="2" charset="-78"/>
                <a:cs typeface="Microsoft Uighur" panose="02000000000000000000" pitchFamily="2" charset="-78"/>
              </a:rPr>
              <a:t>اختــتام الحــصة</a:t>
            </a:r>
            <a:endParaRPr kumimoji="0" lang="ar-MA" sz="3600" b="1" i="0" u="none" strike="noStrike" kern="1200" cap="none" spc="0" normalizeH="0" baseline="0" noProof="0" dirty="0">
              <a:ln>
                <a:noFill/>
              </a:ln>
              <a:solidFill>
                <a:srgbClr val="424D7B"/>
              </a:solidFill>
              <a:effectLst/>
              <a:uLnTx/>
              <a:uFillTx/>
              <a:latin typeface="Microsoft Uighur" panose="02000000000000000000" pitchFamily="2" charset="-78"/>
              <a:ea typeface="+mn-ea"/>
              <a:cs typeface="Microsoft Uighur" panose="02000000000000000000" pitchFamily="2" charset="-78"/>
            </a:endParaRPr>
          </a:p>
        </p:txBody>
      </p:sp>
      <p:sp>
        <p:nvSpPr>
          <p:cNvPr id="2" name="Ellipse 1">
            <a:extLst>
              <a:ext uri="{FF2B5EF4-FFF2-40B4-BE49-F238E27FC236}">
                <a16:creationId xmlns:a16="http://schemas.microsoft.com/office/drawing/2014/main" id="{D49053BA-D8B4-2491-CAB0-DB35EF212450}"/>
              </a:ext>
            </a:extLst>
          </p:cNvPr>
          <p:cNvSpPr/>
          <p:nvPr/>
        </p:nvSpPr>
        <p:spPr>
          <a:xfrm>
            <a:off x="5274882" y="1034330"/>
            <a:ext cx="400412" cy="400412"/>
          </a:xfrm>
          <a:prstGeom prst="ellipse">
            <a:avLst/>
          </a:prstGeom>
          <a:solidFill>
            <a:srgbClr val="00ACA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rPr>
              <a:t>4</a:t>
            </a:r>
          </a:p>
        </p:txBody>
      </p:sp>
      <p:pic>
        <p:nvPicPr>
          <p:cNvPr id="3" name="Image 2">
            <a:extLst>
              <a:ext uri="{FF2B5EF4-FFF2-40B4-BE49-F238E27FC236}">
                <a16:creationId xmlns:a16="http://schemas.microsoft.com/office/drawing/2014/main" id="{4BFAB2A9-26E8-3F3A-A008-AD38BE4551E7}"/>
              </a:ext>
            </a:extLst>
          </p:cNvPr>
          <p:cNvPicPr>
            <a:picLocks noChangeAspect="1"/>
          </p:cNvPicPr>
          <p:nvPr/>
        </p:nvPicPr>
        <p:blipFill>
          <a:blip r:embed="rId3"/>
          <a:srcRect/>
          <a:stretch/>
        </p:blipFill>
        <p:spPr>
          <a:xfrm>
            <a:off x="7234367" y="2051573"/>
            <a:ext cx="650176" cy="654612"/>
          </a:xfrm>
          <a:prstGeom prst="rect">
            <a:avLst/>
          </a:prstGeom>
        </p:spPr>
      </p:pic>
    </p:spTree>
    <p:extLst>
      <p:ext uri="{BB962C8B-B14F-4D97-AF65-F5344CB8AC3E}">
        <p14:creationId xmlns:p14="http://schemas.microsoft.com/office/powerpoint/2010/main" val="2708551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25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1" fill="hold" grpId="0" nodeType="withEffect">
                                  <p:stCondLst>
                                    <p:cond delay="1200"/>
                                  </p:stCondLst>
                                  <p:childTnLst>
                                    <p:set>
                                      <p:cBhvr>
                                        <p:cTn id="8" dur="1" fill="hold">
                                          <p:stCondLst>
                                            <p:cond delay="0"/>
                                          </p:stCondLst>
                                        </p:cTn>
                                        <p:tgtEl>
                                          <p:spTgt spid="30"/>
                                        </p:tgtEl>
                                        <p:attrNameLst>
                                          <p:attrName>style.visibility</p:attrName>
                                        </p:attrNameLst>
                                      </p:cBhvr>
                                      <p:to>
                                        <p:strVal val="visible"/>
                                      </p:to>
                                    </p:set>
                                    <p:animEffect transition="in" filter="wipe(up)">
                                      <p:cBhvr>
                                        <p:cTn id="9" dur="250"/>
                                        <p:tgtEl>
                                          <p:spTgt spid="30"/>
                                        </p:tgtEl>
                                      </p:cBhvr>
                                    </p:animEffect>
                                  </p:childTnLst>
                                </p:cTn>
                              </p:par>
                              <p:par>
                                <p:cTn id="10" presetID="10" presetClass="entr" presetSubtype="0" fill="hold" nodeType="withEffect">
                                  <p:stCondLst>
                                    <p:cond delay="12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BEC253-6F68-F353-3907-22D95C13E139}"/>
              </a:ext>
            </a:extLst>
          </p:cNvPr>
          <p:cNvSpPr>
            <a:spLocks noGrp="1"/>
          </p:cNvSpPr>
          <p:nvPr>
            <p:ph type="title"/>
          </p:nvPr>
        </p:nvSpPr>
        <p:spPr/>
        <p:txBody>
          <a:bodyPr/>
          <a:lstStyle/>
          <a:p>
            <a:endParaRPr lang="fr-MA"/>
          </a:p>
        </p:txBody>
      </p:sp>
    </p:spTree>
  </p:cSld>
  <p:clrMapOvr>
    <a:masterClrMapping/>
  </p:clrMapOvr>
  <p:transition spd="slow">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0467C0-94E3-8B5C-8A97-098974FAA440}"/>
              </a:ext>
            </a:extLst>
          </p:cNvPr>
          <p:cNvSpPr>
            <a:spLocks noGrp="1"/>
          </p:cNvSpPr>
          <p:nvPr>
            <p:ph type="title"/>
          </p:nvPr>
        </p:nvSpPr>
        <p:spPr/>
        <p:txBody>
          <a:bodyPr/>
          <a:lstStyle/>
          <a:p>
            <a:endParaRPr lang="fr-MA"/>
          </a:p>
        </p:txBody>
      </p:sp>
    </p:spTree>
    <p:extLst>
      <p:ext uri="{BB962C8B-B14F-4D97-AF65-F5344CB8AC3E}">
        <p14:creationId xmlns:p14="http://schemas.microsoft.com/office/powerpoint/2010/main" val="3071373378"/>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82" name="Google Shape;2582;p12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lvl="0">
              <a:buClr>
                <a:srgbClr val="A5A5A5"/>
              </a:buClr>
            </a:pPr>
            <a:r>
              <a:rPr lang="ar-MA" sz="2400" b="1" dirty="0">
                <a:solidFill>
                  <a:srgbClr val="A5A5A5"/>
                </a:solidFill>
                <a:latin typeface="Microsoft Uighur" panose="02000000000000000000" pitchFamily="2" charset="-78"/>
                <a:ea typeface="Arial"/>
                <a:cs typeface="Microsoft Uighur" panose="02000000000000000000" pitchFamily="2" charset="-78"/>
                <a:sym typeface="Arial"/>
              </a:rPr>
              <a:t>في البيت اقرؤوا المقاطع والكلمات  على الكراسة ص 34.  </a:t>
            </a:r>
            <a:endParaRPr sz="2400" dirty="0"/>
          </a:p>
        </p:txBody>
      </p:sp>
      <p:pic>
        <p:nvPicPr>
          <p:cNvPr id="29" name="Espace réservé pour une image  4">
            <a:extLst>
              <a:ext uri="{FF2B5EF4-FFF2-40B4-BE49-F238E27FC236}">
                <a16:creationId xmlns:a16="http://schemas.microsoft.com/office/drawing/2014/main" id="{0394A773-FC5E-62F5-0F14-91A26117F152}"/>
              </a:ext>
            </a:extLst>
          </p:cNvPr>
          <p:cNvPicPr>
            <a:picLocks noGrp="1" noChangeAspect="1"/>
          </p:cNvPicPr>
          <p:nvPr>
            <p:ph type="pic" sz="quarter" idx="12"/>
          </p:nvPr>
        </p:nvPicPr>
        <p:blipFill>
          <a:blip r:embed="rId3"/>
          <a:srcRect/>
          <a:stretch>
            <a:fillRect/>
          </a:stretch>
        </p:blipFill>
        <p:spPr>
          <a:xfrm>
            <a:off x="6939462" y="4712899"/>
            <a:ext cx="1225765" cy="1225765"/>
          </a:xfrm>
          <a:prstGeom prst="rect">
            <a:avLst/>
          </a:prstGeom>
        </p:spPr>
      </p:pic>
      <p:pic>
        <p:nvPicPr>
          <p:cNvPr id="11" name="Espace réservé pour une image  3">
            <a:extLst>
              <a:ext uri="{FF2B5EF4-FFF2-40B4-BE49-F238E27FC236}">
                <a16:creationId xmlns:a16="http://schemas.microsoft.com/office/drawing/2014/main" id="{3523422D-AB3D-D90E-437B-EC48CED25C0F}"/>
              </a:ext>
            </a:extLst>
          </p:cNvPr>
          <p:cNvPicPr>
            <a:picLocks noChangeAspect="1"/>
          </p:cNvPicPr>
          <p:nvPr/>
        </p:nvPicPr>
        <p:blipFill>
          <a:blip r:embed="rId4"/>
          <a:srcRect/>
          <a:stretch>
            <a:fillRect/>
          </a:stretch>
        </p:blipFill>
        <p:spPr>
          <a:xfrm>
            <a:off x="7961592" y="719138"/>
            <a:ext cx="792162" cy="792162"/>
          </a:xfrm>
          <a:prstGeom prst="rect">
            <a:avLst/>
          </a:prstGeom>
        </p:spPr>
      </p:pic>
      <p:pic>
        <p:nvPicPr>
          <p:cNvPr id="13" name="Image 12">
            <a:extLst>
              <a:ext uri="{FF2B5EF4-FFF2-40B4-BE49-F238E27FC236}">
                <a16:creationId xmlns:a16="http://schemas.microsoft.com/office/drawing/2014/main" id="{FBB8401A-A064-90B9-3F11-D2597A825790}"/>
              </a:ext>
            </a:extLst>
          </p:cNvPr>
          <p:cNvPicPr>
            <a:picLocks noChangeAspect="1"/>
          </p:cNvPicPr>
          <p:nvPr/>
        </p:nvPicPr>
        <p:blipFill>
          <a:blip r:embed="rId5"/>
          <a:srcRect/>
          <a:stretch/>
        </p:blipFill>
        <p:spPr>
          <a:xfrm>
            <a:off x="3348054" y="2046103"/>
            <a:ext cx="2697803" cy="4140000"/>
          </a:xfrm>
          <a:prstGeom prst="rect">
            <a:avLst/>
          </a:prstGeom>
        </p:spPr>
      </p:pic>
      <p:sp>
        <p:nvSpPr>
          <p:cNvPr id="2581" name="Google Shape;2581;p126"/>
          <p:cNvSpPr/>
          <p:nvPr/>
        </p:nvSpPr>
        <p:spPr>
          <a:xfrm>
            <a:off x="3348054" y="2383535"/>
            <a:ext cx="2697803" cy="2017777"/>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Microsoft Uighur" panose="02000000000000000000" pitchFamily="2" charset="-78"/>
              <a:ea typeface="Calibri"/>
              <a:cs typeface="Microsoft Uighur" panose="02000000000000000000" pitchFamily="2" charset="-78"/>
              <a:sym typeface="Calibri"/>
            </a:endParaRPr>
          </a:p>
        </p:txBody>
      </p:sp>
      <p:pic>
        <p:nvPicPr>
          <p:cNvPr id="2" name="Image 1">
            <a:extLst>
              <a:ext uri="{FF2B5EF4-FFF2-40B4-BE49-F238E27FC236}">
                <a16:creationId xmlns:a16="http://schemas.microsoft.com/office/drawing/2014/main" id="{A7232E2E-3A73-E0E0-9C77-DB3DFABFDAFB}"/>
              </a:ext>
            </a:extLst>
          </p:cNvPr>
          <p:cNvPicPr>
            <a:picLocks noChangeAspect="1"/>
          </p:cNvPicPr>
          <p:nvPr/>
        </p:nvPicPr>
        <p:blipFill>
          <a:blip r:embed="rId6">
            <a:alphaModFix amt="20000"/>
            <a:extLst>
              <a:ext uri="{28A0092B-C50C-407E-A947-70E740481C1C}">
                <a14:useLocalDpi xmlns:a14="http://schemas.microsoft.com/office/drawing/2010/main" val="0"/>
              </a:ext>
            </a:extLst>
          </a:blip>
          <a:srcRect/>
          <a:stretch/>
        </p:blipFill>
        <p:spPr>
          <a:xfrm>
            <a:off x="7870183" y="136738"/>
            <a:ext cx="278069" cy="278069"/>
          </a:xfrm>
          <a:prstGeom prst="rect">
            <a:avLst/>
          </a:prstGeom>
          <a:ln>
            <a:noFill/>
          </a:ln>
        </p:spPr>
      </p:pic>
      <p:pic>
        <p:nvPicPr>
          <p:cNvPr id="12" name="Image 11">
            <a:extLst>
              <a:ext uri="{FF2B5EF4-FFF2-40B4-BE49-F238E27FC236}">
                <a16:creationId xmlns:a16="http://schemas.microsoft.com/office/drawing/2014/main" id="{189D494D-977C-C7B6-0948-82397C143908}"/>
              </a:ext>
            </a:extLst>
          </p:cNvPr>
          <p:cNvPicPr>
            <a:picLocks noChangeAspect="1"/>
          </p:cNvPicPr>
          <p:nvPr/>
        </p:nvPicPr>
        <p:blipFill>
          <a:blip r:embed="rId7">
            <a:alphaModFix amt="20000"/>
            <a:extLst>
              <a:ext uri="{28A0092B-C50C-407E-A947-70E740481C1C}">
                <a14:useLocalDpi xmlns:a14="http://schemas.microsoft.com/office/drawing/2010/main" val="0"/>
              </a:ext>
            </a:extLst>
          </a:blip>
          <a:srcRect/>
          <a:stretch/>
        </p:blipFill>
        <p:spPr>
          <a:xfrm>
            <a:off x="6050169" y="136738"/>
            <a:ext cx="278069" cy="278069"/>
          </a:xfrm>
          <a:prstGeom prst="rect">
            <a:avLst/>
          </a:prstGeom>
          <a:ln>
            <a:noFill/>
          </a:ln>
        </p:spPr>
      </p:pic>
      <p:pic>
        <p:nvPicPr>
          <p:cNvPr id="14" name="Image 13">
            <a:extLst>
              <a:ext uri="{FF2B5EF4-FFF2-40B4-BE49-F238E27FC236}">
                <a16:creationId xmlns:a16="http://schemas.microsoft.com/office/drawing/2014/main" id="{ADC5C3AB-DD15-F10E-8899-57150C0BF80B}"/>
              </a:ext>
            </a:extLst>
          </p:cNvPr>
          <p:cNvPicPr>
            <a:picLocks noChangeAspect="1"/>
          </p:cNvPicPr>
          <p:nvPr/>
        </p:nvPicPr>
        <p:blipFill>
          <a:blip r:embed="rId8">
            <a:alphaModFix amt="20000"/>
            <a:extLst>
              <a:ext uri="{28A0092B-C50C-407E-A947-70E740481C1C}">
                <a14:useLocalDpi xmlns:a14="http://schemas.microsoft.com/office/drawing/2010/main" val="0"/>
              </a:ext>
            </a:extLst>
          </a:blip>
          <a:srcRect/>
          <a:stretch/>
        </p:blipFill>
        <p:spPr>
          <a:xfrm>
            <a:off x="4018241" y="136738"/>
            <a:ext cx="278069" cy="278069"/>
          </a:xfrm>
          <a:prstGeom prst="rect">
            <a:avLst/>
          </a:prstGeom>
          <a:ln>
            <a:noFill/>
          </a:ln>
        </p:spPr>
      </p:pic>
      <p:pic>
        <p:nvPicPr>
          <p:cNvPr id="15" name="Image 14">
            <a:extLst>
              <a:ext uri="{FF2B5EF4-FFF2-40B4-BE49-F238E27FC236}">
                <a16:creationId xmlns:a16="http://schemas.microsoft.com/office/drawing/2014/main" id="{679B9AB1-20BC-CCAE-F368-82C1E3D3BDB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107559" y="136738"/>
            <a:ext cx="278069" cy="278069"/>
          </a:xfrm>
          <a:prstGeom prst="rect">
            <a:avLst/>
          </a:prstGeom>
          <a:ln>
            <a:noFill/>
          </a:ln>
        </p:spPr>
      </p:pic>
      <p:sp>
        <p:nvSpPr>
          <p:cNvPr id="16" name="Rectangle 15">
            <a:extLst>
              <a:ext uri="{FF2B5EF4-FFF2-40B4-BE49-F238E27FC236}">
                <a16:creationId xmlns:a16="http://schemas.microsoft.com/office/drawing/2014/main" id="{8D2FAE0B-5B2E-23C0-906B-E234AE52A1A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a:t>
            </a:r>
          </a:p>
        </p:txBody>
      </p:sp>
      <p:sp>
        <p:nvSpPr>
          <p:cNvPr id="17" name="Rectangle 16">
            <a:extLst>
              <a:ext uri="{FF2B5EF4-FFF2-40B4-BE49-F238E27FC236}">
                <a16:creationId xmlns:a16="http://schemas.microsoft.com/office/drawing/2014/main" id="{028B8269-C5A5-AEAA-1949-8BE40767411C}"/>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0AFAFE61-1C3B-8F88-4DDC-80125AFA9022}"/>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9" name="Rectangle 18">
            <a:extLst>
              <a:ext uri="{FF2B5EF4-FFF2-40B4-BE49-F238E27FC236}">
                <a16:creationId xmlns:a16="http://schemas.microsoft.com/office/drawing/2014/main" id="{D2F1D2CC-74FF-6BDD-507B-3F60ACDC69DB}"/>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7D81F-4700-54CB-B673-EF2388F53A64}"/>
              </a:ext>
            </a:extLst>
          </p:cNvPr>
          <p:cNvSpPr>
            <a:spLocks noGrp="1"/>
          </p:cNvSpPr>
          <p:nvPr>
            <p:ph type="title"/>
          </p:nvPr>
        </p:nvSpPr>
        <p:spPr/>
        <p:txBody>
          <a:bodyPr/>
          <a:lstStyle/>
          <a:p>
            <a:endParaRPr lang="fr-MA"/>
          </a:p>
        </p:txBody>
      </p:sp>
    </p:spTree>
    <p:extLst>
      <p:ext uri="{BB962C8B-B14F-4D97-AF65-F5344CB8AC3E}">
        <p14:creationId xmlns:p14="http://schemas.microsoft.com/office/powerpoint/2010/main" val="2729699641"/>
      </p:ext>
    </p:extLst>
  </p:cSld>
  <p:clrMapOvr>
    <a:masterClrMapping/>
  </p:clrMapOvr>
  <p:transition spd="slow">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44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MA" sz="36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MA" sz="3600" b="1" i="0" u="none" strike="noStrike" kern="1200" cap="none" spc="0" normalizeH="0" baseline="0" noProof="0" dirty="0">
                  <a:ln>
                    <a:noFill/>
                  </a:ln>
                  <a:solidFill>
                    <a:srgbClr val="C00000"/>
                  </a:solidFill>
                  <a:effectLst/>
                  <a:uLnTx/>
                  <a:uFillTx/>
                  <a:latin typeface="Microsoft Uighur" panose="02000000000000000000" pitchFamily="2" charset="-78"/>
                  <a:ea typeface="+mn-ea"/>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36140502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4" name="Google Shape;1334;p8"/>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r" rtl="1">
              <a:lnSpc>
                <a:spcPct val="100000"/>
              </a:lnSpc>
              <a:spcBef>
                <a:spcPts val="0"/>
              </a:spcBef>
              <a:spcAft>
                <a:spcPts val="0"/>
              </a:spcAft>
              <a:buClr>
                <a:srgbClr val="A5A5A5"/>
              </a:buClr>
              <a:buSzPts val="1600"/>
              <a:buFont typeface="Arial"/>
              <a:buNone/>
            </a:pPr>
            <a:r>
              <a:rPr lang="ar-MA" sz="2400" b="1" dirty="0">
                <a:solidFill>
                  <a:schemeClr val="bg1">
                    <a:lumMod val="50000"/>
                  </a:schemeClr>
                </a:solidFill>
                <a:latin typeface="Microsoft Uighur" panose="02000000000000000000" pitchFamily="2" charset="-78"/>
                <a:ea typeface="Arial"/>
                <a:cs typeface="Microsoft Uighur" panose="02000000000000000000" pitchFamily="2" charset="-78"/>
                <a:sym typeface="Arial"/>
              </a:rPr>
              <a:t>قبل أن نبدأ حصة اليوم سأذكركم بشروط الحصول على نجمة التميز. </a:t>
            </a:r>
            <a:endParaRPr sz="2400" dirty="0">
              <a:solidFill>
                <a:schemeClr val="bg1">
                  <a:lumMod val="50000"/>
                </a:schemeClr>
              </a:solidFill>
            </a:endParaRPr>
          </a:p>
        </p:txBody>
      </p:sp>
      <p:sp>
        <p:nvSpPr>
          <p:cNvPr id="21" name="Google Shape;1333;p8">
            <a:extLst>
              <a:ext uri="{FF2B5EF4-FFF2-40B4-BE49-F238E27FC236}">
                <a16:creationId xmlns:a16="http://schemas.microsoft.com/office/drawing/2014/main" id="{BD891F63-A62E-7701-969E-70B08CCA8A37}"/>
              </a:ext>
            </a:extLst>
          </p:cNvPr>
          <p:cNvSpPr txBox="1"/>
          <p:nvPr/>
        </p:nvSpPr>
        <p:spPr>
          <a:xfrm>
            <a:off x="1382328" y="4838990"/>
            <a:ext cx="3542203" cy="52318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Clr>
                <a:srgbClr val="0C0C0C"/>
              </a:buClr>
              <a:buSzPts val="2800"/>
              <a:buNone/>
              <a:defRPr sz="2800" b="1">
                <a:solidFill>
                  <a:srgbClr val="424D7B"/>
                </a:solidFill>
              </a:defRPr>
            </a:lvl1pPr>
          </a:lstStyle>
          <a:p>
            <a:pPr algn="r" rtl="1"/>
            <a:r>
              <a:rPr lang="ar-MA" dirty="0">
                <a:latin typeface="Microsoft Uighur" panose="02000000000000000000" pitchFamily="2" charset="-78"/>
                <a:cs typeface="Microsoft Uighur" panose="02000000000000000000" pitchFamily="2" charset="-78"/>
              </a:rPr>
              <a:t>دونَ أَنْ أَقِفَ، أَرْفَعُ أُصْبُعي لِلْإجابَةِ. </a:t>
            </a:r>
          </a:p>
        </p:txBody>
      </p:sp>
      <p:sp>
        <p:nvSpPr>
          <p:cNvPr id="22" name="Espace réservé du texte 2">
            <a:extLst>
              <a:ext uri="{FF2B5EF4-FFF2-40B4-BE49-F238E27FC236}">
                <a16:creationId xmlns:a16="http://schemas.microsoft.com/office/drawing/2014/main" id="{6433A37C-36FE-C007-81B6-F57B8340C2F3}"/>
              </a:ext>
            </a:extLst>
          </p:cNvPr>
          <p:cNvSpPr txBox="1">
            <a:spLocks/>
          </p:cNvSpPr>
          <p:nvPr/>
        </p:nvSpPr>
        <p:spPr>
          <a:xfrm>
            <a:off x="1716891" y="2568290"/>
            <a:ext cx="4151010" cy="432000"/>
          </a:xfrm>
          <a:prstGeom prst="roundRect">
            <a:avLst>
              <a:gd name="adj" fmla="val 16667"/>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r>
              <a:rPr lang="ar-MA" sz="2800" b="1" dirty="0">
                <a:solidFill>
                  <a:srgbClr val="424D7B"/>
                </a:solidFill>
                <a:latin typeface="Microsoft Uighur" panose="02000000000000000000" pitchFamily="2" charset="-78"/>
                <a:ea typeface="+mn-ea"/>
                <a:cs typeface="Microsoft Uighur" panose="02000000000000000000" pitchFamily="2" charset="-78"/>
              </a:rPr>
              <a:t>أُنْصِتُ وأَنْتَبِهُ جَيِّداً للدَّرْسِ</a:t>
            </a:r>
            <a:r>
              <a:rPr lang="ar-MA" sz="2800" dirty="0">
                <a:solidFill>
                  <a:srgbClr val="424D7B"/>
                </a:solidFill>
                <a:latin typeface="Microsoft Uighur" panose="02000000000000000000" pitchFamily="2" charset="-78"/>
                <a:cs typeface="Microsoft Uighur" panose="02000000000000000000" pitchFamily="2" charset="-78"/>
              </a:rPr>
              <a:t>. </a:t>
            </a:r>
          </a:p>
        </p:txBody>
      </p:sp>
      <p:sp>
        <p:nvSpPr>
          <p:cNvPr id="23" name="Ellipse 28">
            <a:extLst>
              <a:ext uri="{FF2B5EF4-FFF2-40B4-BE49-F238E27FC236}">
                <a16:creationId xmlns:a16="http://schemas.microsoft.com/office/drawing/2014/main" id="{7C72049C-E7EC-F523-DD40-1FD295D242B1}"/>
              </a:ext>
            </a:extLst>
          </p:cNvPr>
          <p:cNvSpPr/>
          <p:nvPr/>
        </p:nvSpPr>
        <p:spPr>
          <a:xfrm>
            <a:off x="6070183" y="1920227"/>
            <a:ext cx="1800000" cy="1800000"/>
          </a:xfrm>
          <a:prstGeom prst="ellipse">
            <a:avLst/>
          </a:prstGeom>
          <a:blipFill>
            <a:blip r:embed="rId3"/>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24" name="Ellipse 29">
            <a:extLst>
              <a:ext uri="{FF2B5EF4-FFF2-40B4-BE49-F238E27FC236}">
                <a16:creationId xmlns:a16="http://schemas.microsoft.com/office/drawing/2014/main" id="{83B61568-ED86-9D75-BF45-23F9A248C024}"/>
              </a:ext>
            </a:extLst>
          </p:cNvPr>
          <p:cNvSpPr/>
          <p:nvPr/>
        </p:nvSpPr>
        <p:spPr>
          <a:xfrm>
            <a:off x="5063566" y="4200580"/>
            <a:ext cx="1800000" cy="1800000"/>
          </a:xfrm>
          <a:prstGeom prst="ellipse">
            <a:avLst/>
          </a:prstGeom>
          <a:blipFill>
            <a:blip r:embed="rId4"/>
            <a:stretch>
              <a:fillRect/>
            </a:stretch>
          </a:blipFill>
          <a:ln w="76200">
            <a:solidFill>
              <a:srgbClr val="A1A6B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pic>
        <p:nvPicPr>
          <p:cNvPr id="36" name="Espace réservé pour une image  19" descr="Une image contenant dessin humoristique, clipart, illustration, Dessin animé&#10;&#10;Le contenu généré par l’IA peut être incorrect.">
            <a:extLst>
              <a:ext uri="{FF2B5EF4-FFF2-40B4-BE49-F238E27FC236}">
                <a16:creationId xmlns:a16="http://schemas.microsoft.com/office/drawing/2014/main" id="{06D95B51-E939-7AE5-B219-365D11AC6910}"/>
              </a:ext>
            </a:extLst>
          </p:cNvPr>
          <p:cNvPicPr>
            <a:picLocks noGrp="1" noChangeAspect="1"/>
          </p:cNvPicPr>
          <p:nvPr>
            <p:ph type="pic" sz="quarter" idx="12"/>
          </p:nvPr>
        </p:nvPicPr>
        <p:blipFill>
          <a:blip r:embed="rId5"/>
          <a:srcRect/>
          <a:stretch>
            <a:fillRect/>
          </a:stretch>
        </p:blipFill>
        <p:spPr>
          <a:xfrm>
            <a:off x="7924249" y="684000"/>
            <a:ext cx="830475" cy="830475"/>
          </a:xfrm>
          <a:prstGeom prst="rect">
            <a:avLst/>
          </a:prstGeom>
        </p:spPr>
      </p:pic>
      <p:pic>
        <p:nvPicPr>
          <p:cNvPr id="2" name="Image 1">
            <a:extLst>
              <a:ext uri="{FF2B5EF4-FFF2-40B4-BE49-F238E27FC236}">
                <a16:creationId xmlns:a16="http://schemas.microsoft.com/office/drawing/2014/main" id="{A300D746-970A-FF7E-B6A3-F619611C316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A603DE6E-8057-16AE-6819-4BC009D4FF7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050169" y="136738"/>
            <a:ext cx="278069" cy="278069"/>
          </a:xfrm>
          <a:prstGeom prst="rect">
            <a:avLst/>
          </a:prstGeom>
          <a:ln>
            <a:noFill/>
          </a:ln>
        </p:spPr>
      </p:pic>
      <p:pic>
        <p:nvPicPr>
          <p:cNvPr id="4" name="Image 3">
            <a:extLst>
              <a:ext uri="{FF2B5EF4-FFF2-40B4-BE49-F238E27FC236}">
                <a16:creationId xmlns:a16="http://schemas.microsoft.com/office/drawing/2014/main" id="{917CA38B-581D-F607-EE6C-AB2C7986C1CF}"/>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018241" y="136738"/>
            <a:ext cx="278069" cy="278069"/>
          </a:xfrm>
          <a:prstGeom prst="rect">
            <a:avLst/>
          </a:prstGeom>
          <a:ln>
            <a:noFill/>
          </a:ln>
        </p:spPr>
      </p:pic>
      <p:pic>
        <p:nvPicPr>
          <p:cNvPr id="5" name="Image 4">
            <a:extLst>
              <a:ext uri="{FF2B5EF4-FFF2-40B4-BE49-F238E27FC236}">
                <a16:creationId xmlns:a16="http://schemas.microsoft.com/office/drawing/2014/main" id="{F0FE13BD-B549-D4A3-21C8-2E4EC0BBA367}"/>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2107559" y="136738"/>
            <a:ext cx="278069" cy="278069"/>
          </a:xfrm>
          <a:prstGeom prst="rect">
            <a:avLst/>
          </a:prstGeom>
          <a:ln>
            <a:noFill/>
          </a:ln>
        </p:spPr>
      </p:pic>
      <p:sp>
        <p:nvSpPr>
          <p:cNvPr id="6" name="Rectangle 5">
            <a:extLst>
              <a:ext uri="{FF2B5EF4-FFF2-40B4-BE49-F238E27FC236}">
                <a16:creationId xmlns:a16="http://schemas.microsoft.com/office/drawing/2014/main" id="{E9F37C9D-E086-5C66-73C1-495246875D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افتتاح الحصة</a:t>
            </a:r>
          </a:p>
        </p:txBody>
      </p:sp>
      <p:sp>
        <p:nvSpPr>
          <p:cNvPr id="7" name="Rectangle 6">
            <a:extLst>
              <a:ext uri="{FF2B5EF4-FFF2-40B4-BE49-F238E27FC236}">
                <a16:creationId xmlns:a16="http://schemas.microsoft.com/office/drawing/2014/main" id="{7535B708-F9D1-B784-240E-59842A89FC78}"/>
              </a:ext>
            </a:extLst>
          </p:cNvPr>
          <p:cNvSpPr>
            <a:spLocks/>
          </p:cNvSpPr>
          <p:nvPr/>
        </p:nvSpPr>
        <p:spPr>
          <a:xfrm>
            <a:off x="4805556" y="1374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DDCA21C6-3498-4073-B34B-57A9F2F1273C}"/>
              </a:ext>
            </a:extLst>
          </p:cNvPr>
          <p:cNvSpPr>
            <a:spLocks/>
          </p:cNvSpPr>
          <p:nvPr/>
        </p:nvSpPr>
        <p:spPr>
          <a:xfrm>
            <a:off x="864331"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اختــتام الحــصة</a:t>
            </a:r>
          </a:p>
        </p:txBody>
      </p:sp>
      <p:sp>
        <p:nvSpPr>
          <p:cNvPr id="9" name="Rectangle 8">
            <a:extLst>
              <a:ext uri="{FF2B5EF4-FFF2-40B4-BE49-F238E27FC236}">
                <a16:creationId xmlns:a16="http://schemas.microsoft.com/office/drawing/2014/main" id="{C33CD770-188D-4D11-0D37-880893841607}"/>
              </a:ext>
            </a:extLst>
          </p:cNvPr>
          <p:cNvSpPr>
            <a:spLocks/>
          </p:cNvSpPr>
          <p:nvPr/>
        </p:nvSpPr>
        <p:spPr>
          <a:xfrm>
            <a:off x="2870775" y="126807"/>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ea typeface="+mn-ea"/>
                <a:cs typeface="Microsoft Uighur" panose="02000000000000000000" pitchFamily="2" charset="-78"/>
              </a:rPr>
              <a:t>قراءة/ كتابة</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921B0D-43F3-AFF8-0C02-FB0987D217EB}"/>
              </a:ext>
            </a:extLst>
          </p:cNvPr>
          <p:cNvSpPr>
            <a:spLocks noGrp="1"/>
          </p:cNvSpPr>
          <p:nvPr>
            <p:ph type="title"/>
          </p:nvPr>
        </p:nvSpPr>
        <p:spPr/>
        <p:txBody>
          <a:bodyPr/>
          <a:lstStyle/>
          <a:p>
            <a:endParaRPr lang="fr-MA"/>
          </a:p>
        </p:txBody>
      </p:sp>
    </p:spTree>
  </p:cSld>
  <p:clrMapOvr>
    <a:masterClrMapping/>
  </p:clrMapOvr>
  <p:transition spd="slow">
    <p:fade/>
  </p:transition>
</p:sld>
</file>

<file path=ppt/theme/theme1.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Thème Office">
  <a:themeElements>
    <a:clrScheme name="Thème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02- معــــــــــجم">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04- قراءة/ كتابة">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01- نشاط اعتيادي">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3995</TotalTime>
  <Words>1596</Words>
  <Application>Microsoft Office PowerPoint</Application>
  <PresentationFormat>Affichage à l'écran (4:3)</PresentationFormat>
  <Paragraphs>407</Paragraphs>
  <Slides>78</Slides>
  <Notes>18</Notes>
  <HiddenSlides>0</HiddenSlides>
  <MMClips>6</MMClips>
  <ScaleCrop>false</ScaleCrop>
  <HeadingPairs>
    <vt:vector size="6" baseType="variant">
      <vt:variant>
        <vt:lpstr>Polices utilisées</vt:lpstr>
      </vt:variant>
      <vt:variant>
        <vt:i4>10</vt:i4>
      </vt:variant>
      <vt:variant>
        <vt:lpstr>Thème</vt:lpstr>
      </vt:variant>
      <vt:variant>
        <vt:i4>14</vt:i4>
      </vt:variant>
      <vt:variant>
        <vt:lpstr>Titres des diapositives</vt:lpstr>
      </vt:variant>
      <vt:variant>
        <vt:i4>78</vt:i4>
      </vt:variant>
    </vt:vector>
  </HeadingPairs>
  <TitlesOfParts>
    <vt:vector size="102" baseType="lpstr">
      <vt:lpstr>Microsoft Uighur</vt:lpstr>
      <vt:lpstr>Noto Sans Symbols</vt:lpstr>
      <vt:lpstr>Dosis ExtraBold</vt:lpstr>
      <vt:lpstr>Modern Love</vt:lpstr>
      <vt:lpstr>Dosis Medium</vt:lpstr>
      <vt:lpstr>Dosis</vt:lpstr>
      <vt:lpstr>Wingdings</vt:lpstr>
      <vt:lpstr>Calibri</vt:lpstr>
      <vt:lpstr>Dosis SemiBold</vt:lpstr>
      <vt:lpstr>Arial</vt:lpstr>
      <vt:lpstr>1_Env-Enseignant</vt:lpstr>
      <vt:lpstr>1_04- قراءة/ كتابة</vt:lpstr>
      <vt:lpstr>2_Env-Enseignant</vt:lpstr>
      <vt:lpstr>2_04- قراءة/ كتابة</vt:lpstr>
      <vt:lpstr>3_04- قراءة/ كتابة</vt:lpstr>
      <vt:lpstr>2_01- نشاط اعتيادي</vt:lpstr>
      <vt:lpstr>3_01- نشاط اعتيادي</vt:lpstr>
      <vt:lpstr>3_Env-Enseignant</vt:lpstr>
      <vt:lpstr>4_Env-Enseignant</vt:lpstr>
      <vt:lpstr>01- نشاط اعتيادي</vt:lpstr>
      <vt:lpstr>03- استماع وتحدث</vt:lpstr>
      <vt:lpstr>2_03- استماع وتحدث</vt:lpstr>
      <vt:lpstr>1_Thème Office</vt:lpstr>
      <vt:lpstr>02- معــــــــــجم</vt:lpstr>
      <vt:lpstr>Présentation PowerPoint</vt:lpstr>
      <vt:lpstr>Présentation PowerPoint</vt:lpstr>
      <vt:lpstr>تنظيم حصص الأسبوع</vt:lpstr>
      <vt:lpstr>هيكلة حصة اليوم</vt:lpstr>
      <vt:lpstr>عند نهاية الحصة</vt:lpstr>
      <vt:lpstr>افتتاح الحصة</vt:lpstr>
      <vt:lpstr>Présentation PowerPoint</vt:lpstr>
      <vt:lpstr>قبل أن نبدأ حصة اليوم سأذكركم بشروط الحصول على نجمة التميز. </vt:lpstr>
      <vt:lpstr>Présentation PowerPoint</vt:lpstr>
      <vt:lpstr>1. يتم إعداد لوحة للمقاطع على الشكل المشار إليه؛  2. ترسم اللوحة على ورقة للعرض تلصق بشكل دائم؛ 3. يتم إغناؤها تدريجيا بالحرف المقدم نهاية حصص تقديمه؛ 4. تستثمر اللوحة في بداية النشاط الاعتيادي اليومي؛ 5. يتم الرجوع إلى اللوحة متى كانت الحاجة لتذكير المتعلمين بالحروف المدروسة؛ 6. ينصح بتعويد المتعلمين على قراءة لوحة المقاطع في أي وقت متاح.     </vt:lpstr>
      <vt:lpstr>من يمر لقراءة لوحة المقاطع ؟  (خاص بالفئة د). </vt:lpstr>
      <vt:lpstr>أقرأ أنا. انتبهوا.</vt:lpstr>
      <vt:lpstr>نقرأ معا.</vt:lpstr>
      <vt:lpstr>انتبهوا الآن. سنتذكر الكلمات التي تعلمناها في الحصة السابقة.</vt:lpstr>
      <vt:lpstr>أنا أشير وأنت تقول. </vt:lpstr>
      <vt:lpstr>ما هذه؟  رددوا – هذه مدرسة </vt:lpstr>
      <vt:lpstr>الآن سوف نراجع الكلمات التي تعرفناها. أنا أشير وأنت تقول. في المدرسة .......</vt:lpstr>
      <vt:lpstr>لاحظوا الصور -  ما المكان التي لا نجده في المدرسة؟ </vt:lpstr>
      <vt:lpstr>أحسنتم ؛ غرفة النوم لا نجدها في المدرسة</vt:lpstr>
      <vt:lpstr>استماع وتحدث</vt:lpstr>
      <vt:lpstr>الآن سنمر إلى الحكاية. هل أنتم مستعدون؟ </vt:lpstr>
      <vt:lpstr>Présentation PowerPoint</vt:lpstr>
      <vt:lpstr>ماذا رسمت الطفلة؟ </vt:lpstr>
      <vt:lpstr>سنعيد الاستماع للحكاية. أنصتوا جيدا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وقت النجمة الآن. الفائز بنجمة المشاركة بهدوء هو (هي) صديقكم (صديقتكم)............. صفقوا له (لها).</vt:lpstr>
      <vt:lpstr>استراحة قصيرة قبل أن نواصل. قفوا، سنقوم بحركات  </vt:lpstr>
      <vt:lpstr>قراءة/ كتابة</vt:lpstr>
      <vt:lpstr>الآن سنتعلم كيف نقرأ ونكتب حرف الباء مع التنوين. تابعوا معي</vt:lpstr>
      <vt:lpstr>Présentation PowerPoint</vt:lpstr>
      <vt:lpstr>Présentation PowerPoint</vt:lpstr>
      <vt:lpstr>Présentation PowerPoint</vt:lpstr>
      <vt:lpstr>Présentation PowerPoint</vt:lpstr>
      <vt:lpstr>أقرأ.</vt:lpstr>
      <vt:lpstr>من يقرأ؟ ستمرون كلكم للقراءة.</vt:lpstr>
      <vt:lpstr>Présentation PowerPoint</vt:lpstr>
      <vt:lpstr>Présentation PowerPoint</vt:lpstr>
      <vt:lpstr>خذوا الكراسة الصفحة 34. </vt:lpstr>
      <vt:lpstr>في ثنائيات – كل واحد منكم يقرأ الكلمات لزميله </vt:lpstr>
      <vt:lpstr>وقت النجمة الآن. الفائز بنجمة المشاركة بهدوء : ....   </vt:lpstr>
      <vt:lpstr>قفوا، سننشد الحروف. </vt:lpstr>
      <vt:lpstr>الآن سنتعلم كيف نكتب حرف الباء مع التنوين.</vt:lpstr>
      <vt:lpstr> سأكتب الآن حرف الباء مع تنوين الفتح.  </vt:lpstr>
      <vt:lpstr>الآن دوركم، اكتبوا باً على الألواح. </vt:lpstr>
      <vt:lpstr>ارفعوا ألواحكم. يقدم الأستاذ التغذية الراجعة المناسبة.</vt:lpstr>
      <vt:lpstr> سأكتب الآن حرف الباء مع تنوين الضم.   </vt:lpstr>
      <vt:lpstr>الآن دوركم، اكتبوا بٌ على الألواح. </vt:lpstr>
      <vt:lpstr>ارفعوا ألواحكم. يقدم الأستاذ التغذية الراجعة المناسبة.</vt:lpstr>
      <vt:lpstr> سأكتب الآن حرف الباء مع تنوين الكسر.    </vt:lpstr>
      <vt:lpstr>الآن دوركم، اكتبوا بٍ على الألواح.</vt:lpstr>
      <vt:lpstr>ارفعوا ألواحكم. يقدم الأستاذ التغذية الراجعة المناسبة.</vt:lpstr>
      <vt:lpstr>خذوا الكراسة الصفحة 34.  </vt:lpstr>
      <vt:lpstr>  أكتبوا حرف الباء مع التنوين</vt:lpstr>
      <vt:lpstr>  خذوا دفاتر الكتابة. اكتبوا بٍ ثلاث مرات.</vt:lpstr>
      <vt:lpstr>وقت النجمة الآن. الفائز بنجمة المشاركة بهدوء هو (هي) صديقكم (صديقتكم)............. صفقوا له (لها).</vt:lpstr>
      <vt:lpstr>اختــتام الحــصة</vt:lpstr>
      <vt:lpstr>Présentation PowerPoint</vt:lpstr>
      <vt:lpstr>Présentation PowerPoint</vt:lpstr>
      <vt:lpstr>في البيت اقرؤوا المقاطع والكلمات  على الكراسة ص 34.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KHAOUA AZEDDIN</dc:creator>
  <cp:lastModifiedBy>KHAOUA AZEDDIN</cp:lastModifiedBy>
  <cp:revision>1</cp:revision>
  <dcterms:modified xsi:type="dcterms:W3CDTF">2025-11-10T19:51:23Z</dcterms:modified>
</cp:coreProperties>
</file>