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19.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0.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1.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3" r:id="rId2"/>
    <p:sldMasterId id="2147483707" r:id="rId3"/>
    <p:sldMasterId id="2147483730" r:id="rId4"/>
    <p:sldMasterId id="2147483749" r:id="rId5"/>
    <p:sldMasterId id="2147483767" r:id="rId6"/>
    <p:sldMasterId id="2147483790" r:id="rId7"/>
    <p:sldMasterId id="2147483814" r:id="rId8"/>
    <p:sldMasterId id="2147483816" r:id="rId9"/>
    <p:sldMasterId id="2147483857" r:id="rId10"/>
    <p:sldMasterId id="2147483881" r:id="rId11"/>
    <p:sldMasterId id="2147483899" r:id="rId12"/>
    <p:sldMasterId id="2147483925" r:id="rId13"/>
    <p:sldMasterId id="2147483965" r:id="rId14"/>
    <p:sldMasterId id="2147483978" r:id="rId15"/>
    <p:sldMasterId id="2147484001" r:id="rId16"/>
    <p:sldMasterId id="2147484027" r:id="rId17"/>
    <p:sldMasterId id="2147484042" r:id="rId18"/>
    <p:sldMasterId id="2147484056" r:id="rId19"/>
    <p:sldMasterId id="2147484059" r:id="rId20"/>
    <p:sldMasterId id="2147484074" r:id="rId21"/>
    <p:sldMasterId id="2147484099" r:id="rId22"/>
  </p:sldMasterIdLst>
  <p:notesMasterIdLst>
    <p:notesMasterId r:id="rId103"/>
  </p:notesMasterIdLst>
  <p:sldIdLst>
    <p:sldId id="2147482746" r:id="rId23"/>
    <p:sldId id="2147482629" r:id="rId24"/>
    <p:sldId id="2147482496" r:id="rId25"/>
    <p:sldId id="2147482471" r:id="rId26"/>
    <p:sldId id="2147482602" r:id="rId27"/>
    <p:sldId id="2147482616" r:id="rId28"/>
    <p:sldId id="2147482603" r:id="rId29"/>
    <p:sldId id="261" r:id="rId30"/>
    <p:sldId id="2147482617" r:id="rId31"/>
    <p:sldId id="264" r:id="rId32"/>
    <p:sldId id="2147482718" r:id="rId33"/>
    <p:sldId id="2147482640" r:id="rId34"/>
    <p:sldId id="2134806339" r:id="rId35"/>
    <p:sldId id="2147482451" r:id="rId36"/>
    <p:sldId id="2147482408" r:id="rId37"/>
    <p:sldId id="2147482486" r:id="rId38"/>
    <p:sldId id="2147482409" r:id="rId39"/>
    <p:sldId id="2147482452" r:id="rId40"/>
    <p:sldId id="2147482453" r:id="rId41"/>
    <p:sldId id="2147482454" r:id="rId42"/>
    <p:sldId id="2147482456" r:id="rId43"/>
    <p:sldId id="2147482457" r:id="rId44"/>
    <p:sldId id="2147482605" r:id="rId45"/>
    <p:sldId id="2147482719" r:id="rId46"/>
    <p:sldId id="2134806253" r:id="rId47"/>
    <p:sldId id="2134806490" r:id="rId48"/>
    <p:sldId id="2147482720" r:id="rId49"/>
    <p:sldId id="2147482721" r:id="rId50"/>
    <p:sldId id="2147482722" r:id="rId51"/>
    <p:sldId id="2147482723" r:id="rId52"/>
    <p:sldId id="2147482724" r:id="rId53"/>
    <p:sldId id="2134806499" r:id="rId54"/>
    <p:sldId id="2147482725" r:id="rId55"/>
    <p:sldId id="2134806501" r:id="rId56"/>
    <p:sldId id="2147482726" r:id="rId57"/>
    <p:sldId id="2147482727" r:id="rId58"/>
    <p:sldId id="2147482728" r:id="rId59"/>
    <p:sldId id="2147482729" r:id="rId60"/>
    <p:sldId id="2134806506" r:id="rId61"/>
    <p:sldId id="325" r:id="rId62"/>
    <p:sldId id="326" r:id="rId63"/>
    <p:sldId id="2147482606" r:id="rId64"/>
    <p:sldId id="2134806261" r:id="rId65"/>
    <p:sldId id="2147482730" r:id="rId66"/>
    <p:sldId id="2134806473" r:id="rId67"/>
    <p:sldId id="2134806474" r:id="rId68"/>
    <p:sldId id="2147482641" r:id="rId69"/>
    <p:sldId id="2147482624" r:id="rId70"/>
    <p:sldId id="2147482731" r:id="rId71"/>
    <p:sldId id="2147482626" r:id="rId72"/>
    <p:sldId id="2147482627" r:id="rId73"/>
    <p:sldId id="2147482628" r:id="rId74"/>
    <p:sldId id="2147482631" r:id="rId75"/>
    <p:sldId id="2147482732" r:id="rId76"/>
    <p:sldId id="2147482630" r:id="rId77"/>
    <p:sldId id="2134806378" r:id="rId78"/>
    <p:sldId id="2147482632" r:id="rId79"/>
    <p:sldId id="2147482438" r:id="rId80"/>
    <p:sldId id="2134806418" r:id="rId81"/>
    <p:sldId id="2134806541" r:id="rId82"/>
    <p:sldId id="2147482733" r:id="rId83"/>
    <p:sldId id="2147482734" r:id="rId84"/>
    <p:sldId id="2147482735" r:id="rId85"/>
    <p:sldId id="2147482736" r:id="rId86"/>
    <p:sldId id="2147482737" r:id="rId87"/>
    <p:sldId id="2147482738" r:id="rId88"/>
    <p:sldId id="2147482739" r:id="rId89"/>
    <p:sldId id="2147482740" r:id="rId90"/>
    <p:sldId id="2147482741" r:id="rId91"/>
    <p:sldId id="2147482742" r:id="rId92"/>
    <p:sldId id="2147482743" r:id="rId93"/>
    <p:sldId id="2147482744" r:id="rId94"/>
    <p:sldId id="2147482745" r:id="rId95"/>
    <p:sldId id="2147482439" r:id="rId96"/>
    <p:sldId id="2147482607" r:id="rId97"/>
    <p:sldId id="2134806317" r:id="rId98"/>
    <p:sldId id="2147482458" r:id="rId99"/>
    <p:sldId id="2134806325" r:id="rId100"/>
    <p:sldId id="2147482464" r:id="rId101"/>
    <p:sldId id="2147482648" r:id="rId10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585"/>
    <a:srgbClr val="1E3F48"/>
    <a:srgbClr val="FFFFFF"/>
    <a:srgbClr val="0097B2"/>
    <a:srgbClr val="7FB9BE"/>
    <a:srgbClr val="4C5155"/>
    <a:srgbClr val="D6E9EA"/>
    <a:srgbClr val="F6F6F6"/>
    <a:srgbClr val="70B1B6"/>
    <a:srgbClr val="C3D2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37" autoAdjust="0"/>
    <p:restoredTop sz="94660"/>
  </p:normalViewPr>
  <p:slideViewPr>
    <p:cSldViewPr snapToGrid="0">
      <p:cViewPr varScale="1">
        <p:scale>
          <a:sx n="75" d="100"/>
          <a:sy n="75" d="100"/>
        </p:scale>
        <p:origin x="83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14/11/2025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09" name="Google Shape;1309;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38" name="Google Shape;13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1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9.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5.png"/><Relationship Id="rId9" Type="http://schemas.microsoft.com/office/2007/relationships/hdphoto" Target="../media/hdphoto2.wdp"/></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2.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17.png"/><Relationship Id="rId9" Type="http://schemas.microsoft.com/office/2007/relationships/hdphoto" Target="../media/hdphoto4.wdp"/></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22.pn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 Id="rId4" Type="http://schemas.openxmlformats.org/officeDocument/2006/relationships/image" Target="../media/image7.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6.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6.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17.png"/><Relationship Id="rId9" Type="http://schemas.microsoft.com/office/2007/relationships/hdphoto" Target="../media/hdphoto4.wdp"/></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0.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0.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0.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8.xm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8.xm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8.xm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8.xml"/><Relationship Id="rId5" Type="http://schemas.openxmlformats.org/officeDocument/2006/relationships/image" Target="../media/image10.png"/><Relationship Id="rId4" Type="http://schemas.openxmlformats.org/officeDocument/2006/relationships/image" Target="../media/image12.png"/></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0.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0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0.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0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0.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09.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2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2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3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20.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20.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5.png"/><Relationship Id="rId9" Type="http://schemas.microsoft.com/office/2007/relationships/hdphoto" Target="../media/hdphoto2.wdp"/></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1.xml"/><Relationship Id="rId4" Type="http://schemas.openxmlformats.org/officeDocument/2006/relationships/image" Target="../media/image7.png"/></Relationships>
</file>

<file path=ppt/slideLayouts/_rels/slideLayout33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17.png"/><Relationship Id="rId9" Type="http://schemas.microsoft.com/office/2007/relationships/hdphoto" Target="../media/hdphoto4.wdp"/></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2.xml"/><Relationship Id="rId4" Type="http://schemas.openxmlformats.org/officeDocument/2006/relationships/image" Target="../media/image7.png"/></Relationships>
</file>

<file path=ppt/slideLayouts/_rels/slideLayout36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2.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6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2.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6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2.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6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2.xml"/><Relationship Id="rId6" Type="http://schemas.microsoft.com/office/2007/relationships/hdphoto" Target="../media/hdphoto2.wdp"/><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7" name="Espace réservé pour une image  16">
            <a:extLst>
              <a:ext uri="{FF2B5EF4-FFF2-40B4-BE49-F238E27FC236}">
                <a16:creationId xmlns:a16="http://schemas.microsoft.com/office/drawing/2014/main" id="{03CC5F6B-B034-CB22-1385-6E3A0F7CBE36}"/>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14290707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55267" y="738000"/>
            <a:ext cx="828000" cy="828000"/>
          </a:xfrm>
          <a:prstGeom prst="rect">
            <a:avLst/>
          </a:prstGeom>
        </p:spPr>
        <p:txBody>
          <a:bodyPr/>
          <a:lstStyle/>
          <a:p>
            <a:endParaRPr lang="fr-MA" dirty="0"/>
          </a:p>
        </p:txBody>
      </p:sp>
    </p:spTree>
    <p:extLst>
      <p:ext uri="{BB962C8B-B14F-4D97-AF65-F5344CB8AC3E}">
        <p14:creationId xmlns:p14="http://schemas.microsoft.com/office/powerpoint/2010/main" val="265982883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491437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253398739"/>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79218441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95834931"/>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419760934"/>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8251603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523719586"/>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960981278"/>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94831708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34350762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1965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8985715"/>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75259235"/>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64490452"/>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690312084"/>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23748128"/>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1953498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174675460"/>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49437917"/>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400884342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11483143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2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831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2696647423"/>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1926999591"/>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11462" y="3100065"/>
            <a:ext cx="915635"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053003" y="5597907"/>
            <a:ext cx="137409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p>
            <a:endParaRPr lang="fr-MA"/>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4802934" y="4376851"/>
            <a:ext cx="1624163"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n-cs"/>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p>
            <a:endParaRPr lang="fr-MA"/>
          </a:p>
        </p:txBody>
      </p:sp>
    </p:spTree>
    <p:extLst>
      <p:ext uri="{BB962C8B-B14F-4D97-AF65-F5344CB8AC3E}">
        <p14:creationId xmlns:p14="http://schemas.microsoft.com/office/powerpoint/2010/main" val="721211988"/>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n-cs"/>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540123549"/>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n-cs"/>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156953566"/>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572930047"/>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n-cs"/>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2248168455"/>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25827004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622982481"/>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995603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ide" type="blank" preserve="1">
  <p:cSld name="Vide">
    <p:bg>
      <p:bgPr>
        <a:blipFill dpi="0" rotWithShape="1">
          <a:blip r:embed="rId2">
            <a:lum/>
          </a:blip>
          <a:srcRect/>
          <a:stretch>
            <a:fillRect t="-2000" b="-6000"/>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8739069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71004835"/>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61356558"/>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02765879"/>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88827049"/>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48482254"/>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15368143"/>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30890735"/>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01022663"/>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vl1pPr>
          </a:lstStyle>
          <a:p>
            <a:endParaRPr lang="fr-MA"/>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vl1pPr>
          </a:lstStyle>
          <a:p>
            <a:endParaRPr lang="fr-MA"/>
          </a:p>
        </p:txBody>
      </p:sp>
    </p:spTree>
    <p:extLst>
      <p:ext uri="{BB962C8B-B14F-4D97-AF65-F5344CB8AC3E}">
        <p14:creationId xmlns:p14="http://schemas.microsoft.com/office/powerpoint/2010/main" val="4240404032"/>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237495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74356264"/>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31873973"/>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423984673"/>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993361902"/>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13452516"/>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32052755"/>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4775226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56082823"/>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11854816"/>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673120982"/>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7267408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06628474"/>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25533642"/>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3890528"/>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vl1p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n-lt"/>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2950763"/>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90454238"/>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69580265"/>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02285887"/>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vl1pPr>
          </a:lstStyle>
          <a:p>
            <a:endParaRPr lang="fr-MA"/>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vl1pPr>
          </a:lstStyle>
          <a:p>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16917646"/>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154317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358717"/>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539025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0960583"/>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4598342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7561067"/>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6172687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25014155"/>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62200260"/>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5986629"/>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61112197"/>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365180571"/>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18883595"/>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5661661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039193371"/>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66654856"/>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669857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46582222"/>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70532357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3636371"/>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6955558"/>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19385475"/>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80396700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80688612"/>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7413998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03088460"/>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17694271"/>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91491082"/>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7315323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648595973"/>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06134389"/>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796915430"/>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53274580"/>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538348947"/>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68313956"/>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5516980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76732791"/>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3557778641"/>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p>
            <a:endParaRPr lang="fr-MA"/>
          </a:p>
        </p:txBody>
      </p:sp>
    </p:spTree>
    <p:extLst>
      <p:ext uri="{BB962C8B-B14F-4D97-AF65-F5344CB8AC3E}">
        <p14:creationId xmlns:p14="http://schemas.microsoft.com/office/powerpoint/2010/main" val="791719909"/>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Tree>
    <p:extLst>
      <p:ext uri="{BB962C8B-B14F-4D97-AF65-F5344CB8AC3E}">
        <p14:creationId xmlns:p14="http://schemas.microsoft.com/office/powerpoint/2010/main" val="1932136302"/>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Tree>
    <p:extLst>
      <p:ext uri="{BB962C8B-B14F-4D97-AF65-F5344CB8AC3E}">
        <p14:creationId xmlns:p14="http://schemas.microsoft.com/office/powerpoint/2010/main" val="456429548"/>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3409182689"/>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2993871830"/>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قــــــــــراءة ح1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قــــــــــراءة ح2</a:t>
            </a:r>
          </a:p>
        </p:txBody>
      </p:sp>
    </p:spTree>
    <p:extLst>
      <p:ext uri="{BB962C8B-B14F-4D97-AF65-F5344CB8AC3E}">
        <p14:creationId xmlns:p14="http://schemas.microsoft.com/office/powerpoint/2010/main" val="4083559827"/>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3566442218"/>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430049254"/>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p>
            <a:endParaRPr lang="fr-MA"/>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p>
            <a:endParaRPr lang="fr-MA"/>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p>
            <a:endParaRPr lang="fr-MA"/>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p>
            <a:endParaRPr lang="fr-MA"/>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2428466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ect">
            <a:avLst/>
          </a:prstGeom>
          <a:ln>
            <a:noFill/>
          </a:ln>
        </p:spPr>
        <p:txBody>
          <a:bodyPr anchor="ctr"/>
          <a:lstStyle>
            <a:lvl1pPr marL="0" indent="0" algn="ctr" rtl="1">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ect">
            <a:avLst/>
          </a:prstGeom>
          <a:ln>
            <a:noFill/>
          </a:ln>
        </p:spPr>
        <p:txBody>
          <a:bodyPr/>
          <a:lstStyle/>
          <a:p>
            <a:endParaRPr lang="fr-MA"/>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ect">
            <a:avLst/>
          </a:prstGeom>
          <a:ln>
            <a:noFill/>
          </a:ln>
        </p:spPr>
        <p:txBody>
          <a:bodyPr/>
          <a:lstStyle/>
          <a:p>
            <a:endParaRPr lang="fr-MA"/>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ect">
            <a:avLst/>
          </a:prstGeom>
          <a:ln>
            <a:noFill/>
          </a:ln>
        </p:spPr>
        <p:txBody>
          <a:bodyPr/>
          <a:lstStyle/>
          <a:p>
            <a:endParaRPr lang="fr-MA" dirty="0"/>
          </a:p>
        </p:txBody>
      </p:sp>
      <p:sp>
        <p:nvSpPr>
          <p:cNvPr id="3" name="Espace réservé pour une image  16">
            <a:extLst>
              <a:ext uri="{FF2B5EF4-FFF2-40B4-BE49-F238E27FC236}">
                <a16:creationId xmlns:a16="http://schemas.microsoft.com/office/drawing/2014/main" id="{732F8213-8FCA-99D0-9CA1-ABFBDC671FBD}"/>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9929650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398631310"/>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p>
            <a:endParaRPr lang="fr-MA"/>
          </a:p>
        </p:txBody>
      </p:sp>
    </p:spTree>
    <p:extLst>
      <p:ext uri="{BB962C8B-B14F-4D97-AF65-F5344CB8AC3E}">
        <p14:creationId xmlns:p14="http://schemas.microsoft.com/office/powerpoint/2010/main" val="2880942164"/>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27880915"/>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58227858"/>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48800658"/>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424888463"/>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48429445"/>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Calibri" panose="020F0502020204030204"/>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4227444"/>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958041290"/>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91623075"/>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Calibri" panose="020F0502020204030204"/>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44972711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82180136"/>
      </p:ext>
    </p:extLst>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871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83312522"/>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4126198749"/>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631166" y="1762900"/>
            <a:ext cx="1779510" cy="400110"/>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424D7B"/>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  - 01</a:t>
            </a:r>
            <a:r>
              <a:rPr kumimoji="0" lang="ar-MA" sz="2000" b="1" i="0" u="none" strike="noStrike" kern="1200" cap="none" spc="0" normalizeH="0" baseline="0" noProof="0" dirty="0">
                <a:ln>
                  <a:noFill/>
                </a:ln>
                <a:solidFill>
                  <a:srgbClr val="424D7B"/>
                </a:solidFill>
                <a:effectLst/>
                <a:uLnTx/>
                <a:uFillTx/>
                <a:latin typeface="Microsoft Himalaya" panose="01010100010101010101" pitchFamily="2" charset="0"/>
                <a:ea typeface="Microsoft Himalaya" panose="01010100010101010101" pitchFamily="2" charset="0"/>
                <a:cs typeface="Microsoft Uighur" panose="02000000000000000000" pitchFamily="2" charset="-78"/>
              </a:rPr>
              <a:t> </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انشطة</a:t>
            </a:r>
            <a:r>
              <a:rPr kumimoji="0" lang="ar-MA" sz="20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ar-MA" sz="20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133959" y="3030664"/>
            <a:ext cx="1292341" cy="400110"/>
          </a:xfrm>
          <a:prstGeom prst="rect">
            <a:avLst/>
          </a:prstGeom>
          <a:noFill/>
        </p:spPr>
        <p:txBody>
          <a:bodyPr wrap="square" rtlCol="0" anchor="ctr">
            <a:spAutoFit/>
          </a:bodyPr>
          <a:lstStyle>
            <a:defPPr>
              <a:defRPr lang="en-US"/>
            </a:defPPr>
            <a:lvl1pPr marR="0" lvl="0" indent="0" algn="r" defTabSz="914400" rtl="1" fontAlgn="auto">
              <a:lnSpc>
                <a:spcPct val="100000"/>
              </a:lnSpc>
              <a:spcBef>
                <a:spcPts val="0"/>
              </a:spcBef>
              <a:spcAft>
                <a:spcPts val="0"/>
              </a:spcAft>
              <a:buClrTx/>
              <a:buSzTx/>
              <a:buFontTx/>
              <a:buNone/>
              <a:tabLst/>
              <a:defRPr kumimoji="0" sz="2000" b="1" i="0" u="none" strike="noStrike" cap="none" spc="0" normalizeH="0" baseline="0">
                <a:ln>
                  <a:noFill/>
                </a:ln>
                <a:solidFill>
                  <a:srgbClr val="424D7B"/>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defRPr>
            </a:lvl1pPr>
          </a:lstStyle>
          <a:p>
            <a:pPr lvl="0"/>
            <a:r>
              <a:rPr lang="fr-MA" noProof="0" dirty="0">
                <a:latin typeface="Microsoft Uighur" panose="02000000000000000000" pitchFamily="2" charset="-78"/>
                <a:cs typeface="Microsoft Uighur" panose="02000000000000000000" pitchFamily="2" charset="-78"/>
              </a:rPr>
              <a:t>  - 02</a:t>
            </a:r>
            <a:r>
              <a:rPr lang="ar-MA" noProof="0" dirty="0">
                <a:latin typeface="Microsoft Uighur" panose="02000000000000000000" pitchFamily="2" charset="-78"/>
                <a:cs typeface="Microsoft Uighur" panose="02000000000000000000" pitchFamily="2" charset="-78"/>
              </a:rPr>
              <a:t>قراءة ح</a:t>
            </a:r>
            <a:r>
              <a:rPr lang="fr-FR" noProof="0" dirty="0">
                <a:latin typeface="Microsoft Uighur" panose="02000000000000000000" pitchFamily="2" charset="-78"/>
                <a:cs typeface="Microsoft Uighur" panose="02000000000000000000" pitchFamily="2" charset="-78"/>
              </a:rPr>
              <a:t>1</a:t>
            </a:r>
            <a:endParaRPr lang="fr-MA" noProof="0" dirty="0">
              <a:latin typeface="Microsoft Uighur" panose="02000000000000000000" pitchFamily="2" charset="-78"/>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600">
                <a:solidFill>
                  <a:srgbClr val="424D7B"/>
                </a:solidFill>
                <a:latin typeface="Microsoft Uighur" panose="02000000000000000000" pitchFamily="2" charset="-78"/>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400">
                <a:solidFill>
                  <a:srgbClr val="424D7B"/>
                </a:solidFill>
                <a:latin typeface="Microsoft Uighur" panose="02000000000000000000" pitchFamily="2" charset="-78"/>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262199" y="4305816"/>
            <a:ext cx="1164101" cy="400110"/>
          </a:xfrm>
          <a:prstGeom prst="rect">
            <a:avLst/>
          </a:prstGeom>
          <a:noFill/>
        </p:spPr>
        <p:txBody>
          <a:bodyPr wrap="square" rtlCol="0" anchor="ctr">
            <a:spAutoFit/>
          </a:bodyPr>
          <a:lstStyle>
            <a:defPPr>
              <a:defRPr lang="en-US"/>
            </a:defPPr>
            <a:lvl1pPr marR="0" lvl="0" indent="0" algn="r" defTabSz="914400" rtl="1" fontAlgn="auto">
              <a:lnSpc>
                <a:spcPct val="100000"/>
              </a:lnSpc>
              <a:spcBef>
                <a:spcPts val="0"/>
              </a:spcBef>
              <a:spcAft>
                <a:spcPts val="0"/>
              </a:spcAft>
              <a:buClrTx/>
              <a:buSzTx/>
              <a:buFontTx/>
              <a:buNone/>
              <a:tabLst/>
              <a:defRPr kumimoji="0" sz="2000" b="1" i="0" u="none" strike="noStrike" cap="none" spc="0" normalizeH="0" baseline="0">
                <a:ln>
                  <a:noFill/>
                </a:ln>
                <a:solidFill>
                  <a:srgbClr val="424D7B"/>
                </a:solidFill>
                <a:effectLst/>
                <a:uLnTx/>
                <a:uFillTx/>
                <a:latin typeface="Microsoft Uighur" panose="02000000000000000000" pitchFamily="2" charset="-78"/>
                <a:ea typeface="Microsoft Himalaya" panose="01010100010101010101" pitchFamily="2" charset="0"/>
                <a:cs typeface="Microsoft Uighur" panose="02000000000000000000" pitchFamily="2" charset="-78"/>
              </a:defRPr>
            </a:lvl1pPr>
          </a:lstStyle>
          <a:p>
            <a:pPr lvl="0"/>
            <a:r>
              <a:rPr lang="ar-MA" noProof="0" dirty="0"/>
              <a:t> </a:t>
            </a:r>
            <a:r>
              <a:rPr lang="fr-MA" noProof="0" dirty="0"/>
              <a:t> - 03</a:t>
            </a:r>
            <a:r>
              <a:rPr lang="ar-MA" noProof="0" dirty="0"/>
              <a:t> قراءة ح</a:t>
            </a:r>
            <a:r>
              <a:rPr lang="fr-FR" noProof="0" dirty="0"/>
              <a:t>2</a:t>
            </a:r>
            <a:endParaRPr lang="ar-MA" noProof="0" dirty="0"/>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600">
                <a:solidFill>
                  <a:srgbClr val="424D7B"/>
                </a:solidFill>
                <a:latin typeface="Microsoft Uighur" panose="02000000000000000000" pitchFamily="2" charset="-78"/>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400">
                <a:solidFill>
                  <a:srgbClr val="424D7B"/>
                </a:solidFill>
                <a:latin typeface="Microsoft Uighur" panose="02000000000000000000" pitchFamily="2" charset="-78"/>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2" name="Espace réservé du texte 5">
            <a:extLst>
              <a:ext uri="{FF2B5EF4-FFF2-40B4-BE49-F238E27FC236}">
                <a16:creationId xmlns:a16="http://schemas.microsoft.com/office/drawing/2014/main" id="{F6374D34-D13A-3241-4391-B4C15F256E70}"/>
              </a:ext>
            </a:extLst>
          </p:cNvPr>
          <p:cNvSpPr>
            <a:spLocks noGrp="1"/>
          </p:cNvSpPr>
          <p:nvPr>
            <p:ph type="body" sz="quarter" idx="23"/>
          </p:nvPr>
        </p:nvSpPr>
        <p:spPr>
          <a:xfrm>
            <a:off x="1910675" y="2112180"/>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600">
                <a:solidFill>
                  <a:srgbClr val="424D7B"/>
                </a:solidFill>
                <a:latin typeface="Microsoft Uighur" panose="02000000000000000000" pitchFamily="2" charset="-78"/>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400">
                <a:solidFill>
                  <a:srgbClr val="424D7B"/>
                </a:solidFill>
                <a:latin typeface="Microsoft Uighur" panose="02000000000000000000" pitchFamily="2" charset="-78"/>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pic>
        <p:nvPicPr>
          <p:cNvPr id="5" name="Image 4">
            <a:extLst>
              <a:ext uri="{FF2B5EF4-FFF2-40B4-BE49-F238E27FC236}">
                <a16:creationId xmlns:a16="http://schemas.microsoft.com/office/drawing/2014/main" id="{E7B49ADD-60B8-321F-9352-AF6B20DC171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529063" y="4396757"/>
            <a:ext cx="536340" cy="540000"/>
          </a:xfrm>
          <a:prstGeom prst="rect">
            <a:avLst/>
          </a:prstGeom>
        </p:spPr>
      </p:pic>
    </p:spTree>
    <p:extLst>
      <p:ext uri="{BB962C8B-B14F-4D97-AF65-F5344CB8AC3E}">
        <p14:creationId xmlns:p14="http://schemas.microsoft.com/office/powerpoint/2010/main" val="126810440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_Disposition personnalisée" userDrawn="1">
  <p:cSld name="22_Disposition personnalisée">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2" name="Rectangle 1">
            <a:extLst>
              <a:ext uri="{FF2B5EF4-FFF2-40B4-BE49-F238E27FC236}">
                <a16:creationId xmlns:a16="http://schemas.microsoft.com/office/drawing/2014/main" id="{CC559776-E585-4BFA-8D85-A42788EBC340}"/>
              </a:ext>
            </a:extLst>
          </p:cNvPr>
          <p:cNvSpPr/>
          <p:nvPr userDrawn="1"/>
        </p:nvSpPr>
        <p:spPr>
          <a:xfrm>
            <a:off x="1087120" y="1219200"/>
            <a:ext cx="6461760" cy="782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424D7C"/>
              </a:solidFill>
              <a:latin typeface="Microsoft Uighur" panose="02000000000000000000" pitchFamily="2" charset="-78"/>
              <a:cs typeface="Microsoft Uighur" panose="02000000000000000000" pitchFamily="2" charset="-78"/>
            </a:endParaRPr>
          </a:p>
        </p:txBody>
      </p:sp>
      <p:sp>
        <p:nvSpPr>
          <p:cNvPr id="3" name="Titre 2">
            <a:extLst>
              <a:ext uri="{FF2B5EF4-FFF2-40B4-BE49-F238E27FC236}">
                <a16:creationId xmlns:a16="http://schemas.microsoft.com/office/drawing/2014/main" id="{F9D41AC8-D8D4-B177-4DD5-855AE42CA32A}"/>
              </a:ext>
            </a:extLst>
          </p:cNvPr>
          <p:cNvSpPr>
            <a:spLocks noGrp="1"/>
          </p:cNvSpPr>
          <p:nvPr>
            <p:ph type="title"/>
          </p:nvPr>
        </p:nvSpPr>
        <p:spPr>
          <a:xfrm>
            <a:off x="628650" y="1219200"/>
            <a:ext cx="7886700" cy="782320"/>
          </a:xfrm>
          <a:prstGeom prst="rect">
            <a:avLst/>
          </a:prstGeom>
        </p:spPr>
        <p:txBody>
          <a:bodyPr anchor="ctr"/>
          <a:lstStyle>
            <a:lvl1pPr algn="ctr" rtl="1">
              <a:defRPr b="1">
                <a:solidFill>
                  <a:srgbClr val="424D7B"/>
                </a:solidFill>
                <a:latin typeface="Microsoft Uighur" panose="02000000000000000000" pitchFamily="2" charset="-78"/>
                <a:cs typeface="Microsoft Uighur" panose="02000000000000000000" pitchFamily="2" charset="-78"/>
              </a:defRPr>
            </a:lvl1pPr>
          </a:lstStyle>
          <a:p>
            <a:r>
              <a:rPr lang="fr-FR"/>
              <a:t>Modifiez le style du titre</a:t>
            </a:r>
            <a:endParaRPr lang="fr-MA"/>
          </a:p>
        </p:txBody>
      </p:sp>
    </p:spTree>
    <p:extLst>
      <p:ext uri="{BB962C8B-B14F-4D97-AF65-F5344CB8AC3E}">
        <p14:creationId xmlns:p14="http://schemas.microsoft.com/office/powerpoint/2010/main" val="2635133211"/>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54902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493017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84232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6480445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14/11/2025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367680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66295195"/>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14/11/2025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055855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14/11/2025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001985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6876863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677124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7152269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1896948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530961381"/>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5672245"/>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3809299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25725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12368085"/>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9405585"/>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9232207"/>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6399422"/>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3859509"/>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79435831"/>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01535154"/>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8116451"/>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93926142"/>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13043066"/>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686109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856811255"/>
      </p:ext>
    </p:extLst>
  </p:cSld>
  <p:clrMapOvr>
    <a:masterClrMapping/>
  </p:clrMapOvr>
  <p:transitio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3575861"/>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21646750"/>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6803834"/>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2730485"/>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1857004"/>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13066867"/>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83106766"/>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93913839"/>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99175197"/>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7484682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16898736"/>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28566766"/>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58770111"/>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6115690"/>
      </p:ext>
    </p:extLst>
  </p:cSld>
  <p:clrMapOvr>
    <a:masterClrMapping/>
  </p:clrMapOvr>
  <p:transition spd="slow">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34111829"/>
      </p:ext>
    </p:extLst>
  </p:cSld>
  <p:clrMapOvr>
    <a:masterClrMapping/>
  </p:clrMapOvr>
  <p:transition spd="slow">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25975147"/>
      </p:ext>
    </p:extLst>
  </p:cSld>
  <p:clrMapOvr>
    <a:masterClrMapping/>
  </p:clrMapOvr>
  <p:transition spd="slow">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98428159"/>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13093385"/>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8059083"/>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0482778"/>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2840885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p>
            <a:endParaRPr lang="fr-MA"/>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p>
            <a:endParaRPr lang="fr-MA"/>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p>
            <a:endParaRPr lang="fr-MA"/>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p>
            <a:endParaRPr lang="fr-MA"/>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p>
            <a:endParaRPr lang="fr-MA"/>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80284310"/>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5758404"/>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857543561"/>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04030395"/>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4803404"/>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64119019"/>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90109902"/>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550699205"/>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04291658"/>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012138"/>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2156359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014922658"/>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415997530"/>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37708412"/>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738172211"/>
      </p:ext>
    </p:extLst>
  </p:cSld>
  <p:clrMapOvr>
    <a:masterClrMapping/>
  </p:clrMapOvr>
  <p:transition spd="slow">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5365870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46195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1446946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99539025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14/11/2025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062923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14/11/2025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55503552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14/11/2025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988883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099786979"/>
      </p:ext>
    </p:extLst>
  </p:cSld>
  <p:clrMapOvr>
    <a:masterClrMapping/>
  </p:clrMapOvr>
  <p:transition spd="slow">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190554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14/11/2025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71575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2143618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14/11/2025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67857348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0314673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1E30D09C-76B2-0102-DF12-1F1AC51167B1}"/>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2E0CEF04-EAC3-64F3-74FA-4B254E15EA5C}"/>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CB33FA5F-B6A4-25A0-FCCF-B457BE904B30}"/>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F3D1EDB9-A976-153B-7DB2-A924A58A2869}"/>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79A27181-4761-B93B-6284-937E15D87FD0}"/>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28430F13-0E59-C4F7-98BF-0355B6ED247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C5C73C01-6B60-36B8-3586-FB96EEE42FB5}"/>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EF2E698A-7B09-6F57-54CF-1CD0546CDC5C}"/>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C02E2E23-869C-14C8-77BA-85B097923A57}"/>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06A85C68-B6F4-94AC-102C-225BC91051E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2E8FEFFF-D20D-DA92-B416-4929E7ECFEE2}"/>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E7F43464-E084-EAA2-0FCA-3CB6EAA19CD4}"/>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17BB59F2-ADED-C1C7-1F7B-EF0547035533}"/>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EA3C42A9-E3F5-A91E-E1E8-9CCA0FCB5F4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97012BBB-806E-6756-A327-A5368EDB2487}"/>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98BE75A5-996A-BD10-DA58-D8AB2865DE72}"/>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043150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50046903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9820065"/>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90189311"/>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1019114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76882737"/>
      </p:ext>
    </p:extLst>
  </p:cSld>
  <p:clrMapOvr>
    <a:masterClrMapping/>
  </p:clrMapOvr>
  <p:transition spd="slow">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972278536"/>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82226044"/>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394416"/>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3164764"/>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9800588"/>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0759464"/>
      </p:ext>
    </p:extLst>
  </p:cSld>
  <p:clrMapOvr>
    <a:masterClrMapping/>
  </p:clrMapOvr>
  <p:transition spd="slow">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70702800"/>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24514783"/>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86754843"/>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24062970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C7EE63C-97AE-D731-370B-88E6F75BAB49}"/>
              </a:ext>
            </a:extLst>
          </p:cNvPr>
          <p:cNvSpPr>
            <a:spLocks noGrp="1" noChangeAspect="1"/>
          </p:cNvSpPr>
          <p:nvPr>
            <p:ph type="pic" sz="quarter" idx="18"/>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281159149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504551963"/>
      </p:ext>
    </p:extLst>
  </p:cSld>
  <p:clrMapOvr>
    <a:masterClrMapping/>
  </p:clrMapOvr>
  <p:transition spd="slow">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2200450389"/>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674819819"/>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091488123"/>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994798053"/>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134811657"/>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485640831"/>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6839189"/>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214694"/>
      </p:ext>
    </p:extLst>
  </p:cSld>
  <p:clrMapOvr>
    <a:masterClrMapping/>
  </p:clrMapOvr>
  <p:transition spd="slow">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7864560"/>
      </p:ext>
    </p:extLst>
  </p:cSld>
  <p:clrMapOvr>
    <a:masterClrMapping/>
  </p:clrMapOvr>
  <p:transition spd="slow">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2307067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890211184"/>
      </p:ext>
    </p:extLst>
  </p:cSld>
  <p:clrMapOvr>
    <a:masterClrMapping/>
  </p:clrMapOvr>
  <p:transition spd="slow">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19071866"/>
      </p:ext>
    </p:extLst>
  </p:cSld>
  <p:clrMapOvr>
    <a:masterClrMapping/>
  </p:clrMapOvr>
  <p:transition spd="slow">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61808628"/>
      </p:ext>
    </p:extLst>
  </p:cSld>
  <p:clrMapOvr>
    <a:masterClrMapping/>
  </p:clrMapOvr>
  <p:transition spd="slow">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776207"/>
      </p:ext>
    </p:extLst>
  </p:cSld>
  <p:clrMapOvr>
    <a:masterClrMapping/>
  </p:clrMapOvr>
  <p:transition spd="slow">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581240038"/>
      </p:ext>
    </p:extLst>
  </p:cSld>
  <p:clrMapOvr>
    <a:masterClrMapping/>
  </p:clrMapOvr>
  <p:transition spd="slow">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50635272"/>
      </p:ext>
    </p:extLst>
  </p:cSld>
  <p:clrMapOvr>
    <a:masterClrMapping/>
  </p:clrMapOvr>
  <p:transition spd="slow">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856637458"/>
      </p:ext>
    </p:extLst>
  </p:cSld>
  <p:clrMapOvr>
    <a:masterClrMapping/>
  </p:clrMapOvr>
  <p:transition spd="slow">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791115171"/>
      </p:ext>
    </p:extLst>
  </p:cSld>
  <p:clrMapOvr>
    <a:masterClrMapping/>
  </p:clrMapOvr>
  <p:transition spd="slow">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88428524"/>
      </p:ext>
    </p:extLst>
  </p:cSld>
  <p:clrMapOvr>
    <a:masterClrMapping/>
  </p:clrMapOvr>
  <p:transition spd="slow">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850505888"/>
      </p:ext>
    </p:extLst>
  </p:cSld>
  <p:clrMapOvr>
    <a:masterClrMapping/>
  </p:clrMapOvr>
  <p:transition spd="slow">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892469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08236015"/>
      </p:ext>
    </p:extLst>
  </p:cSld>
  <p:clrMapOvr>
    <a:masterClrMapping/>
  </p:clrMapOvr>
  <p:transition spd="slow">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80143016"/>
      </p:ext>
    </p:extLst>
  </p:cSld>
  <p:clrMapOvr>
    <a:masterClrMapping/>
  </p:clrMapOvr>
  <p:transition spd="slow">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31541080"/>
      </p:ext>
    </p:extLst>
  </p:cSld>
  <p:clrMapOvr>
    <a:masterClrMapping/>
  </p:clrMapOvr>
  <p:transition spd="slow">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98593125"/>
      </p:ext>
    </p:extLst>
  </p:cSld>
  <p:clrMapOvr>
    <a:masterClrMapping/>
  </p:clrMapOvr>
  <p:transition spd="slow">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780535224"/>
      </p:ext>
    </p:extLst>
  </p:cSld>
  <p:clrMapOvr>
    <a:masterClrMapping/>
  </p:clrMapOvr>
  <p:transition spd="slow">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375975"/>
      </p:ext>
    </p:extLst>
  </p:cSld>
  <p:clrMapOvr>
    <a:masterClrMapping/>
  </p:clrMapOvr>
  <p:transition spd="slow">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64110821"/>
      </p:ext>
    </p:extLst>
  </p:cSld>
  <p:clrMapOvr>
    <a:masterClrMapping/>
  </p:clrMapOvr>
  <p:transition spd="slow">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0356019"/>
      </p:ext>
    </p:extLst>
  </p:cSld>
  <p:clrMapOvr>
    <a:masterClrMapping/>
  </p:clrMapOvr>
  <p:transition spd="slow">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4148807867"/>
      </p:ext>
    </p:extLst>
  </p:cSld>
  <p:clrMapOvr>
    <a:masterClrMapping/>
  </p:clrMapOvr>
  <p:transition spd="slow">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88435139"/>
      </p:ext>
    </p:extLst>
  </p:cSld>
  <p:clrMapOvr>
    <a:masterClrMapping/>
  </p:clrMapOvr>
  <p:transition spd="slow">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8732408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63090752"/>
      </p:ext>
    </p:extLst>
  </p:cSld>
  <p:clrMapOvr>
    <a:masterClrMapping/>
  </p:clrMapOvr>
  <p:transition spd="slow">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6694570"/>
      </p:ext>
    </p:extLst>
  </p:cSld>
  <p:clrMapOvr>
    <a:masterClrMapping/>
  </p:clrMapOvr>
  <p:transition spd="slow">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24673986"/>
      </p:ext>
    </p:extLst>
  </p:cSld>
  <p:clrMapOvr>
    <a:masterClrMapping/>
  </p:clrMapOvr>
  <p:transition spd="slow">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96989851"/>
      </p:ext>
    </p:extLst>
  </p:cSld>
  <p:clrMapOvr>
    <a:masterClrMapping/>
  </p:clrMapOvr>
  <p:transition spd="slow">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226641887"/>
      </p:ext>
    </p:extLst>
  </p:cSld>
  <p:clrMapOvr>
    <a:masterClrMapping/>
  </p:clrMapOvr>
  <p:transition spd="slow">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30033260"/>
      </p:ext>
    </p:extLst>
  </p:cSld>
  <p:clrMapOvr>
    <a:masterClrMapping/>
  </p:clrMapOvr>
  <p:transition spd="slow">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269808654"/>
      </p:ext>
    </p:extLst>
  </p:cSld>
  <p:clrMapOvr>
    <a:masterClrMapping/>
  </p:clrMapOvr>
  <p:transition spd="slow">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19418701"/>
      </p:ext>
    </p:extLst>
  </p:cSld>
  <p:clrMapOvr>
    <a:masterClrMapping/>
  </p:clrMapOvr>
  <p:transition spd="slow">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02_Voc_Act_01_Mascotte"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73006952"/>
      </p:ext>
    </p:extLst>
  </p:cSld>
  <p:clrMapOvr>
    <a:masterClrMapping/>
  </p:clrMapOvr>
  <p:transition spd="slow">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422376595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2949598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97099703"/>
      </p:ext>
    </p:extLst>
  </p:cSld>
  <p:clrMapOvr>
    <a:masterClrMapping/>
  </p:clrMapOvr>
  <p:transition spd="slow">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noChangeAspect="1"/>
          </p:cNvSpPr>
          <p:nvPr>
            <p:ph type="pic" idx="10"/>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7827620"/>
      </p:ext>
    </p:extLst>
  </p:cSld>
  <p:clrMapOvr>
    <a:masterClrMapping/>
  </p:clrMapOvr>
  <p:transition spd="slow">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1524569"/>
      </p:ext>
    </p:extLst>
  </p:cSld>
  <p:clrMapOvr>
    <a:masterClrMapping/>
  </p:clrMapOvr>
  <p:transition spd="slow">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35893746"/>
      </p:ext>
    </p:extLst>
  </p:cSld>
  <p:clrMapOvr>
    <a:masterClrMapping/>
  </p:clrMapOvr>
  <p:transition spd="slow">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6733027"/>
      </p:ext>
    </p:extLst>
  </p:cSld>
  <p:clrMapOvr>
    <a:masterClrMapping/>
  </p:clrMapOvr>
  <p:transition spd="slow">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0894401"/>
      </p:ext>
    </p:extLst>
  </p:cSld>
  <p:clrMapOvr>
    <a:masterClrMapping/>
  </p:clrMapOvr>
  <p:transition spd="slow">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50776937"/>
      </p:ext>
    </p:extLst>
  </p:cSld>
  <p:clrMapOvr>
    <a:masterClrMapping/>
  </p:clrMapOvr>
  <p:transition spd="slow">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7060871"/>
      </p:ext>
    </p:extLst>
  </p:cSld>
  <p:clrMapOvr>
    <a:masterClrMapping/>
  </p:clrMapOvr>
  <p:transition spd="slow">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20352699"/>
      </p:ext>
    </p:extLst>
  </p:cSld>
  <p:clrMapOvr>
    <a:masterClrMapping/>
  </p:clrMapOvr>
  <p:transition spd="slow">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89277582"/>
      </p:ext>
    </p:extLst>
  </p:cSld>
  <p:clrMapOvr>
    <a:masterClrMapping/>
  </p:clrMapOvr>
  <p:transition spd="slow">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38958742"/>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3903177"/>
      </p:ext>
    </p:extLst>
  </p:cSld>
  <p:clrMapOvr>
    <a:masterClrMapping/>
  </p:clrMapOvr>
  <p:transition spd="slow">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83612864"/>
      </p:ext>
    </p:extLst>
  </p:cSld>
  <p:clrMapOvr>
    <a:masterClrMapping/>
  </p:clrMapOvr>
  <p:transition spd="slow">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59629543"/>
      </p:ext>
    </p:extLst>
  </p:cSld>
  <p:clrMapOvr>
    <a:masterClrMapping/>
  </p:clrMapOvr>
  <p:transition spd="slow">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96195891"/>
      </p:ext>
    </p:extLst>
  </p:cSld>
  <p:clrMapOvr>
    <a:masterClrMapping/>
  </p:clrMapOvr>
  <p:transition spd="slow">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7351075"/>
      </p:ext>
    </p:extLst>
  </p:cSld>
  <p:clrMapOvr>
    <a:masterClrMapping/>
  </p:clrMapOvr>
  <p:transition spd="slow">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9198620"/>
      </p:ext>
    </p:extLst>
  </p:cSld>
  <p:clrMapOvr>
    <a:masterClrMapping/>
  </p:clrMapOvr>
  <p:transition spd="slow">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3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42715836"/>
      </p:ext>
    </p:extLst>
  </p:cSld>
  <p:clrMapOvr>
    <a:masterClrMapping/>
  </p:clrMapOvr>
  <p:transition spd="slow">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0511829"/>
      </p:ext>
    </p:extLst>
  </p:cSld>
  <p:clrMapOvr>
    <a:masterClrMapping/>
  </p:clrMapOvr>
  <p:transition spd="slow">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7522738"/>
      </p:ext>
    </p:extLst>
  </p:cSld>
  <p:clrMapOvr>
    <a:masterClrMapping/>
  </p:clrMapOvr>
  <p:transition spd="slow">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05935183"/>
      </p:ext>
    </p:extLst>
  </p:cSld>
  <p:clrMapOvr>
    <a:masterClrMapping/>
  </p:clrMapOvr>
  <p:transition spd="slow">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07632472"/>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298"/>
        <p:cNvGrpSpPr/>
        <p:nvPr/>
      </p:nvGrpSpPr>
      <p:grpSpPr>
        <a:xfrm>
          <a:off x="0" y="0"/>
          <a:ext cx="0" cy="0"/>
          <a:chOff x="0" y="0"/>
          <a:chExt cx="0" cy="0"/>
        </a:xfrm>
      </p:grpSpPr>
      <p:sp>
        <p:nvSpPr>
          <p:cNvPr id="299" name="Google Shape;299;p13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AC62CCB4-283E-660F-4DDD-6BC379DF452B}"/>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04662145"/>
      </p:ext>
    </p:extLst>
  </p:cSld>
  <p:clrMapOvr>
    <a:masterClrMapping/>
  </p:clrMapOvr>
  <p:transition spd="slow">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7701871"/>
      </p:ext>
    </p:extLst>
  </p:cSld>
  <p:clrMapOvr>
    <a:masterClrMapping/>
  </p:clrMapOvr>
  <p:transition spd="slow">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47235079"/>
      </p:ext>
    </p:extLst>
  </p:cSld>
  <p:clrMapOvr>
    <a:masterClrMapping/>
  </p:clrMapOvr>
  <p:transition spd="slow">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95322060"/>
      </p:ext>
    </p:extLst>
  </p:cSld>
  <p:clrMapOvr>
    <a:masterClrMapping/>
  </p:clrMapOvr>
  <p:transition spd="slow">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417999"/>
      </p:ext>
    </p:extLst>
  </p:cSld>
  <p:clrMapOvr>
    <a:masterClrMapping/>
  </p:clrMapOvr>
  <p:transition spd="slow">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699978898"/>
      </p:ext>
    </p:extLst>
  </p:cSld>
  <p:clrMapOvr>
    <a:masterClrMapping/>
  </p:clrMapOvr>
  <p:transition spd="slow">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04971652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301"/>
        <p:cNvGrpSpPr/>
        <p:nvPr/>
      </p:nvGrpSpPr>
      <p:grpSpPr>
        <a:xfrm>
          <a:off x="0" y="0"/>
          <a:ext cx="0" cy="0"/>
          <a:chOff x="0" y="0"/>
          <a:chExt cx="0" cy="0"/>
        </a:xfrm>
      </p:grpSpPr>
      <p:sp>
        <p:nvSpPr>
          <p:cNvPr id="302" name="Google Shape;302;p13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135"/>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3D11DBDF-0D17-3E89-4B08-EB4845AB560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27913798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305"/>
        <p:cNvGrpSpPr/>
        <p:nvPr/>
      </p:nvGrpSpPr>
      <p:grpSpPr>
        <a:xfrm>
          <a:off x="0" y="0"/>
          <a:ext cx="0" cy="0"/>
          <a:chOff x="0" y="0"/>
          <a:chExt cx="0" cy="0"/>
        </a:xfrm>
      </p:grpSpPr>
      <p:sp>
        <p:nvSpPr>
          <p:cNvPr id="306" name="Google Shape;306;p13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136"/>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BCF7463-BF85-39CE-083A-F2229BDD613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380826405"/>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309"/>
        <p:cNvGrpSpPr/>
        <p:nvPr/>
      </p:nvGrpSpPr>
      <p:grpSpPr>
        <a:xfrm>
          <a:off x="0" y="0"/>
          <a:ext cx="0" cy="0"/>
          <a:chOff x="0" y="0"/>
          <a:chExt cx="0" cy="0"/>
        </a:xfrm>
      </p:grpSpPr>
      <p:sp>
        <p:nvSpPr>
          <p:cNvPr id="310" name="Google Shape;310;p176"/>
          <p:cNvSpPr txBox="1">
            <a:spLocks noGrp="1"/>
          </p:cNvSpPr>
          <p:nvPr>
            <p:ph type="title"/>
          </p:nvPr>
        </p:nvSpPr>
        <p:spPr>
          <a:xfrm>
            <a:off x="621615"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176"/>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04380F1-6DC5-3661-6FC3-8140FE4E681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6239689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id="{5370A385-6AB7-52BD-CD7E-CFD52CE20244}"/>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115237838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313"/>
        <p:cNvGrpSpPr/>
        <p:nvPr/>
      </p:nvGrpSpPr>
      <p:grpSpPr>
        <a:xfrm>
          <a:off x="0" y="0"/>
          <a:ext cx="0" cy="0"/>
          <a:chOff x="0" y="0"/>
          <a:chExt cx="0" cy="0"/>
        </a:xfrm>
      </p:grpSpPr>
      <p:sp>
        <p:nvSpPr>
          <p:cNvPr id="314" name="Google Shape;314;p17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17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73EE6899-434C-6F61-918B-92649868E46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1309497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317"/>
        <p:cNvGrpSpPr/>
        <p:nvPr/>
      </p:nvGrpSpPr>
      <p:grpSpPr>
        <a:xfrm>
          <a:off x="0" y="0"/>
          <a:ext cx="0" cy="0"/>
          <a:chOff x="0" y="0"/>
          <a:chExt cx="0" cy="0"/>
        </a:xfrm>
      </p:grpSpPr>
      <p:sp>
        <p:nvSpPr>
          <p:cNvPr id="318" name="Google Shape;318;p17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17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20" name="Google Shape;320;p17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58935FE6-EB89-5166-0AE3-4D5E364E3A8E}"/>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0006288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322"/>
        <p:cNvGrpSpPr/>
        <p:nvPr/>
      </p:nvGrpSpPr>
      <p:grpSpPr>
        <a:xfrm>
          <a:off x="0" y="0"/>
          <a:ext cx="0" cy="0"/>
          <a:chOff x="0" y="0"/>
          <a:chExt cx="0" cy="0"/>
        </a:xfrm>
      </p:grpSpPr>
      <p:sp>
        <p:nvSpPr>
          <p:cNvPr id="323" name="Google Shape;323;p179"/>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179"/>
          <p:cNvSpPr>
            <a:spLocks noGrp="1" noChangeAspect="1"/>
          </p:cNvSpPr>
          <p:nvPr>
            <p:ph type="pic" idx="2"/>
          </p:nvPr>
        </p:nvSpPr>
        <p:spPr>
          <a:xfrm>
            <a:off x="1352945" y="2041052"/>
            <a:ext cx="3060000" cy="3060000"/>
          </a:xfrm>
          <a:prstGeom prst="rect">
            <a:avLst/>
          </a:prstGeom>
          <a:noFill/>
          <a:ln>
            <a:noFill/>
          </a:ln>
        </p:spPr>
        <p:txBody>
          <a:bodyPr/>
          <a:lstStyle/>
          <a:p>
            <a:endParaRPr lang="fr-MA"/>
          </a:p>
        </p:txBody>
      </p:sp>
      <p:sp>
        <p:nvSpPr>
          <p:cNvPr id="325" name="Google Shape;325;p179"/>
          <p:cNvSpPr txBox="1">
            <a:spLocks noGrp="1"/>
          </p:cNvSpPr>
          <p:nvPr>
            <p:ph type="body" idx="1"/>
          </p:nvPr>
        </p:nvSpPr>
        <p:spPr>
          <a:xfrm>
            <a:off x="4807259"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9B1B06C-6898-2B7F-83E7-E8996F12783C}"/>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46689512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327"/>
        <p:cNvGrpSpPr/>
        <p:nvPr/>
      </p:nvGrpSpPr>
      <p:grpSpPr>
        <a:xfrm>
          <a:off x="0" y="0"/>
          <a:ext cx="0" cy="0"/>
          <a:chOff x="0" y="0"/>
          <a:chExt cx="0" cy="0"/>
        </a:xfrm>
      </p:grpSpPr>
      <p:sp>
        <p:nvSpPr>
          <p:cNvPr id="328" name="Google Shape;328;p180"/>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18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30" name="Google Shape;330;p18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4A284F4-1820-0307-497F-6653E75DB0C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8420247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332"/>
        <p:cNvGrpSpPr/>
        <p:nvPr/>
      </p:nvGrpSpPr>
      <p:grpSpPr>
        <a:xfrm>
          <a:off x="0" y="0"/>
          <a:ext cx="0" cy="0"/>
          <a:chOff x="0" y="0"/>
          <a:chExt cx="0" cy="0"/>
        </a:xfrm>
      </p:grpSpPr>
      <p:sp>
        <p:nvSpPr>
          <p:cNvPr id="333" name="Google Shape;333;p181"/>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18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35" name="Google Shape;335;p181"/>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26C764DC-80D4-F632-0682-B2D12FD64B9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0128074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_Disposition personnalisée" preserve="1" userDrawn="1">
  <p:cSld name="5_Disposition personnalisée">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182"/>
          <p:cNvSpPr>
            <a:spLocks noGrp="1"/>
          </p:cNvSpPr>
          <p:nvPr>
            <p:ph type="pic" idx="2"/>
          </p:nvPr>
        </p:nvSpPr>
        <p:spPr>
          <a:xfrm>
            <a:off x="6899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0" name="Google Shape;340;p182"/>
          <p:cNvSpPr>
            <a:spLocks noGrp="1"/>
          </p:cNvSpPr>
          <p:nvPr>
            <p:ph type="pic" idx="3"/>
          </p:nvPr>
        </p:nvSpPr>
        <p:spPr>
          <a:xfrm>
            <a:off x="3551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1" name="Google Shape;341;p182"/>
          <p:cNvSpPr>
            <a:spLocks noGrp="1"/>
          </p:cNvSpPr>
          <p:nvPr>
            <p:ph type="pic" idx="4"/>
          </p:nvPr>
        </p:nvSpPr>
        <p:spPr>
          <a:xfrm>
            <a:off x="5225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2" name="Google Shape;342;p182"/>
          <p:cNvSpPr>
            <a:spLocks noGrp="1"/>
          </p:cNvSpPr>
          <p:nvPr>
            <p:ph type="pic" idx="5"/>
          </p:nvPr>
        </p:nvSpPr>
        <p:spPr>
          <a:xfrm>
            <a:off x="6899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3" name="Google Shape;343;p182"/>
          <p:cNvSpPr>
            <a:spLocks noGrp="1"/>
          </p:cNvSpPr>
          <p:nvPr>
            <p:ph type="pic" idx="6"/>
          </p:nvPr>
        </p:nvSpPr>
        <p:spPr>
          <a:xfrm>
            <a:off x="3551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4" name="Google Shape;344;p182"/>
          <p:cNvSpPr>
            <a:spLocks noGrp="1"/>
          </p:cNvSpPr>
          <p:nvPr>
            <p:ph type="pic" idx="7"/>
          </p:nvPr>
        </p:nvSpPr>
        <p:spPr>
          <a:xfrm>
            <a:off x="5225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5" name="Google Shape;345;p182"/>
          <p:cNvSpPr>
            <a:spLocks noGrp="1"/>
          </p:cNvSpPr>
          <p:nvPr>
            <p:ph type="pic" idx="8"/>
          </p:nvPr>
        </p:nvSpPr>
        <p:spPr>
          <a:xfrm>
            <a:off x="6899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6" name="Google Shape;346;p182"/>
          <p:cNvSpPr>
            <a:spLocks noGrp="1"/>
          </p:cNvSpPr>
          <p:nvPr>
            <p:ph type="pic" idx="9"/>
          </p:nvPr>
        </p:nvSpPr>
        <p:spPr>
          <a:xfrm>
            <a:off x="3551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7" name="Google Shape;347;p182"/>
          <p:cNvSpPr>
            <a:spLocks noGrp="1"/>
          </p:cNvSpPr>
          <p:nvPr>
            <p:ph type="pic" idx="13"/>
          </p:nvPr>
        </p:nvSpPr>
        <p:spPr>
          <a:xfrm>
            <a:off x="5225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48" name="Google Shape;348;p182"/>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204170B-F49C-C2C4-68CE-8E01AAF20E95}"/>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283841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18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53" name="Google Shape;353;p18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54" name="Google Shape;354;p18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55" name="Google Shape;355;p18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34948371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357"/>
        <p:cNvGrpSpPr/>
        <p:nvPr/>
      </p:nvGrpSpPr>
      <p:grpSpPr>
        <a:xfrm>
          <a:off x="0" y="0"/>
          <a:ext cx="0" cy="0"/>
          <a:chOff x="0" y="0"/>
          <a:chExt cx="0" cy="0"/>
        </a:xfrm>
      </p:grpSpPr>
      <p:sp>
        <p:nvSpPr>
          <p:cNvPr id="358" name="Google Shape;358;p18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9" name="Google Shape;359;p18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60" name="Google Shape;360;p18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61" name="Google Shape;361;p18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62" name="Google Shape;362;p18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63" name="Google Shape;363;p18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64" name="Google Shape;364;p18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65" name="Google Shape;365;p18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66" name="Google Shape;366;p18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1EA4584B-1524-D485-11BA-AA83269C948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3892511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368"/>
        <p:cNvGrpSpPr/>
        <p:nvPr/>
      </p:nvGrpSpPr>
      <p:grpSpPr>
        <a:xfrm>
          <a:off x="0" y="0"/>
          <a:ext cx="0" cy="0"/>
          <a:chOff x="0" y="0"/>
          <a:chExt cx="0" cy="0"/>
        </a:xfrm>
      </p:grpSpPr>
      <p:sp>
        <p:nvSpPr>
          <p:cNvPr id="369" name="Google Shape;369;p18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18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1" name="Google Shape;371;p18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2" name="Google Shape;372;p18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3" name="Google Shape;373;p18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4" name="Google Shape;374;p18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9C2DCB9A-E388-C74E-8625-D0147FA1FF43}"/>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808943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375"/>
        <p:cNvGrpSpPr/>
        <p:nvPr/>
      </p:nvGrpSpPr>
      <p:grpSpPr>
        <a:xfrm>
          <a:off x="0" y="0"/>
          <a:ext cx="0" cy="0"/>
          <a:chOff x="0" y="0"/>
          <a:chExt cx="0" cy="0"/>
        </a:xfrm>
      </p:grpSpPr>
      <p:sp>
        <p:nvSpPr>
          <p:cNvPr id="376" name="Google Shape;376;p18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18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8" name="Google Shape;378;p18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79" name="Google Shape;379;p18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80" name="Google Shape;380;p18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81" name="Google Shape;381;p18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382" name="Google Shape;382;p18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3" name="Google Shape;383;p18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4" name="Google Shape;384;p18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5" name="Google Shape;385;p18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86" name="Google Shape;386;p18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679959DF-E0AF-D86D-682E-2A3156C2633C}"/>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0647318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ect">
            <a:avLst/>
          </a:prstGeom>
          <a:ln>
            <a:noFill/>
          </a:ln>
        </p:spPr>
        <p:txBody>
          <a:bodyPr/>
          <a:lstStyle/>
          <a:p>
            <a:endParaRPr lang="fr-MA"/>
          </a:p>
        </p:txBody>
      </p:sp>
      <p:sp>
        <p:nvSpPr>
          <p:cNvPr id="4" name="Espace réservé pour une image  16">
            <a:extLst>
              <a:ext uri="{FF2B5EF4-FFF2-40B4-BE49-F238E27FC236}">
                <a16:creationId xmlns:a16="http://schemas.microsoft.com/office/drawing/2014/main" id="{85A0B6E3-2850-552F-F76B-B6450E9FFB20}"/>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136013873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1" name="Google Shape;391;p187"/>
          <p:cNvSpPr>
            <a:spLocks noGrp="1" noChangeAspect="1"/>
          </p:cNvSpPr>
          <p:nvPr>
            <p:ph type="pic" idx="3"/>
          </p:nvPr>
        </p:nvSpPr>
        <p:spPr>
          <a:xfrm>
            <a:off x="5899174" y="413082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3" name="Google Shape;393;p187"/>
          <p:cNvSpPr>
            <a:spLocks noGrp="1" noChangeAspect="1"/>
          </p:cNvSpPr>
          <p:nvPr>
            <p:ph type="pic" idx="5"/>
          </p:nvPr>
        </p:nvSpPr>
        <p:spPr>
          <a:xfrm>
            <a:off x="1443094" y="413082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4" name="Google Shape;394;p187"/>
          <p:cNvSpPr>
            <a:spLocks noGrp="1" noChangeAspect="1"/>
          </p:cNvSpPr>
          <p:nvPr>
            <p:ph type="pic" idx="6"/>
          </p:nvPr>
        </p:nvSpPr>
        <p:spPr>
          <a:xfrm>
            <a:off x="3671134" y="413082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6" name="Google Shape;396;p187"/>
          <p:cNvSpPr>
            <a:spLocks noGrp="1" noChangeAspect="1"/>
          </p:cNvSpPr>
          <p:nvPr>
            <p:ph type="pic" idx="8"/>
          </p:nvPr>
        </p:nvSpPr>
        <p:spPr>
          <a:xfrm>
            <a:off x="1443094" y="206123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7" name="Google Shape;397;p187"/>
          <p:cNvSpPr>
            <a:spLocks noGrp="1" noChangeAspect="1"/>
          </p:cNvSpPr>
          <p:nvPr>
            <p:ph type="pic" idx="9"/>
          </p:nvPr>
        </p:nvSpPr>
        <p:spPr>
          <a:xfrm>
            <a:off x="3671134" y="206123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8" name="Google Shape;398;p187"/>
          <p:cNvSpPr>
            <a:spLocks noGrp="1" noChangeAspect="1"/>
          </p:cNvSpPr>
          <p:nvPr>
            <p:ph type="pic" idx="13"/>
          </p:nvPr>
        </p:nvSpPr>
        <p:spPr>
          <a:xfrm>
            <a:off x="5899174" y="2061234"/>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07EF8085-15C8-DF0B-28C6-F1BB2FF26688}"/>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6846232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4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187"/>
          <p:cNvSpPr>
            <a:spLocks noGrp="1" noChangeAspect="1"/>
          </p:cNvSpPr>
          <p:nvPr>
            <p:ph type="pic" idx="8"/>
          </p:nvPr>
        </p:nvSpPr>
        <p:spPr>
          <a:xfrm>
            <a:off x="1443960" y="2529000"/>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7" name="Google Shape;397;p187"/>
          <p:cNvSpPr>
            <a:spLocks noGrp="1" noChangeAspect="1"/>
          </p:cNvSpPr>
          <p:nvPr>
            <p:ph type="pic" idx="9"/>
          </p:nvPr>
        </p:nvSpPr>
        <p:spPr>
          <a:xfrm>
            <a:off x="3672000" y="2529000"/>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398" name="Google Shape;398;p187"/>
          <p:cNvSpPr>
            <a:spLocks noGrp="1" noChangeAspect="1"/>
          </p:cNvSpPr>
          <p:nvPr>
            <p:ph type="pic" idx="13"/>
          </p:nvPr>
        </p:nvSpPr>
        <p:spPr>
          <a:xfrm>
            <a:off x="5900040" y="2529000"/>
            <a:ext cx="1800000" cy="1800000"/>
          </a:xfrm>
          <a:prstGeom prst="rect">
            <a:avLst/>
          </a:prstGeom>
          <a:noFill/>
          <a:ln w="9525" cap="flat" cmpd="sng">
            <a:no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93F65C68-9557-373D-92BF-4F8E9EB705CE}"/>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4587253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4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39332333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400"/>
        <p:cNvGrpSpPr/>
        <p:nvPr/>
      </p:nvGrpSpPr>
      <p:grpSpPr>
        <a:xfrm>
          <a:off x="0" y="0"/>
          <a:ext cx="0" cy="0"/>
          <a:chOff x="0" y="0"/>
          <a:chExt cx="0" cy="0"/>
        </a:xfrm>
      </p:grpSpPr>
      <p:sp>
        <p:nvSpPr>
          <p:cNvPr id="401" name="Google Shape;401;p18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 name="Google Shape;402;p18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03" name="Google Shape;403;p18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04" name="Google Shape;404;p18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05" name="Google Shape;405;p18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06" name="Google Shape;406;p18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07" name="Google Shape;407;p188"/>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08" name="Google Shape;408;p188"/>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09" name="Google Shape;409;p188"/>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0" name="Google Shape;410;p188"/>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1" name="Google Shape;411;p188"/>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2" name="Google Shape;412;p188"/>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13" name="Google Shape;413;p188"/>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14" name="Google Shape;414;p188"/>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15" name="Google Shape;415;p188"/>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16" name="Google Shape;416;p188"/>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7" name="Google Shape;417;p188"/>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8" name="Google Shape;418;p188"/>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19" name="Google Shape;419;p188"/>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ABF0310-CF35-A1D0-76AD-99387EAFEB65}"/>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005059819"/>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433"/>
        <p:cNvGrpSpPr/>
        <p:nvPr/>
      </p:nvGrpSpPr>
      <p:grpSpPr>
        <a:xfrm>
          <a:off x="0" y="0"/>
          <a:ext cx="0" cy="0"/>
          <a:chOff x="0" y="0"/>
          <a:chExt cx="0" cy="0"/>
        </a:xfrm>
      </p:grpSpPr>
      <p:sp>
        <p:nvSpPr>
          <p:cNvPr id="434" name="Google Shape;434;p13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138"/>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43EF6246-4C31-4577-5EFE-3C228FDAF96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76718643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437"/>
        <p:cNvGrpSpPr/>
        <p:nvPr/>
      </p:nvGrpSpPr>
      <p:grpSpPr>
        <a:xfrm>
          <a:off x="0" y="0"/>
          <a:ext cx="0" cy="0"/>
          <a:chOff x="0" y="0"/>
          <a:chExt cx="0" cy="0"/>
        </a:xfrm>
      </p:grpSpPr>
      <p:sp>
        <p:nvSpPr>
          <p:cNvPr id="438" name="Google Shape;438;p13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3C5695D6-64ED-ADCF-FDA0-7FC6F054523D}"/>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85847399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440"/>
        <p:cNvGrpSpPr/>
        <p:nvPr/>
      </p:nvGrpSpPr>
      <p:grpSpPr>
        <a:xfrm>
          <a:off x="0" y="0"/>
          <a:ext cx="0" cy="0"/>
          <a:chOff x="0" y="0"/>
          <a:chExt cx="0" cy="0"/>
        </a:xfrm>
      </p:grpSpPr>
      <p:sp>
        <p:nvSpPr>
          <p:cNvPr id="441" name="Google Shape;441;p189"/>
          <p:cNvSpPr txBox="1">
            <a:spLocks noGrp="1"/>
          </p:cNvSpPr>
          <p:nvPr>
            <p:ph type="title"/>
          </p:nvPr>
        </p:nvSpPr>
        <p:spPr>
          <a:xfrm>
            <a:off x="670022"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p189"/>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46CC36-D085-C8BB-FF39-4497F337C0D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9610659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444"/>
        <p:cNvGrpSpPr/>
        <p:nvPr/>
      </p:nvGrpSpPr>
      <p:grpSpPr>
        <a:xfrm>
          <a:off x="0" y="0"/>
          <a:ext cx="0" cy="0"/>
          <a:chOff x="0" y="0"/>
          <a:chExt cx="0" cy="0"/>
        </a:xfrm>
      </p:grpSpPr>
      <p:sp>
        <p:nvSpPr>
          <p:cNvPr id="445" name="Google Shape;445;p19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6" name="Google Shape;446;p190"/>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0EEB306-ACA4-D05F-77DD-0C1CCF770CF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26930347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448"/>
        <p:cNvGrpSpPr/>
        <p:nvPr/>
      </p:nvGrpSpPr>
      <p:grpSpPr>
        <a:xfrm>
          <a:off x="0" y="0"/>
          <a:ext cx="0" cy="0"/>
          <a:chOff x="0" y="0"/>
          <a:chExt cx="0" cy="0"/>
        </a:xfrm>
      </p:grpSpPr>
      <p:sp>
        <p:nvSpPr>
          <p:cNvPr id="449" name="Google Shape;449;p19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0" name="Google Shape;450;p191"/>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51" name="Google Shape;451;p191"/>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0FBE208-45D0-C7A0-ED46-611EED2EAC53}"/>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45303051"/>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453"/>
        <p:cNvGrpSpPr/>
        <p:nvPr/>
      </p:nvGrpSpPr>
      <p:grpSpPr>
        <a:xfrm>
          <a:off x="0" y="0"/>
          <a:ext cx="0" cy="0"/>
          <a:chOff x="0" y="0"/>
          <a:chExt cx="0" cy="0"/>
        </a:xfrm>
      </p:grpSpPr>
      <p:sp>
        <p:nvSpPr>
          <p:cNvPr id="454" name="Google Shape;454;p19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5" name="Google Shape;455;p192"/>
          <p:cNvSpPr>
            <a:spLocks noGrp="1"/>
          </p:cNvSpPr>
          <p:nvPr>
            <p:ph type="pic" idx="2"/>
          </p:nvPr>
        </p:nvSpPr>
        <p:spPr>
          <a:xfrm>
            <a:off x="1672207" y="2160000"/>
            <a:ext cx="2899793" cy="2899793"/>
          </a:xfrm>
          <a:prstGeom prst="rect">
            <a:avLst/>
          </a:prstGeom>
          <a:noFill/>
          <a:ln>
            <a:noFill/>
          </a:ln>
        </p:spPr>
        <p:txBody>
          <a:bodyPr/>
          <a:lstStyle/>
          <a:p>
            <a:endParaRPr lang="fr-MA"/>
          </a:p>
        </p:txBody>
      </p:sp>
      <p:sp>
        <p:nvSpPr>
          <p:cNvPr id="456" name="Google Shape;456;p192"/>
          <p:cNvSpPr txBox="1">
            <a:spLocks noGrp="1"/>
          </p:cNvSpPr>
          <p:nvPr>
            <p:ph type="body" idx="1"/>
          </p:nvPr>
        </p:nvSpPr>
        <p:spPr>
          <a:xfrm>
            <a:off x="4731056"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Calibri"/>
                <a:ea typeface="Calibri"/>
                <a:cs typeface="Calibri"/>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0E532AEA-91B2-942C-E6CB-C58CD9F71E9D}"/>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55794823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id="{293817BD-62B2-579A-D9AE-0969E72170B8}"/>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143187971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458"/>
        <p:cNvGrpSpPr/>
        <p:nvPr/>
      </p:nvGrpSpPr>
      <p:grpSpPr>
        <a:xfrm>
          <a:off x="0" y="0"/>
          <a:ext cx="0" cy="0"/>
          <a:chOff x="0" y="0"/>
          <a:chExt cx="0" cy="0"/>
        </a:xfrm>
      </p:grpSpPr>
      <p:sp>
        <p:nvSpPr>
          <p:cNvPr id="459" name="Google Shape;459;p19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193"/>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1" name="Google Shape;461;p193"/>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19518795-12AD-D22A-BBCB-EAA0A5F6CD12}"/>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18841200"/>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463"/>
        <p:cNvGrpSpPr/>
        <p:nvPr/>
      </p:nvGrpSpPr>
      <p:grpSpPr>
        <a:xfrm>
          <a:off x="0" y="0"/>
          <a:ext cx="0" cy="0"/>
          <a:chOff x="0" y="0"/>
          <a:chExt cx="0" cy="0"/>
        </a:xfrm>
      </p:grpSpPr>
      <p:sp>
        <p:nvSpPr>
          <p:cNvPr id="464" name="Google Shape;464;p194"/>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5" name="Google Shape;465;p194"/>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66" name="Google Shape;466;p194"/>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AE19B016-0E0E-DAC2-9D85-E9CCC21215C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806070178"/>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Disposition personnalisée" preserve="1" userDrawn="1">
  <p:cSld name="5_Disposition personnalisée">
    <p:spTree>
      <p:nvGrpSpPr>
        <p:cNvPr id="1" name="Shape 468"/>
        <p:cNvGrpSpPr/>
        <p:nvPr/>
      </p:nvGrpSpPr>
      <p:grpSpPr>
        <a:xfrm>
          <a:off x="0" y="0"/>
          <a:ext cx="0" cy="0"/>
          <a:chOff x="0" y="0"/>
          <a:chExt cx="0" cy="0"/>
        </a:xfrm>
      </p:grpSpPr>
      <p:sp>
        <p:nvSpPr>
          <p:cNvPr id="469" name="Google Shape;469;p195"/>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0" name="Google Shape;470;p195"/>
          <p:cNvSpPr>
            <a:spLocks noGrp="1"/>
          </p:cNvSpPr>
          <p:nvPr>
            <p:ph type="pic" idx="2"/>
          </p:nvPr>
        </p:nvSpPr>
        <p:spPr>
          <a:xfrm>
            <a:off x="6899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1" name="Google Shape;471;p195"/>
          <p:cNvSpPr>
            <a:spLocks noGrp="1"/>
          </p:cNvSpPr>
          <p:nvPr>
            <p:ph type="pic" idx="3"/>
          </p:nvPr>
        </p:nvSpPr>
        <p:spPr>
          <a:xfrm>
            <a:off x="3551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2" name="Google Shape;472;p195"/>
          <p:cNvSpPr>
            <a:spLocks noGrp="1"/>
          </p:cNvSpPr>
          <p:nvPr>
            <p:ph type="pic" idx="4"/>
          </p:nvPr>
        </p:nvSpPr>
        <p:spPr>
          <a:xfrm>
            <a:off x="5225555" y="1661629"/>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3" name="Google Shape;473;p195"/>
          <p:cNvSpPr>
            <a:spLocks noGrp="1"/>
          </p:cNvSpPr>
          <p:nvPr>
            <p:ph type="pic" idx="5"/>
          </p:nvPr>
        </p:nvSpPr>
        <p:spPr>
          <a:xfrm>
            <a:off x="6899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4" name="Google Shape;474;p195"/>
          <p:cNvSpPr>
            <a:spLocks noGrp="1"/>
          </p:cNvSpPr>
          <p:nvPr>
            <p:ph type="pic" idx="6"/>
          </p:nvPr>
        </p:nvSpPr>
        <p:spPr>
          <a:xfrm>
            <a:off x="3551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5" name="Google Shape;475;p195"/>
          <p:cNvSpPr>
            <a:spLocks noGrp="1"/>
          </p:cNvSpPr>
          <p:nvPr>
            <p:ph type="pic" idx="7"/>
          </p:nvPr>
        </p:nvSpPr>
        <p:spPr>
          <a:xfrm>
            <a:off x="5225555" y="329589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6" name="Google Shape;476;p195"/>
          <p:cNvSpPr>
            <a:spLocks noGrp="1"/>
          </p:cNvSpPr>
          <p:nvPr>
            <p:ph type="pic" idx="8"/>
          </p:nvPr>
        </p:nvSpPr>
        <p:spPr>
          <a:xfrm>
            <a:off x="6899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7" name="Google Shape;477;p195"/>
          <p:cNvSpPr>
            <a:spLocks noGrp="1"/>
          </p:cNvSpPr>
          <p:nvPr>
            <p:ph type="pic" idx="9"/>
          </p:nvPr>
        </p:nvSpPr>
        <p:spPr>
          <a:xfrm>
            <a:off x="3551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8" name="Google Shape;478;p195"/>
          <p:cNvSpPr>
            <a:spLocks noGrp="1"/>
          </p:cNvSpPr>
          <p:nvPr>
            <p:ph type="pic" idx="13"/>
          </p:nvPr>
        </p:nvSpPr>
        <p:spPr>
          <a:xfrm>
            <a:off x="5225555" y="4925888"/>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79" name="Google Shape;479;p195"/>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207D94F-DE60-84B7-4FE8-78C0CAE61FFD}"/>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007768814"/>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481"/>
        <p:cNvGrpSpPr/>
        <p:nvPr/>
      </p:nvGrpSpPr>
      <p:grpSpPr>
        <a:xfrm>
          <a:off x="0" y="0"/>
          <a:ext cx="0" cy="0"/>
          <a:chOff x="0" y="0"/>
          <a:chExt cx="0" cy="0"/>
        </a:xfrm>
      </p:grpSpPr>
      <p:sp>
        <p:nvSpPr>
          <p:cNvPr id="482" name="Google Shape;482;p196"/>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196"/>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84" name="Google Shape;484;p196"/>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85" name="Google Shape;485;p196"/>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86" name="Google Shape;486;p196"/>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01C794F6-5DA8-504B-8B92-0A5BED4C059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64906626"/>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3_Voc_Act_01_4 Vignt">
    <p:spTree>
      <p:nvGrpSpPr>
        <p:cNvPr id="1" name="Shape 481"/>
        <p:cNvGrpSpPr/>
        <p:nvPr/>
      </p:nvGrpSpPr>
      <p:grpSpPr>
        <a:xfrm>
          <a:off x="0" y="0"/>
          <a:ext cx="0" cy="0"/>
          <a:chOff x="0" y="0"/>
          <a:chExt cx="0" cy="0"/>
        </a:xfrm>
      </p:grpSpPr>
      <p:sp>
        <p:nvSpPr>
          <p:cNvPr id="482" name="Google Shape;482;p196"/>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p196"/>
          <p:cNvSpPr>
            <a:spLocks noGrp="1"/>
          </p:cNvSpPr>
          <p:nvPr>
            <p:ph type="pic" idx="2"/>
          </p:nvPr>
        </p:nvSpPr>
        <p:spPr>
          <a:xfrm>
            <a:off x="769895" y="2438399"/>
            <a:ext cx="3395382" cy="3394800"/>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84" name="Google Shape;484;p196"/>
          <p:cNvSpPr>
            <a:spLocks noGrp="1"/>
          </p:cNvSpPr>
          <p:nvPr>
            <p:ph type="pic" idx="3"/>
          </p:nvPr>
        </p:nvSpPr>
        <p:spPr>
          <a:xfrm>
            <a:off x="4978723" y="2438399"/>
            <a:ext cx="3395382" cy="3394800"/>
          </a:xfrm>
          <a:prstGeom prst="rect">
            <a:avLst/>
          </a:prstGeom>
          <a:noFill/>
          <a:ln w="9525" cap="flat" cmpd="sng">
            <a:solidFill>
              <a:srgbClr val="4B5377"/>
            </a:solidFill>
            <a:prstDash val="solid"/>
            <a:round/>
            <a:headEnd type="none" w="sm" len="sm"/>
            <a:tailEnd type="none" w="sm" len="sm"/>
          </a:ln>
        </p:spPr>
        <p:txBody>
          <a:bodyPr/>
          <a:lstStyle/>
          <a:p>
            <a:endParaRPr lang="fr-FR" dirty="0"/>
          </a:p>
        </p:txBody>
      </p:sp>
      <p:sp>
        <p:nvSpPr>
          <p:cNvPr id="2" name="Google Shape;1318;p6">
            <a:extLst>
              <a:ext uri="{FF2B5EF4-FFF2-40B4-BE49-F238E27FC236}">
                <a16:creationId xmlns:a16="http://schemas.microsoft.com/office/drawing/2014/main" id="{01C794F6-5DA8-504B-8B92-0A5BED4C059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048845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488"/>
        <p:cNvGrpSpPr/>
        <p:nvPr/>
      </p:nvGrpSpPr>
      <p:grpSpPr>
        <a:xfrm>
          <a:off x="0" y="0"/>
          <a:ext cx="0" cy="0"/>
          <a:chOff x="0" y="0"/>
          <a:chExt cx="0" cy="0"/>
        </a:xfrm>
      </p:grpSpPr>
      <p:sp>
        <p:nvSpPr>
          <p:cNvPr id="489" name="Google Shape;489;p19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197"/>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91" name="Google Shape;491;p197"/>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92" name="Google Shape;492;p197"/>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93" name="Google Shape;493;p197"/>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494" name="Google Shape;494;p197"/>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95" name="Google Shape;495;p197"/>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96" name="Google Shape;496;p197"/>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497" name="Google Shape;497;p197"/>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55DBCA6-5353-4F60-090C-E371D465D62B}"/>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9493252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499"/>
        <p:cNvGrpSpPr/>
        <p:nvPr/>
      </p:nvGrpSpPr>
      <p:grpSpPr>
        <a:xfrm>
          <a:off x="0" y="0"/>
          <a:ext cx="0" cy="0"/>
          <a:chOff x="0" y="0"/>
          <a:chExt cx="0" cy="0"/>
        </a:xfrm>
      </p:grpSpPr>
      <p:sp>
        <p:nvSpPr>
          <p:cNvPr id="500" name="Google Shape;500;p198"/>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198"/>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02" name="Google Shape;502;p198"/>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03" name="Google Shape;503;p198"/>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04" name="Google Shape;504;p198"/>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05" name="Google Shape;505;p198"/>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64D84534-5B8A-E220-8F46-5DB0EE2C5FD5}"/>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83954945"/>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507"/>
        <p:cNvGrpSpPr/>
        <p:nvPr/>
      </p:nvGrpSpPr>
      <p:grpSpPr>
        <a:xfrm>
          <a:off x="0" y="0"/>
          <a:ext cx="0" cy="0"/>
          <a:chOff x="0" y="0"/>
          <a:chExt cx="0" cy="0"/>
        </a:xfrm>
      </p:grpSpPr>
      <p:sp>
        <p:nvSpPr>
          <p:cNvPr id="508" name="Google Shape;508;p199"/>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9" name="Google Shape;509;p199"/>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10" name="Google Shape;510;p199"/>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11" name="Google Shape;511;p199"/>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12" name="Google Shape;512;p199"/>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13" name="Google Shape;513;p199"/>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14" name="Google Shape;514;p199"/>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15" name="Google Shape;515;p199"/>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16" name="Google Shape;516;p199"/>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17" name="Google Shape;517;p199"/>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18" name="Google Shape;518;p199"/>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793DAEB2-33D4-193E-D01C-14D78EA5494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27404743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520"/>
        <p:cNvGrpSpPr/>
        <p:nvPr/>
      </p:nvGrpSpPr>
      <p:grpSpPr>
        <a:xfrm>
          <a:off x="0" y="0"/>
          <a:ext cx="0" cy="0"/>
          <a:chOff x="0" y="0"/>
          <a:chExt cx="0" cy="0"/>
        </a:xfrm>
      </p:grpSpPr>
      <p:sp>
        <p:nvSpPr>
          <p:cNvPr id="521" name="Google Shape;521;p200"/>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2" name="Google Shape;522;p20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3" name="Google Shape;523;p20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4" name="Google Shape;524;p20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5" name="Google Shape;525;p20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6" name="Google Shape;526;p20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7" name="Google Shape;527;p200"/>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8" name="Google Shape;528;p200"/>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29" name="Google Shape;529;p200"/>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0" name="Google Shape;530;p200"/>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51AC4FE3-A8F9-8975-9238-B5D1E54D0D81}"/>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31945285"/>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532"/>
        <p:cNvGrpSpPr/>
        <p:nvPr/>
      </p:nvGrpSpPr>
      <p:grpSpPr>
        <a:xfrm>
          <a:off x="0" y="0"/>
          <a:ext cx="0" cy="0"/>
          <a:chOff x="0" y="0"/>
          <a:chExt cx="0" cy="0"/>
        </a:xfrm>
      </p:grpSpPr>
      <p:sp>
        <p:nvSpPr>
          <p:cNvPr id="533" name="Google Shape;533;p201"/>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4" name="Google Shape;534;p20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5" name="Google Shape;535;p20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6" name="Google Shape;536;p20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7" name="Google Shape;537;p20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8" name="Google Shape;538;p20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39" name="Google Shape;539;p201"/>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0" name="Google Shape;540;p201"/>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1" name="Google Shape;541;p201"/>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2" name="Google Shape;542;p201"/>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3" name="Google Shape;543;p201"/>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4" name="Google Shape;544;p201"/>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45" name="Google Shape;545;p201"/>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46" name="Google Shape;546;p201"/>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47" name="Google Shape;547;p201"/>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548" name="Google Shape;548;p201"/>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49" name="Google Shape;549;p201"/>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50" name="Google Shape;550;p201"/>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51" name="Google Shape;551;p201"/>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Calibri"/>
                <a:ea typeface="Calibri"/>
                <a:cs typeface="Calibri"/>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201531F3-3298-4BFF-D094-2D925B1C15B4}"/>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87570783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27A5F244-A141-F8F2-1137-5A70C05CE545}"/>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3212813923"/>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553"/>
        <p:cNvGrpSpPr/>
        <p:nvPr/>
      </p:nvGrpSpPr>
      <p:grpSpPr>
        <a:xfrm>
          <a:off x="0" y="0"/>
          <a:ext cx="0" cy="0"/>
          <a:chOff x="0" y="0"/>
          <a:chExt cx="0" cy="0"/>
        </a:xfrm>
      </p:grpSpPr>
      <p:sp>
        <p:nvSpPr>
          <p:cNvPr id="554" name="Google Shape;554;p202"/>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5" name="Google Shape;555;p202"/>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6CC3C1E9-7EC6-DC88-088F-DD1235542AF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04419757"/>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Voc_Act_01_Img" preserve="1" userDrawn="1">
  <p:cSld name="3_Voc_Act_01_Img">
    <p:spTree>
      <p:nvGrpSpPr>
        <p:cNvPr id="1" name="Shape 557"/>
        <p:cNvGrpSpPr/>
        <p:nvPr/>
      </p:nvGrpSpPr>
      <p:grpSpPr>
        <a:xfrm>
          <a:off x="0" y="0"/>
          <a:ext cx="0" cy="0"/>
          <a:chOff x="0" y="0"/>
          <a:chExt cx="0" cy="0"/>
        </a:xfrm>
      </p:grpSpPr>
      <p:sp>
        <p:nvSpPr>
          <p:cNvPr id="558" name="Google Shape;558;p203"/>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9" name="Google Shape;559;p203"/>
          <p:cNvSpPr>
            <a:spLocks noGrp="1"/>
          </p:cNvSpPr>
          <p:nvPr>
            <p:ph type="pic" idx="2"/>
          </p:nvPr>
        </p:nvSpPr>
        <p:spPr>
          <a:xfrm>
            <a:off x="2448338" y="1584000"/>
            <a:ext cx="4247323" cy="4810539"/>
          </a:xfrm>
          <a:prstGeom prst="rect">
            <a:avLst/>
          </a:prstGeom>
          <a:noFill/>
          <a:ln>
            <a:noFill/>
          </a:ln>
        </p:spPr>
        <p:txBody>
          <a:bodyPr/>
          <a:lstStyle/>
          <a:p>
            <a:endParaRPr lang="fr-MA"/>
          </a:p>
        </p:txBody>
      </p:sp>
      <p:sp>
        <p:nvSpPr>
          <p:cNvPr id="3" name="Google Shape;1318;p6">
            <a:extLst>
              <a:ext uri="{FF2B5EF4-FFF2-40B4-BE49-F238E27FC236}">
                <a16:creationId xmlns:a16="http://schemas.microsoft.com/office/drawing/2014/main" id="{372600ED-0C33-D586-E692-1AD1C8CDC4ED}"/>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7374738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573"/>
        <p:cNvGrpSpPr/>
        <p:nvPr/>
      </p:nvGrpSpPr>
      <p:grpSpPr>
        <a:xfrm>
          <a:off x="0" y="0"/>
          <a:ext cx="0" cy="0"/>
          <a:chOff x="0" y="0"/>
          <a:chExt cx="0" cy="0"/>
        </a:xfrm>
      </p:grpSpPr>
      <p:sp>
        <p:nvSpPr>
          <p:cNvPr id="574" name="Google Shape;574;p1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75" name="Google Shape;575;p141"/>
          <p:cNvSpPr>
            <a:spLocks noGrp="1"/>
          </p:cNvSpPr>
          <p:nvPr>
            <p:ph type="pic" idx="2"/>
          </p:nvPr>
        </p:nvSpPr>
        <p:spPr>
          <a:xfrm>
            <a:off x="1872000" y="2160000"/>
            <a:ext cx="5400000" cy="3600000"/>
          </a:xfrm>
          <a:prstGeom prst="rect">
            <a:avLst/>
          </a:prstGeom>
          <a:noFill/>
          <a:ln>
            <a:noFill/>
          </a:ln>
        </p:spPr>
        <p:txBody>
          <a:bodyPr/>
          <a:lstStyle/>
          <a:p>
            <a:endParaRPr lang="fr-FR" dirty="0"/>
          </a:p>
        </p:txBody>
      </p:sp>
      <p:sp>
        <p:nvSpPr>
          <p:cNvPr id="2" name="Google Shape;1318;p6">
            <a:extLst>
              <a:ext uri="{FF2B5EF4-FFF2-40B4-BE49-F238E27FC236}">
                <a16:creationId xmlns:a16="http://schemas.microsoft.com/office/drawing/2014/main" id="{EB609C3D-AF4D-D9F9-DEF1-FEF11D5528D5}"/>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191493920"/>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577"/>
        <p:cNvGrpSpPr/>
        <p:nvPr/>
      </p:nvGrpSpPr>
      <p:grpSpPr>
        <a:xfrm>
          <a:off x="0" y="0"/>
          <a:ext cx="0" cy="0"/>
          <a:chOff x="0" y="0"/>
          <a:chExt cx="0" cy="0"/>
        </a:xfrm>
      </p:grpSpPr>
      <p:sp>
        <p:nvSpPr>
          <p:cNvPr id="578" name="Google Shape;578;p14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CE2A07AA-C568-443C-19EA-675DD8D3DE1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096609880"/>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580"/>
        <p:cNvGrpSpPr/>
        <p:nvPr/>
      </p:nvGrpSpPr>
      <p:grpSpPr>
        <a:xfrm>
          <a:off x="0" y="0"/>
          <a:ext cx="0" cy="0"/>
          <a:chOff x="0" y="0"/>
          <a:chExt cx="0" cy="0"/>
        </a:xfrm>
      </p:grpSpPr>
      <p:sp>
        <p:nvSpPr>
          <p:cNvPr id="581" name="Google Shape;581;p14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43"/>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29B4DE9-01E1-A2D9-B12D-541BB9CE3D1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03514287"/>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584"/>
        <p:cNvGrpSpPr/>
        <p:nvPr/>
      </p:nvGrpSpPr>
      <p:grpSpPr>
        <a:xfrm>
          <a:off x="0" y="0"/>
          <a:ext cx="0" cy="0"/>
          <a:chOff x="0" y="0"/>
          <a:chExt cx="0" cy="0"/>
        </a:xfrm>
      </p:grpSpPr>
      <p:sp>
        <p:nvSpPr>
          <p:cNvPr id="585" name="Google Shape;585;p204"/>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204"/>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A1B23DE-73CA-FD9C-1432-06C0605DA75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458577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530F24-093A-3F34-CB95-8334208992B6}"/>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15120996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592"/>
        <p:cNvGrpSpPr/>
        <p:nvPr/>
      </p:nvGrpSpPr>
      <p:grpSpPr>
        <a:xfrm>
          <a:off x="0" y="0"/>
          <a:ext cx="0" cy="0"/>
          <a:chOff x="0" y="0"/>
          <a:chExt cx="0" cy="0"/>
        </a:xfrm>
      </p:grpSpPr>
      <p:sp>
        <p:nvSpPr>
          <p:cNvPr id="593" name="Google Shape;593;p20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206"/>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595" name="Google Shape;595;p206"/>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BB1B6349-2885-E8E1-A65E-09BCC30E9E6C}"/>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08951991"/>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597"/>
        <p:cNvGrpSpPr/>
        <p:nvPr/>
      </p:nvGrpSpPr>
      <p:grpSpPr>
        <a:xfrm>
          <a:off x="0" y="0"/>
          <a:ext cx="0" cy="0"/>
          <a:chOff x="0" y="0"/>
          <a:chExt cx="0" cy="0"/>
        </a:xfrm>
      </p:grpSpPr>
      <p:sp>
        <p:nvSpPr>
          <p:cNvPr id="598" name="Google Shape;598;p20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9" name="Google Shape;599;p207"/>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600" name="Google Shape;600;p207"/>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CCBA2B8-18EA-F94A-A5E6-DF872523919F}"/>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1181782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602"/>
        <p:cNvGrpSpPr/>
        <p:nvPr/>
      </p:nvGrpSpPr>
      <p:grpSpPr>
        <a:xfrm>
          <a:off x="0" y="0"/>
          <a:ext cx="0" cy="0"/>
          <a:chOff x="0" y="0"/>
          <a:chExt cx="0" cy="0"/>
        </a:xfrm>
      </p:grpSpPr>
      <p:sp>
        <p:nvSpPr>
          <p:cNvPr id="603" name="Google Shape;603;p20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05" name="Google Shape;605;p208"/>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6348058-6946-F8DA-0C61-0BE716766B1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402883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F706574E-0FB7-EF5D-8ED1-8B643A600684}"/>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349175328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607"/>
        <p:cNvGrpSpPr/>
        <p:nvPr/>
      </p:nvGrpSpPr>
      <p:grpSpPr>
        <a:xfrm>
          <a:off x="0" y="0"/>
          <a:ext cx="0" cy="0"/>
          <a:chOff x="0" y="0"/>
          <a:chExt cx="0" cy="0"/>
        </a:xfrm>
      </p:grpSpPr>
      <p:sp>
        <p:nvSpPr>
          <p:cNvPr id="608" name="Google Shape;608;p20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9" name="Google Shape;609;p209"/>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610" name="Google Shape;610;p209"/>
          <p:cNvSpPr>
            <a:spLocks noGrp="1"/>
          </p:cNvSpPr>
          <p:nvPr>
            <p:ph type="pic" idx="2"/>
          </p:nvPr>
        </p:nvSpPr>
        <p:spPr>
          <a:xfrm>
            <a:off x="3600450" y="2340000"/>
            <a:ext cx="4680000" cy="3600000"/>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144EE7AF-75EF-4A2C-5736-327FBE1E71A1}"/>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222052044"/>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612"/>
        <p:cNvGrpSpPr/>
        <p:nvPr/>
      </p:nvGrpSpPr>
      <p:grpSpPr>
        <a:xfrm>
          <a:off x="0" y="0"/>
          <a:ext cx="0" cy="0"/>
          <a:chOff x="0" y="0"/>
          <a:chExt cx="0" cy="0"/>
        </a:xfrm>
      </p:grpSpPr>
      <p:sp>
        <p:nvSpPr>
          <p:cNvPr id="613" name="Google Shape;613;p21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4" name="Google Shape;614;p210"/>
          <p:cNvSpPr>
            <a:spLocks noGrp="1"/>
          </p:cNvSpPr>
          <p:nvPr>
            <p:ph type="pic" idx="2"/>
          </p:nvPr>
        </p:nvSpPr>
        <p:spPr>
          <a:xfrm>
            <a:off x="4016173" y="1806417"/>
            <a:ext cx="1350000" cy="1620000"/>
          </a:xfrm>
          <a:prstGeom prst="rect">
            <a:avLst/>
          </a:prstGeom>
          <a:noFill/>
          <a:ln>
            <a:noFill/>
          </a:ln>
        </p:spPr>
        <p:txBody>
          <a:bodyPr/>
          <a:lstStyle/>
          <a:p>
            <a:endParaRPr lang="fr-MA"/>
          </a:p>
        </p:txBody>
      </p:sp>
      <p:sp>
        <p:nvSpPr>
          <p:cNvPr id="615" name="Google Shape;615;p210"/>
          <p:cNvSpPr>
            <a:spLocks noGrp="1"/>
          </p:cNvSpPr>
          <p:nvPr>
            <p:ph type="pic" idx="3"/>
          </p:nvPr>
        </p:nvSpPr>
        <p:spPr>
          <a:xfrm>
            <a:off x="4016173" y="3312000"/>
            <a:ext cx="1350000" cy="1620000"/>
          </a:xfrm>
          <a:prstGeom prst="rect">
            <a:avLst/>
          </a:prstGeom>
          <a:noFill/>
          <a:ln>
            <a:noFill/>
          </a:ln>
        </p:spPr>
        <p:txBody>
          <a:bodyPr/>
          <a:lstStyle/>
          <a:p>
            <a:endParaRPr lang="fr-MA"/>
          </a:p>
        </p:txBody>
      </p:sp>
      <p:sp>
        <p:nvSpPr>
          <p:cNvPr id="616" name="Google Shape;616;p210"/>
          <p:cNvSpPr>
            <a:spLocks noGrp="1"/>
          </p:cNvSpPr>
          <p:nvPr>
            <p:ph type="pic" idx="4"/>
          </p:nvPr>
        </p:nvSpPr>
        <p:spPr>
          <a:xfrm>
            <a:off x="4016173" y="4860000"/>
            <a:ext cx="1350000" cy="1620000"/>
          </a:xfrm>
          <a:prstGeom prst="rect">
            <a:avLst/>
          </a:prstGeom>
          <a:noFill/>
          <a:ln>
            <a:noFill/>
          </a:ln>
        </p:spPr>
        <p:txBody>
          <a:bodyPr/>
          <a:lstStyle/>
          <a:p>
            <a:endParaRPr lang="fr-MA"/>
          </a:p>
        </p:txBody>
      </p:sp>
      <p:sp>
        <p:nvSpPr>
          <p:cNvPr id="617" name="Google Shape;617;p210"/>
          <p:cNvSpPr>
            <a:spLocks noGrp="1"/>
          </p:cNvSpPr>
          <p:nvPr>
            <p:ph type="pic" idx="5"/>
          </p:nvPr>
        </p:nvSpPr>
        <p:spPr>
          <a:xfrm>
            <a:off x="5512359" y="1806417"/>
            <a:ext cx="1350000" cy="1620000"/>
          </a:xfrm>
          <a:prstGeom prst="rect">
            <a:avLst/>
          </a:prstGeom>
          <a:noFill/>
          <a:ln>
            <a:noFill/>
          </a:ln>
        </p:spPr>
        <p:txBody>
          <a:bodyPr/>
          <a:lstStyle/>
          <a:p>
            <a:endParaRPr lang="fr-MA"/>
          </a:p>
        </p:txBody>
      </p:sp>
      <p:sp>
        <p:nvSpPr>
          <p:cNvPr id="618" name="Google Shape;618;p210"/>
          <p:cNvSpPr>
            <a:spLocks noGrp="1"/>
          </p:cNvSpPr>
          <p:nvPr>
            <p:ph type="pic" idx="6"/>
          </p:nvPr>
        </p:nvSpPr>
        <p:spPr>
          <a:xfrm>
            <a:off x="5512359" y="3312000"/>
            <a:ext cx="1350000" cy="1620000"/>
          </a:xfrm>
          <a:prstGeom prst="rect">
            <a:avLst/>
          </a:prstGeom>
          <a:noFill/>
          <a:ln>
            <a:noFill/>
          </a:ln>
        </p:spPr>
        <p:txBody>
          <a:bodyPr/>
          <a:lstStyle/>
          <a:p>
            <a:endParaRPr lang="fr-MA"/>
          </a:p>
        </p:txBody>
      </p:sp>
      <p:sp>
        <p:nvSpPr>
          <p:cNvPr id="619" name="Google Shape;619;p210"/>
          <p:cNvSpPr>
            <a:spLocks noGrp="1"/>
          </p:cNvSpPr>
          <p:nvPr>
            <p:ph type="pic" idx="7"/>
          </p:nvPr>
        </p:nvSpPr>
        <p:spPr>
          <a:xfrm>
            <a:off x="5512359" y="4860000"/>
            <a:ext cx="1350000" cy="1620000"/>
          </a:xfrm>
          <a:prstGeom prst="rect">
            <a:avLst/>
          </a:prstGeom>
          <a:noFill/>
          <a:ln>
            <a:noFill/>
          </a:ln>
        </p:spPr>
        <p:txBody>
          <a:bodyPr/>
          <a:lstStyle/>
          <a:p>
            <a:endParaRPr lang="fr-MA"/>
          </a:p>
        </p:txBody>
      </p:sp>
      <p:sp>
        <p:nvSpPr>
          <p:cNvPr id="620" name="Google Shape;620;p210"/>
          <p:cNvSpPr>
            <a:spLocks noGrp="1"/>
          </p:cNvSpPr>
          <p:nvPr>
            <p:ph type="pic" idx="8"/>
          </p:nvPr>
        </p:nvSpPr>
        <p:spPr>
          <a:xfrm>
            <a:off x="7008545" y="1806417"/>
            <a:ext cx="1350000" cy="1620000"/>
          </a:xfrm>
          <a:prstGeom prst="rect">
            <a:avLst/>
          </a:prstGeom>
          <a:noFill/>
          <a:ln>
            <a:noFill/>
          </a:ln>
        </p:spPr>
        <p:txBody>
          <a:bodyPr/>
          <a:lstStyle/>
          <a:p>
            <a:endParaRPr lang="fr-MA"/>
          </a:p>
        </p:txBody>
      </p:sp>
      <p:sp>
        <p:nvSpPr>
          <p:cNvPr id="621" name="Google Shape;621;p210"/>
          <p:cNvSpPr>
            <a:spLocks noGrp="1"/>
          </p:cNvSpPr>
          <p:nvPr>
            <p:ph type="pic" idx="9"/>
          </p:nvPr>
        </p:nvSpPr>
        <p:spPr>
          <a:xfrm>
            <a:off x="7008545" y="3312000"/>
            <a:ext cx="1350000" cy="1620000"/>
          </a:xfrm>
          <a:prstGeom prst="rect">
            <a:avLst/>
          </a:prstGeom>
          <a:noFill/>
          <a:ln>
            <a:noFill/>
          </a:ln>
        </p:spPr>
        <p:txBody>
          <a:bodyPr/>
          <a:lstStyle/>
          <a:p>
            <a:endParaRPr lang="fr-MA"/>
          </a:p>
        </p:txBody>
      </p:sp>
      <p:sp>
        <p:nvSpPr>
          <p:cNvPr id="622" name="Google Shape;622;p210"/>
          <p:cNvSpPr>
            <a:spLocks noGrp="1"/>
          </p:cNvSpPr>
          <p:nvPr>
            <p:ph type="pic" idx="13"/>
          </p:nvPr>
        </p:nvSpPr>
        <p:spPr>
          <a:xfrm>
            <a:off x="7008545" y="4860000"/>
            <a:ext cx="1350000" cy="1620000"/>
          </a:xfrm>
          <a:prstGeom prst="rect">
            <a:avLst/>
          </a:prstGeom>
          <a:noFill/>
          <a:ln>
            <a:noFill/>
          </a:ln>
        </p:spPr>
        <p:txBody>
          <a:bodyPr/>
          <a:lstStyle/>
          <a:p>
            <a:endParaRPr lang="fr-MA"/>
          </a:p>
        </p:txBody>
      </p:sp>
      <p:sp>
        <p:nvSpPr>
          <p:cNvPr id="623" name="Google Shape;623;p210"/>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233566A7-4D1F-4B2E-E0EA-231F57BD2EF6}"/>
              </a:ext>
            </a:extLst>
          </p:cNvPr>
          <p:cNvSpPr>
            <a:spLocks noGrp="1"/>
          </p:cNvSpPr>
          <p:nvPr>
            <p:ph type="pic" idx="15"/>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93406734"/>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625"/>
        <p:cNvGrpSpPr/>
        <p:nvPr/>
      </p:nvGrpSpPr>
      <p:grpSpPr>
        <a:xfrm>
          <a:off x="0" y="0"/>
          <a:ext cx="0" cy="0"/>
          <a:chOff x="0" y="0"/>
          <a:chExt cx="0" cy="0"/>
        </a:xfrm>
      </p:grpSpPr>
      <p:sp>
        <p:nvSpPr>
          <p:cNvPr id="626" name="Google Shape;626;p21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7" name="Google Shape;627;p21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8" name="Google Shape;628;p21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29" name="Google Shape;629;p21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0" name="Google Shape;630;p21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56C3702E-1685-96C7-E4BA-9C9A9D452B7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97734373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632"/>
        <p:cNvGrpSpPr/>
        <p:nvPr/>
      </p:nvGrpSpPr>
      <p:grpSpPr>
        <a:xfrm>
          <a:off x="0" y="0"/>
          <a:ext cx="0" cy="0"/>
          <a:chOff x="0" y="0"/>
          <a:chExt cx="0" cy="0"/>
        </a:xfrm>
      </p:grpSpPr>
      <p:sp>
        <p:nvSpPr>
          <p:cNvPr id="633" name="Google Shape;633;p21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12"/>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5" name="Google Shape;635;p212"/>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6" name="Google Shape;636;p212"/>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7" name="Google Shape;637;p212"/>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38" name="Google Shape;638;p212"/>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39" name="Google Shape;639;p212"/>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0" name="Google Shape;640;p212"/>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1" name="Google Shape;641;p212"/>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AD310E4-52D6-DEC9-9706-19CEB3FB043A}"/>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278224280"/>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643"/>
        <p:cNvGrpSpPr/>
        <p:nvPr/>
      </p:nvGrpSpPr>
      <p:grpSpPr>
        <a:xfrm>
          <a:off x="0" y="0"/>
          <a:ext cx="0" cy="0"/>
          <a:chOff x="0" y="0"/>
          <a:chExt cx="0" cy="0"/>
        </a:xfrm>
      </p:grpSpPr>
      <p:sp>
        <p:nvSpPr>
          <p:cNvPr id="644" name="Google Shape;644;p21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5" name="Google Shape;645;p213"/>
          <p:cNvSpPr>
            <a:spLocks noGrp="1"/>
          </p:cNvSpPr>
          <p:nvPr>
            <p:ph type="pic" idx="2"/>
          </p:nvPr>
        </p:nvSpPr>
        <p:spPr>
          <a:xfrm>
            <a:off x="1479323" y="2856412"/>
            <a:ext cx="1620000" cy="1607588"/>
          </a:xfrm>
          <a:prstGeom prst="rect">
            <a:avLst/>
          </a:prstGeom>
          <a:noFill/>
          <a:ln>
            <a:noFill/>
          </a:ln>
        </p:spPr>
        <p:txBody>
          <a:bodyPr/>
          <a:lstStyle/>
          <a:p>
            <a:endParaRPr lang="fr-MA"/>
          </a:p>
        </p:txBody>
      </p:sp>
      <p:sp>
        <p:nvSpPr>
          <p:cNvPr id="646" name="Google Shape;646;p213"/>
          <p:cNvSpPr>
            <a:spLocks noGrp="1"/>
          </p:cNvSpPr>
          <p:nvPr>
            <p:ph type="pic" idx="3"/>
          </p:nvPr>
        </p:nvSpPr>
        <p:spPr>
          <a:xfrm>
            <a:off x="3759312" y="2856412"/>
            <a:ext cx="1620000" cy="1607588"/>
          </a:xfrm>
          <a:prstGeom prst="rect">
            <a:avLst/>
          </a:prstGeom>
          <a:noFill/>
          <a:ln>
            <a:noFill/>
          </a:ln>
        </p:spPr>
        <p:txBody>
          <a:bodyPr/>
          <a:lstStyle/>
          <a:p>
            <a:endParaRPr lang="fr-MA"/>
          </a:p>
        </p:txBody>
      </p:sp>
      <p:sp>
        <p:nvSpPr>
          <p:cNvPr id="647" name="Google Shape;647;p213"/>
          <p:cNvSpPr>
            <a:spLocks noGrp="1"/>
          </p:cNvSpPr>
          <p:nvPr>
            <p:ph type="pic" idx="4"/>
          </p:nvPr>
        </p:nvSpPr>
        <p:spPr>
          <a:xfrm>
            <a:off x="6039301" y="2856412"/>
            <a:ext cx="1620000" cy="1607588"/>
          </a:xfrm>
          <a:prstGeom prst="rect">
            <a:avLst/>
          </a:prstGeom>
          <a:noFill/>
          <a:ln>
            <a:noFill/>
          </a:ln>
        </p:spPr>
        <p:txBody>
          <a:bodyPr/>
          <a:lstStyle/>
          <a:p>
            <a:endParaRPr lang="fr-MA"/>
          </a:p>
        </p:txBody>
      </p:sp>
      <p:sp>
        <p:nvSpPr>
          <p:cNvPr id="648" name="Google Shape;648;p213"/>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49" name="Google Shape;649;p213"/>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0" name="Google Shape;650;p213"/>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Arial"/>
                <a:ea typeface="Arial"/>
                <a:cs typeface="Arial"/>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46F32C5-EEF6-B0E2-DF03-187595F85A43}"/>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11890814"/>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652"/>
        <p:cNvGrpSpPr/>
        <p:nvPr/>
      </p:nvGrpSpPr>
      <p:grpSpPr>
        <a:xfrm>
          <a:off x="0" y="0"/>
          <a:ext cx="0" cy="0"/>
          <a:chOff x="0" y="0"/>
          <a:chExt cx="0" cy="0"/>
        </a:xfrm>
      </p:grpSpPr>
      <p:sp>
        <p:nvSpPr>
          <p:cNvPr id="653" name="Google Shape;653;p21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4"/>
          <p:cNvSpPr>
            <a:spLocks noGrp="1"/>
          </p:cNvSpPr>
          <p:nvPr>
            <p:ph type="pic" idx="2"/>
          </p:nvPr>
        </p:nvSpPr>
        <p:spPr>
          <a:xfrm>
            <a:off x="1176282" y="2880000"/>
            <a:ext cx="1620000" cy="1620000"/>
          </a:xfrm>
          <a:prstGeom prst="rect">
            <a:avLst/>
          </a:prstGeom>
          <a:noFill/>
          <a:ln>
            <a:noFill/>
          </a:ln>
        </p:spPr>
        <p:txBody>
          <a:bodyPr/>
          <a:lstStyle/>
          <a:p>
            <a:endParaRPr lang="fr-MA"/>
          </a:p>
        </p:txBody>
      </p:sp>
      <p:sp>
        <p:nvSpPr>
          <p:cNvPr id="655" name="Google Shape;655;p214"/>
          <p:cNvSpPr>
            <a:spLocks noGrp="1"/>
          </p:cNvSpPr>
          <p:nvPr>
            <p:ph type="pic" idx="3"/>
          </p:nvPr>
        </p:nvSpPr>
        <p:spPr>
          <a:xfrm>
            <a:off x="2872797" y="2880000"/>
            <a:ext cx="1620000" cy="1620000"/>
          </a:xfrm>
          <a:prstGeom prst="rect">
            <a:avLst/>
          </a:prstGeom>
          <a:noFill/>
          <a:ln>
            <a:noFill/>
          </a:ln>
        </p:spPr>
        <p:txBody>
          <a:bodyPr/>
          <a:lstStyle/>
          <a:p>
            <a:endParaRPr lang="fr-MA"/>
          </a:p>
        </p:txBody>
      </p:sp>
      <p:sp>
        <p:nvSpPr>
          <p:cNvPr id="656" name="Google Shape;656;p214"/>
          <p:cNvSpPr>
            <a:spLocks noGrp="1"/>
          </p:cNvSpPr>
          <p:nvPr>
            <p:ph type="pic" idx="4"/>
          </p:nvPr>
        </p:nvSpPr>
        <p:spPr>
          <a:xfrm>
            <a:off x="4569312" y="2880000"/>
            <a:ext cx="1620000" cy="1620000"/>
          </a:xfrm>
          <a:prstGeom prst="rect">
            <a:avLst/>
          </a:prstGeom>
          <a:noFill/>
          <a:ln>
            <a:noFill/>
          </a:ln>
        </p:spPr>
        <p:txBody>
          <a:bodyPr/>
          <a:lstStyle/>
          <a:p>
            <a:endParaRPr lang="fr-MA"/>
          </a:p>
        </p:txBody>
      </p:sp>
      <p:sp>
        <p:nvSpPr>
          <p:cNvPr id="657" name="Google Shape;657;p214"/>
          <p:cNvSpPr>
            <a:spLocks noGrp="1"/>
          </p:cNvSpPr>
          <p:nvPr>
            <p:ph type="pic" idx="5"/>
          </p:nvPr>
        </p:nvSpPr>
        <p:spPr>
          <a:xfrm>
            <a:off x="6265827" y="2880000"/>
            <a:ext cx="1620000" cy="1620000"/>
          </a:xfrm>
          <a:prstGeom prst="rect">
            <a:avLst/>
          </a:prstGeom>
          <a:noFill/>
          <a:ln>
            <a:noFill/>
          </a:ln>
        </p:spPr>
        <p:txBody>
          <a:bodyPr/>
          <a:lstStyle/>
          <a:p>
            <a:endParaRPr lang="fr-MA"/>
          </a:p>
        </p:txBody>
      </p:sp>
      <p:sp>
        <p:nvSpPr>
          <p:cNvPr id="658" name="Google Shape;658;p214"/>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59" name="Google Shape;659;p214"/>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0" name="Google Shape;660;p214"/>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61" name="Google Shape;661;p214"/>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F9311D2-C5C4-3ED8-A353-09595F24EF56}"/>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59669535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663"/>
        <p:cNvGrpSpPr/>
        <p:nvPr/>
      </p:nvGrpSpPr>
      <p:grpSpPr>
        <a:xfrm>
          <a:off x="0" y="0"/>
          <a:ext cx="0" cy="0"/>
          <a:chOff x="0" y="0"/>
          <a:chExt cx="0" cy="0"/>
        </a:xfrm>
      </p:grpSpPr>
      <p:sp>
        <p:nvSpPr>
          <p:cNvPr id="664" name="Google Shape;664;p21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5" name="Google Shape;665;p215"/>
          <p:cNvSpPr>
            <a:spLocks noGrp="1"/>
          </p:cNvSpPr>
          <p:nvPr>
            <p:ph type="pic" idx="2"/>
          </p:nvPr>
        </p:nvSpPr>
        <p:spPr>
          <a:xfrm>
            <a:off x="358377" y="2880000"/>
            <a:ext cx="1620000" cy="1620000"/>
          </a:xfrm>
          <a:prstGeom prst="rect">
            <a:avLst/>
          </a:prstGeom>
          <a:noFill/>
          <a:ln>
            <a:noFill/>
          </a:ln>
        </p:spPr>
        <p:txBody>
          <a:bodyPr/>
          <a:lstStyle/>
          <a:p>
            <a:endParaRPr lang="fr-MA"/>
          </a:p>
        </p:txBody>
      </p:sp>
      <p:sp>
        <p:nvSpPr>
          <p:cNvPr id="666" name="Google Shape;666;p215"/>
          <p:cNvSpPr>
            <a:spLocks noGrp="1"/>
          </p:cNvSpPr>
          <p:nvPr>
            <p:ph type="pic" idx="3"/>
          </p:nvPr>
        </p:nvSpPr>
        <p:spPr>
          <a:xfrm>
            <a:off x="2054892" y="2880000"/>
            <a:ext cx="1620000" cy="1620000"/>
          </a:xfrm>
          <a:prstGeom prst="rect">
            <a:avLst/>
          </a:prstGeom>
          <a:noFill/>
          <a:ln>
            <a:noFill/>
          </a:ln>
        </p:spPr>
        <p:txBody>
          <a:bodyPr/>
          <a:lstStyle/>
          <a:p>
            <a:endParaRPr lang="fr-MA"/>
          </a:p>
        </p:txBody>
      </p:sp>
      <p:sp>
        <p:nvSpPr>
          <p:cNvPr id="667" name="Google Shape;667;p215"/>
          <p:cNvSpPr>
            <a:spLocks noGrp="1"/>
          </p:cNvSpPr>
          <p:nvPr>
            <p:ph type="pic" idx="4"/>
          </p:nvPr>
        </p:nvSpPr>
        <p:spPr>
          <a:xfrm>
            <a:off x="3751407" y="2880000"/>
            <a:ext cx="1620000" cy="1620000"/>
          </a:xfrm>
          <a:prstGeom prst="rect">
            <a:avLst/>
          </a:prstGeom>
          <a:noFill/>
          <a:ln>
            <a:noFill/>
          </a:ln>
        </p:spPr>
        <p:txBody>
          <a:bodyPr/>
          <a:lstStyle/>
          <a:p>
            <a:endParaRPr lang="fr-MA"/>
          </a:p>
        </p:txBody>
      </p:sp>
      <p:sp>
        <p:nvSpPr>
          <p:cNvPr id="668" name="Google Shape;668;p215"/>
          <p:cNvSpPr>
            <a:spLocks noGrp="1"/>
          </p:cNvSpPr>
          <p:nvPr>
            <p:ph type="pic" idx="5"/>
          </p:nvPr>
        </p:nvSpPr>
        <p:spPr>
          <a:xfrm>
            <a:off x="5447922" y="2880000"/>
            <a:ext cx="1620000" cy="1620000"/>
          </a:xfrm>
          <a:prstGeom prst="rect">
            <a:avLst/>
          </a:prstGeom>
          <a:noFill/>
          <a:ln>
            <a:noFill/>
          </a:ln>
        </p:spPr>
        <p:txBody>
          <a:bodyPr/>
          <a:lstStyle/>
          <a:p>
            <a:endParaRPr lang="fr-MA"/>
          </a:p>
        </p:txBody>
      </p:sp>
      <p:sp>
        <p:nvSpPr>
          <p:cNvPr id="669" name="Google Shape;669;p215"/>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0" name="Google Shape;670;p215"/>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1" name="Google Shape;671;p215"/>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2" name="Google Shape;672;p215"/>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73" name="Google Shape;673;p215"/>
          <p:cNvSpPr>
            <a:spLocks noGrp="1"/>
          </p:cNvSpPr>
          <p:nvPr>
            <p:ph type="pic" idx="9"/>
          </p:nvPr>
        </p:nvSpPr>
        <p:spPr>
          <a:xfrm>
            <a:off x="7144439" y="2880000"/>
            <a:ext cx="1620000" cy="1620000"/>
          </a:xfrm>
          <a:prstGeom prst="rect">
            <a:avLst/>
          </a:prstGeom>
          <a:noFill/>
          <a:ln>
            <a:noFill/>
          </a:ln>
        </p:spPr>
        <p:txBody>
          <a:bodyPr/>
          <a:lstStyle/>
          <a:p>
            <a:endParaRPr lang="fr-MA"/>
          </a:p>
        </p:txBody>
      </p:sp>
      <p:sp>
        <p:nvSpPr>
          <p:cNvPr id="674" name="Google Shape;674;p215"/>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CBB8FE4D-8C97-D347-FE42-754D011231E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844191532"/>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676"/>
        <p:cNvGrpSpPr/>
        <p:nvPr/>
      </p:nvGrpSpPr>
      <p:grpSpPr>
        <a:xfrm>
          <a:off x="0" y="0"/>
          <a:ext cx="0" cy="0"/>
          <a:chOff x="0" y="0"/>
          <a:chExt cx="0" cy="0"/>
        </a:xfrm>
      </p:grpSpPr>
      <p:sp>
        <p:nvSpPr>
          <p:cNvPr id="677" name="Google Shape;677;p21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8" name="Google Shape;678;p216"/>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79" name="Google Shape;679;p216"/>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0" name="Google Shape;680;p216"/>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1" name="Google Shape;681;p216"/>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2" name="Google Shape;682;p216"/>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8EA8A9FC-CB83-74F0-D640-C70E66A4B9B9}"/>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75526179"/>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684"/>
        <p:cNvGrpSpPr/>
        <p:nvPr/>
      </p:nvGrpSpPr>
      <p:grpSpPr>
        <a:xfrm>
          <a:off x="0" y="0"/>
          <a:ext cx="0" cy="0"/>
          <a:chOff x="0" y="0"/>
          <a:chExt cx="0" cy="0"/>
        </a:xfrm>
      </p:grpSpPr>
      <p:sp>
        <p:nvSpPr>
          <p:cNvPr id="685" name="Google Shape;685;p21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6" name="Google Shape;686;p217"/>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7" name="Google Shape;687;p217"/>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8" name="Google Shape;688;p217"/>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89" name="Google Shape;689;p217"/>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0" name="Google Shape;690;p217"/>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691" name="Google Shape;691;p217"/>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2" name="Google Shape;692;p217"/>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3" name="Google Shape;693;p217"/>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4" name="Google Shape;694;p217"/>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695" name="Google Shape;695;p217"/>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0A46497-0E5B-7945-8662-96DF0534B2A2}"/>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51582082"/>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697"/>
        <p:cNvGrpSpPr/>
        <p:nvPr/>
      </p:nvGrpSpPr>
      <p:grpSpPr>
        <a:xfrm>
          <a:off x="0" y="0"/>
          <a:ext cx="0" cy="0"/>
          <a:chOff x="0" y="0"/>
          <a:chExt cx="0" cy="0"/>
        </a:xfrm>
      </p:grpSpPr>
      <p:sp>
        <p:nvSpPr>
          <p:cNvPr id="698" name="Google Shape;698;p21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9" name="Google Shape;699;p21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0" name="Google Shape;700;p21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1" name="Google Shape;701;p21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2" name="Google Shape;702;p21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3" name="Google Shape;703;p21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4" name="Google Shape;704;p218"/>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5" name="Google Shape;705;p218"/>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6" name="Google Shape;706;p218"/>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07" name="Google Shape;707;p218"/>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2" name="Google Shape;1318;p6">
            <a:extLst>
              <a:ext uri="{FF2B5EF4-FFF2-40B4-BE49-F238E27FC236}">
                <a16:creationId xmlns:a16="http://schemas.microsoft.com/office/drawing/2014/main" id="{23419C79-9561-0AE3-E0EC-812850114554}"/>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62295405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C2672A87-A086-1A34-3E5B-29F876A01667}"/>
              </a:ext>
            </a:extLst>
          </p:cNvPr>
          <p:cNvSpPr>
            <a:spLocks noGrp="1" noChangeAspect="1"/>
          </p:cNvSpPr>
          <p:nvPr>
            <p:ph type="pic" sz="quarter" idx="12"/>
          </p:nvPr>
        </p:nvSpPr>
        <p:spPr>
          <a:xfrm>
            <a:off x="7957856" y="713954"/>
            <a:ext cx="828000" cy="828000"/>
          </a:xfrm>
          <a:prstGeom prst="rect">
            <a:avLst/>
          </a:prstGeom>
        </p:spPr>
        <p:txBody>
          <a:bodyPr/>
          <a:lstStyle/>
          <a:p>
            <a:endParaRPr lang="fr-MA" dirty="0"/>
          </a:p>
        </p:txBody>
      </p:sp>
    </p:spTree>
    <p:extLst>
      <p:ext uri="{BB962C8B-B14F-4D97-AF65-F5344CB8AC3E}">
        <p14:creationId xmlns:p14="http://schemas.microsoft.com/office/powerpoint/2010/main" val="3209808064"/>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709"/>
        <p:cNvGrpSpPr/>
        <p:nvPr/>
      </p:nvGrpSpPr>
      <p:grpSpPr>
        <a:xfrm>
          <a:off x="0" y="0"/>
          <a:ext cx="0" cy="0"/>
          <a:chOff x="0" y="0"/>
          <a:chExt cx="0" cy="0"/>
        </a:xfrm>
      </p:grpSpPr>
      <p:sp>
        <p:nvSpPr>
          <p:cNvPr id="710" name="Google Shape;710;p21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1" name="Google Shape;711;p219"/>
          <p:cNvSpPr>
            <a:spLocks noGrp="1"/>
          </p:cNvSpPr>
          <p:nvPr>
            <p:ph type="pic" idx="2"/>
          </p:nvPr>
        </p:nvSpPr>
        <p:spPr>
          <a:xfrm>
            <a:off x="453739" y="4130825"/>
            <a:ext cx="1490261" cy="1490261"/>
          </a:xfrm>
          <a:prstGeom prst="rect">
            <a:avLst/>
          </a:prstGeom>
          <a:noFill/>
          <a:ln>
            <a:noFill/>
          </a:ln>
        </p:spPr>
        <p:txBody>
          <a:bodyPr/>
          <a:lstStyle/>
          <a:p>
            <a:endParaRPr lang="fr-MA"/>
          </a:p>
        </p:txBody>
      </p:sp>
      <p:sp>
        <p:nvSpPr>
          <p:cNvPr id="712" name="Google Shape;712;p219"/>
          <p:cNvSpPr>
            <a:spLocks noGrp="1"/>
          </p:cNvSpPr>
          <p:nvPr>
            <p:ph type="pic" idx="3"/>
          </p:nvPr>
        </p:nvSpPr>
        <p:spPr>
          <a:xfrm>
            <a:off x="7149739" y="4130825"/>
            <a:ext cx="1490261" cy="1490261"/>
          </a:xfrm>
          <a:prstGeom prst="rect">
            <a:avLst/>
          </a:prstGeom>
          <a:noFill/>
          <a:ln>
            <a:noFill/>
          </a:ln>
        </p:spPr>
        <p:txBody>
          <a:bodyPr/>
          <a:lstStyle/>
          <a:p>
            <a:endParaRPr lang="fr-MA"/>
          </a:p>
        </p:txBody>
      </p:sp>
      <p:sp>
        <p:nvSpPr>
          <p:cNvPr id="713" name="Google Shape;713;p219"/>
          <p:cNvSpPr>
            <a:spLocks noGrp="1"/>
          </p:cNvSpPr>
          <p:nvPr>
            <p:ph type="pic" idx="4"/>
          </p:nvPr>
        </p:nvSpPr>
        <p:spPr>
          <a:xfrm>
            <a:off x="2127739" y="4130825"/>
            <a:ext cx="1490261" cy="1490261"/>
          </a:xfrm>
          <a:prstGeom prst="rect">
            <a:avLst/>
          </a:prstGeom>
          <a:noFill/>
          <a:ln>
            <a:noFill/>
          </a:ln>
        </p:spPr>
        <p:txBody>
          <a:bodyPr/>
          <a:lstStyle/>
          <a:p>
            <a:endParaRPr lang="fr-MA"/>
          </a:p>
        </p:txBody>
      </p:sp>
      <p:sp>
        <p:nvSpPr>
          <p:cNvPr id="714" name="Google Shape;714;p219"/>
          <p:cNvSpPr>
            <a:spLocks noGrp="1"/>
          </p:cNvSpPr>
          <p:nvPr>
            <p:ph type="pic" idx="5"/>
          </p:nvPr>
        </p:nvSpPr>
        <p:spPr>
          <a:xfrm>
            <a:off x="3801739" y="4130825"/>
            <a:ext cx="1490261" cy="1490261"/>
          </a:xfrm>
          <a:prstGeom prst="rect">
            <a:avLst/>
          </a:prstGeom>
          <a:noFill/>
          <a:ln>
            <a:noFill/>
          </a:ln>
        </p:spPr>
        <p:txBody>
          <a:bodyPr/>
          <a:lstStyle/>
          <a:p>
            <a:endParaRPr lang="fr-MA"/>
          </a:p>
        </p:txBody>
      </p:sp>
      <p:sp>
        <p:nvSpPr>
          <p:cNvPr id="715" name="Google Shape;715;p219"/>
          <p:cNvSpPr>
            <a:spLocks noGrp="1"/>
          </p:cNvSpPr>
          <p:nvPr>
            <p:ph type="pic" idx="6"/>
          </p:nvPr>
        </p:nvSpPr>
        <p:spPr>
          <a:xfrm>
            <a:off x="5475739" y="4130825"/>
            <a:ext cx="1490261" cy="1490261"/>
          </a:xfrm>
          <a:prstGeom prst="rect">
            <a:avLst/>
          </a:prstGeom>
          <a:noFill/>
          <a:ln>
            <a:noFill/>
          </a:ln>
        </p:spPr>
        <p:txBody>
          <a:bodyPr/>
          <a:lstStyle/>
          <a:p>
            <a:endParaRPr lang="fr-MA"/>
          </a:p>
        </p:txBody>
      </p:sp>
      <p:sp>
        <p:nvSpPr>
          <p:cNvPr id="716" name="Google Shape;716;p219"/>
          <p:cNvSpPr>
            <a:spLocks noGrp="1"/>
          </p:cNvSpPr>
          <p:nvPr>
            <p:ph type="pic" idx="7"/>
          </p:nvPr>
        </p:nvSpPr>
        <p:spPr>
          <a:xfrm>
            <a:off x="783971" y="1968822"/>
            <a:ext cx="1490261" cy="1490261"/>
          </a:xfrm>
          <a:prstGeom prst="rect">
            <a:avLst/>
          </a:prstGeom>
          <a:noFill/>
          <a:ln>
            <a:noFill/>
          </a:ln>
        </p:spPr>
        <p:txBody>
          <a:bodyPr/>
          <a:lstStyle/>
          <a:p>
            <a:endParaRPr lang="fr-MA"/>
          </a:p>
        </p:txBody>
      </p:sp>
      <p:sp>
        <p:nvSpPr>
          <p:cNvPr id="717" name="Google Shape;717;p219"/>
          <p:cNvSpPr>
            <a:spLocks noGrp="1"/>
          </p:cNvSpPr>
          <p:nvPr>
            <p:ph type="pic" idx="8"/>
          </p:nvPr>
        </p:nvSpPr>
        <p:spPr>
          <a:xfrm>
            <a:off x="2772313" y="1968822"/>
            <a:ext cx="1490261" cy="1490261"/>
          </a:xfrm>
          <a:prstGeom prst="rect">
            <a:avLst/>
          </a:prstGeom>
          <a:noFill/>
          <a:ln>
            <a:noFill/>
          </a:ln>
        </p:spPr>
        <p:txBody>
          <a:bodyPr/>
          <a:lstStyle/>
          <a:p>
            <a:endParaRPr lang="fr-MA"/>
          </a:p>
        </p:txBody>
      </p:sp>
      <p:sp>
        <p:nvSpPr>
          <p:cNvPr id="718" name="Google Shape;718;p219"/>
          <p:cNvSpPr>
            <a:spLocks noGrp="1"/>
          </p:cNvSpPr>
          <p:nvPr>
            <p:ph type="pic" idx="9"/>
          </p:nvPr>
        </p:nvSpPr>
        <p:spPr>
          <a:xfrm>
            <a:off x="4760655" y="1968822"/>
            <a:ext cx="1490261" cy="1490261"/>
          </a:xfrm>
          <a:prstGeom prst="rect">
            <a:avLst/>
          </a:prstGeom>
          <a:noFill/>
          <a:ln>
            <a:noFill/>
          </a:ln>
        </p:spPr>
        <p:txBody>
          <a:bodyPr/>
          <a:lstStyle/>
          <a:p>
            <a:endParaRPr lang="fr-MA"/>
          </a:p>
        </p:txBody>
      </p:sp>
      <p:sp>
        <p:nvSpPr>
          <p:cNvPr id="719" name="Google Shape;719;p219"/>
          <p:cNvSpPr>
            <a:spLocks noGrp="1"/>
          </p:cNvSpPr>
          <p:nvPr>
            <p:ph type="pic" idx="13"/>
          </p:nvPr>
        </p:nvSpPr>
        <p:spPr>
          <a:xfrm>
            <a:off x="6748998" y="1968822"/>
            <a:ext cx="1490261" cy="1490261"/>
          </a:xfrm>
          <a:prstGeom prst="rect">
            <a:avLst/>
          </a:prstGeom>
          <a:noFill/>
          <a:ln>
            <a:noFill/>
          </a:ln>
        </p:spPr>
        <p:txBody>
          <a:bodyPr/>
          <a:lstStyle/>
          <a:p>
            <a:endParaRPr lang="fr-MA"/>
          </a:p>
        </p:txBody>
      </p:sp>
      <p:sp>
        <p:nvSpPr>
          <p:cNvPr id="2" name="Google Shape;1318;p6">
            <a:extLst>
              <a:ext uri="{FF2B5EF4-FFF2-40B4-BE49-F238E27FC236}">
                <a16:creationId xmlns:a16="http://schemas.microsoft.com/office/drawing/2014/main" id="{2E94D056-16D2-E803-68C4-E2624B071877}"/>
              </a:ext>
            </a:extLst>
          </p:cNvPr>
          <p:cNvSpPr>
            <a:spLocks noGrp="1"/>
          </p:cNvSpPr>
          <p:nvPr>
            <p:ph type="pic" idx="14"/>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336367188"/>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721"/>
        <p:cNvGrpSpPr/>
        <p:nvPr/>
      </p:nvGrpSpPr>
      <p:grpSpPr>
        <a:xfrm>
          <a:off x="0" y="0"/>
          <a:ext cx="0" cy="0"/>
          <a:chOff x="0" y="0"/>
          <a:chExt cx="0" cy="0"/>
        </a:xfrm>
      </p:grpSpPr>
      <p:sp>
        <p:nvSpPr>
          <p:cNvPr id="722" name="Google Shape;722;p22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220"/>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4" name="Google Shape;724;p220"/>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5" name="Google Shape;725;p220"/>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6" name="Google Shape;726;p220"/>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7" name="Google Shape;727;p220"/>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28" name="Google Shape;728;p220"/>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29" name="Google Shape;729;p220"/>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0" name="Google Shape;730;p220"/>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1" name="Google Shape;731;p220"/>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2" name="Google Shape;732;p220"/>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3" name="Google Shape;733;p220"/>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4" name="Google Shape;734;p220"/>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5" name="Google Shape;735;p220"/>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6" name="Google Shape;736;p220"/>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p>
            <a:endParaRPr lang="fr-MA"/>
          </a:p>
        </p:txBody>
      </p:sp>
      <p:sp>
        <p:nvSpPr>
          <p:cNvPr id="737" name="Google Shape;737;p220"/>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8" name="Google Shape;738;p220"/>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39" name="Google Shape;739;p220"/>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0" name="Google Shape;740;p220"/>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8D065A4-5840-07A5-4C82-FA1313CAE3A1}"/>
              </a:ext>
            </a:extLst>
          </p:cNvPr>
          <p:cNvSpPr>
            <a:spLocks noGrp="1"/>
          </p:cNvSpPr>
          <p:nvPr>
            <p:ph type="pic" idx="22"/>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428125717"/>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2_Disposition personnalisée" preserve="1">
  <p:cSld name="12_Disposition personnalisée">
    <p:spTree>
      <p:nvGrpSpPr>
        <p:cNvPr id="1" name="Shape 742"/>
        <p:cNvGrpSpPr/>
        <p:nvPr/>
      </p:nvGrpSpPr>
      <p:grpSpPr>
        <a:xfrm>
          <a:off x="0" y="0"/>
          <a:ext cx="0" cy="0"/>
          <a:chOff x="0" y="0"/>
          <a:chExt cx="0" cy="0"/>
        </a:xfrm>
      </p:grpSpPr>
      <p:pic>
        <p:nvPicPr>
          <p:cNvPr id="743" name="Google Shape;743;p221"/>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744" name="Google Shape;744;p221"/>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745" name="Google Shape;745;p221"/>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746" name="Google Shape;746;p221"/>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221"/>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48" name="Google Shape;748;p221"/>
          <p:cNvSpPr>
            <a:spLocks noGrp="1"/>
          </p:cNvSpPr>
          <p:nvPr>
            <p:ph type="pic" idx="2"/>
          </p:nvPr>
        </p:nvSpPr>
        <p:spPr>
          <a:xfrm>
            <a:off x="7056000" y="2747910"/>
            <a:ext cx="540000" cy="540000"/>
          </a:xfrm>
          <a:prstGeom prst="rect">
            <a:avLst/>
          </a:prstGeom>
          <a:solidFill>
            <a:schemeClr val="lt1"/>
          </a:solidFill>
          <a:ln>
            <a:noFill/>
          </a:ln>
        </p:spPr>
        <p:txBody>
          <a:bodyPr/>
          <a:lstStyle/>
          <a:p>
            <a:endParaRPr lang="fr-MA"/>
          </a:p>
        </p:txBody>
      </p:sp>
      <p:sp>
        <p:nvSpPr>
          <p:cNvPr id="749" name="Google Shape;749;p221"/>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0" name="Google Shape;750;p221"/>
          <p:cNvSpPr>
            <a:spLocks noGrp="1"/>
          </p:cNvSpPr>
          <p:nvPr>
            <p:ph type="pic" idx="4"/>
          </p:nvPr>
        </p:nvSpPr>
        <p:spPr>
          <a:xfrm>
            <a:off x="7056000" y="4183874"/>
            <a:ext cx="540000" cy="540000"/>
          </a:xfrm>
          <a:prstGeom prst="rect">
            <a:avLst/>
          </a:prstGeom>
          <a:solidFill>
            <a:schemeClr val="lt1"/>
          </a:solidFill>
          <a:ln>
            <a:noFill/>
          </a:ln>
        </p:spPr>
        <p:txBody>
          <a:bodyPr/>
          <a:lstStyle/>
          <a:p>
            <a:endParaRPr lang="fr-MA"/>
          </a:p>
        </p:txBody>
      </p:sp>
      <p:sp>
        <p:nvSpPr>
          <p:cNvPr id="751" name="Google Shape;751;p221"/>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52" name="Google Shape;752;p221"/>
          <p:cNvSpPr>
            <a:spLocks noGrp="1"/>
          </p:cNvSpPr>
          <p:nvPr>
            <p:ph type="pic" idx="6"/>
          </p:nvPr>
        </p:nvSpPr>
        <p:spPr>
          <a:xfrm>
            <a:off x="7056000" y="5642007"/>
            <a:ext cx="540000" cy="540000"/>
          </a:xfrm>
          <a:prstGeom prst="rect">
            <a:avLst/>
          </a:prstGeom>
          <a:solidFill>
            <a:schemeClr val="lt1"/>
          </a:solidFill>
          <a:ln>
            <a:noFill/>
          </a:ln>
        </p:spPr>
        <p:txBody>
          <a:bodyPr/>
          <a:lstStyle/>
          <a:p>
            <a:endParaRPr lang="fr-MA"/>
          </a:p>
        </p:txBody>
      </p:sp>
      <p:sp>
        <p:nvSpPr>
          <p:cNvPr id="753" name="Google Shape;753;p221"/>
          <p:cNvSpPr>
            <a:spLocks noGrp="1"/>
          </p:cNvSpPr>
          <p:nvPr>
            <p:ph type="pic" idx="7"/>
          </p:nvPr>
        </p:nvSpPr>
        <p:spPr>
          <a:xfrm>
            <a:off x="7924249" y="684000"/>
            <a:ext cx="900000" cy="900000"/>
          </a:xfrm>
          <a:prstGeom prst="rect">
            <a:avLst/>
          </a:prstGeom>
          <a:noFill/>
          <a:ln>
            <a:noFill/>
          </a:ln>
        </p:spPr>
        <p:txBody>
          <a:bodyPr/>
          <a:lstStyle/>
          <a:p>
            <a:endParaRPr lang="fr-MA"/>
          </a:p>
        </p:txBody>
      </p:sp>
    </p:spTree>
    <p:extLst>
      <p:ext uri="{BB962C8B-B14F-4D97-AF65-F5344CB8AC3E}">
        <p14:creationId xmlns:p14="http://schemas.microsoft.com/office/powerpoint/2010/main" val="2129077756"/>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5_Disposition personnalisée" preserve="1" userDrawn="1">
  <p:cSld name="15_Disposition personnalisée">
    <p:spTree>
      <p:nvGrpSpPr>
        <p:cNvPr id="1" name="Shape 754"/>
        <p:cNvGrpSpPr/>
        <p:nvPr/>
      </p:nvGrpSpPr>
      <p:grpSpPr>
        <a:xfrm>
          <a:off x="0" y="0"/>
          <a:ext cx="0" cy="0"/>
          <a:chOff x="0" y="0"/>
          <a:chExt cx="0" cy="0"/>
        </a:xfrm>
      </p:grpSpPr>
      <p:pic>
        <p:nvPicPr>
          <p:cNvPr id="755" name="Google Shape;755;p222"/>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756" name="Google Shape;756;p222"/>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757" name="Google Shape;757;p22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8" name="Google Shape;758;p222"/>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759" name="Google Shape;759;p222"/>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760" name="Google Shape;760;p222"/>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1. Présentation du Vocabulaire</a:t>
            </a:r>
            <a:endParaRPr/>
          </a:p>
        </p:txBody>
      </p:sp>
      <p:pic>
        <p:nvPicPr>
          <p:cNvPr id="761" name="Google Shape;761;p222"/>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762" name="Google Shape;762;p222"/>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474F71"/>
                </a:solidFill>
                <a:latin typeface="Dosis ExtraBold"/>
                <a:ea typeface="Dosis ExtraBold"/>
                <a:cs typeface="Dosis ExtraBold"/>
                <a:sym typeface="Dosis ExtraBold"/>
              </a:rPr>
              <a:t>2. Exploitation du Vocabulaire</a:t>
            </a:r>
            <a:endParaRPr/>
          </a:p>
        </p:txBody>
      </p:sp>
      <p:pic>
        <p:nvPicPr>
          <p:cNvPr id="763" name="Google Shape;763;p222"/>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764" name="Google Shape;764;p222"/>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a:solidFill>
                  <a:srgbClr val="757575"/>
                </a:solidFill>
                <a:latin typeface="Dosis ExtraBold"/>
                <a:ea typeface="Dosis ExtraBold"/>
                <a:cs typeface="Dosis ExtraBold"/>
                <a:sym typeface="Dosis ExtraBold"/>
              </a:rPr>
              <a:t>3. Travail sur livret</a:t>
            </a:r>
            <a:endParaRPr/>
          </a:p>
        </p:txBody>
      </p:sp>
      <p:sp>
        <p:nvSpPr>
          <p:cNvPr id="765" name="Google Shape;765;p222"/>
          <p:cNvSpPr>
            <a:spLocks noGrp="1"/>
          </p:cNvSpPr>
          <p:nvPr>
            <p:ph type="pic" idx="2"/>
          </p:nvPr>
        </p:nvSpPr>
        <p:spPr>
          <a:xfrm rot="1539327">
            <a:off x="7298796" y="2003629"/>
            <a:ext cx="540000" cy="540000"/>
          </a:xfrm>
          <a:prstGeom prst="rect">
            <a:avLst/>
          </a:prstGeom>
          <a:solidFill>
            <a:schemeClr val="lt1"/>
          </a:solidFill>
          <a:ln>
            <a:noFill/>
          </a:ln>
        </p:spPr>
        <p:txBody>
          <a:bodyPr/>
          <a:lstStyle/>
          <a:p>
            <a:endParaRPr lang="fr-MA"/>
          </a:p>
        </p:txBody>
      </p:sp>
      <p:sp>
        <p:nvSpPr>
          <p:cNvPr id="766" name="Google Shape;766;p222"/>
          <p:cNvSpPr>
            <a:spLocks noGrp="1"/>
          </p:cNvSpPr>
          <p:nvPr>
            <p:ph type="pic" idx="3"/>
          </p:nvPr>
        </p:nvSpPr>
        <p:spPr>
          <a:xfrm rot="1539327">
            <a:off x="7298796" y="3473285"/>
            <a:ext cx="540000" cy="540000"/>
          </a:xfrm>
          <a:prstGeom prst="rect">
            <a:avLst/>
          </a:prstGeom>
          <a:solidFill>
            <a:schemeClr val="lt1"/>
          </a:solidFill>
          <a:ln>
            <a:noFill/>
          </a:ln>
        </p:spPr>
        <p:txBody>
          <a:bodyPr/>
          <a:lstStyle/>
          <a:p>
            <a:endParaRPr lang="fr-MA"/>
          </a:p>
        </p:txBody>
      </p:sp>
      <p:sp>
        <p:nvSpPr>
          <p:cNvPr id="767" name="Google Shape;767;p222"/>
          <p:cNvSpPr>
            <a:spLocks noGrp="1"/>
          </p:cNvSpPr>
          <p:nvPr>
            <p:ph type="pic" idx="4"/>
          </p:nvPr>
        </p:nvSpPr>
        <p:spPr>
          <a:xfrm rot="1539327">
            <a:off x="7298796" y="4958117"/>
            <a:ext cx="540000" cy="540000"/>
          </a:xfrm>
          <a:prstGeom prst="rect">
            <a:avLst/>
          </a:prstGeom>
          <a:solidFill>
            <a:schemeClr val="lt1"/>
          </a:solidFill>
          <a:ln>
            <a:noFill/>
          </a:ln>
        </p:spPr>
        <p:txBody>
          <a:bodyPr/>
          <a:lstStyle/>
          <a:p>
            <a:endParaRPr lang="fr-MA"/>
          </a:p>
        </p:txBody>
      </p:sp>
      <p:sp>
        <p:nvSpPr>
          <p:cNvPr id="768" name="Google Shape;768;p222"/>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69" name="Google Shape;769;p222"/>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70" name="Google Shape;770;p222"/>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315DF2E1-6FC4-6AA5-2957-0894C1CCA6FC}"/>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9823464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433126339"/>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p>
            <a:endParaRPr lang="fr-MA"/>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647926049"/>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66661854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155657166"/>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2815913793"/>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p>
            <a:endParaRPr lang="fr-MA"/>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p>
            <a:endParaRPr lang="fr-MA"/>
          </a:p>
        </p:txBody>
      </p:sp>
    </p:spTree>
    <p:extLst>
      <p:ext uri="{BB962C8B-B14F-4D97-AF65-F5344CB8AC3E}">
        <p14:creationId xmlns:p14="http://schemas.microsoft.com/office/powerpoint/2010/main" val="345903131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image" Target="../media/image16.bin"/><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theme" Target="../theme/theme1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theme" Target="../theme/theme11.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19" Type="http://schemas.openxmlformats.org/officeDocument/2006/relationships/image" Target="../media/image16.bin"/><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image" Target="../media/image16.bin"/><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theme" Target="../theme/theme1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image" Target="../media/image19.jpg"/><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4.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 Type="http://schemas.openxmlformats.org/officeDocument/2006/relationships/slideLayout" Target="../slideLayouts/slideLayout229.xml"/><Relationship Id="rId21" Type="http://schemas.openxmlformats.org/officeDocument/2006/relationships/slideLayout" Target="../slideLayouts/slideLayout247.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24" Type="http://schemas.openxmlformats.org/officeDocument/2006/relationships/image" Target="../media/image16.bin"/><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theme" Target="../theme/theme15.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26" Type="http://schemas.openxmlformats.org/officeDocument/2006/relationships/image" Target="../media/image16.bin"/><Relationship Id="rId3" Type="http://schemas.openxmlformats.org/officeDocument/2006/relationships/slideLayout" Target="../slideLayouts/slideLayout251.xml"/><Relationship Id="rId21" Type="http://schemas.openxmlformats.org/officeDocument/2006/relationships/slideLayout" Target="../slideLayouts/slideLayout269.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theme" Target="../theme/theme16.xml"/><Relationship Id="rId2" Type="http://schemas.openxmlformats.org/officeDocument/2006/relationships/slideLayout" Target="../slideLayouts/slideLayout250.xml"/><Relationship Id="rId16" Type="http://schemas.openxmlformats.org/officeDocument/2006/relationships/slideLayout" Target="../slideLayouts/slideLayout264.xml"/><Relationship Id="rId20" Type="http://schemas.openxmlformats.org/officeDocument/2006/relationships/slideLayout" Target="../slideLayouts/slideLayout268.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24" Type="http://schemas.openxmlformats.org/officeDocument/2006/relationships/slideLayout" Target="../slideLayouts/slideLayout272.xml"/><Relationship Id="rId5" Type="http://schemas.openxmlformats.org/officeDocument/2006/relationships/slideLayout" Target="../slideLayouts/slideLayout253.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10" Type="http://schemas.openxmlformats.org/officeDocument/2006/relationships/slideLayout" Target="../slideLayouts/slideLayout258.xml"/><Relationship Id="rId19" Type="http://schemas.openxmlformats.org/officeDocument/2006/relationships/slideLayout" Target="../slideLayouts/slideLayout267.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slideLayout" Target="../slideLayouts/slideLayout262.xml"/><Relationship Id="rId22" Type="http://schemas.openxmlformats.org/officeDocument/2006/relationships/slideLayout" Target="../slideLayouts/slideLayout2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theme" Target="../theme/theme1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3.jp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301.xml"/><Relationship Id="rId1" Type="http://schemas.openxmlformats.org/officeDocument/2006/relationships/slideLayout" Target="../slideLayouts/slideLayout30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image" Target="../media/image13.jpg"/><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18" Type="http://schemas.openxmlformats.org/officeDocument/2006/relationships/slideLayout" Target="../slideLayouts/slideLayout332.xml"/><Relationship Id="rId26" Type="http://schemas.openxmlformats.org/officeDocument/2006/relationships/image" Target="../media/image16.bin"/><Relationship Id="rId3" Type="http://schemas.openxmlformats.org/officeDocument/2006/relationships/slideLayout" Target="../slideLayouts/slideLayout317.xml"/><Relationship Id="rId21" Type="http://schemas.openxmlformats.org/officeDocument/2006/relationships/slideLayout" Target="../slideLayouts/slideLayout335.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slideLayout" Target="../slideLayouts/slideLayout331.xml"/><Relationship Id="rId25" Type="http://schemas.openxmlformats.org/officeDocument/2006/relationships/theme" Target="../theme/theme21.xml"/><Relationship Id="rId2" Type="http://schemas.openxmlformats.org/officeDocument/2006/relationships/slideLayout" Target="../slideLayouts/slideLayout316.xml"/><Relationship Id="rId16" Type="http://schemas.openxmlformats.org/officeDocument/2006/relationships/slideLayout" Target="../slideLayouts/slideLayout330.xml"/><Relationship Id="rId20" Type="http://schemas.openxmlformats.org/officeDocument/2006/relationships/slideLayout" Target="../slideLayouts/slideLayout334.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24" Type="http://schemas.openxmlformats.org/officeDocument/2006/relationships/slideLayout" Target="../slideLayouts/slideLayout338.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23" Type="http://schemas.openxmlformats.org/officeDocument/2006/relationships/slideLayout" Target="../slideLayouts/slideLayout337.xml"/><Relationship Id="rId10" Type="http://schemas.openxmlformats.org/officeDocument/2006/relationships/slideLayout" Target="../slideLayouts/slideLayout324.xml"/><Relationship Id="rId19" Type="http://schemas.openxmlformats.org/officeDocument/2006/relationships/slideLayout" Target="../slideLayouts/slideLayout333.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 Id="rId22" Type="http://schemas.openxmlformats.org/officeDocument/2006/relationships/slideLayout" Target="../slideLayouts/slideLayout3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18" Type="http://schemas.openxmlformats.org/officeDocument/2006/relationships/slideLayout" Target="../slideLayouts/slideLayout356.xml"/><Relationship Id="rId26" Type="http://schemas.openxmlformats.org/officeDocument/2006/relationships/slideLayout" Target="../slideLayouts/slideLayout364.xml"/><Relationship Id="rId3" Type="http://schemas.openxmlformats.org/officeDocument/2006/relationships/slideLayout" Target="../slideLayouts/slideLayout341.xml"/><Relationship Id="rId21" Type="http://schemas.openxmlformats.org/officeDocument/2006/relationships/slideLayout" Target="../slideLayouts/slideLayout359.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17" Type="http://schemas.openxmlformats.org/officeDocument/2006/relationships/slideLayout" Target="../slideLayouts/slideLayout355.xml"/><Relationship Id="rId25" Type="http://schemas.openxmlformats.org/officeDocument/2006/relationships/slideLayout" Target="../slideLayouts/slideLayout363.xml"/><Relationship Id="rId2" Type="http://schemas.openxmlformats.org/officeDocument/2006/relationships/slideLayout" Target="../slideLayouts/slideLayout340.xml"/><Relationship Id="rId16" Type="http://schemas.openxmlformats.org/officeDocument/2006/relationships/slideLayout" Target="../slideLayouts/slideLayout354.xml"/><Relationship Id="rId20" Type="http://schemas.openxmlformats.org/officeDocument/2006/relationships/slideLayout" Target="../slideLayouts/slideLayout358.xml"/><Relationship Id="rId29" Type="http://schemas.openxmlformats.org/officeDocument/2006/relationships/image" Target="../media/image1.jpg"/><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24" Type="http://schemas.openxmlformats.org/officeDocument/2006/relationships/slideLayout" Target="../slideLayouts/slideLayout362.xml"/><Relationship Id="rId5" Type="http://schemas.openxmlformats.org/officeDocument/2006/relationships/slideLayout" Target="../slideLayouts/slideLayout343.xml"/><Relationship Id="rId15" Type="http://schemas.openxmlformats.org/officeDocument/2006/relationships/slideLayout" Target="../slideLayouts/slideLayout353.xml"/><Relationship Id="rId23" Type="http://schemas.openxmlformats.org/officeDocument/2006/relationships/slideLayout" Target="../slideLayouts/slideLayout361.xml"/><Relationship Id="rId28" Type="http://schemas.openxmlformats.org/officeDocument/2006/relationships/theme" Target="../theme/theme22.xml"/><Relationship Id="rId10" Type="http://schemas.openxmlformats.org/officeDocument/2006/relationships/slideLayout" Target="../slideLayouts/slideLayout348.xml"/><Relationship Id="rId19" Type="http://schemas.openxmlformats.org/officeDocument/2006/relationships/slideLayout" Target="../slideLayouts/slideLayout357.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slideLayout" Target="../slideLayouts/slideLayout352.xml"/><Relationship Id="rId22" Type="http://schemas.openxmlformats.org/officeDocument/2006/relationships/slideLayout" Target="../slideLayouts/slideLayout360.xml"/><Relationship Id="rId27"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jp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3.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1.jp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5.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image" Target="../media/image1.jpg"/><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heme" Target="../theme/theme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image" Target="../media/image1.jp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theme" Target="../theme/theme7.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image" Target="../media/image13.jpg"/><Relationship Id="rId5" Type="http://schemas.openxmlformats.org/officeDocument/2006/relationships/slideLayout" Target="../slideLayouts/slideLayout123.xml"/><Relationship Id="rId10" Type="http://schemas.openxmlformats.org/officeDocument/2006/relationships/theme" Target="../theme/theme9.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24274395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702" r:id="rId9"/>
    <p:sldLayoutId id="2147483699" r:id="rId10"/>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142936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spTree>
    <p:extLst>
      <p:ext uri="{BB962C8B-B14F-4D97-AF65-F5344CB8AC3E}">
        <p14:creationId xmlns:p14="http://schemas.microsoft.com/office/powerpoint/2010/main" val="119003677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95141562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4965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3BCD8-9868-4174-A461-8C04FAF3A9DD}" type="datetimeFigureOut">
              <a:rPr lang="fr-FR" smtClean="0"/>
              <a:t>14/11/2025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60BE7-EAD2-4C3B-A9F2-B2A20B3BFA21}" type="slidenum">
              <a:rPr lang="fr-FR" smtClean="0"/>
              <a:t>‹N°›</a:t>
            </a:fld>
            <a:endParaRPr lang="fr-FR"/>
          </a:p>
        </p:txBody>
      </p:sp>
    </p:spTree>
    <p:extLst>
      <p:ext uri="{BB962C8B-B14F-4D97-AF65-F5344CB8AC3E}">
        <p14:creationId xmlns:p14="http://schemas.microsoft.com/office/powerpoint/2010/main" val="329250644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232549483"/>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4085944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6"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defRPr>
            </a:lvl1pPr>
          </a:lstStyle>
          <a:p>
            <a:fld id="{B7D3BCD8-9868-4174-A461-8C04FAF3A9DD}" type="datetimeFigureOut">
              <a:rPr lang="fr-FR" smtClean="0"/>
              <a:pPr/>
              <a:t>14/11/2025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29833049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701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459081668"/>
      </p:ext>
    </p:extLst>
  </p:cSld>
  <p:clrMap bg1="lt1" tx1="dk1" bg2="dk2" tx2="lt2" accent1="accent1" accent2="accent2" accent3="accent3" accent4="accent4" accent5="accent5" accent6="accent6" hlink="hlink" folHlink="folHlink"/>
  <p:sldLayoutIdLst>
    <p:sldLayoutId id="2147484057" r:id="rId1"/>
    <p:sldLayoutId id="2147484058"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839268177"/>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21992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902705918"/>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15754527"/>
      </p:ext>
    </p:extLst>
  </p:cSld>
  <p:clrMap bg1="lt1" tx1="dk1" bg2="dk2"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416945208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3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20093937"/>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Shape 421"/>
        <p:cNvGrpSpPr/>
        <p:nvPr/>
      </p:nvGrpSpPr>
      <p:grpSpPr>
        <a:xfrm>
          <a:off x="0" y="0"/>
          <a:ext cx="0" cy="0"/>
          <a:chOff x="0" y="0"/>
          <a:chExt cx="0" cy="0"/>
        </a:xfrm>
      </p:grpSpPr>
      <p:sp>
        <p:nvSpPr>
          <p:cNvPr id="422" name="Google Shape;422;p137"/>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594159479"/>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813" r:id="rId11"/>
    <p:sldLayoutId id="2147483760" r:id="rId12"/>
    <p:sldLayoutId id="2147483761" r:id="rId13"/>
    <p:sldLayoutId id="2147483762" r:id="rId14"/>
    <p:sldLayoutId id="2147483763" r:id="rId15"/>
    <p:sldLayoutId id="2147483764" r:id="rId16"/>
    <p:sldLayoutId id="2147483765" r:id="rId17"/>
    <p:sldLayoutId id="2147483766" r:id="rId18"/>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Shape 561"/>
        <p:cNvGrpSpPr/>
        <p:nvPr/>
      </p:nvGrpSpPr>
      <p:grpSpPr>
        <a:xfrm>
          <a:off x="0" y="0"/>
          <a:ext cx="0" cy="0"/>
          <a:chOff x="0" y="0"/>
          <a:chExt cx="0" cy="0"/>
        </a:xfrm>
      </p:grpSpPr>
      <p:sp>
        <p:nvSpPr>
          <p:cNvPr id="2" name="Google Shape;422;p137">
            <a:extLst>
              <a:ext uri="{FF2B5EF4-FFF2-40B4-BE49-F238E27FC236}">
                <a16:creationId xmlns:a16="http://schemas.microsoft.com/office/drawing/2014/main" id="{F2DF7908-93A9-CBEF-7413-0CB0107E978F}"/>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2926212068"/>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4073"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Shape 772"/>
        <p:cNvGrpSpPr/>
        <p:nvPr/>
      </p:nvGrpSpPr>
      <p:grpSpPr>
        <a:xfrm>
          <a:off x="0" y="0"/>
          <a:ext cx="0" cy="0"/>
          <a:chOff x="0" y="0"/>
          <a:chExt cx="0" cy="0"/>
        </a:xfrm>
      </p:grpSpPr>
      <p:sp>
        <p:nvSpPr>
          <p:cNvPr id="2" name="Google Shape;422;p137">
            <a:extLst>
              <a:ext uri="{FF2B5EF4-FFF2-40B4-BE49-F238E27FC236}">
                <a16:creationId xmlns:a16="http://schemas.microsoft.com/office/drawing/2014/main" id="{3E77C9B5-6745-AABF-7360-59F9DF457F4B}"/>
              </a:ext>
            </a:extLst>
          </p:cNvPr>
          <p:cNvSpPr txBox="1">
            <a:spLocks noGrp="1"/>
          </p:cNvSpPr>
          <p:nvPr>
            <p:ph type="title"/>
          </p:nvPr>
        </p:nvSpPr>
        <p:spPr>
          <a:xfrm>
            <a:off x="610859"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4222431558"/>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924" r:id="rId23"/>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99951160"/>
      </p:ext>
    </p:extLst>
  </p:cSld>
  <p:clrMap bg1="lt1" tx1="dk1" bg2="dk2" tx2="lt2" accent1="accent1" accent2="accent2" accent3="accent3" accent4="accent4" accent5="accent5" accent6="accent6" hlink="hlink" folHlink="folHlink"/>
  <p:sldLayoutIdLst>
    <p:sldLayoutId id="2147483815" r:id="rId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1000" t="-1000" r="-1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3053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2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86.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gif"/><Relationship Id="rId11" Type="http://schemas.openxmlformats.org/officeDocument/2006/relationships/image" Target="../media/image47.png"/><Relationship Id="rId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notesSlide" Target="../notesSlides/notesSlide2.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65.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6.xml"/><Relationship Id="rId7" Type="http://schemas.openxmlformats.org/officeDocument/2006/relationships/image" Target="../media/image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image" Target="../media/image53.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4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jp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jpg"/><Relationship Id="rId2" Type="http://schemas.openxmlformats.org/officeDocument/2006/relationships/image" Target="../media/image27.png"/><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4.jp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4.jp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4.jpg"/><Relationship Id="rId2" Type="http://schemas.openxmlformats.org/officeDocument/2006/relationships/image" Target="../media/image41.pn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jpg"/><Relationship Id="rId2" Type="http://schemas.openxmlformats.org/officeDocument/2006/relationships/image" Target="../media/image26.png"/><Relationship Id="rId1" Type="http://schemas.openxmlformats.org/officeDocument/2006/relationships/slideLayout" Target="../slideLayouts/slideLayout3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jp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jp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5.jpg"/><Relationship Id="rId2" Type="http://schemas.openxmlformats.org/officeDocument/2006/relationships/image" Target="../media/image26.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gif"/><Relationship Id="rId1" Type="http://schemas.openxmlformats.org/officeDocument/2006/relationships/slideLayout" Target="../slideLayouts/slideLayout30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26.png"/><Relationship Id="rId3" Type="http://schemas.openxmlformats.org/officeDocument/2006/relationships/image" Target="../media/image45.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47.png"/><Relationship Id="rId10" Type="http://schemas.openxmlformats.org/officeDocument/2006/relationships/image" Target="../media/image62.jpeg"/><Relationship Id="rId4" Type="http://schemas.openxmlformats.org/officeDocument/2006/relationships/image" Target="../media/image46.png"/><Relationship Id="rId9"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5.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5.png"/><Relationship Id="rId7" Type="http://schemas.openxmlformats.org/officeDocument/2006/relationships/image" Target="../media/image59.jpe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image" Target="../media/image26.png"/><Relationship Id="rId1" Type="http://schemas.openxmlformats.org/officeDocument/2006/relationships/slideLayout" Target="../slideLayouts/slideLayout2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45.png"/><Relationship Id="rId7" Type="http://schemas.openxmlformats.org/officeDocument/2006/relationships/image" Target="../media/image59.jpe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5.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3.jpeg"/><Relationship Id="rId4" Type="http://schemas.openxmlformats.org/officeDocument/2006/relationships/image" Target="../media/image45.png"/><Relationship Id="rId9" Type="http://schemas.openxmlformats.org/officeDocument/2006/relationships/image" Target="../media/image62.jpeg"/></Relationships>
</file>

<file path=ppt/slides/_rels/slide3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3.jpeg"/><Relationship Id="rId4" Type="http://schemas.openxmlformats.org/officeDocument/2006/relationships/image" Target="../media/image45.png"/><Relationship Id="rId9" Type="http://schemas.openxmlformats.org/officeDocument/2006/relationships/image" Target="../media/image62.jpe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63.jpeg"/><Relationship Id="rId4" Type="http://schemas.openxmlformats.org/officeDocument/2006/relationships/image" Target="../media/image45.png"/><Relationship Id="rId9"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5.png"/><Relationship Id="rId7"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1.png"/><Relationship Id="rId7"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5.png"/><Relationship Id="rId7" Type="http://schemas.openxmlformats.org/officeDocument/2006/relationships/image" Target="../media/image64.jpe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19.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86.xml"/><Relationship Id="rId7" Type="http://schemas.openxmlformats.org/officeDocument/2006/relationships/image" Target="../media/image2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1.gif"/><Relationship Id="rId11" Type="http://schemas.openxmlformats.org/officeDocument/2006/relationships/image" Target="../media/image47.png"/><Relationship Id="rId5" Type="http://schemas.openxmlformats.org/officeDocument/2006/relationships/image" Target="../media/image66.png"/><Relationship Id="rId10" Type="http://schemas.openxmlformats.org/officeDocument/2006/relationships/image" Target="../media/image46.png"/><Relationship Id="rId4" Type="http://schemas.openxmlformats.org/officeDocument/2006/relationships/notesSlide" Target="../notesSlides/notesSlide3.xml"/><Relationship Id="rId9" Type="http://schemas.openxmlformats.org/officeDocument/2006/relationships/image" Target="../media/image45.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85.xml"/><Relationship Id="rId7" Type="http://schemas.openxmlformats.org/officeDocument/2006/relationships/image" Target="../media/image4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5.png"/><Relationship Id="rId11" Type="http://schemas.openxmlformats.org/officeDocument/2006/relationships/image" Target="../media/image67.png"/><Relationship Id="rId5" Type="http://schemas.openxmlformats.org/officeDocument/2006/relationships/image" Target="../media/image41.png"/><Relationship Id="rId10" Type="http://schemas.openxmlformats.org/officeDocument/2006/relationships/image" Target="../media/image31.gif"/><Relationship Id="rId4" Type="http://schemas.openxmlformats.org/officeDocument/2006/relationships/notesSlide" Target="../notesSlides/notesSlide4.xml"/><Relationship Id="rId9"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gif"/><Relationship Id="rId1" Type="http://schemas.openxmlformats.org/officeDocument/2006/relationships/slideLayout" Target="../slideLayouts/slideLayout301.xml"/><Relationship Id="rId5" Type="http://schemas.openxmlformats.org/officeDocument/2006/relationships/image" Target="../media/image69.png"/><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1.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1.png"/><Relationship Id="rId2" Type="http://schemas.openxmlformats.org/officeDocument/2006/relationships/image" Target="../media/image26.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5.png"/><Relationship Id="rId7"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5.png"/><Relationship Id="rId7" Type="http://schemas.openxmlformats.org/officeDocument/2006/relationships/image" Target="../media/image73.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72.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gif"/><Relationship Id="rId1" Type="http://schemas.openxmlformats.org/officeDocument/2006/relationships/slideLayout" Target="../slideLayouts/slideLayout29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74.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4.png"/><Relationship Id="rId2" Type="http://schemas.openxmlformats.org/officeDocument/2006/relationships/image" Target="../media/image26.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5.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5.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77.png"/></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5.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8.png"/><Relationship Id="rId2" Type="http://schemas.openxmlformats.org/officeDocument/2006/relationships/image" Target="../media/image27.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9.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7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0.png"/><Relationship Id="rId2" Type="http://schemas.openxmlformats.org/officeDocument/2006/relationships/image" Target="../media/image28.png"/><Relationship Id="rId1" Type="http://schemas.openxmlformats.org/officeDocument/2006/relationships/slideLayout" Target="../slideLayouts/slideLayout7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3.xml"/><Relationship Id="rId7"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66.png"/><Relationship Id="rId4" Type="http://schemas.openxmlformats.org/officeDocument/2006/relationships/image" Target="../media/image27.png"/><Relationship Id="rId9"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4.xml"/><Relationship Id="rId7" Type="http://schemas.openxmlformats.org/officeDocument/2006/relationships/image" Target="../media/image4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1.png"/><Relationship Id="rId5" Type="http://schemas.openxmlformats.org/officeDocument/2006/relationships/image" Target="../media/image81.png"/><Relationship Id="rId4" Type="http://schemas.openxmlformats.org/officeDocument/2006/relationships/image" Target="../media/image30.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6.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47.png"/><Relationship Id="rId2" Type="http://schemas.openxmlformats.org/officeDocument/2006/relationships/image" Target="../media/image82.png"/><Relationship Id="rId1" Type="http://schemas.openxmlformats.org/officeDocument/2006/relationships/slideLayout" Target="../slideLayouts/slideLayout14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4.png"/><Relationship Id="rId1" Type="http://schemas.openxmlformats.org/officeDocument/2006/relationships/slideLayout" Target="../slideLayouts/slideLayout14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4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image" Target="../media/image84.png"/><Relationship Id="rId1" Type="http://schemas.openxmlformats.org/officeDocument/2006/relationships/slideLayout" Target="../slideLayouts/slideLayout14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image" Target="../media/image87.png"/><Relationship Id="rId1" Type="http://schemas.openxmlformats.org/officeDocument/2006/relationships/slideLayout" Target="../slideLayouts/slideLayout14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7.png"/><Relationship Id="rId2" Type="http://schemas.openxmlformats.org/officeDocument/2006/relationships/image" Target="../media/image88.jpg"/><Relationship Id="rId1" Type="http://schemas.openxmlformats.org/officeDocument/2006/relationships/slideLayout" Target="../slideLayouts/slideLayout7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7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301.xml"/><Relationship Id="rId5" Type="http://schemas.openxmlformats.org/officeDocument/2006/relationships/image" Target="../media/image39.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9.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5.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89.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72.xml"/><Relationship Id="rId6" Type="http://schemas.openxmlformats.org/officeDocument/2006/relationships/image" Target="../media/image26.png"/><Relationship Id="rId5" Type="http://schemas.openxmlformats.org/officeDocument/2006/relationships/image" Target="../media/image47.png"/><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3.xml"/><Relationship Id="rId7"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1.png"/><Relationship Id="rId5" Type="http://schemas.openxmlformats.org/officeDocument/2006/relationships/image" Target="../media/image66.png"/><Relationship Id="rId4" Type="http://schemas.openxmlformats.org/officeDocument/2006/relationships/image" Target="../media/image27.png"/><Relationship Id="rId9"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gif"/><Relationship Id="rId1" Type="http://schemas.openxmlformats.org/officeDocument/2006/relationships/slideLayout" Target="../slideLayouts/slideLayout314.xml"/><Relationship Id="rId4" Type="http://schemas.openxmlformats.org/officeDocument/2006/relationships/image" Target="../media/image90.png"/></Relationships>
</file>

<file path=ppt/slides/_rels/slide7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14.xml"/><Relationship Id="rId7" Type="http://schemas.openxmlformats.org/officeDocument/2006/relationships/image" Target="../media/image46.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93.png"/><Relationship Id="rId4" Type="http://schemas.openxmlformats.org/officeDocument/2006/relationships/image" Target="../media/image91.png"/><Relationship Id="rId9" Type="http://schemas.openxmlformats.org/officeDocument/2006/relationships/image" Target="../media/image92.png"/></Relationships>
</file>

<file path=ppt/slides/_rels/slide7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14.xml"/><Relationship Id="rId7" Type="http://schemas.openxmlformats.org/officeDocument/2006/relationships/image" Target="../media/image4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1.png"/><Relationship Id="rId5" Type="http://schemas.openxmlformats.org/officeDocument/2006/relationships/image" Target="../media/image94.png"/><Relationship Id="rId4" Type="http://schemas.openxmlformats.org/officeDocument/2006/relationships/image" Target="../media/image26.png"/><Relationship Id="rId9" Type="http://schemas.openxmlformats.org/officeDocument/2006/relationships/image" Target="../media/image47.png"/></Relationships>
</file>

<file path=ppt/slides/_rels/slide7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1.png"/><Relationship Id="rId7" Type="http://schemas.openxmlformats.org/officeDocument/2006/relationships/image" Target="../media/image27.png"/><Relationship Id="rId2" Type="http://schemas.openxmlformats.org/officeDocument/2006/relationships/image" Target="../media/image95.png"/><Relationship Id="rId1" Type="http://schemas.openxmlformats.org/officeDocument/2006/relationships/slideLayout" Target="../slideLayouts/slideLayout9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97.png"/><Relationship Id="rId4" Type="http://schemas.openxmlformats.org/officeDocument/2006/relationships/image" Target="../media/image96.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microsoft.com/office/2007/relationships/media" Target="../media/media2.mp4"/><Relationship Id="rId7" Type="http://schemas.openxmlformats.org/officeDocument/2006/relationships/image" Target="../media/image31.gif"/><Relationship Id="rId12"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11" Type="http://schemas.openxmlformats.org/officeDocument/2006/relationships/image" Target="../media/image41.png"/><Relationship Id="rId5" Type="http://schemas.openxmlformats.org/officeDocument/2006/relationships/slideLayout" Target="../slideLayouts/slideLayout186.xml"/><Relationship Id="rId10" Type="http://schemas.openxmlformats.org/officeDocument/2006/relationships/image" Target="../media/image27.png"/><Relationship Id="rId4" Type="http://schemas.openxmlformats.org/officeDocument/2006/relationships/video" Target="../media/media2.mp4"/><Relationship Id="rId9" Type="http://schemas.openxmlformats.org/officeDocument/2006/relationships/image" Target="../media/image44.png"/><Relationship Id="rId14" Type="http://schemas.openxmlformats.org/officeDocument/2006/relationships/image" Target="../media/image47.png"/></Relationships>
</file>

<file path=ppt/slides/_rels/slide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8.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1.png"/><Relationship Id="rId2" Type="http://schemas.openxmlformats.org/officeDocument/2006/relationships/slideLayout" Target="../slideLayouts/slideLayout94.xml"/><Relationship Id="rId1" Type="http://schemas.openxmlformats.org/officeDocument/2006/relationships/themeOverride" Target="../theme/themeOverride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7.png"/><Relationship Id="rId4" Type="http://schemas.openxmlformats.org/officeDocument/2006/relationships/image" Target="../media/image27.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capture d’écran, dessin humoristique&#10;&#10;Le contenu généré par l’IA peut être incorrect.">
            <a:extLst>
              <a:ext uri="{FF2B5EF4-FFF2-40B4-BE49-F238E27FC236}">
                <a16:creationId xmlns:a16="http://schemas.microsoft.com/office/drawing/2014/main" id="{A6090E9B-AA6B-CB81-3E88-EFAD33A7ABD6}"/>
              </a:ext>
            </a:extLst>
          </p:cNvPr>
          <p:cNvPicPr>
            <a:picLocks noChangeAspect="1"/>
          </p:cNvPicPr>
          <p:nvPr/>
        </p:nvPicPr>
        <p:blipFill>
          <a:blip r:embed="rId2">
            <a:extLst>
              <a:ext uri="{28A0092B-C50C-407E-A947-70E740481C1C}">
                <a14:useLocalDpi xmlns:a14="http://schemas.microsoft.com/office/drawing/2010/main" val="0"/>
              </a:ext>
            </a:extLst>
          </a:blip>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3479470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2" name="Google Shape;1342;p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ضعوا اللوحة والكراسة في القمطر.</a:t>
            </a:r>
            <a:endParaRPr sz="2400" dirty="0"/>
          </a:p>
        </p:txBody>
      </p:sp>
      <p:pic>
        <p:nvPicPr>
          <p:cNvPr id="3" name="rangement">
            <a:hlinkClick r:id="" action="ppaction://media"/>
            <a:extLst>
              <a:ext uri="{FF2B5EF4-FFF2-40B4-BE49-F238E27FC236}">
                <a16:creationId xmlns:a16="http://schemas.microsoft.com/office/drawing/2014/main" id="{43CD4E30-1102-C7A0-F0F2-504BA8F74EDB}"/>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5"/>
          <a:stretch>
            <a:fillRect/>
          </a:stretch>
        </p:blipFill>
        <p:spPr>
          <a:xfrm>
            <a:off x="953025" y="2160588"/>
            <a:ext cx="7038975" cy="3959225"/>
          </a:xfrm>
          <a:prstGeom prst="rect">
            <a:avLst/>
          </a:prstGeom>
          <a:ln>
            <a:noFill/>
          </a:ln>
          <a:effectLst>
            <a:softEdge rad="112500"/>
          </a:effectLst>
        </p:spPr>
      </p:pic>
      <p:pic>
        <p:nvPicPr>
          <p:cNvPr id="4" name="Image 3" descr="Une image contenant noir, obscurité&#10;&#10;Le contenu généré par l’IA peut être incorrect.">
            <a:extLst>
              <a:ext uri="{FF2B5EF4-FFF2-40B4-BE49-F238E27FC236}">
                <a16:creationId xmlns:a16="http://schemas.microsoft.com/office/drawing/2014/main" id="{B7BE2FF1-1EDF-C876-0243-4200881DF5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2000" y="6241000"/>
            <a:ext cx="540000" cy="540000"/>
          </a:xfrm>
          <a:prstGeom prst="rect">
            <a:avLst/>
          </a:prstGeom>
        </p:spPr>
      </p:pic>
      <p:pic>
        <p:nvPicPr>
          <p:cNvPr id="16" name="Image 14" descr="Une image contenant noir, obscurité&#10;&#10;Le contenu généré par l’IA peut être incorrect.">
            <a:extLst>
              <a:ext uri="{FF2B5EF4-FFF2-40B4-BE49-F238E27FC236}">
                <a16:creationId xmlns:a16="http://schemas.microsoft.com/office/drawing/2014/main" id="{30485576-7664-0864-63EA-FB8CBD6365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21" name="Espace réservé pour une image  8">
            <a:extLst>
              <a:ext uri="{FF2B5EF4-FFF2-40B4-BE49-F238E27FC236}">
                <a16:creationId xmlns:a16="http://schemas.microsoft.com/office/drawing/2014/main" id="{B4A567AF-1D7D-5DA3-2205-323D31579457}"/>
              </a:ext>
            </a:extLst>
          </p:cNvPr>
          <p:cNvPicPr>
            <a:picLocks noGrp="1" noChangeAspect="1"/>
          </p:cNvPicPr>
          <p:nvPr>
            <p:ph type="pic" sz="quarter" idx="12"/>
          </p:nvPr>
        </p:nvPicPr>
        <p:blipFill>
          <a:blip r:embed="rId7"/>
          <a:srcRect/>
          <a:stretch/>
        </p:blipFill>
        <p:spPr>
          <a:prstGeom prst="rect">
            <a:avLst/>
          </a:prstGeom>
        </p:spPr>
      </p:pic>
      <p:pic>
        <p:nvPicPr>
          <p:cNvPr id="9" name="Image 8">
            <a:extLst>
              <a:ext uri="{FF2B5EF4-FFF2-40B4-BE49-F238E27FC236}">
                <a16:creationId xmlns:a16="http://schemas.microsoft.com/office/drawing/2014/main" id="{6ADE5D25-2BFB-DBFB-6A69-54F67758141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55492417-180A-6F6C-1480-4009F7265A8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7E7653C-7278-B3F2-3390-5804059D4066}"/>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0BA019-5E60-047E-A72B-BF8569012F15}"/>
              </a:ext>
            </a:extLst>
          </p:cNvPr>
          <p:cNvPicPr>
            <a:picLocks noChangeAspect="1"/>
          </p:cNvPicPr>
          <p:nvPr/>
        </p:nvPicPr>
        <p:blipFill>
          <a:blip r:embed="rId11">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784BB565-F461-8576-14A8-A14BFC89472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0" name="Rectangle 19">
            <a:extLst>
              <a:ext uri="{FF2B5EF4-FFF2-40B4-BE49-F238E27FC236}">
                <a16:creationId xmlns:a16="http://schemas.microsoft.com/office/drawing/2014/main" id="{B30083E6-B538-96D0-CA11-A041C14AD89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901BCCA2-CB79-5835-95D5-6F73DDF717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A4F9E235-6CA5-1830-4AFE-8775F134A0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14" fill="hold"/>
                                        <p:tgtEl>
                                          <p:spTgt spid="3"/>
                                        </p:tgtEl>
                                      </p:cBhvr>
                                    </p:cmd>
                                  </p:childTnLst>
                                </p:cTn>
                              </p:par>
                            </p:childTnLst>
                          </p:cTn>
                        </p:par>
                        <p:par>
                          <p:cTn id="7" fill="hold">
                            <p:stCondLst>
                              <p:cond delay="1611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6114"/>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يتم إعداد لوحة للمقاطع</a:t>
            </a: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على الشكل المشار إليه؛ </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2. ترسم اللوحة على ورقة للعرض تلصق بشكل دائم؛</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3. يتم </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إغناؤها </a:t>
            </a:r>
            <a:r>
              <a:rPr kumimoji="0" lang="ar-MA" sz="1600" b="0"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تدريجيا</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بالحرف المقدم نهاية حصص تقديمه؛</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تستثمر اللوحة في بداية النشاط الاعتيادي اليومي؛</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يتم الرجوع إلى اللوحة متى كانت الحاجة لتذكير المتعلمين بالحروف المدروسة؛</a:t>
            </a:r>
            <a:b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br>
            <a:r>
              <a:rPr lang="ar-MA" sz="1600" b="0" kern="100" dirty="0">
                <a:solidFill>
                  <a:prstClr val="black"/>
                </a:solidFill>
                <a:latin typeface="Calibri" panose="020F0502020204030204" pitchFamily="34" charset="0"/>
                <a:ea typeface="Calibri" panose="020F0502020204030204" pitchFamily="34" charset="0"/>
                <a:cs typeface="Calibri" panose="020F0502020204030204" pitchFamily="34" charset="0"/>
              </a:rPr>
              <a:t>6. ينصح</a:t>
            </a: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بتعويد المتعلمين على قراءة لوحة المقاطع في أي وقت متاح.  </a:t>
            </a: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b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 ؟</a:t>
            </a:r>
            <a:r>
              <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b="1"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(خاص بالفئة د)</a:t>
            </a:r>
            <a:r>
              <a:rPr lang="tzm-Arab-MA"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4"/>
          <a:stretch>
            <a:fillRect/>
          </a:stretch>
        </p:blipFill>
        <p:spPr>
          <a:xfrm>
            <a:off x="2647539" y="2160588"/>
            <a:ext cx="3959225" cy="3959225"/>
          </a:xfrm>
          <a:prstGeom prst="rect">
            <a:avLst/>
          </a:prstGeom>
        </p:spPr>
      </p:pic>
      <p:pic>
        <p:nvPicPr>
          <p:cNvPr id="2" name="Image 1">
            <a:extLst>
              <a:ext uri="{FF2B5EF4-FFF2-40B4-BE49-F238E27FC236}">
                <a16:creationId xmlns:a16="http://schemas.microsoft.com/office/drawing/2014/main" id="{E90427C5-3171-4C8C-42DB-38BB28D9F16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AFF1747-6526-52B0-F572-92686BF07AE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67EEAEDF-D0B0-F2E7-6D60-C9677BFA7C6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C050226-87CB-F21A-283F-7BC2275C0EC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5B01ADCD-21AD-B87F-60E1-422B54134B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7" name="Rectangle 6">
            <a:extLst>
              <a:ext uri="{FF2B5EF4-FFF2-40B4-BE49-F238E27FC236}">
                <a16:creationId xmlns:a16="http://schemas.microsoft.com/office/drawing/2014/main" id="{1AF7F120-444C-FB3C-3752-A0751ECA3CC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8" name="Rectangle 7">
            <a:extLst>
              <a:ext uri="{FF2B5EF4-FFF2-40B4-BE49-F238E27FC236}">
                <a16:creationId xmlns:a16="http://schemas.microsoft.com/office/drawing/2014/main" id="{41A37F59-7D91-C76C-CE66-6EFD1B7BE2B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9" name="Rectangle 8">
            <a:extLst>
              <a:ext uri="{FF2B5EF4-FFF2-40B4-BE49-F238E27FC236}">
                <a16:creationId xmlns:a16="http://schemas.microsoft.com/office/drawing/2014/main" id="{D3734393-5028-477A-FF7D-106BCE034F0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CE0E6524-4038-E702-7174-E4F8ADFD8C45}"/>
              </a:ext>
            </a:extLst>
          </p:cNvPr>
          <p:cNvPicPr>
            <a:picLocks noGrp="1" noChangeAspect="1"/>
          </p:cNvPicPr>
          <p:nvPr>
            <p:ph type="pic" sz="quarter" idx="12"/>
          </p:nvPr>
        </p:nvPicPr>
        <p:blipFill>
          <a:blip r:embed="rId9"/>
          <a:srcRect/>
          <a:stretch>
            <a:fillRect/>
          </a:stretch>
        </p:blipFill>
        <p:spPr/>
      </p:pic>
    </p:spTree>
    <p:extLst>
      <p:ext uri="{BB962C8B-B14F-4D97-AF65-F5344CB8AC3E}">
        <p14:creationId xmlns:p14="http://schemas.microsoft.com/office/powerpoint/2010/main" val="3633514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2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0" name="Rectangle : coins arrondis 9">
            <a:extLst>
              <a:ext uri="{FF2B5EF4-FFF2-40B4-BE49-F238E27FC236}">
                <a16:creationId xmlns:a16="http://schemas.microsoft.com/office/drawing/2014/main" id="{066B957E-CE7A-8DAB-2E7E-7FF56FDF9F36}"/>
              </a:ext>
            </a:extLst>
          </p:cNvPr>
          <p:cNvSpPr/>
          <p:nvPr/>
        </p:nvSpPr>
        <p:spPr>
          <a:xfrm>
            <a:off x="3246236" y="2358313"/>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16FE9EF4-4803-4112-0C76-4E37D2D05889}"/>
              </a:ext>
            </a:extLst>
          </p:cNvPr>
          <p:cNvSpPr/>
          <p:nvPr/>
        </p:nvSpPr>
        <p:spPr>
          <a:xfrm>
            <a:off x="5997156" y="2358314"/>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أَنْتَ</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A9199350-2E40-321B-D158-0DA0BC31F143}"/>
              </a:ext>
            </a:extLst>
          </p:cNvPr>
          <p:cNvSpPr/>
          <p:nvPr/>
        </p:nvSpPr>
        <p:spPr>
          <a:xfrm>
            <a:off x="495316" y="2368946"/>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3" name="Rectangle : coins arrondis 12">
            <a:extLst>
              <a:ext uri="{FF2B5EF4-FFF2-40B4-BE49-F238E27FC236}">
                <a16:creationId xmlns:a16="http://schemas.microsoft.com/office/drawing/2014/main" id="{35BC0500-CC88-E2F5-A21D-542988B9714B}"/>
              </a:ext>
            </a:extLst>
          </p:cNvPr>
          <p:cNvSpPr/>
          <p:nvPr/>
        </p:nvSpPr>
        <p:spPr>
          <a:xfrm>
            <a:off x="494401" y="4298000"/>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561DEDE7-521C-37A6-28A5-C0F52559B831}"/>
              </a:ext>
            </a:extLst>
          </p:cNvPr>
          <p:cNvSpPr/>
          <p:nvPr/>
        </p:nvSpPr>
        <p:spPr>
          <a:xfrm>
            <a:off x="3246235" y="4287366"/>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309C8BE7-2C2F-037F-11AD-831C98728A7A}"/>
              </a:ext>
            </a:extLst>
          </p:cNvPr>
          <p:cNvSpPr/>
          <p:nvPr/>
        </p:nvSpPr>
        <p:spPr>
          <a:xfrm>
            <a:off x="6025510" y="4287367"/>
            <a:ext cx="2624089" cy="1530219"/>
          </a:xfrm>
          <a:prstGeom prst="roundRect">
            <a:avLst/>
          </a:prstGeom>
          <a:solidFill>
            <a:srgbClr val="0097B2">
              <a:alpha val="20000"/>
            </a:srgb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rPr>
              <a:t>...</a:t>
            </a:r>
            <a:endParaRPr kumimoji="0" lang="fr-MA" sz="8800" b="1" i="0" u="none" strike="noStrike" kern="1200" cap="none" spc="0" normalizeH="0" baseline="0" noProof="0" dirty="0">
              <a:ln>
                <a:noFill/>
              </a:ln>
              <a:solidFill>
                <a:srgbClr val="424D7C"/>
              </a:solidFill>
              <a:effectLst/>
              <a:uLnTx/>
              <a:uFillTx/>
              <a:latin typeface="Microsoft Uighur" panose="02000000000000000000" pitchFamily="2" charset="-78"/>
              <a:ea typeface="+mn-ea"/>
              <a:cs typeface="Microsoft Uighur" panose="02000000000000000000" pitchFamily="2" charset="-78"/>
            </a:endParaRPr>
          </a:p>
        </p:txBody>
      </p:sp>
      <p:sp>
        <p:nvSpPr>
          <p:cNvPr id="19" name="Titre 18"/>
          <p:cNvSpPr>
            <a:spLocks noGrp="1"/>
          </p:cNvSpPr>
          <p:nvPr>
            <p:ph type="title"/>
          </p:nvPr>
        </p:nvSpPr>
        <p:spPr/>
        <p:txBody>
          <a:bodyPr>
            <a:noAutofit/>
          </a:bodyPr>
          <a:lstStyle/>
          <a:p>
            <a:pPr rtl="0"/>
            <a:r>
              <a:rPr lang="ar-MA" sz="25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lang="fr-FR" sz="2500"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2" name="Espace réservé pour une image  5">
            <a:extLst>
              <a:ext uri="{FF2B5EF4-FFF2-40B4-BE49-F238E27FC236}">
                <a16:creationId xmlns:a16="http://schemas.microsoft.com/office/drawing/2014/main" id="{28CC4464-1436-E616-1149-CC26A8CE5394}"/>
              </a:ext>
            </a:extLst>
          </p:cNvPr>
          <p:cNvPicPr>
            <a:picLocks noChangeAspect="1"/>
          </p:cNvPicPr>
          <p:nvPr/>
        </p:nvPicPr>
        <p:blipFill>
          <a:blip r:embed="rId2"/>
          <a:srcRect/>
          <a:stretch>
            <a:fillRect/>
          </a:stretch>
        </p:blipFill>
        <p:spPr>
          <a:xfrm>
            <a:off x="7916090" y="653815"/>
            <a:ext cx="843862" cy="843860"/>
          </a:xfrm>
          <a:prstGeom prst="rect">
            <a:avLst/>
          </a:prstGeom>
          <a:noFill/>
          <a:ln>
            <a:noFill/>
          </a:ln>
        </p:spPr>
      </p:pic>
      <p:pic>
        <p:nvPicPr>
          <p:cNvPr id="3" name="Image 2">
            <a:extLst>
              <a:ext uri="{FF2B5EF4-FFF2-40B4-BE49-F238E27FC236}">
                <a16:creationId xmlns:a16="http://schemas.microsoft.com/office/drawing/2014/main" id="{2229FD6D-ED48-D7EE-3BB7-8AB36815D6F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20FECE94-36E4-B985-4BD6-0EA3F592B99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22BC8E56-27B6-4F6F-C667-CFEB09AC779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4C0110C5-06AF-4276-5CB2-382D963B66A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D3B43352-FA96-7828-9D46-1E1807C4385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9" name="Rectangle 8">
            <a:extLst>
              <a:ext uri="{FF2B5EF4-FFF2-40B4-BE49-F238E27FC236}">
                <a16:creationId xmlns:a16="http://schemas.microsoft.com/office/drawing/2014/main" id="{D4D72DC6-B3DE-15B8-A8F2-7BEDAF980D2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14" name="Rectangle 13">
            <a:extLst>
              <a:ext uri="{FF2B5EF4-FFF2-40B4-BE49-F238E27FC236}">
                <a16:creationId xmlns:a16="http://schemas.microsoft.com/office/drawing/2014/main" id="{1001D1A0-47D0-2D10-9CAE-CC77B148F25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15" name="Rectangle 14">
            <a:extLst>
              <a:ext uri="{FF2B5EF4-FFF2-40B4-BE49-F238E27FC236}">
                <a16:creationId xmlns:a16="http://schemas.microsoft.com/office/drawing/2014/main" id="{E511E7B9-A619-6EE2-879A-5B6CE8B8FC2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spTree>
    <p:extLst>
      <p:ext uri="{BB962C8B-B14F-4D97-AF65-F5344CB8AC3E}">
        <p14:creationId xmlns:p14="http://schemas.microsoft.com/office/powerpoint/2010/main" val="20586039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415A-2F71-4AEB-E1CD-3B9864256541}"/>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AB0E626B-2877-50E7-62FB-0D101CD79D37}"/>
              </a:ext>
            </a:extLst>
          </p:cNvPr>
          <p:cNvSpPr>
            <a:spLocks noGrp="1"/>
          </p:cNvSpPr>
          <p:nvPr>
            <p:ph type="title"/>
          </p:nvPr>
        </p:nvSpPr>
        <p:spPr/>
        <p:txBody>
          <a:bodyPr>
            <a:noAutofit/>
          </a:bodyPr>
          <a:lstStyle/>
          <a:p>
            <a:r>
              <a:rPr lang="tzm-Arab-MA" sz="2000" dirty="0"/>
              <a:t> </a:t>
            </a:r>
            <a:r>
              <a:rPr lang="tzm-Arab-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a:t>
            </a:r>
            <a:r>
              <a:rPr lang="ar-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لآن </a:t>
            </a:r>
            <a:r>
              <a:rPr lang="tzm-Arab-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سنتعلم كيف نركب جمل</a:t>
            </a:r>
            <a:r>
              <a:rPr lang="ar-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 تتضمن كلمات من المعجم</a:t>
            </a:r>
            <a:r>
              <a:rPr lang="tzm-Arab-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ar-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و</a:t>
            </a:r>
            <a:r>
              <a:rPr lang="tzm-Arab-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تعبر عما يوجد في الصورة. </a:t>
            </a:r>
            <a:r>
              <a:rPr lang="ar-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سأبدأ أنا أولا. </a:t>
            </a:r>
            <a:endParaRPr lang="fr-FR" sz="20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C8BD0B22-874B-FA2A-0AE4-87093D60523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id="{0820E18E-7461-05B8-3853-356548E6CB4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D44E2F6-EE59-F700-15BE-F91FD9FAA76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1207B99-44D9-035B-C0BC-7BB17CF685D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7D59B4E4-005E-68FC-0000-8603FC0EE76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B12573EE-C739-125C-7932-99661BABC5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0" name="Rectangle 19">
            <a:extLst>
              <a:ext uri="{FF2B5EF4-FFF2-40B4-BE49-F238E27FC236}">
                <a16:creationId xmlns:a16="http://schemas.microsoft.com/office/drawing/2014/main" id="{4847F136-26D4-22F9-325B-B96DE61D2E6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1" name="Rectangle 20">
            <a:extLst>
              <a:ext uri="{FF2B5EF4-FFF2-40B4-BE49-F238E27FC236}">
                <a16:creationId xmlns:a16="http://schemas.microsoft.com/office/drawing/2014/main" id="{47BF7D23-FA87-2DE0-7665-17F8A31233A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2" name="Rectangle 21">
            <a:extLst>
              <a:ext uri="{FF2B5EF4-FFF2-40B4-BE49-F238E27FC236}">
                <a16:creationId xmlns:a16="http://schemas.microsoft.com/office/drawing/2014/main" id="{DA0182AB-CE7F-22A8-C7E6-86078A0BC06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2" name="Image 1">
            <a:extLst>
              <a:ext uri="{FF2B5EF4-FFF2-40B4-BE49-F238E27FC236}">
                <a16:creationId xmlns:a16="http://schemas.microsoft.com/office/drawing/2014/main" id="{6FEDE10C-C2BD-4EE6-6591-27063919BB1A}"/>
              </a:ext>
            </a:extLst>
          </p:cNvPr>
          <p:cNvPicPr>
            <a:picLocks noChangeAspect="1"/>
          </p:cNvPicPr>
          <p:nvPr/>
        </p:nvPicPr>
        <p:blipFill>
          <a:blip r:embed="rId7"/>
          <a:stretch>
            <a:fillRect/>
          </a:stretch>
        </p:blipFill>
        <p:spPr>
          <a:xfrm>
            <a:off x="2190883" y="1516572"/>
            <a:ext cx="4680000" cy="5114816"/>
          </a:xfrm>
          <a:prstGeom prst="rect">
            <a:avLst/>
          </a:prstGeom>
        </p:spPr>
      </p:pic>
    </p:spTree>
    <p:extLst>
      <p:ext uri="{BB962C8B-B14F-4D97-AF65-F5344CB8AC3E}">
        <p14:creationId xmlns:p14="http://schemas.microsoft.com/office/powerpoint/2010/main" val="396890813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68FE9-89C5-4544-0310-F4AA173AF8D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5EBCB379-EB97-C825-9B05-825731DA6F8C}"/>
              </a:ext>
            </a:extLst>
          </p:cNvPr>
          <p:cNvSpPr>
            <a:spLocks noGrp="1"/>
          </p:cNvSpPr>
          <p:nvPr>
            <p:ph type="title"/>
          </p:nvPr>
        </p:nvSpPr>
        <p:spPr>
          <a:xfrm>
            <a:off x="648510" y="748206"/>
            <a:ext cx="6840000" cy="612000"/>
          </a:xfrm>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ألاحظ الصورة جيدا. أرى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تلاميذ في الساحة</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3"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AE789309-9415-5C48-F8D7-09143911FEA1}"/>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13" name="Image 12">
            <a:extLst>
              <a:ext uri="{FF2B5EF4-FFF2-40B4-BE49-F238E27FC236}">
                <a16:creationId xmlns:a16="http://schemas.microsoft.com/office/drawing/2014/main" id="{720A9725-8F9F-1188-1ED9-5358443BFD5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15D8C01E-BCF2-8EC6-6550-59BD88D1C8F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861D6BE-F2C9-F826-A5F2-A5297E7DA55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7CD62D88-88F8-27CC-F78C-0470C09B903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E76E0347-AA3D-71F3-75B2-6F1FFEA5D5B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0" name="Rectangle 19">
            <a:extLst>
              <a:ext uri="{FF2B5EF4-FFF2-40B4-BE49-F238E27FC236}">
                <a16:creationId xmlns:a16="http://schemas.microsoft.com/office/drawing/2014/main" id="{6D750FEE-9D0A-4CD7-D57F-4A7398FAAF7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1" name="Rectangle 20">
            <a:extLst>
              <a:ext uri="{FF2B5EF4-FFF2-40B4-BE49-F238E27FC236}">
                <a16:creationId xmlns:a16="http://schemas.microsoft.com/office/drawing/2014/main" id="{E3EA116B-C453-55E6-A7F9-F0D72959887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2" name="Rectangle 21">
            <a:extLst>
              <a:ext uri="{FF2B5EF4-FFF2-40B4-BE49-F238E27FC236}">
                <a16:creationId xmlns:a16="http://schemas.microsoft.com/office/drawing/2014/main" id="{C653AFFE-3938-8D94-79C3-E15B13D93A4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3" name="Image 2">
            <a:extLst>
              <a:ext uri="{FF2B5EF4-FFF2-40B4-BE49-F238E27FC236}">
                <a16:creationId xmlns:a16="http://schemas.microsoft.com/office/drawing/2014/main" id="{BB99E366-9CC3-5683-6F9F-4ADF1F817EC3}"/>
              </a:ext>
            </a:extLst>
          </p:cNvPr>
          <p:cNvPicPr>
            <a:picLocks noChangeAspect="1"/>
          </p:cNvPicPr>
          <p:nvPr/>
        </p:nvPicPr>
        <p:blipFill>
          <a:blip r:embed="rId7"/>
          <a:stretch>
            <a:fillRect/>
          </a:stretch>
        </p:blipFill>
        <p:spPr>
          <a:xfrm>
            <a:off x="2190883" y="1516572"/>
            <a:ext cx="4680000" cy="5114816"/>
          </a:xfrm>
          <a:prstGeom prst="rect">
            <a:avLst/>
          </a:prstGeom>
        </p:spPr>
      </p:pic>
    </p:spTree>
    <p:extLst>
      <p:ext uri="{BB962C8B-B14F-4D97-AF65-F5344CB8AC3E}">
        <p14:creationId xmlns:p14="http://schemas.microsoft.com/office/powerpoint/2010/main" val="97979602"/>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5B4D-393B-D4C4-EE54-9D96997530DE}"/>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4FC53E1-8988-D635-DDD9-D1CF027EB8AE}"/>
              </a:ext>
            </a:extLst>
          </p:cNvPr>
          <p:cNvSpPr>
            <a:spLocks noGrp="1"/>
          </p:cNvSpPr>
          <p:nvPr>
            <p:ph type="title"/>
          </p:nvPr>
        </p:nvSpPr>
        <p:spPr>
          <a:xfrm>
            <a:off x="648510" y="748206"/>
            <a:ext cx="6840000" cy="612000"/>
          </a:xfrm>
        </p:spPr>
        <p:txBody>
          <a:bodyPr>
            <a:normAutofit/>
          </a:bodyPr>
          <a:lstStyle/>
          <a:p>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أقول: التلاميذ في الساحة.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رددوا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التلاميذ في الساحة.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Image 12">
            <a:extLst>
              <a:ext uri="{FF2B5EF4-FFF2-40B4-BE49-F238E27FC236}">
                <a16:creationId xmlns:a16="http://schemas.microsoft.com/office/drawing/2014/main" id="{B219B385-3D2F-C645-DC52-4343620E21B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C264221-02B6-70BE-407B-9AC75DED5B61}"/>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id="{0231E3FB-081C-13C6-4A24-7391ECAAC50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id="{B8BF8BE8-8F8E-3A94-AAD3-22BFE39B526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396F003F-70E4-CEC6-F61E-09446C3A79D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A82147B9-37FC-6098-AB3E-95DA7B542AF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B3F0E6DF-8192-FF4B-E907-C0543943C1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8F4493D2-583A-CE56-507A-6BF61835A7F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27" name="Espace réservé pour une image  26">
            <a:extLst>
              <a:ext uri="{FF2B5EF4-FFF2-40B4-BE49-F238E27FC236}">
                <a16:creationId xmlns:a16="http://schemas.microsoft.com/office/drawing/2014/main" id="{DAB5F44C-B16D-8D1A-5B16-3B82ADDAC1A1}"/>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5AD1AFB2-9A8A-2CDF-57A9-5287569FB87C}"/>
              </a:ext>
            </a:extLst>
          </p:cNvPr>
          <p:cNvPicPr>
            <a:picLocks noChangeAspect="1"/>
          </p:cNvPicPr>
          <p:nvPr/>
        </p:nvPicPr>
        <p:blipFill>
          <a:blip r:embed="rId7"/>
          <a:stretch>
            <a:fillRect/>
          </a:stretch>
        </p:blipFill>
        <p:spPr>
          <a:xfrm>
            <a:off x="2190883" y="1516572"/>
            <a:ext cx="4680000" cy="5114816"/>
          </a:xfrm>
          <a:prstGeom prst="rect">
            <a:avLst/>
          </a:prstGeom>
        </p:spPr>
      </p:pic>
    </p:spTree>
    <p:extLst>
      <p:ext uri="{BB962C8B-B14F-4D97-AF65-F5344CB8AC3E}">
        <p14:creationId xmlns:p14="http://schemas.microsoft.com/office/powerpoint/2010/main" val="137367170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FE1D-5AE7-2D8E-7B07-AD1FFD343E2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774018C-0E9C-D44B-4BB6-79359E214F02}"/>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الآن دوركم</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ماذا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يفعل التلاميذ في الساحة</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أجيبوا بجملة تامة.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9" name="Espace réservé pour une image  18" descr="Une image contenant habits, sourire, dessin humoristique, clipart&#10;&#10;Le contenu généré par l’IA peut être incorrect.">
            <a:extLst>
              <a:ext uri="{FF2B5EF4-FFF2-40B4-BE49-F238E27FC236}">
                <a16:creationId xmlns:a16="http://schemas.microsoft.com/office/drawing/2014/main" id="{62B2C9EC-78AC-CB1A-28A5-AB6C4E2D8F46}"/>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pic>
        <p:nvPicPr>
          <p:cNvPr id="2" name="Image 1">
            <a:extLst>
              <a:ext uri="{FF2B5EF4-FFF2-40B4-BE49-F238E27FC236}">
                <a16:creationId xmlns:a16="http://schemas.microsoft.com/office/drawing/2014/main" id="{C6B2D3D8-A7E7-CC24-B409-DA34F1AD733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5DAA04C8-FCF0-1ACE-1B2E-7E1F7A87F44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C284DC8E-AACB-6885-36CD-87BA22B760B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5C2831C5-DCEA-6089-4CF0-1C12232221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A7C20C65-FFE1-E1A9-9D54-91E6081811A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3107D7EE-E404-73B8-BA8A-96F96E5339F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2615C347-F9FE-0F9E-D3FD-E1118A77487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AA9DD0D7-E392-4DBB-68A9-5F5CB8BC384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5" name="Image 4">
            <a:extLst>
              <a:ext uri="{FF2B5EF4-FFF2-40B4-BE49-F238E27FC236}">
                <a16:creationId xmlns:a16="http://schemas.microsoft.com/office/drawing/2014/main" id="{44054EFA-3638-A5F3-0C68-DA4FC4CB82C6}"/>
              </a:ext>
            </a:extLst>
          </p:cNvPr>
          <p:cNvPicPr>
            <a:picLocks noChangeAspect="1"/>
          </p:cNvPicPr>
          <p:nvPr/>
        </p:nvPicPr>
        <p:blipFill>
          <a:blip r:embed="rId7"/>
          <a:stretch>
            <a:fillRect/>
          </a:stretch>
        </p:blipFill>
        <p:spPr>
          <a:xfrm>
            <a:off x="2190883" y="1516572"/>
            <a:ext cx="4680000" cy="5114816"/>
          </a:xfrm>
          <a:prstGeom prst="rect">
            <a:avLst/>
          </a:prstGeom>
        </p:spPr>
      </p:pic>
    </p:spTree>
    <p:extLst>
      <p:ext uri="{BB962C8B-B14F-4D97-AF65-F5344CB8AC3E}">
        <p14:creationId xmlns:p14="http://schemas.microsoft.com/office/powerpoint/2010/main" val="8243490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F855-FB9A-2242-E2E0-021740AB1B6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EFF1F0F-2064-D162-1423-33B1B41BDC60}"/>
              </a:ext>
            </a:extLst>
          </p:cNvPr>
          <p:cNvSpPr>
            <a:spLocks noGrp="1"/>
          </p:cNvSpPr>
          <p:nvPr>
            <p:ph type="title"/>
          </p:nvPr>
        </p:nvSpPr>
        <p:spPr>
          <a:xfrm>
            <a:off x="648510" y="757545"/>
            <a:ext cx="6840000" cy="612000"/>
          </a:xfrm>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أحسنتم</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رددوا: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يلعب التلاميذ في الساحة</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 name="Image 1">
            <a:extLst>
              <a:ext uri="{FF2B5EF4-FFF2-40B4-BE49-F238E27FC236}">
                <a16:creationId xmlns:a16="http://schemas.microsoft.com/office/drawing/2014/main" id="{D570918D-582E-E96A-789E-85449D5339C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ED6AC6D7-5FD2-CAFF-7EE3-EBA84511B7B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456D0124-EAC8-1472-F361-2BB823D0202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id="{AC71E000-73C3-B73D-8140-1B822805361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8BCBD29D-5223-31C5-D665-1FBA3D62431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F9C9F499-C6AD-2709-0194-55B41C0BB63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6FE59180-234D-9A76-A78B-84B2E29E39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0830FC9B-34D8-DD29-7152-B3D00F88A7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48A0C37B-83CC-773B-92A9-5F638A85B97D}"/>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5" name="Image 4">
            <a:extLst>
              <a:ext uri="{FF2B5EF4-FFF2-40B4-BE49-F238E27FC236}">
                <a16:creationId xmlns:a16="http://schemas.microsoft.com/office/drawing/2014/main" id="{6DBB68E6-68CE-600C-343E-38E7BC028CAF}"/>
              </a:ext>
            </a:extLst>
          </p:cNvPr>
          <p:cNvPicPr>
            <a:picLocks noChangeAspect="1"/>
          </p:cNvPicPr>
          <p:nvPr/>
        </p:nvPicPr>
        <p:blipFill>
          <a:blip r:embed="rId7"/>
          <a:stretch>
            <a:fillRect/>
          </a:stretch>
        </p:blipFill>
        <p:spPr>
          <a:xfrm>
            <a:off x="2190883" y="1516572"/>
            <a:ext cx="4680000" cy="5114816"/>
          </a:xfrm>
          <a:prstGeom prst="rect">
            <a:avLst/>
          </a:prstGeom>
        </p:spPr>
      </p:pic>
    </p:spTree>
    <p:extLst>
      <p:ext uri="{BB962C8B-B14F-4D97-AF65-F5344CB8AC3E}">
        <p14:creationId xmlns:p14="http://schemas.microsoft.com/office/powerpoint/2010/main" val="343427203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0A194-ABB2-A7DC-90CD-B15B4DD2EC4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F26F182-1416-5B28-67E1-987DB540D668}"/>
              </a:ext>
            </a:extLst>
          </p:cNvPr>
          <p:cNvSpPr>
            <a:spLocks noGrp="1"/>
          </p:cNvSpPr>
          <p:nvPr>
            <p:ph type="title"/>
          </p:nvPr>
        </p:nvSpPr>
        <p:spPr/>
        <p:txBody>
          <a:bodyPr/>
          <a:lstStyle/>
          <a:p>
            <a:r>
              <a:rPr lang="ar-MA" dirty="0"/>
              <a:t>لاحظوا هذه الصورة،</a:t>
            </a:r>
            <a:r>
              <a:rPr lang="tzm-Arab-MA" dirty="0"/>
              <a:t>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أين يوجد التلاميذ</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أجيبوا بجملة تامة.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9" name="Espace réservé pour une image  18" descr="Une image contenant habits, sourire, dessin humoristique, clipart&#10;&#10;Le contenu généré par l’IA peut être incorrect.">
            <a:extLst>
              <a:ext uri="{FF2B5EF4-FFF2-40B4-BE49-F238E27FC236}">
                <a16:creationId xmlns:a16="http://schemas.microsoft.com/office/drawing/2014/main" id="{DA31B6C7-72F9-2610-3DBC-BD57F4F2FF80}"/>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6B7B3BEE-9834-066B-283C-14F39FAB308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3CE1E288-1458-591D-605D-0D42A8038406}"/>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37B199F0-4490-5A18-A849-869F3EEFE67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CB725DA-E860-8A69-FE54-3456049981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B1BD9C58-BD50-4264-A717-B2FEC17E695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0ED2B9FD-01B0-4C39-437B-A28560416E8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437FB79F-8CE0-7E65-DE05-F53F7364622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4B1A7B7A-C71C-BE2C-C62E-543B868E8C7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5" name="Image 4">
            <a:extLst>
              <a:ext uri="{FF2B5EF4-FFF2-40B4-BE49-F238E27FC236}">
                <a16:creationId xmlns:a16="http://schemas.microsoft.com/office/drawing/2014/main" id="{107B6E67-7C42-1D8F-9519-52E6AD8B8C08}"/>
              </a:ext>
            </a:extLst>
          </p:cNvPr>
          <p:cNvPicPr>
            <a:picLocks noChangeAspect="1"/>
          </p:cNvPicPr>
          <p:nvPr/>
        </p:nvPicPr>
        <p:blipFill>
          <a:blip r:embed="rId7"/>
          <a:stretch>
            <a:fillRect/>
          </a:stretch>
        </p:blipFill>
        <p:spPr>
          <a:xfrm>
            <a:off x="2098186" y="1547858"/>
            <a:ext cx="4679999" cy="5127353"/>
          </a:xfrm>
          <a:prstGeom prst="rect">
            <a:avLst/>
          </a:prstGeom>
        </p:spPr>
      </p:pic>
    </p:spTree>
    <p:extLst>
      <p:ext uri="{BB962C8B-B14F-4D97-AF65-F5344CB8AC3E}">
        <p14:creationId xmlns:p14="http://schemas.microsoft.com/office/powerpoint/2010/main" val="47247583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D1D0-B935-CBE2-7CA4-9D5B14EAFB01}"/>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315F985E-DD92-7278-4194-23AE56F6D3D6}"/>
              </a:ext>
            </a:extLst>
          </p:cNvPr>
          <p:cNvPicPr>
            <a:picLocks noChangeAspect="1"/>
          </p:cNvPicPr>
          <p:nvPr/>
        </p:nvPicPr>
        <p:blipFill>
          <a:blip r:embed="rId2"/>
          <a:stretch>
            <a:fillRect/>
          </a:stretch>
        </p:blipFill>
        <p:spPr>
          <a:xfrm>
            <a:off x="466152" y="1573804"/>
            <a:ext cx="8211696" cy="4039164"/>
          </a:xfrm>
          <a:prstGeom prst="rect">
            <a:avLst/>
          </a:prstGeom>
        </p:spPr>
      </p:pic>
    </p:spTree>
    <p:extLst>
      <p:ext uri="{BB962C8B-B14F-4D97-AF65-F5344CB8AC3E}">
        <p14:creationId xmlns:p14="http://schemas.microsoft.com/office/powerpoint/2010/main" val="235262673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FC8A4-017A-9903-59D8-7DED7783472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4F9F3B8-8BE3-7BBF-34C7-6C6A19D2DE14}"/>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أحسنتم.</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رددوا: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التلاميذُ في المكتبةِ</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0E8349B0-45FD-41CD-C95E-22AE55AE5AA3}"/>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pic>
        <p:nvPicPr>
          <p:cNvPr id="2" name="Image 1">
            <a:extLst>
              <a:ext uri="{FF2B5EF4-FFF2-40B4-BE49-F238E27FC236}">
                <a16:creationId xmlns:a16="http://schemas.microsoft.com/office/drawing/2014/main" id="{ACB95A04-5600-AE85-3DFA-78A02BC23DE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B22C62F2-C646-48E3-FF56-A4AB7472BBF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EF0F9C8F-683F-99A2-0528-5A7DB761AFC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id="{67172FF7-4AAA-CF7D-3D85-65CA12E4C015}"/>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232AA2E7-58E8-C23E-ED2D-316898F2007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AEACD449-CE9F-69CA-E56A-F9C6BFB9333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27F44905-24BD-964F-C7AC-C3E610BAF89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FE9F678E-8414-6F98-7D7F-36B4586FA30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4" name="Image 3">
            <a:extLst>
              <a:ext uri="{FF2B5EF4-FFF2-40B4-BE49-F238E27FC236}">
                <a16:creationId xmlns:a16="http://schemas.microsoft.com/office/drawing/2014/main" id="{A936DCC9-D07A-CC76-2F8D-D7843865C4DF}"/>
              </a:ext>
            </a:extLst>
          </p:cNvPr>
          <p:cNvPicPr>
            <a:picLocks noChangeAspect="1"/>
          </p:cNvPicPr>
          <p:nvPr/>
        </p:nvPicPr>
        <p:blipFill>
          <a:blip r:embed="rId7"/>
          <a:stretch>
            <a:fillRect/>
          </a:stretch>
        </p:blipFill>
        <p:spPr>
          <a:xfrm>
            <a:off x="2098186" y="1547858"/>
            <a:ext cx="4679999" cy="5127353"/>
          </a:xfrm>
          <a:prstGeom prst="rect">
            <a:avLst/>
          </a:prstGeom>
        </p:spPr>
      </p:pic>
    </p:spTree>
    <p:extLst>
      <p:ext uri="{BB962C8B-B14F-4D97-AF65-F5344CB8AC3E}">
        <p14:creationId xmlns:p14="http://schemas.microsoft.com/office/powerpoint/2010/main" val="315628606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3A893-53C9-E4BA-CFE0-2D8669199F3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00FA2D0-D58A-F572-9C9E-F69A3EB1E08A}"/>
              </a:ext>
            </a:extLst>
          </p:cNvPr>
          <p:cNvSpPr>
            <a:spLocks noGrp="1"/>
          </p:cNvSpPr>
          <p:nvPr>
            <p:ph type="title"/>
          </p:nvPr>
        </p:nvSpPr>
        <p:spPr/>
        <p:txBody>
          <a:bodyPr>
            <a:normAutofit/>
          </a:bodyPr>
          <a:lstStyle/>
          <a:p>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ماذا يفعل التلاميذ في المكتبة؟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أجيبوا بجملة تامة.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9" name="Espace réservé pour une image  18" descr="Une image contenant habits, sourire, dessin humoristique, clipart&#10;&#10;Le contenu généré par l’IA peut être incorrect.">
            <a:extLst>
              <a:ext uri="{FF2B5EF4-FFF2-40B4-BE49-F238E27FC236}">
                <a16:creationId xmlns:a16="http://schemas.microsoft.com/office/drawing/2014/main" id="{95453226-E02B-2D50-D839-A33C94D74225}"/>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pic>
        <p:nvPicPr>
          <p:cNvPr id="2" name="Image 1">
            <a:extLst>
              <a:ext uri="{FF2B5EF4-FFF2-40B4-BE49-F238E27FC236}">
                <a16:creationId xmlns:a16="http://schemas.microsoft.com/office/drawing/2014/main" id="{C748B18C-B453-8E04-DD5D-ABDBEF0EF81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8" name="Image 7">
            <a:extLst>
              <a:ext uri="{FF2B5EF4-FFF2-40B4-BE49-F238E27FC236}">
                <a16:creationId xmlns:a16="http://schemas.microsoft.com/office/drawing/2014/main" id="{16FA1DAC-50FC-EC48-2C64-36A62D3ECED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F1B1E5C1-5CC0-0335-1AD2-FABB30FD78B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27222853-A1F2-189D-8FCC-AEAC703D6ED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71E30F83-B682-677F-0773-78366ED4BB5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CA070AF4-1029-9FFB-77D1-F15C63902BE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A4AADBD4-CDB8-E908-D00B-AE78B7D2BE6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37418CCB-A85B-7AB6-5FBD-68700D96E5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4" name="Image 3">
            <a:extLst>
              <a:ext uri="{FF2B5EF4-FFF2-40B4-BE49-F238E27FC236}">
                <a16:creationId xmlns:a16="http://schemas.microsoft.com/office/drawing/2014/main" id="{3E717580-48AD-B86B-5752-4AF9F56C1B0D}"/>
              </a:ext>
            </a:extLst>
          </p:cNvPr>
          <p:cNvPicPr>
            <a:picLocks noChangeAspect="1"/>
          </p:cNvPicPr>
          <p:nvPr/>
        </p:nvPicPr>
        <p:blipFill>
          <a:blip r:embed="rId7"/>
          <a:stretch>
            <a:fillRect/>
          </a:stretch>
        </p:blipFill>
        <p:spPr>
          <a:xfrm>
            <a:off x="2098186" y="1547858"/>
            <a:ext cx="4679999" cy="5127353"/>
          </a:xfrm>
          <a:prstGeom prst="rect">
            <a:avLst/>
          </a:prstGeom>
        </p:spPr>
      </p:pic>
    </p:spTree>
    <p:extLst>
      <p:ext uri="{BB962C8B-B14F-4D97-AF65-F5344CB8AC3E}">
        <p14:creationId xmlns:p14="http://schemas.microsoft.com/office/powerpoint/2010/main" val="120186022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CBBF-9D1A-A210-1227-19E6A40D8FA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5A4045A-BF69-4A77-680C-B1DEEEECBD66}"/>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أحسنتم.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رددوا:  يقرأ التلاميذ قصصا.</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7" name="Espace réservé pour une image  26" descr="Une image contenant habits, sourire, dessin humoristique, clipart&#10;&#10;Le contenu généré par l’IA peut être incorrect.">
            <a:extLst>
              <a:ext uri="{FF2B5EF4-FFF2-40B4-BE49-F238E27FC236}">
                <a16:creationId xmlns:a16="http://schemas.microsoft.com/office/drawing/2014/main" id="{EE2A3667-D1EF-4543-AB25-559C4084ED1D}"/>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pic>
        <p:nvPicPr>
          <p:cNvPr id="2" name="Image 1">
            <a:extLst>
              <a:ext uri="{FF2B5EF4-FFF2-40B4-BE49-F238E27FC236}">
                <a16:creationId xmlns:a16="http://schemas.microsoft.com/office/drawing/2014/main" id="{4CD70BE2-1E7B-67B2-EBA2-D406BEE1AF1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6F2E28C6-C0DC-B914-DB63-26A365B55AA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59E3101D-AB93-EB9D-B05E-67A76D0C01E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DDB52E4D-F285-000A-806C-BEBF6873E36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028F66A1-93BE-D903-7BFC-AB2F9BB788F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21" name="Rectangle 20">
            <a:extLst>
              <a:ext uri="{FF2B5EF4-FFF2-40B4-BE49-F238E27FC236}">
                <a16:creationId xmlns:a16="http://schemas.microsoft.com/office/drawing/2014/main" id="{38524C14-58C0-F52A-8924-02AB1B95F09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22" name="Rectangle 21">
            <a:extLst>
              <a:ext uri="{FF2B5EF4-FFF2-40B4-BE49-F238E27FC236}">
                <a16:creationId xmlns:a16="http://schemas.microsoft.com/office/drawing/2014/main" id="{CCE2B99E-91E3-A012-9C50-EFED45D3332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23" name="Rectangle 22">
            <a:extLst>
              <a:ext uri="{FF2B5EF4-FFF2-40B4-BE49-F238E27FC236}">
                <a16:creationId xmlns:a16="http://schemas.microsoft.com/office/drawing/2014/main" id="{341C900B-9B56-FD7E-6237-92CC2C2BF2B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pic>
        <p:nvPicPr>
          <p:cNvPr id="4" name="Image 3">
            <a:extLst>
              <a:ext uri="{FF2B5EF4-FFF2-40B4-BE49-F238E27FC236}">
                <a16:creationId xmlns:a16="http://schemas.microsoft.com/office/drawing/2014/main" id="{FFC3677B-C512-E1B3-940F-BF4D940A8BF2}"/>
              </a:ext>
            </a:extLst>
          </p:cNvPr>
          <p:cNvPicPr>
            <a:picLocks noChangeAspect="1"/>
          </p:cNvPicPr>
          <p:nvPr/>
        </p:nvPicPr>
        <p:blipFill>
          <a:blip r:embed="rId7"/>
          <a:stretch>
            <a:fillRect/>
          </a:stretch>
        </p:blipFill>
        <p:spPr>
          <a:xfrm>
            <a:off x="2098186" y="1547858"/>
            <a:ext cx="4679999" cy="5127353"/>
          </a:xfrm>
          <a:prstGeom prst="rect">
            <a:avLst/>
          </a:prstGeom>
        </p:spPr>
      </p:pic>
    </p:spTree>
    <p:extLst>
      <p:ext uri="{BB962C8B-B14F-4D97-AF65-F5344CB8AC3E}">
        <p14:creationId xmlns:p14="http://schemas.microsoft.com/office/powerpoint/2010/main" val="108645574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78090" y="3087000"/>
            <a:ext cx="5025706"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حكاية أول أنا أيضا أستطيع</a:t>
            </a:r>
          </a:p>
          <a:p>
            <a:pPr marL="0" lvl="0" indent="0" algn="r" rtl="1">
              <a:buClr>
                <a:srgbClr val="424D7B"/>
              </a:buClr>
              <a:buSzPct val="50000"/>
              <a:buNone/>
            </a:pPr>
            <a:r>
              <a:rPr lang="ar-MA" sz="2800" b="1" dirty="0">
                <a:cs typeface="Microsoft Uighur" panose="02000000000000000000" pitchFamily="2" charset="-78"/>
                <a:sym typeface="Arial"/>
              </a:rPr>
              <a:t>         سرد مقاطع من الحكاية</a:t>
            </a:r>
            <a:endPar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2</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11" name="Espace réservé pour une image  20">
            <a:extLst>
              <a:ext uri="{FF2B5EF4-FFF2-40B4-BE49-F238E27FC236}">
                <a16:creationId xmlns:a16="http://schemas.microsoft.com/office/drawing/2014/main" id="{BA21C181-47C9-9F48-B0FD-494878AC071F}"/>
              </a:ext>
            </a:extLst>
          </p:cNvPr>
          <p:cNvPicPr>
            <a:picLocks noChangeAspect="1"/>
          </p:cNvPicPr>
          <p:nvPr/>
        </p:nvPicPr>
        <p:blipFill rotWithShape="1">
          <a:blip r:embed="rId4">
            <a:extLst>
              <a:ext uri="{28A0092B-C50C-407E-A947-70E740481C1C}">
                <a14:useLocalDpi xmlns:a14="http://schemas.microsoft.com/office/drawing/2010/main" val="0"/>
              </a:ext>
            </a:extLst>
          </a:blip>
          <a:srcRect l="-7526" r="-7526"/>
          <a:stretch>
            <a:fillRect/>
          </a:stretch>
        </p:blipFill>
        <p:spPr>
          <a:xfrm>
            <a:off x="897899" y="1781573"/>
            <a:ext cx="540000" cy="540000"/>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rmAutofit/>
          </a:bodyPr>
          <a:lstStyle/>
          <a:p>
            <a:pPr lvl="0" rtl="0"/>
            <a:r>
              <a:rPr lang="ar-SA" sz="2400" b="1" dirty="0">
                <a:solidFill>
                  <a:schemeClr val="bg1">
                    <a:lumMod val="65000"/>
                  </a:schemeClr>
                </a:solidFill>
                <a:latin typeface="Microsoft Uighur" panose="02000000000000000000" pitchFamily="2" charset="-78"/>
                <a:cs typeface="Microsoft Uighur" panose="02000000000000000000" pitchFamily="2" charset="-78"/>
                <a:sym typeface="Calibri"/>
              </a:rPr>
              <a:t>الآن سنمر إلى الحكاية. هل أنتم مستعدون؟ </a:t>
            </a:r>
            <a:endParaRPr lang="fr-FR" sz="2400" dirty="0"/>
          </a:p>
        </p:txBody>
      </p:sp>
      <p:pic>
        <p:nvPicPr>
          <p:cNvPr id="2" name="Google Shape;1204;p58">
            <a:extLst>
              <a:ext uri="{FF2B5EF4-FFF2-40B4-BE49-F238E27FC236}">
                <a16:creationId xmlns:a16="http://schemas.microsoft.com/office/drawing/2014/main" id="{3EC5D4D2-0F67-95D9-AF27-0459BF621D95}"/>
              </a:ext>
            </a:extLst>
          </p:cNvPr>
          <p:cNvPicPr preferRelativeResize="0"/>
          <p:nvPr/>
        </p:nvPicPr>
        <p:blipFill>
          <a:blip r:embed="rId2">
            <a:extLst>
              <a:ext uri="{28A0092B-C50C-407E-A947-70E740481C1C}">
                <a14:useLocalDpi xmlns:a14="http://schemas.microsoft.com/office/drawing/2010/main" val="0"/>
              </a:ext>
            </a:extLst>
          </a:blip>
          <a:srcRect/>
          <a:stretch/>
        </p:blipFill>
        <p:spPr>
          <a:xfrm>
            <a:off x="889406" y="1774431"/>
            <a:ext cx="6727299" cy="4537272"/>
          </a:xfrm>
          <a:prstGeom prst="rect">
            <a:avLst/>
          </a:prstGeom>
          <a:noFill/>
          <a:ln>
            <a:noFill/>
          </a:ln>
        </p:spPr>
      </p:pic>
      <p:sp>
        <p:nvSpPr>
          <p:cNvPr id="24" name="Rectangle 23">
            <a:extLst>
              <a:ext uri="{FF2B5EF4-FFF2-40B4-BE49-F238E27FC236}">
                <a16:creationId xmlns:a16="http://schemas.microsoft.com/office/drawing/2014/main" id="{F6952A21-0283-DA83-F4AB-FF301C68E2C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25" name="Rectangle 24">
            <a:extLst>
              <a:ext uri="{FF2B5EF4-FFF2-40B4-BE49-F238E27FC236}">
                <a16:creationId xmlns:a16="http://schemas.microsoft.com/office/drawing/2014/main" id="{782B3F89-CC24-F876-79F8-E276036F8BC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EAB8C590-D8A3-CC27-A0EB-61D88D8F5D1A}"/>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C5B19C4A-5FA5-3A8B-FAE6-9CDC0F54077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8" name="Rectangle 27">
            <a:extLst>
              <a:ext uri="{FF2B5EF4-FFF2-40B4-BE49-F238E27FC236}">
                <a16:creationId xmlns:a16="http://schemas.microsoft.com/office/drawing/2014/main" id="{1943BB83-4617-CF64-03FC-28D26CFD831A}"/>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676D7276-9009-A3A8-85E6-E22B47CC964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4" name="Image 3">
            <a:extLst>
              <a:ext uri="{FF2B5EF4-FFF2-40B4-BE49-F238E27FC236}">
                <a16:creationId xmlns:a16="http://schemas.microsoft.com/office/drawing/2014/main" id="{36FD65BC-A39D-B5CB-77C1-9458D211830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5" name="Image 4">
            <a:extLst>
              <a:ext uri="{FF2B5EF4-FFF2-40B4-BE49-F238E27FC236}">
                <a16:creationId xmlns:a16="http://schemas.microsoft.com/office/drawing/2014/main" id="{8B55C830-8825-E728-DDAD-878580BD10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5F5ED0BC-9F95-856F-EFDF-E256E5E4A2D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7" name="Image 6">
            <a:extLst>
              <a:ext uri="{FF2B5EF4-FFF2-40B4-BE49-F238E27FC236}">
                <a16:creationId xmlns:a16="http://schemas.microsoft.com/office/drawing/2014/main" id="{6ACF24C4-D435-9C6F-8853-4EB18B09D042}"/>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8"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6E43BF4E-DE47-914E-687C-9F62692EA2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p:spPr>
      </p:pic>
    </p:spTree>
    <p:extLst>
      <p:ext uri="{BB962C8B-B14F-4D97-AF65-F5344CB8AC3E}">
        <p14:creationId xmlns:p14="http://schemas.microsoft.com/office/powerpoint/2010/main" val="264819577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DEF42741-7795-604B-8756-EB272A5D2D06}"/>
              </a:ext>
            </a:extLst>
          </p:cNvPr>
          <p:cNvSpPr>
            <a:spLocks noGrp="1"/>
          </p:cNvSpPr>
          <p:nvPr>
            <p:ph type="title"/>
          </p:nvPr>
        </p:nvSpPr>
        <p:spPr/>
        <p:txBody>
          <a:bodyPr>
            <a:normAutofit/>
          </a:bodyPr>
          <a:lstStyle/>
          <a:p>
            <a:r>
              <a:rPr lang="tzm-Arab-MA" sz="2400" dirty="0"/>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في الحصة السابقة تعلمنا أن الحكاية لها بداية ووسط ونهاية.</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sp>
        <p:nvSpPr>
          <p:cNvPr id="2" name="Rectangle 1">
            <a:extLst>
              <a:ext uri="{FF2B5EF4-FFF2-40B4-BE49-F238E27FC236}">
                <a16:creationId xmlns:a16="http://schemas.microsoft.com/office/drawing/2014/main" id="{3664A0FA-6C43-0075-7C90-F489E9917CA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41088326-93AF-ABE4-13A4-AA1E9448F4BD}"/>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69D9335F-CBC9-8007-C2DF-6E0390BDFFF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3E0B44DE-345E-A8E5-7AA9-4BADE58F7B2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FFCE2E13-D482-95B4-4009-AE533B0D897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1" name="Image 20">
            <a:extLst>
              <a:ext uri="{FF2B5EF4-FFF2-40B4-BE49-F238E27FC236}">
                <a16:creationId xmlns:a16="http://schemas.microsoft.com/office/drawing/2014/main" id="{EA2CADAB-DA68-F996-C714-9CB12F31D0B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2" name="Image 21">
            <a:extLst>
              <a:ext uri="{FF2B5EF4-FFF2-40B4-BE49-F238E27FC236}">
                <a16:creationId xmlns:a16="http://schemas.microsoft.com/office/drawing/2014/main" id="{C3A7EF11-1A41-5B80-246A-8C844C63D59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3" name="Image 22">
            <a:extLst>
              <a:ext uri="{FF2B5EF4-FFF2-40B4-BE49-F238E27FC236}">
                <a16:creationId xmlns:a16="http://schemas.microsoft.com/office/drawing/2014/main" id="{8997DBD5-1370-5D29-EDB1-659B6AF938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4" name="Image 23">
            <a:extLst>
              <a:ext uri="{FF2B5EF4-FFF2-40B4-BE49-F238E27FC236}">
                <a16:creationId xmlns:a16="http://schemas.microsoft.com/office/drawing/2014/main" id="{4E24C753-0DB1-BA99-1416-0891A57CB4C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5" name="Image 24">
            <a:extLst>
              <a:ext uri="{FF2B5EF4-FFF2-40B4-BE49-F238E27FC236}">
                <a16:creationId xmlns:a16="http://schemas.microsoft.com/office/drawing/2014/main" id="{B099D014-51CD-F19D-47C9-7325AD32A8D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id="{F1986DAD-0CE1-A49D-FED1-ACA019D0FC97}"/>
              </a:ext>
            </a:extLst>
          </p:cNvPr>
          <p:cNvPicPr>
            <a:picLocks noGrp="1" noChangeAspect="1"/>
          </p:cNvPicPr>
          <p:nvPr>
            <p:ph type="pic" idx="3"/>
          </p:nvPr>
        </p:nvPicPr>
        <p:blipFill>
          <a:blip r:embed="rId7">
            <a:extLst>
              <a:ext uri="{28A0092B-C50C-407E-A947-70E740481C1C}">
                <a14:useLocalDpi xmlns:a14="http://schemas.microsoft.com/office/drawing/2010/main" val="0"/>
              </a:ext>
            </a:extLst>
          </a:blip>
          <a:srcRect/>
          <a:stretch>
            <a:fillRect/>
          </a:stretch>
        </p:blipFill>
        <p:spPr/>
      </p:pic>
      <p:pic>
        <p:nvPicPr>
          <p:cNvPr id="6" name="Image 5" descr="Une image contenant dessin, Dessin d’enfant, meubles, croquis&#10;&#10;Description générée automatiquement">
            <a:extLst>
              <a:ext uri="{FF2B5EF4-FFF2-40B4-BE49-F238E27FC236}">
                <a16:creationId xmlns:a16="http://schemas.microsoft.com/office/drawing/2014/main" id="{059115EE-490E-9DE3-FEBB-FE2E953441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9942" y="2114773"/>
            <a:ext cx="5930917" cy="3354571"/>
          </a:xfrm>
          <a:prstGeom prst="rect">
            <a:avLst/>
          </a:prstGeom>
        </p:spPr>
      </p:pic>
    </p:spTree>
    <p:extLst>
      <p:ext uri="{BB962C8B-B14F-4D97-AF65-F5344CB8AC3E}">
        <p14:creationId xmlns:p14="http://schemas.microsoft.com/office/powerpoint/2010/main" val="374038999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3F78-EE9E-BBE9-F2F8-E3B2131F941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ABD34C7-F150-E3E1-FCB5-BB3D6AE1B2FA}"/>
              </a:ext>
            </a:extLst>
          </p:cNvPr>
          <p:cNvSpPr>
            <a:spLocks noGrp="1"/>
          </p:cNvSpPr>
          <p:nvPr>
            <p:ph type="title"/>
          </p:nvPr>
        </p:nvSpPr>
        <p:spPr/>
        <p:txBody>
          <a:bodyPr>
            <a:noAutofit/>
          </a:bodyPr>
          <a:lstStyle/>
          <a:p>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يذكرنا بما وقع في بداية الحكاية؟ في الوسط؟ في النهاية؟</a:t>
            </a:r>
            <a:r>
              <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sp>
        <p:nvSpPr>
          <p:cNvPr id="2" name="Rectangle 1">
            <a:extLst>
              <a:ext uri="{FF2B5EF4-FFF2-40B4-BE49-F238E27FC236}">
                <a16:creationId xmlns:a16="http://schemas.microsoft.com/office/drawing/2014/main" id="{36712D8A-5144-F5A2-45C2-152E838EE52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F76A68DF-2511-794B-EF2E-B6E9C2A2AC90}"/>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42089411-EC42-CA2D-50F4-ECD7DE04089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734A2919-021D-8C7B-675D-461BCACDCBD5}"/>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F841C482-A916-7243-A205-0289C59B0D06}"/>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9" name="Image 18">
            <a:extLst>
              <a:ext uri="{FF2B5EF4-FFF2-40B4-BE49-F238E27FC236}">
                <a16:creationId xmlns:a16="http://schemas.microsoft.com/office/drawing/2014/main" id="{A07A1316-E369-B150-75F9-408C6858809C}"/>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0" name="Image 19">
            <a:extLst>
              <a:ext uri="{FF2B5EF4-FFF2-40B4-BE49-F238E27FC236}">
                <a16:creationId xmlns:a16="http://schemas.microsoft.com/office/drawing/2014/main" id="{6E4D63AF-BEBF-1970-6B61-2CEDBBDAE37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1" name="Image 20">
            <a:extLst>
              <a:ext uri="{FF2B5EF4-FFF2-40B4-BE49-F238E27FC236}">
                <a16:creationId xmlns:a16="http://schemas.microsoft.com/office/drawing/2014/main" id="{C4776639-DDB0-061A-0C22-538A08599BD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2" name="Image 21">
            <a:extLst>
              <a:ext uri="{FF2B5EF4-FFF2-40B4-BE49-F238E27FC236}">
                <a16:creationId xmlns:a16="http://schemas.microsoft.com/office/drawing/2014/main" id="{8931A88E-CF96-40A3-5969-E77A4D2DC71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3" name="Image 22">
            <a:extLst>
              <a:ext uri="{FF2B5EF4-FFF2-40B4-BE49-F238E27FC236}">
                <a16:creationId xmlns:a16="http://schemas.microsoft.com/office/drawing/2014/main" id="{98A14417-789E-B5CF-1DCA-DA1CE02BD4B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3" name="Image 2" descr="Une image contenant dessin, Dessin d’enfant, meubles, croquis&#10;&#10;Description générée automatiquement">
            <a:extLst>
              <a:ext uri="{FF2B5EF4-FFF2-40B4-BE49-F238E27FC236}">
                <a16:creationId xmlns:a16="http://schemas.microsoft.com/office/drawing/2014/main" id="{6394238F-7D40-31E1-9CFF-72C51B1587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2241" y="2165655"/>
            <a:ext cx="2526890" cy="1759974"/>
          </a:xfrm>
          <a:prstGeom prst="rect">
            <a:avLst/>
          </a:prstGeom>
        </p:spPr>
      </p:pic>
      <p:pic>
        <p:nvPicPr>
          <p:cNvPr id="5" name="Image 4" descr="Une image contenant dessin humoristique, dessin, Dessin d’enfant, Visage humain&#10;&#10;Description générée automatiquement">
            <a:extLst>
              <a:ext uri="{FF2B5EF4-FFF2-40B4-BE49-F238E27FC236}">
                <a16:creationId xmlns:a16="http://schemas.microsoft.com/office/drawing/2014/main" id="{D609A2F5-989F-18CB-AFC9-16F8E32AB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5681" y="2194292"/>
            <a:ext cx="2499390" cy="1742523"/>
          </a:xfrm>
          <a:prstGeom prst="rect">
            <a:avLst/>
          </a:prstGeom>
        </p:spPr>
      </p:pic>
      <p:pic>
        <p:nvPicPr>
          <p:cNvPr id="6" name="Image 5" descr="Une image contenant dessin humoristique, illustration, Dessin d’enfant, Visage humain&#10;&#10;Description générée automatiquement">
            <a:extLst>
              <a:ext uri="{FF2B5EF4-FFF2-40B4-BE49-F238E27FC236}">
                <a16:creationId xmlns:a16="http://schemas.microsoft.com/office/drawing/2014/main" id="{B465D19D-0623-86C9-A3A0-0558A68ED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906" y="2100301"/>
            <a:ext cx="2499390" cy="1836514"/>
          </a:xfrm>
          <a:prstGeom prst="rect">
            <a:avLst/>
          </a:prstGeom>
        </p:spPr>
      </p:pic>
      <p:pic>
        <p:nvPicPr>
          <p:cNvPr id="7" name="Image 6" descr="Une image contenant Dessin d’enfant, Visage humain, dessin, habits&#10;&#10;Description générée automatiquement">
            <a:extLst>
              <a:ext uri="{FF2B5EF4-FFF2-40B4-BE49-F238E27FC236}">
                <a16:creationId xmlns:a16="http://schemas.microsoft.com/office/drawing/2014/main" id="{9D5BE8F8-D5B4-93D7-600C-F6B9B72341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52693" y="4050044"/>
            <a:ext cx="2331767" cy="1650795"/>
          </a:xfrm>
          <a:prstGeom prst="rect">
            <a:avLst/>
          </a:prstGeom>
        </p:spPr>
      </p:pic>
      <p:pic>
        <p:nvPicPr>
          <p:cNvPr id="9" name="Image 8" descr="Une image contenant habits, personne, Dessin d’enfant, dessin humoristique&#10;&#10;Description générée automatiquement">
            <a:extLst>
              <a:ext uri="{FF2B5EF4-FFF2-40B4-BE49-F238E27FC236}">
                <a16:creationId xmlns:a16="http://schemas.microsoft.com/office/drawing/2014/main" id="{09FBB4DE-CF8D-DB46-29B6-375FE8AD7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5681" y="4103186"/>
            <a:ext cx="2499390" cy="1597653"/>
          </a:xfrm>
          <a:prstGeom prst="rect">
            <a:avLst/>
          </a:prstGeom>
        </p:spPr>
      </p:pic>
      <p:pic>
        <p:nvPicPr>
          <p:cNvPr id="12" name="Image 11" descr="Une image contenant Dessin d’enfant, personne, habits, garçon&#10;&#10;Description générée automatiquement">
            <a:extLst>
              <a:ext uri="{FF2B5EF4-FFF2-40B4-BE49-F238E27FC236}">
                <a16:creationId xmlns:a16="http://schemas.microsoft.com/office/drawing/2014/main" id="{C1ED13C2-0C6B-AB22-C760-B3921DF8E0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006" y="4103186"/>
            <a:ext cx="2499390" cy="1650795"/>
          </a:xfrm>
          <a:prstGeom prst="rect">
            <a:avLst/>
          </a:prstGeom>
        </p:spPr>
      </p:pic>
      <p:sp>
        <p:nvSpPr>
          <p:cNvPr id="13" name="ZoneTexte 12">
            <a:extLst>
              <a:ext uri="{FF2B5EF4-FFF2-40B4-BE49-F238E27FC236}">
                <a16:creationId xmlns:a16="http://schemas.microsoft.com/office/drawing/2014/main" id="{F559C576-6354-023A-422C-A19CF2DE06CE}"/>
              </a:ext>
            </a:extLst>
          </p:cNvPr>
          <p:cNvSpPr txBox="1"/>
          <p:nvPr/>
        </p:nvSpPr>
        <p:spPr>
          <a:xfrm>
            <a:off x="8073214" y="3308779"/>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C7BCCC35-E349-0754-528B-E473C7024E04}"/>
              </a:ext>
            </a:extLst>
          </p:cNvPr>
          <p:cNvSpPr txBox="1"/>
          <p:nvPr/>
        </p:nvSpPr>
        <p:spPr>
          <a:xfrm>
            <a:off x="2649794" y="5257314"/>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5A7ABA8A-EE0B-048F-2D97-A65700818432}"/>
              </a:ext>
            </a:extLst>
          </p:cNvPr>
          <p:cNvSpPr txBox="1"/>
          <p:nvPr/>
        </p:nvSpPr>
        <p:spPr>
          <a:xfrm>
            <a:off x="5477027" y="5152606"/>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C9AD1044-747A-105A-822B-112200CE8D00}"/>
              </a:ext>
            </a:extLst>
          </p:cNvPr>
          <p:cNvSpPr txBox="1"/>
          <p:nvPr/>
        </p:nvSpPr>
        <p:spPr>
          <a:xfrm>
            <a:off x="7948322" y="5222644"/>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4</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9439CBAE-3A2A-AE50-8793-0A6FDCBD9593}"/>
              </a:ext>
            </a:extLst>
          </p:cNvPr>
          <p:cNvSpPr txBox="1"/>
          <p:nvPr/>
        </p:nvSpPr>
        <p:spPr>
          <a:xfrm>
            <a:off x="5477028" y="3308780"/>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1FEE09D5-FFCE-AE7B-863B-DA0A67058EDE}"/>
              </a:ext>
            </a:extLst>
          </p:cNvPr>
          <p:cNvSpPr txBox="1"/>
          <p:nvPr/>
        </p:nvSpPr>
        <p:spPr>
          <a:xfrm>
            <a:off x="2649794" y="3273190"/>
            <a:ext cx="324465" cy="461665"/>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3</a:t>
            </a:r>
            <a:endParaRPr kumimoji="0" lang="fr-MA"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7" name="Espace réservé pour une image  36" descr="Une image contenant habits, sourire, dessin humoristique, clipart&#10;&#10;Le contenu généré par l’IA peut être incorrect.">
            <a:extLst>
              <a:ext uri="{FF2B5EF4-FFF2-40B4-BE49-F238E27FC236}">
                <a16:creationId xmlns:a16="http://schemas.microsoft.com/office/drawing/2014/main" id="{BDB2B743-D571-6920-4E3F-0AA1D7A239A7}"/>
              </a:ext>
            </a:extLst>
          </p:cNvPr>
          <p:cNvPicPr>
            <a:picLocks noGrp="1" noChangeAspect="1"/>
          </p:cNvPicPr>
          <p:nvPr>
            <p:ph type="pic" idx="3"/>
          </p:nvPr>
        </p:nvPicPr>
        <p:blipFill>
          <a:blip r:embed="rId1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0976354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660D3-ECD7-C666-6390-E42BE6126CE9}"/>
            </a:ext>
          </a:extLst>
        </p:cNvPr>
        <p:cNvGrpSpPr/>
        <p:nvPr/>
      </p:nvGrpSpPr>
      <p:grpSpPr>
        <a:xfrm>
          <a:off x="0" y="0"/>
          <a:ext cx="0" cy="0"/>
          <a:chOff x="0" y="0"/>
          <a:chExt cx="0" cy="0"/>
        </a:xfrm>
      </p:grpSpPr>
      <p:sp>
        <p:nvSpPr>
          <p:cNvPr id="8" name="Titre 7">
            <a:extLst>
              <a:ext uri="{FF2B5EF4-FFF2-40B4-BE49-F238E27FC236}">
                <a16:creationId xmlns:a16="http://schemas.microsoft.com/office/drawing/2014/main" id="{16806F11-59B6-9987-98B3-2A01C6BB5204}"/>
              </a:ext>
            </a:extLst>
          </p:cNvPr>
          <p:cNvSpPr>
            <a:spLocks noGrp="1"/>
          </p:cNvSpPr>
          <p:nvPr>
            <p:ph type="title"/>
          </p:nvPr>
        </p:nvSpPr>
        <p:spPr/>
        <p:txBody>
          <a:bodyPr>
            <a:normAutofit/>
          </a:bodyPr>
          <a:lstStyle/>
          <a:p>
            <a:r>
              <a:rPr lang="tzm-Arab-MA" sz="2400" dirty="0">
                <a:latin typeface="Microsoft Uighur" panose="02000000000000000000" pitchFamily="2" charset="-78"/>
                <a:cs typeface="Microsoft Uighur" panose="02000000000000000000" pitchFamily="2" charset="-78"/>
              </a:rPr>
              <a:t>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الآن سنتعلم كيف نحكي مقاطع من الحكاية.</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sp>
        <p:nvSpPr>
          <p:cNvPr id="2" name="Rectangle 1">
            <a:extLst>
              <a:ext uri="{FF2B5EF4-FFF2-40B4-BE49-F238E27FC236}">
                <a16:creationId xmlns:a16="http://schemas.microsoft.com/office/drawing/2014/main" id="{E8B1DF0A-8C8A-F7EE-6140-6F0446E4A2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3" name="Rectangle 12">
            <a:extLst>
              <a:ext uri="{FF2B5EF4-FFF2-40B4-BE49-F238E27FC236}">
                <a16:creationId xmlns:a16="http://schemas.microsoft.com/office/drawing/2014/main" id="{9D9A0ABC-3218-C5A0-53A0-DE93ADBE05EA}"/>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C1394275-F19B-0302-ABE7-96C4B657894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B2BBA853-BC08-4CB7-F818-0F73C4399FAC}"/>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EC9E298F-82A7-FAEE-83F7-DE659499481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1" name="Image 20">
            <a:extLst>
              <a:ext uri="{FF2B5EF4-FFF2-40B4-BE49-F238E27FC236}">
                <a16:creationId xmlns:a16="http://schemas.microsoft.com/office/drawing/2014/main" id="{9581C4AA-14ED-F1E3-564D-D094156EF8E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2" name="Image 21">
            <a:extLst>
              <a:ext uri="{FF2B5EF4-FFF2-40B4-BE49-F238E27FC236}">
                <a16:creationId xmlns:a16="http://schemas.microsoft.com/office/drawing/2014/main" id="{F1F507FF-2C6B-7FCA-BE54-FE6012F20D1D}"/>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3" name="Image 22">
            <a:extLst>
              <a:ext uri="{FF2B5EF4-FFF2-40B4-BE49-F238E27FC236}">
                <a16:creationId xmlns:a16="http://schemas.microsoft.com/office/drawing/2014/main" id="{9B169E8B-DDEC-4D56-2252-BA924B1A2F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4" name="Image 23">
            <a:extLst>
              <a:ext uri="{FF2B5EF4-FFF2-40B4-BE49-F238E27FC236}">
                <a16:creationId xmlns:a16="http://schemas.microsoft.com/office/drawing/2014/main" id="{DBEED023-7453-4B5B-A250-1440F2D908D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5" name="Image 24">
            <a:extLst>
              <a:ext uri="{FF2B5EF4-FFF2-40B4-BE49-F238E27FC236}">
                <a16:creationId xmlns:a16="http://schemas.microsoft.com/office/drawing/2014/main" id="{FFE92977-75F7-1728-442F-7983B6A0949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id="{AB7F715E-B5A9-F62C-0044-C4312D41BDD8}"/>
              </a:ext>
            </a:extLst>
          </p:cNvPr>
          <p:cNvPicPr>
            <a:picLocks noGrp="1" noChangeAspect="1"/>
          </p:cNvPicPr>
          <p:nvPr>
            <p:ph type="pic" idx="3"/>
          </p:nvPr>
        </p:nvPicPr>
        <p:blipFill>
          <a:blip r:embed="rId7">
            <a:extLst>
              <a:ext uri="{28A0092B-C50C-407E-A947-70E740481C1C}">
                <a14:useLocalDpi xmlns:a14="http://schemas.microsoft.com/office/drawing/2010/main" val="0"/>
              </a:ext>
            </a:extLst>
          </a:blip>
          <a:srcRect/>
          <a:stretch>
            <a:fillRect/>
          </a:stretch>
        </p:blipFill>
        <p:spPr/>
      </p:pic>
      <p:pic>
        <p:nvPicPr>
          <p:cNvPr id="5" name="Image 4" descr="Une image contenant dessin, Dessin d’enfant, meubles, croquis&#10;&#10;Description générée automatiquement">
            <a:extLst>
              <a:ext uri="{FF2B5EF4-FFF2-40B4-BE49-F238E27FC236}">
                <a16:creationId xmlns:a16="http://schemas.microsoft.com/office/drawing/2014/main" id="{FB1387D0-445E-4376-8FE7-CCEBE2B2A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9942" y="2114773"/>
            <a:ext cx="5930917" cy="3354571"/>
          </a:xfrm>
          <a:prstGeom prst="rect">
            <a:avLst/>
          </a:prstGeom>
        </p:spPr>
      </p:pic>
    </p:spTree>
    <p:extLst>
      <p:ext uri="{BB962C8B-B14F-4D97-AF65-F5344CB8AC3E}">
        <p14:creationId xmlns:p14="http://schemas.microsoft.com/office/powerpoint/2010/main" val="218631902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E654AAA-759C-8FB3-9FB3-9C223CD6E235}"/>
              </a:ext>
            </a:extLst>
          </p:cNvPr>
          <p:cNvSpPr>
            <a:spLocks noGrp="1"/>
          </p:cNvSpPr>
          <p:nvPr>
            <p:ph type="title"/>
          </p:nvPr>
        </p:nvSpPr>
        <p:spPr>
          <a:xfrm>
            <a:off x="592198" y="792550"/>
            <a:ext cx="6840000" cy="612000"/>
          </a:xfrm>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أنصتوا، سأحكي مقطع البداية. وأنتم ستعيدون بعدي.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 name="Espace réservé pour une image  1">
            <a:extLst>
              <a:ext uri="{FF2B5EF4-FFF2-40B4-BE49-F238E27FC236}">
                <a16:creationId xmlns:a16="http://schemas.microsoft.com/office/drawing/2014/main" id="{AE5203C8-211B-3291-529A-A4468E5BCEED}"/>
              </a:ext>
            </a:extLst>
          </p:cNvPr>
          <p:cNvPicPr>
            <a:picLocks noChangeAspect="1"/>
          </p:cNvPicPr>
          <p:nvPr/>
        </p:nvPicPr>
        <p:blipFill rotWithShape="1">
          <a:blip r:embed="rId2">
            <a:extLst>
              <a:ext uri="{28A0092B-C50C-407E-A947-70E740481C1C}">
                <a14:useLocalDpi xmlns:a14="http://schemas.microsoft.com/office/drawing/2010/main" val="0"/>
              </a:ext>
            </a:extLst>
          </a:blip>
          <a:srcRect l="1216" r="1216" b="-11540"/>
          <a:stretch>
            <a:fillRect/>
          </a:stretch>
        </p:blipFill>
        <p:spPr>
          <a:xfrm>
            <a:off x="1443858" y="2172923"/>
            <a:ext cx="2853834" cy="3262473"/>
          </a:xfrm>
          <a:prstGeom prst="roundRect">
            <a:avLst/>
          </a:prstGeom>
        </p:spPr>
      </p:pic>
      <p:pic>
        <p:nvPicPr>
          <p:cNvPr id="3" name="Espace réservé pour une image  1">
            <a:extLst>
              <a:ext uri="{FF2B5EF4-FFF2-40B4-BE49-F238E27FC236}">
                <a16:creationId xmlns:a16="http://schemas.microsoft.com/office/drawing/2014/main" id="{C983A2B0-0B5F-F3EB-FB2D-9D302ACC1AA3}"/>
              </a:ext>
            </a:extLst>
          </p:cNvPr>
          <p:cNvPicPr>
            <a:picLocks noChangeAspect="1"/>
          </p:cNvPicPr>
          <p:nvPr/>
        </p:nvPicPr>
        <p:blipFill rotWithShape="1">
          <a:blip r:embed="rId3">
            <a:extLst>
              <a:ext uri="{28A0092B-C50C-407E-A947-70E740481C1C}">
                <a14:useLocalDpi xmlns:a14="http://schemas.microsoft.com/office/drawing/2010/main" val="0"/>
              </a:ext>
            </a:extLst>
          </a:blip>
          <a:srcRect t="-1246" b="-1246"/>
          <a:stretch>
            <a:fillRect/>
          </a:stretch>
        </p:blipFill>
        <p:spPr>
          <a:xfrm>
            <a:off x="4572000" y="1835397"/>
            <a:ext cx="3512476" cy="3600000"/>
          </a:xfrm>
          <a:prstGeom prst="roundRect">
            <a:avLst/>
          </a:prstGeom>
        </p:spPr>
      </p:pic>
      <p:sp>
        <p:nvSpPr>
          <p:cNvPr id="19" name="Rectangle 18">
            <a:extLst>
              <a:ext uri="{FF2B5EF4-FFF2-40B4-BE49-F238E27FC236}">
                <a16:creationId xmlns:a16="http://schemas.microsoft.com/office/drawing/2014/main" id="{76A6E003-7719-C4EA-7C68-E8748ECB745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F5FA1719-8F74-B60A-6DC2-A72191C70F1E}"/>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40C95EA0-2B37-5F66-42A6-DCC878AE7CC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301E88D7-3E71-6F9F-0BCE-4C88984D2D1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4" name="Rectangle 23">
            <a:extLst>
              <a:ext uri="{FF2B5EF4-FFF2-40B4-BE49-F238E27FC236}">
                <a16:creationId xmlns:a16="http://schemas.microsoft.com/office/drawing/2014/main" id="{6FD07E18-71E5-9E55-91B7-9F7184F3B60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5" name="Image 24">
            <a:extLst>
              <a:ext uri="{FF2B5EF4-FFF2-40B4-BE49-F238E27FC236}">
                <a16:creationId xmlns:a16="http://schemas.microsoft.com/office/drawing/2014/main" id="{467E14CC-24A9-62FB-780D-098BC0AF81C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6" name="Image 25">
            <a:extLst>
              <a:ext uri="{FF2B5EF4-FFF2-40B4-BE49-F238E27FC236}">
                <a16:creationId xmlns:a16="http://schemas.microsoft.com/office/drawing/2014/main" id="{4BE608F5-DDA8-F547-98B5-45F642A1EC6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7" name="Image 26">
            <a:extLst>
              <a:ext uri="{FF2B5EF4-FFF2-40B4-BE49-F238E27FC236}">
                <a16:creationId xmlns:a16="http://schemas.microsoft.com/office/drawing/2014/main" id="{4751279B-9B19-6772-3247-B2237C4F1A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8" name="Image 27">
            <a:extLst>
              <a:ext uri="{FF2B5EF4-FFF2-40B4-BE49-F238E27FC236}">
                <a16:creationId xmlns:a16="http://schemas.microsoft.com/office/drawing/2014/main" id="{B64FC76B-47FA-4FE0-2D3B-7BB4F43156A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9" name="Image 28">
            <a:extLst>
              <a:ext uri="{FF2B5EF4-FFF2-40B4-BE49-F238E27FC236}">
                <a16:creationId xmlns:a16="http://schemas.microsoft.com/office/drawing/2014/main" id="{E0AE1AB6-CF69-A316-E103-AE5337A81E6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6"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BFFAE079-1C03-4A29-0EBB-6FF7DD0DC4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a:noFill/>
          <a:ln>
            <a:noFill/>
          </a:ln>
        </p:spPr>
      </p:pic>
    </p:spTree>
    <p:extLst>
      <p:ext uri="{BB962C8B-B14F-4D97-AF65-F5344CB8AC3E}">
        <p14:creationId xmlns:p14="http://schemas.microsoft.com/office/powerpoint/2010/main" val="274253450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B78D-0BB9-46EA-03FD-9E947FF965CA}"/>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29B4BEB-9764-E4F4-6DFB-DD32BAB886B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0" name="Rectangle 19">
            <a:extLst>
              <a:ext uri="{FF2B5EF4-FFF2-40B4-BE49-F238E27FC236}">
                <a16:creationId xmlns:a16="http://schemas.microsoft.com/office/drawing/2014/main" id="{3A860FE7-10B9-C91F-9231-DC8793E53011}"/>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AF181404-DCE1-E9C1-47C9-193172CC78F6}"/>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2D46C9C5-03D6-7C2B-9265-D5982FEAD66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4" name="Rectangle 23">
            <a:extLst>
              <a:ext uri="{FF2B5EF4-FFF2-40B4-BE49-F238E27FC236}">
                <a16:creationId xmlns:a16="http://schemas.microsoft.com/office/drawing/2014/main" id="{B9288DBD-3C64-0D10-4D6A-5DB14FF5E0F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5" name="Image 24">
            <a:extLst>
              <a:ext uri="{FF2B5EF4-FFF2-40B4-BE49-F238E27FC236}">
                <a16:creationId xmlns:a16="http://schemas.microsoft.com/office/drawing/2014/main" id="{5B0A9496-41CD-78F0-43D9-C78FF80D1D6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6" name="Image 25">
            <a:extLst>
              <a:ext uri="{FF2B5EF4-FFF2-40B4-BE49-F238E27FC236}">
                <a16:creationId xmlns:a16="http://schemas.microsoft.com/office/drawing/2014/main" id="{44962F69-A30E-CEE9-766C-142AF253F9F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7" name="Image 26">
            <a:extLst>
              <a:ext uri="{FF2B5EF4-FFF2-40B4-BE49-F238E27FC236}">
                <a16:creationId xmlns:a16="http://schemas.microsoft.com/office/drawing/2014/main" id="{B741D657-2C86-B339-D82C-A33C476803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8" name="Image 27">
            <a:extLst>
              <a:ext uri="{FF2B5EF4-FFF2-40B4-BE49-F238E27FC236}">
                <a16:creationId xmlns:a16="http://schemas.microsoft.com/office/drawing/2014/main" id="{9ED2C58C-F995-EE7B-10C9-8A30ECD64BE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9" name="Image 28">
            <a:extLst>
              <a:ext uri="{FF2B5EF4-FFF2-40B4-BE49-F238E27FC236}">
                <a16:creationId xmlns:a16="http://schemas.microsoft.com/office/drawing/2014/main" id="{4CF80579-2069-762C-2D6A-34A426DC03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sp>
        <p:nvSpPr>
          <p:cNvPr id="8" name="Google Shape;1234;p61">
            <a:extLst>
              <a:ext uri="{FF2B5EF4-FFF2-40B4-BE49-F238E27FC236}">
                <a16:creationId xmlns:a16="http://schemas.microsoft.com/office/drawing/2014/main" id="{138BFE52-10BD-EE31-F10A-43649B4CC150}"/>
              </a:ext>
            </a:extLst>
          </p:cNvPr>
          <p:cNvSpPr txBox="1"/>
          <p:nvPr/>
        </p:nvSpPr>
        <p:spPr>
          <a:xfrm>
            <a:off x="-183798" y="781476"/>
            <a:ext cx="7666057" cy="461624"/>
          </a:xfrm>
          <a:prstGeom prst="rect">
            <a:avLst/>
          </a:prstGeom>
          <a:noFill/>
          <a:ln>
            <a:noFill/>
          </a:ln>
        </p:spPr>
        <p:txBody>
          <a:bodyPr spcFirstLastPara="1" wrap="square" lIns="91425" tIns="45700" rIns="91425" bIns="45700" anchor="t" anchorCtr="0">
            <a:spAutoFit/>
          </a:bodyPr>
          <a:lstStyle/>
          <a:p>
            <a:pPr lvl="0" algn="r" rtl="1">
              <a:buClr>
                <a:srgbClr val="A5A5A5"/>
              </a:buClr>
              <a:buSzPts val="1800"/>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ريما لا تستطيع الرسم.</a:t>
            </a:r>
            <a:r>
              <a:rPr lang="ar-MA" sz="2400" b="1" dirty="0">
                <a:solidFill>
                  <a:prstClr val="white">
                    <a:lumMod val="65000"/>
                  </a:prstClr>
                </a:solidFill>
                <a:latin typeface="Microsoft Uighur" panose="02000000000000000000" pitchFamily="2" charset="-78"/>
                <a:cs typeface="Microsoft Uighur" panose="02000000000000000000" pitchFamily="2" charset="-78"/>
                <a:sym typeface="Calibri"/>
              </a:rPr>
              <a:t> طلبت منها المعلمة سميرة أن ترسم نقطة وتكتب اسمها أسفل الورقة. </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0" name="Image 9" descr="Une image contenant dessin, Dessin d’enfant, meubles, croquis&#10;&#10;Description générée automatiquement">
            <a:extLst>
              <a:ext uri="{FF2B5EF4-FFF2-40B4-BE49-F238E27FC236}">
                <a16:creationId xmlns:a16="http://schemas.microsoft.com/office/drawing/2014/main" id="{6F484213-796C-393F-B4E0-CC9C0CA245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261" y="2071394"/>
            <a:ext cx="3449954" cy="3399517"/>
          </a:xfrm>
          <a:prstGeom prst="rect">
            <a:avLst/>
          </a:prstGeom>
        </p:spPr>
      </p:pic>
      <p:pic>
        <p:nvPicPr>
          <p:cNvPr id="11" name="Image 10" descr="Une image contenant dessin humoristique, dessin, Dessin d’enfant, Visage humain&#10;&#10;Description générée automatiquement">
            <a:extLst>
              <a:ext uri="{FF2B5EF4-FFF2-40B4-BE49-F238E27FC236}">
                <a16:creationId xmlns:a16="http://schemas.microsoft.com/office/drawing/2014/main" id="{F5CB1BD4-55C6-B738-26FF-32C05BC9BD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2400" y="2192694"/>
            <a:ext cx="3208343" cy="3163077"/>
          </a:xfrm>
          <a:prstGeom prst="rect">
            <a:avLst/>
          </a:prstGeom>
        </p:spPr>
      </p:pic>
      <p:pic>
        <p:nvPicPr>
          <p:cNvPr id="12"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9E36C59F-B2C9-18B0-F5D2-76A7143A108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a:noFill/>
          <a:ln>
            <a:noFill/>
          </a:ln>
        </p:spPr>
      </p:pic>
    </p:spTree>
    <p:extLst>
      <p:ext uri="{BB962C8B-B14F-4D97-AF65-F5344CB8AC3E}">
        <p14:creationId xmlns:p14="http://schemas.microsoft.com/office/powerpoint/2010/main" val="6654080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519329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E99C-6D6F-855C-412F-7B0685B132A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CC3A7791-D763-C4A1-241C-618EF5D9A2D6}"/>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لنعد حكي المقطع معا.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Espace réservé pour une image  12" descr="Une image contenant dessin humoristique, clipart, illustration, Dessin animé&#10;&#10;Le contenu généré par l’IA peut être incorrect.">
            <a:extLst>
              <a:ext uri="{FF2B5EF4-FFF2-40B4-BE49-F238E27FC236}">
                <a16:creationId xmlns:a16="http://schemas.microsoft.com/office/drawing/2014/main" id="{144CBA00-ED86-F53D-1E2C-D85DB12CEBB5}"/>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18" name="Rectangle 17">
            <a:extLst>
              <a:ext uri="{FF2B5EF4-FFF2-40B4-BE49-F238E27FC236}">
                <a16:creationId xmlns:a16="http://schemas.microsoft.com/office/drawing/2014/main" id="{FB56B97F-33BC-FFC9-5613-6991C9C8B48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4205F938-CA1A-8191-C3A0-4A3B36ABCB0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2D027D8F-ED3B-4FC6-99B0-412099540C0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5B8A7FE-5CD9-ECAE-AD02-F4F8DEF9D7E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2" name="Rectangle 21">
            <a:extLst>
              <a:ext uri="{FF2B5EF4-FFF2-40B4-BE49-F238E27FC236}">
                <a16:creationId xmlns:a16="http://schemas.microsoft.com/office/drawing/2014/main" id="{DC61E84C-5E93-E8E8-9577-3F3E69EE180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F8A7A116-2420-9794-C54C-FDC3B9536B0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4" name="Image 23">
            <a:extLst>
              <a:ext uri="{FF2B5EF4-FFF2-40B4-BE49-F238E27FC236}">
                <a16:creationId xmlns:a16="http://schemas.microsoft.com/office/drawing/2014/main" id="{BB40EB1E-7AAA-612C-DE1A-EF640F740D0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5" name="Image 24">
            <a:extLst>
              <a:ext uri="{FF2B5EF4-FFF2-40B4-BE49-F238E27FC236}">
                <a16:creationId xmlns:a16="http://schemas.microsoft.com/office/drawing/2014/main" id="{0DD99614-A0B3-1423-8852-55FC5D3011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785497" y="136738"/>
            <a:ext cx="278069" cy="278069"/>
          </a:xfrm>
          <a:prstGeom prst="rect">
            <a:avLst/>
          </a:prstGeom>
          <a:noFill/>
          <a:ln>
            <a:noFill/>
          </a:ln>
        </p:spPr>
      </p:pic>
      <p:pic>
        <p:nvPicPr>
          <p:cNvPr id="26" name="Image 25">
            <a:extLst>
              <a:ext uri="{FF2B5EF4-FFF2-40B4-BE49-F238E27FC236}">
                <a16:creationId xmlns:a16="http://schemas.microsoft.com/office/drawing/2014/main" id="{0A13966A-100C-BAAE-A393-33CCC3CC9B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26912" y="136738"/>
            <a:ext cx="278069" cy="278069"/>
          </a:xfrm>
          <a:prstGeom prst="rect">
            <a:avLst/>
          </a:prstGeom>
          <a:ln>
            <a:noFill/>
          </a:ln>
        </p:spPr>
      </p:pic>
      <p:pic>
        <p:nvPicPr>
          <p:cNvPr id="27" name="Image 26">
            <a:extLst>
              <a:ext uri="{FF2B5EF4-FFF2-40B4-BE49-F238E27FC236}">
                <a16:creationId xmlns:a16="http://schemas.microsoft.com/office/drawing/2014/main" id="{C76FA677-CE6B-AFB3-E7CC-17CBF604929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5" name="Image 4" descr="Une image contenant dessin, Dessin d’enfant, meubles, croquis&#10;&#10;Description générée automatiquement">
            <a:extLst>
              <a:ext uri="{FF2B5EF4-FFF2-40B4-BE49-F238E27FC236}">
                <a16:creationId xmlns:a16="http://schemas.microsoft.com/office/drawing/2014/main" id="{5BB785FC-9EDE-15DA-783B-AA2D791F28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3261" y="2071394"/>
            <a:ext cx="3449954" cy="3399517"/>
          </a:xfrm>
          <a:prstGeom prst="rect">
            <a:avLst/>
          </a:prstGeom>
        </p:spPr>
      </p:pic>
      <p:pic>
        <p:nvPicPr>
          <p:cNvPr id="7" name="Image 6" descr="Une image contenant dessin humoristique, dessin, Dessin d’enfant, Visage humain&#10;&#10;Description générée automatiquement">
            <a:extLst>
              <a:ext uri="{FF2B5EF4-FFF2-40B4-BE49-F238E27FC236}">
                <a16:creationId xmlns:a16="http://schemas.microsoft.com/office/drawing/2014/main" id="{24F55DEA-C257-3B7F-E733-0DD01D5DB9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400" y="2192694"/>
            <a:ext cx="3208343" cy="3163077"/>
          </a:xfrm>
          <a:prstGeom prst="rect">
            <a:avLst/>
          </a:prstGeom>
        </p:spPr>
      </p:pic>
    </p:spTree>
    <p:extLst>
      <p:ext uri="{BB962C8B-B14F-4D97-AF65-F5344CB8AC3E}">
        <p14:creationId xmlns:p14="http://schemas.microsoft.com/office/powerpoint/2010/main" val="261983792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4CC3-2091-DD2C-E952-938C0B2639D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C3BD3A5-4623-941F-A443-7F7B97735ECA}"/>
              </a:ext>
            </a:extLst>
          </p:cNvPr>
          <p:cNvSpPr>
            <a:spLocks noGrp="1"/>
          </p:cNvSpPr>
          <p:nvPr>
            <p:ph type="title"/>
          </p:nvPr>
        </p:nvSpPr>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يعيد الحكي؟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يمكن أن يبدأ تلميذ  السرد ويكمل تلميذ آخر.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sp>
        <p:nvSpPr>
          <p:cNvPr id="2" name="Rectangle 1">
            <a:extLst>
              <a:ext uri="{FF2B5EF4-FFF2-40B4-BE49-F238E27FC236}">
                <a16:creationId xmlns:a16="http://schemas.microsoft.com/office/drawing/2014/main" id="{0390BEE7-98F8-D127-821F-A368345F332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0" name="Rectangle 9">
            <a:extLst>
              <a:ext uri="{FF2B5EF4-FFF2-40B4-BE49-F238E27FC236}">
                <a16:creationId xmlns:a16="http://schemas.microsoft.com/office/drawing/2014/main" id="{6B7BBE8B-35C8-DCA5-66EB-28A65956654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9392CEF5-A0FC-87F1-60B0-682AC6551F67}"/>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C3CC218F-ACF1-BD35-7625-B41C9235419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19" name="Rectangle 18">
            <a:extLst>
              <a:ext uri="{FF2B5EF4-FFF2-40B4-BE49-F238E27FC236}">
                <a16:creationId xmlns:a16="http://schemas.microsoft.com/office/drawing/2014/main" id="{313D42C9-1A3E-980F-BD61-5BB4266F21BD}"/>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0" name="Image 19">
            <a:extLst>
              <a:ext uri="{FF2B5EF4-FFF2-40B4-BE49-F238E27FC236}">
                <a16:creationId xmlns:a16="http://schemas.microsoft.com/office/drawing/2014/main" id="{E505B80C-0C1E-79B2-F9A2-15A8A8C54F3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1" name="Image 20">
            <a:extLst>
              <a:ext uri="{FF2B5EF4-FFF2-40B4-BE49-F238E27FC236}">
                <a16:creationId xmlns:a16="http://schemas.microsoft.com/office/drawing/2014/main" id="{42700B47-4235-FCFF-8E5E-AE7B23A8DA9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2" name="Image 21">
            <a:extLst>
              <a:ext uri="{FF2B5EF4-FFF2-40B4-BE49-F238E27FC236}">
                <a16:creationId xmlns:a16="http://schemas.microsoft.com/office/drawing/2014/main" id="{D1A0419D-4E7C-0D42-0843-4CB620754A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3" name="Image 22">
            <a:extLst>
              <a:ext uri="{FF2B5EF4-FFF2-40B4-BE49-F238E27FC236}">
                <a16:creationId xmlns:a16="http://schemas.microsoft.com/office/drawing/2014/main" id="{FACA3668-C8E1-0FB1-9DF9-D6DBB669B1A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4" name="Image 23">
            <a:extLst>
              <a:ext uri="{FF2B5EF4-FFF2-40B4-BE49-F238E27FC236}">
                <a16:creationId xmlns:a16="http://schemas.microsoft.com/office/drawing/2014/main" id="{2DC46D8D-7F90-7002-12F0-9F8EF4C7C38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sp>
        <p:nvSpPr>
          <p:cNvPr id="5" name="Espace réservé pour une image  4">
            <a:extLst>
              <a:ext uri="{FF2B5EF4-FFF2-40B4-BE49-F238E27FC236}">
                <a16:creationId xmlns:a16="http://schemas.microsoft.com/office/drawing/2014/main" id="{7EA05622-D220-6B26-042C-E131DCAF7587}"/>
              </a:ext>
            </a:extLst>
          </p:cNvPr>
          <p:cNvSpPr>
            <a:spLocks noGrp="1"/>
          </p:cNvSpPr>
          <p:nvPr>
            <p:ph type="pic" idx="2"/>
          </p:nvPr>
        </p:nvSpPr>
        <p:spPr/>
        <p:txBody>
          <a:bodyPr/>
          <a:lstStyle/>
          <a:p>
            <a:endParaRPr lang="fr-MA"/>
          </a:p>
        </p:txBody>
      </p:sp>
      <p:pic>
        <p:nvPicPr>
          <p:cNvPr id="6" name="Image 5" descr="Une image contenant dessin, Dessin d’enfant, meubles, croquis&#10;&#10;Description générée automatiquement">
            <a:extLst>
              <a:ext uri="{FF2B5EF4-FFF2-40B4-BE49-F238E27FC236}">
                <a16:creationId xmlns:a16="http://schemas.microsoft.com/office/drawing/2014/main" id="{5E91A024-AF4E-F563-B91B-813FFD92C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261" y="2071394"/>
            <a:ext cx="3449954" cy="3399517"/>
          </a:xfrm>
          <a:prstGeom prst="rect">
            <a:avLst/>
          </a:prstGeom>
        </p:spPr>
      </p:pic>
      <p:pic>
        <p:nvPicPr>
          <p:cNvPr id="8" name="Image 7" descr="Une image contenant dessin humoristique, dessin, Dessin d’enfant, Visage humain&#10;&#10;Description générée automatiquement">
            <a:extLst>
              <a:ext uri="{FF2B5EF4-FFF2-40B4-BE49-F238E27FC236}">
                <a16:creationId xmlns:a16="http://schemas.microsoft.com/office/drawing/2014/main" id="{6352C137-DCE6-CFF1-092B-6FCDE161F1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2400" y="2192694"/>
            <a:ext cx="3208343" cy="3163077"/>
          </a:xfrm>
          <a:prstGeom prst="rect">
            <a:avLst/>
          </a:prstGeom>
        </p:spPr>
      </p:pic>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EE1A707-302B-F006-4D82-2BE5F857F957}"/>
              </a:ext>
            </a:extLst>
          </p:cNvPr>
          <p:cNvPicPr>
            <a:picLocks noGrp="1" noChangeAspect="1"/>
          </p:cNvPicPr>
          <p:nvPr>
            <p:ph type="pic" idx="3"/>
          </p:nvPr>
        </p:nvPicPr>
        <p:blipFill>
          <a:blip r:embed="rId9">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974338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87E1-FADE-37D4-756B-995C6233ED00}"/>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C6F5E751-F413-34A8-B085-3715CE336D8B}"/>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أنصتوا، سأحكي مقطع الوسط. وأنتم ستعيدون بعدي.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 name="Espace réservé pour une image  1">
            <a:extLst>
              <a:ext uri="{FF2B5EF4-FFF2-40B4-BE49-F238E27FC236}">
                <a16:creationId xmlns:a16="http://schemas.microsoft.com/office/drawing/2014/main" id="{4DF5D369-177A-832E-3355-49BD295CDBDD}"/>
              </a:ext>
            </a:extLst>
          </p:cNvPr>
          <p:cNvPicPr>
            <a:picLocks noChangeAspect="1"/>
          </p:cNvPicPr>
          <p:nvPr/>
        </p:nvPicPr>
        <p:blipFill rotWithShape="1">
          <a:blip r:embed="rId2">
            <a:extLst>
              <a:ext uri="{28A0092B-C50C-407E-A947-70E740481C1C}">
                <a14:useLocalDpi xmlns:a14="http://schemas.microsoft.com/office/drawing/2010/main" val="0"/>
              </a:ext>
            </a:extLst>
          </a:blip>
          <a:srcRect l="1216" r="1216" b="-11540"/>
          <a:stretch>
            <a:fillRect/>
          </a:stretch>
        </p:blipFill>
        <p:spPr>
          <a:xfrm>
            <a:off x="1443858" y="2172923"/>
            <a:ext cx="2853834" cy="3262473"/>
          </a:xfrm>
          <a:prstGeom prst="roundRect">
            <a:avLst/>
          </a:prstGeom>
        </p:spPr>
      </p:pic>
      <p:pic>
        <p:nvPicPr>
          <p:cNvPr id="13" name="Espace réservé pour une image  1">
            <a:extLst>
              <a:ext uri="{FF2B5EF4-FFF2-40B4-BE49-F238E27FC236}">
                <a16:creationId xmlns:a16="http://schemas.microsoft.com/office/drawing/2014/main" id="{E5A04F5E-3B9F-A75C-9E09-86FEFA6A16F3}"/>
              </a:ext>
            </a:extLst>
          </p:cNvPr>
          <p:cNvPicPr>
            <a:picLocks noChangeAspect="1"/>
          </p:cNvPicPr>
          <p:nvPr/>
        </p:nvPicPr>
        <p:blipFill rotWithShape="1">
          <a:blip r:embed="rId3">
            <a:extLst>
              <a:ext uri="{28A0092B-C50C-407E-A947-70E740481C1C}">
                <a14:useLocalDpi xmlns:a14="http://schemas.microsoft.com/office/drawing/2010/main" val="0"/>
              </a:ext>
            </a:extLst>
          </a:blip>
          <a:srcRect t="-1246" b="-1246"/>
          <a:stretch>
            <a:fillRect/>
          </a:stretch>
        </p:blipFill>
        <p:spPr>
          <a:xfrm>
            <a:off x="4572000" y="1835397"/>
            <a:ext cx="3512476" cy="3600000"/>
          </a:xfrm>
          <a:prstGeom prst="roundRect">
            <a:avLst/>
          </a:prstGeom>
        </p:spPr>
      </p:pic>
      <p:sp>
        <p:nvSpPr>
          <p:cNvPr id="20" name="Rectangle 19">
            <a:extLst>
              <a:ext uri="{FF2B5EF4-FFF2-40B4-BE49-F238E27FC236}">
                <a16:creationId xmlns:a16="http://schemas.microsoft.com/office/drawing/2014/main" id="{60AD9478-D3BB-0BD7-9BBC-9DBD3EAB26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2" name="Rectangle 21">
            <a:extLst>
              <a:ext uri="{FF2B5EF4-FFF2-40B4-BE49-F238E27FC236}">
                <a16:creationId xmlns:a16="http://schemas.microsoft.com/office/drawing/2014/main" id="{2FDB0F28-C17E-E212-CA3A-35FA5A3E258F}"/>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3" name="Rectangle 22">
            <a:extLst>
              <a:ext uri="{FF2B5EF4-FFF2-40B4-BE49-F238E27FC236}">
                <a16:creationId xmlns:a16="http://schemas.microsoft.com/office/drawing/2014/main" id="{8D30D2C5-DF58-7C0C-E329-BED4CD10A512}"/>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950D510A-E5A3-8F4D-9946-23F5195834A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5" name="Rectangle 24">
            <a:extLst>
              <a:ext uri="{FF2B5EF4-FFF2-40B4-BE49-F238E27FC236}">
                <a16:creationId xmlns:a16="http://schemas.microsoft.com/office/drawing/2014/main" id="{5ED9745E-D3C2-7DA7-E9F5-A796C7C5EEC8}"/>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6" name="Image 25">
            <a:extLst>
              <a:ext uri="{FF2B5EF4-FFF2-40B4-BE49-F238E27FC236}">
                <a16:creationId xmlns:a16="http://schemas.microsoft.com/office/drawing/2014/main" id="{078098DD-47E3-33B3-0437-295AACABCAB6}"/>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7" name="Image 26">
            <a:extLst>
              <a:ext uri="{FF2B5EF4-FFF2-40B4-BE49-F238E27FC236}">
                <a16:creationId xmlns:a16="http://schemas.microsoft.com/office/drawing/2014/main" id="{8EBB00AD-5255-B94B-ADA4-7E38F7A425E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8" name="Image 27">
            <a:extLst>
              <a:ext uri="{FF2B5EF4-FFF2-40B4-BE49-F238E27FC236}">
                <a16:creationId xmlns:a16="http://schemas.microsoft.com/office/drawing/2014/main" id="{7A3A4FC4-B977-B043-7C5F-5BFB1A92C80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970CA041-7457-44E6-C876-F42A74B9BDC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30" name="Image 29">
            <a:extLst>
              <a:ext uri="{FF2B5EF4-FFF2-40B4-BE49-F238E27FC236}">
                <a16:creationId xmlns:a16="http://schemas.microsoft.com/office/drawing/2014/main" id="{A3806B6F-D157-C14A-6889-515A4B62FA15}"/>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4"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1A092835-0968-8377-0686-20728D905DA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a:noFill/>
          <a:ln>
            <a:noFill/>
          </a:ln>
        </p:spPr>
      </p:pic>
    </p:spTree>
    <p:extLst>
      <p:ext uri="{BB962C8B-B14F-4D97-AF65-F5344CB8AC3E}">
        <p14:creationId xmlns:p14="http://schemas.microsoft.com/office/powerpoint/2010/main" val="262027252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8EBE9-367B-F3AA-3D9E-DFB3C0BDA979}"/>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F8BD20A5-C305-CCB6-094A-D04F328E41E7}"/>
              </a:ext>
            </a:extLst>
          </p:cNvPr>
          <p:cNvSpPr>
            <a:spLocks noGrp="1"/>
          </p:cNvSpPr>
          <p:nvPr>
            <p:ph type="title"/>
          </p:nvPr>
        </p:nvSpPr>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وضعت المعلمة نقطة ريما في إطار جميل.  فرحت ريما ورسمت نقاطا ملونة كثيرة.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عرضت المعلمة نقاط ريما في مسرح المدرسة.</a:t>
            </a:r>
          </a:p>
        </p:txBody>
      </p:sp>
      <p:pic>
        <p:nvPicPr>
          <p:cNvPr id="11" name="Espace réservé pour une image  10" descr="Une image contenant dessin humoristique, clipart, illustration, Dessin animé&#10;&#10;Le contenu généré par l’IA peut être incorrect.">
            <a:extLst>
              <a:ext uri="{FF2B5EF4-FFF2-40B4-BE49-F238E27FC236}">
                <a16:creationId xmlns:a16="http://schemas.microsoft.com/office/drawing/2014/main" id="{124CBF1A-ED21-12AC-A3D8-6382E7E1FB03}"/>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25" name="Rectangle 24">
            <a:extLst>
              <a:ext uri="{FF2B5EF4-FFF2-40B4-BE49-F238E27FC236}">
                <a16:creationId xmlns:a16="http://schemas.microsoft.com/office/drawing/2014/main" id="{C4F0439C-2298-3F65-2A2A-8F564E9E035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4940893A-7BAD-51FD-87E0-DE146A8D9355}"/>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F82AD06B-2167-D66C-D6F5-EA62C719D1FE}"/>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9162972D-C3B3-FA6A-AC0B-A4BB6BB67B82}"/>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9" name="Rectangle 28">
            <a:extLst>
              <a:ext uri="{FF2B5EF4-FFF2-40B4-BE49-F238E27FC236}">
                <a16:creationId xmlns:a16="http://schemas.microsoft.com/office/drawing/2014/main" id="{456031BD-1FC7-240F-E00C-B81A1049601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30" name="Image 29">
            <a:extLst>
              <a:ext uri="{FF2B5EF4-FFF2-40B4-BE49-F238E27FC236}">
                <a16:creationId xmlns:a16="http://schemas.microsoft.com/office/drawing/2014/main" id="{4A52F21B-1B3F-073A-6292-10225DC81421}"/>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31" name="Image 30">
            <a:extLst>
              <a:ext uri="{FF2B5EF4-FFF2-40B4-BE49-F238E27FC236}">
                <a16:creationId xmlns:a16="http://schemas.microsoft.com/office/drawing/2014/main" id="{7CA9B270-5E48-FC39-D283-AC0F0A21C3C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32" name="Image 31">
            <a:extLst>
              <a:ext uri="{FF2B5EF4-FFF2-40B4-BE49-F238E27FC236}">
                <a16:creationId xmlns:a16="http://schemas.microsoft.com/office/drawing/2014/main" id="{459A8BDF-A24E-A425-33DD-54A1E1658D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33" name="Image 32">
            <a:extLst>
              <a:ext uri="{FF2B5EF4-FFF2-40B4-BE49-F238E27FC236}">
                <a16:creationId xmlns:a16="http://schemas.microsoft.com/office/drawing/2014/main" id="{0B8EBC4C-FBA6-5FEE-BCA6-50D2610BF05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34" name="Image 33">
            <a:extLst>
              <a:ext uri="{FF2B5EF4-FFF2-40B4-BE49-F238E27FC236}">
                <a16:creationId xmlns:a16="http://schemas.microsoft.com/office/drawing/2014/main" id="{C8EFC3F5-4DE2-56F6-7D49-CEDCDD18E62D}"/>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4" name="Image 3" descr="Une image contenant dessin humoristique, illustration, Dessin d’enfant, Visage humain&#10;&#10;Description générée automatiquement">
            <a:extLst>
              <a:ext uri="{FF2B5EF4-FFF2-40B4-BE49-F238E27FC236}">
                <a16:creationId xmlns:a16="http://schemas.microsoft.com/office/drawing/2014/main" id="{53DC21CA-D08A-C68F-594A-B1D5C30BA5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8741" y="2528261"/>
            <a:ext cx="2259095" cy="2743867"/>
          </a:xfrm>
          <a:prstGeom prst="rect">
            <a:avLst/>
          </a:prstGeom>
        </p:spPr>
      </p:pic>
      <p:pic>
        <p:nvPicPr>
          <p:cNvPr id="6" name="Image 5" descr="Une image contenant Dessin d’enfant, Visage humain, dessin, habits&#10;&#10;Description générée automatiquement">
            <a:extLst>
              <a:ext uri="{FF2B5EF4-FFF2-40B4-BE49-F238E27FC236}">
                <a16:creationId xmlns:a16="http://schemas.microsoft.com/office/drawing/2014/main" id="{7451D9B1-2827-79B8-E552-6AE29FCAC4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9572" y="2603241"/>
            <a:ext cx="2248128" cy="2528596"/>
          </a:xfrm>
          <a:prstGeom prst="rect">
            <a:avLst/>
          </a:prstGeom>
        </p:spPr>
      </p:pic>
      <p:pic>
        <p:nvPicPr>
          <p:cNvPr id="7" name="Image 6" descr="Une image contenant habits, personne, Dessin d’enfant, dessin humoristique&#10;&#10;Description générée automatiquement">
            <a:extLst>
              <a:ext uri="{FF2B5EF4-FFF2-40B4-BE49-F238E27FC236}">
                <a16:creationId xmlns:a16="http://schemas.microsoft.com/office/drawing/2014/main" id="{DD996C57-EB92-0BE1-60CD-A50B18982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181" y="2668555"/>
            <a:ext cx="2186875" cy="2463281"/>
          </a:xfrm>
          <a:prstGeom prst="rect">
            <a:avLst/>
          </a:prstGeom>
        </p:spPr>
      </p:pic>
    </p:spTree>
    <p:extLst>
      <p:ext uri="{BB962C8B-B14F-4D97-AF65-F5344CB8AC3E}">
        <p14:creationId xmlns:p14="http://schemas.microsoft.com/office/powerpoint/2010/main" val="316680835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FAF40-4CEA-9130-6882-6AA0C3DDA0D2}"/>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5E70C6B6-5E11-F1B0-0253-2E20FC1D152C}"/>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لنعد حكي المقطع معا.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1" name="Espace réservé pour une image  10" descr="Une image contenant dessin humoristique, clipart, illustration, Dessin animé&#10;&#10;Le contenu généré par l’IA peut être incorrect.">
            <a:extLst>
              <a:ext uri="{FF2B5EF4-FFF2-40B4-BE49-F238E27FC236}">
                <a16:creationId xmlns:a16="http://schemas.microsoft.com/office/drawing/2014/main" id="{D395AC45-F332-A58C-4052-420EC6BBF7B4}"/>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18" name="Rectangle 17">
            <a:extLst>
              <a:ext uri="{FF2B5EF4-FFF2-40B4-BE49-F238E27FC236}">
                <a16:creationId xmlns:a16="http://schemas.microsoft.com/office/drawing/2014/main" id="{05D22E91-579B-1BF0-CE07-F747B45F8E6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2F4C333B-E31E-0BB6-716E-B837831E77B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0D55FE3E-CF47-519B-8A7E-FA8DC6AA7851}"/>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FF15EEB4-3BAC-73C6-B8E5-7F4B9C69D02B}"/>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2" name="Rectangle 21">
            <a:extLst>
              <a:ext uri="{FF2B5EF4-FFF2-40B4-BE49-F238E27FC236}">
                <a16:creationId xmlns:a16="http://schemas.microsoft.com/office/drawing/2014/main" id="{393830EF-8399-91E9-AA89-D9903D1F03A2}"/>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A5C94082-753B-8A31-AC25-FE3CEEFB9A9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4" name="Image 23">
            <a:extLst>
              <a:ext uri="{FF2B5EF4-FFF2-40B4-BE49-F238E27FC236}">
                <a16:creationId xmlns:a16="http://schemas.microsoft.com/office/drawing/2014/main" id="{9A74B000-F424-3037-6EB9-B9D706A3359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5" name="Image 24">
            <a:extLst>
              <a:ext uri="{FF2B5EF4-FFF2-40B4-BE49-F238E27FC236}">
                <a16:creationId xmlns:a16="http://schemas.microsoft.com/office/drawing/2014/main" id="{432F30E1-AB24-C6F7-75D5-5906CFB421C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F6238A19-63C1-C30B-9BA7-A9A60EB6DD68}"/>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7" name="Image 26">
            <a:extLst>
              <a:ext uri="{FF2B5EF4-FFF2-40B4-BE49-F238E27FC236}">
                <a16:creationId xmlns:a16="http://schemas.microsoft.com/office/drawing/2014/main" id="{DED572E4-75B8-63D7-6F1D-9B983276A0AA}"/>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5" name="Image 4" descr="Une image contenant dessin humoristique, illustration, Dessin d’enfant, Visage humain&#10;&#10;Description générée automatiquement">
            <a:extLst>
              <a:ext uri="{FF2B5EF4-FFF2-40B4-BE49-F238E27FC236}">
                <a16:creationId xmlns:a16="http://schemas.microsoft.com/office/drawing/2014/main" id="{83B9C365-FE40-DBE1-160A-E66F6EA727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1776" y="2472278"/>
            <a:ext cx="2259095" cy="2743867"/>
          </a:xfrm>
          <a:prstGeom prst="rect">
            <a:avLst/>
          </a:prstGeom>
        </p:spPr>
      </p:pic>
      <p:pic>
        <p:nvPicPr>
          <p:cNvPr id="6" name="Image 5" descr="Une image contenant Dessin d’enfant, Visage humain, dessin, habits&#10;&#10;Description générée automatiquement">
            <a:extLst>
              <a:ext uri="{FF2B5EF4-FFF2-40B4-BE49-F238E27FC236}">
                <a16:creationId xmlns:a16="http://schemas.microsoft.com/office/drawing/2014/main" id="{0F063913-F4A0-BEC6-F57E-DB6376B145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2607" y="2547258"/>
            <a:ext cx="2248128" cy="2528596"/>
          </a:xfrm>
          <a:prstGeom prst="rect">
            <a:avLst/>
          </a:prstGeom>
        </p:spPr>
      </p:pic>
      <p:pic>
        <p:nvPicPr>
          <p:cNvPr id="7" name="Image 6" descr="Une image contenant habits, personne, Dessin d’enfant, dessin humoristique&#10;&#10;Description générée automatiquement">
            <a:extLst>
              <a:ext uri="{FF2B5EF4-FFF2-40B4-BE49-F238E27FC236}">
                <a16:creationId xmlns:a16="http://schemas.microsoft.com/office/drawing/2014/main" id="{E5B26AD5-75F1-E44A-7031-1C2BC14B3F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3216" y="2612572"/>
            <a:ext cx="2186875" cy="2463281"/>
          </a:xfrm>
          <a:prstGeom prst="rect">
            <a:avLst/>
          </a:prstGeom>
        </p:spPr>
      </p:pic>
    </p:spTree>
    <p:extLst>
      <p:ext uri="{BB962C8B-B14F-4D97-AF65-F5344CB8AC3E}">
        <p14:creationId xmlns:p14="http://schemas.microsoft.com/office/powerpoint/2010/main" val="2739587929"/>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5004F-0D0B-D753-EBD4-D62DA1620BC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7742CAA-B628-EAF4-1258-1BB3133FCB68}"/>
              </a:ext>
            </a:extLst>
          </p:cNvPr>
          <p:cNvSpPr>
            <a:spLocks noGrp="1"/>
          </p:cNvSpPr>
          <p:nvPr>
            <p:ph type="title"/>
          </p:nvPr>
        </p:nvSpPr>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يعيد الحكي؟</a:t>
            </a:r>
            <a:r>
              <a:rPr lang="ar-MA" sz="2400" b="1"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يمكن أن يبدأ تلميذ  السرد ويكمل تلميذ آخر.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08849065-CA1B-C47E-1820-C82A6A3EE86C}"/>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18" name="Rectangle 17">
            <a:extLst>
              <a:ext uri="{FF2B5EF4-FFF2-40B4-BE49-F238E27FC236}">
                <a16:creationId xmlns:a16="http://schemas.microsoft.com/office/drawing/2014/main" id="{21514764-3A4E-4678-F310-4C57104575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19" name="Rectangle 18">
            <a:extLst>
              <a:ext uri="{FF2B5EF4-FFF2-40B4-BE49-F238E27FC236}">
                <a16:creationId xmlns:a16="http://schemas.microsoft.com/office/drawing/2014/main" id="{E182ACFD-6540-35BB-E000-4798BF39476C}"/>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6EAE0F40-081C-D386-F5A5-A7C5B67CB59C}"/>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6792D14A-2870-902C-E79C-983F0464EF36}"/>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2" name="Rectangle 21">
            <a:extLst>
              <a:ext uri="{FF2B5EF4-FFF2-40B4-BE49-F238E27FC236}">
                <a16:creationId xmlns:a16="http://schemas.microsoft.com/office/drawing/2014/main" id="{33AE00D6-4E15-C1AA-3A20-8E209DDDE509}"/>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7026AB59-F0BF-FD5D-4972-F3302D518B3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4" name="Image 23">
            <a:extLst>
              <a:ext uri="{FF2B5EF4-FFF2-40B4-BE49-F238E27FC236}">
                <a16:creationId xmlns:a16="http://schemas.microsoft.com/office/drawing/2014/main" id="{4476973D-8C17-7865-3BE5-4A58FFF3DF1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5" name="Image 24">
            <a:extLst>
              <a:ext uri="{FF2B5EF4-FFF2-40B4-BE49-F238E27FC236}">
                <a16:creationId xmlns:a16="http://schemas.microsoft.com/office/drawing/2014/main" id="{6B892520-03F9-4963-5797-11C1EF32D1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4D9B2C03-268F-BAE2-1508-6CF5F9CCD2C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7" name="Image 26">
            <a:extLst>
              <a:ext uri="{FF2B5EF4-FFF2-40B4-BE49-F238E27FC236}">
                <a16:creationId xmlns:a16="http://schemas.microsoft.com/office/drawing/2014/main" id="{B29CCED3-C1A5-98FC-600E-209532CC1CA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5" name="Image 4" descr="Une image contenant dessin humoristique, illustration, Dessin d’enfant, Visage humain&#10;&#10;Description générée automatiquement">
            <a:extLst>
              <a:ext uri="{FF2B5EF4-FFF2-40B4-BE49-F238E27FC236}">
                <a16:creationId xmlns:a16="http://schemas.microsoft.com/office/drawing/2014/main" id="{1E595513-C0BA-7492-6C81-21BF2E8772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7401" y="2528261"/>
            <a:ext cx="2259095" cy="2743867"/>
          </a:xfrm>
          <a:prstGeom prst="rect">
            <a:avLst/>
          </a:prstGeom>
        </p:spPr>
      </p:pic>
      <p:pic>
        <p:nvPicPr>
          <p:cNvPr id="7" name="Image 6" descr="Une image contenant Dessin d’enfant, Visage humain, dessin, habits&#10;&#10;Description générée automatiquement">
            <a:extLst>
              <a:ext uri="{FF2B5EF4-FFF2-40B4-BE49-F238E27FC236}">
                <a16:creationId xmlns:a16="http://schemas.microsoft.com/office/drawing/2014/main" id="{9D2C18E1-F6DB-F9A2-294D-879C9633F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8232" y="2603241"/>
            <a:ext cx="2248128" cy="2528596"/>
          </a:xfrm>
          <a:prstGeom prst="rect">
            <a:avLst/>
          </a:prstGeom>
        </p:spPr>
      </p:pic>
      <p:pic>
        <p:nvPicPr>
          <p:cNvPr id="8" name="Image 7" descr="Une image contenant habits, personne, Dessin d’enfant, dessin humoristique&#10;&#10;Description générée automatiquement">
            <a:extLst>
              <a:ext uri="{FF2B5EF4-FFF2-40B4-BE49-F238E27FC236}">
                <a16:creationId xmlns:a16="http://schemas.microsoft.com/office/drawing/2014/main" id="{11945BC1-F8B2-05F7-1516-532F1008A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41" y="2668555"/>
            <a:ext cx="2186875" cy="2463281"/>
          </a:xfrm>
          <a:prstGeom prst="rect">
            <a:avLst/>
          </a:prstGeom>
        </p:spPr>
      </p:pic>
    </p:spTree>
    <p:extLst>
      <p:ext uri="{BB962C8B-B14F-4D97-AF65-F5344CB8AC3E}">
        <p14:creationId xmlns:p14="http://schemas.microsoft.com/office/powerpoint/2010/main" val="41245637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C62BD-0C29-F675-42E2-5BA1BF84454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568A349-6C6E-4948-4A1D-6BF75D515D8B}"/>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أنصتوا، سأحكي مقطع النهاية وأنتم ستعيدون بعدي.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2" name="Espace réservé pour une image  1">
            <a:extLst>
              <a:ext uri="{FF2B5EF4-FFF2-40B4-BE49-F238E27FC236}">
                <a16:creationId xmlns:a16="http://schemas.microsoft.com/office/drawing/2014/main" id="{1DB0C148-6E4F-A0E6-FC4C-DF1B4DB4AC50}"/>
              </a:ext>
            </a:extLst>
          </p:cNvPr>
          <p:cNvPicPr>
            <a:picLocks noChangeAspect="1"/>
          </p:cNvPicPr>
          <p:nvPr/>
        </p:nvPicPr>
        <p:blipFill rotWithShape="1">
          <a:blip r:embed="rId2">
            <a:extLst>
              <a:ext uri="{28A0092B-C50C-407E-A947-70E740481C1C}">
                <a14:useLocalDpi xmlns:a14="http://schemas.microsoft.com/office/drawing/2010/main" val="0"/>
              </a:ext>
            </a:extLst>
          </a:blip>
          <a:srcRect l="1216" r="1216" b="-11540"/>
          <a:stretch>
            <a:fillRect/>
          </a:stretch>
        </p:blipFill>
        <p:spPr>
          <a:xfrm>
            <a:off x="1443858" y="2172923"/>
            <a:ext cx="2853834" cy="3262473"/>
          </a:xfrm>
          <a:prstGeom prst="roundRect">
            <a:avLst/>
          </a:prstGeom>
        </p:spPr>
      </p:pic>
      <p:pic>
        <p:nvPicPr>
          <p:cNvPr id="14" name="Espace réservé pour une image  1">
            <a:extLst>
              <a:ext uri="{FF2B5EF4-FFF2-40B4-BE49-F238E27FC236}">
                <a16:creationId xmlns:a16="http://schemas.microsoft.com/office/drawing/2014/main" id="{8D6BEB9C-CB81-A75B-4435-8D820DF83A4A}"/>
              </a:ext>
            </a:extLst>
          </p:cNvPr>
          <p:cNvPicPr>
            <a:picLocks noChangeAspect="1"/>
          </p:cNvPicPr>
          <p:nvPr/>
        </p:nvPicPr>
        <p:blipFill rotWithShape="1">
          <a:blip r:embed="rId3">
            <a:extLst>
              <a:ext uri="{28A0092B-C50C-407E-A947-70E740481C1C}">
                <a14:useLocalDpi xmlns:a14="http://schemas.microsoft.com/office/drawing/2010/main" val="0"/>
              </a:ext>
            </a:extLst>
          </a:blip>
          <a:srcRect t="-1246" b="-1246"/>
          <a:stretch>
            <a:fillRect/>
          </a:stretch>
        </p:blipFill>
        <p:spPr>
          <a:xfrm>
            <a:off x="4572000" y="1835397"/>
            <a:ext cx="3512476" cy="3600000"/>
          </a:xfrm>
          <a:prstGeom prst="roundRect">
            <a:avLst/>
          </a:prstGeom>
        </p:spPr>
      </p:pic>
      <p:sp>
        <p:nvSpPr>
          <p:cNvPr id="19" name="Rectangle 18">
            <a:extLst>
              <a:ext uri="{FF2B5EF4-FFF2-40B4-BE49-F238E27FC236}">
                <a16:creationId xmlns:a16="http://schemas.microsoft.com/office/drawing/2014/main" id="{BD31B9A1-8F3A-F709-E9A4-FC17C0937A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21" name="Rectangle 20">
            <a:extLst>
              <a:ext uri="{FF2B5EF4-FFF2-40B4-BE49-F238E27FC236}">
                <a16:creationId xmlns:a16="http://schemas.microsoft.com/office/drawing/2014/main" id="{B0B237F6-DD90-BCFA-06C5-8A2F4CA19AA4}"/>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D37D0677-8E98-840F-7DF3-2A44EEBEE7A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6E20DAF6-1111-BA10-5107-31737D44058D}"/>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4" name="Rectangle 23">
            <a:extLst>
              <a:ext uri="{FF2B5EF4-FFF2-40B4-BE49-F238E27FC236}">
                <a16:creationId xmlns:a16="http://schemas.microsoft.com/office/drawing/2014/main" id="{870E01F6-0151-1EDB-21BD-0E4D7BE538FF}"/>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5" name="Image 24">
            <a:extLst>
              <a:ext uri="{FF2B5EF4-FFF2-40B4-BE49-F238E27FC236}">
                <a16:creationId xmlns:a16="http://schemas.microsoft.com/office/drawing/2014/main" id="{BD37328B-A417-E2C2-66EB-BC45C2C89A6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6" name="Image 25">
            <a:extLst>
              <a:ext uri="{FF2B5EF4-FFF2-40B4-BE49-F238E27FC236}">
                <a16:creationId xmlns:a16="http://schemas.microsoft.com/office/drawing/2014/main" id="{78CBDB6D-C487-2A67-B36F-681B68FA5C7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7" name="Image 26">
            <a:extLst>
              <a:ext uri="{FF2B5EF4-FFF2-40B4-BE49-F238E27FC236}">
                <a16:creationId xmlns:a16="http://schemas.microsoft.com/office/drawing/2014/main" id="{AF46EAE9-4012-6896-B14B-333E4939C0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8" name="Image 27">
            <a:extLst>
              <a:ext uri="{FF2B5EF4-FFF2-40B4-BE49-F238E27FC236}">
                <a16:creationId xmlns:a16="http://schemas.microsoft.com/office/drawing/2014/main" id="{9699F351-8F07-59BD-C221-1E39A20E93C0}"/>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9" name="Image 28">
            <a:extLst>
              <a:ext uri="{FF2B5EF4-FFF2-40B4-BE49-F238E27FC236}">
                <a16:creationId xmlns:a16="http://schemas.microsoft.com/office/drawing/2014/main" id="{8CE3BA33-91B6-93AE-F535-F41135DFD96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3" name="Espace réservé pour une image  22" descr="Une image contenant dessin humoristique, clipart, illustration, Dessin animé&#10;&#10;Le contenu généré par l’IA peut être incorrect.">
            <a:extLst>
              <a:ext uri="{FF2B5EF4-FFF2-40B4-BE49-F238E27FC236}">
                <a16:creationId xmlns:a16="http://schemas.microsoft.com/office/drawing/2014/main" id="{10E4EC1D-C0F6-9065-863E-1408D8F599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a:noFill/>
          <a:ln>
            <a:noFill/>
          </a:ln>
        </p:spPr>
      </p:pic>
    </p:spTree>
    <p:extLst>
      <p:ext uri="{BB962C8B-B14F-4D97-AF65-F5344CB8AC3E}">
        <p14:creationId xmlns:p14="http://schemas.microsoft.com/office/powerpoint/2010/main" val="201500271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1C17F-D5B4-D148-3600-8DFBF970785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E30B7FC-C57E-755B-E82F-E19B36B354F9}"/>
              </a:ext>
            </a:extLst>
          </p:cNvPr>
          <p:cNvSpPr>
            <a:spLocks noGrp="1"/>
          </p:cNvSpPr>
          <p:nvPr>
            <p:ph type="title"/>
          </p:nvPr>
        </p:nvSpPr>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رسم الطفل خطوطا</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ملونة.</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علقت ريما الورقة قرب رسوماتها وقالت</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أنت أيضا رسام رائع.</a:t>
            </a:r>
          </a:p>
        </p:txBody>
      </p:sp>
      <p:pic>
        <p:nvPicPr>
          <p:cNvPr id="10" name="Espace réservé pour une image  9" descr="Une image contenant dessin humoristique, clipart, illustration, Dessin animé&#10;&#10;Le contenu généré par l’IA peut être incorrect.">
            <a:extLst>
              <a:ext uri="{FF2B5EF4-FFF2-40B4-BE49-F238E27FC236}">
                <a16:creationId xmlns:a16="http://schemas.microsoft.com/office/drawing/2014/main" id="{645B4B4B-572F-094F-0B29-401A7C7098F8}"/>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21" name="Rectangle 20">
            <a:extLst>
              <a:ext uri="{FF2B5EF4-FFF2-40B4-BE49-F238E27FC236}">
                <a16:creationId xmlns:a16="http://schemas.microsoft.com/office/drawing/2014/main" id="{977C5D0A-E1FA-C853-2A7B-0BF1F75FB03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22" name="Rectangle 21">
            <a:extLst>
              <a:ext uri="{FF2B5EF4-FFF2-40B4-BE49-F238E27FC236}">
                <a16:creationId xmlns:a16="http://schemas.microsoft.com/office/drawing/2014/main" id="{45EC7D2F-69A1-5D78-9381-99B6385122A9}"/>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3" name="Rectangle 22">
            <a:extLst>
              <a:ext uri="{FF2B5EF4-FFF2-40B4-BE49-F238E27FC236}">
                <a16:creationId xmlns:a16="http://schemas.microsoft.com/office/drawing/2014/main" id="{43EE9908-F5D3-FA75-7ECE-17CA32B7161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4" name="Rectangle 23">
            <a:extLst>
              <a:ext uri="{FF2B5EF4-FFF2-40B4-BE49-F238E27FC236}">
                <a16:creationId xmlns:a16="http://schemas.microsoft.com/office/drawing/2014/main" id="{C43407B2-55D8-E6D8-640E-22EC89CB1C19}"/>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5" name="Rectangle 24">
            <a:extLst>
              <a:ext uri="{FF2B5EF4-FFF2-40B4-BE49-F238E27FC236}">
                <a16:creationId xmlns:a16="http://schemas.microsoft.com/office/drawing/2014/main" id="{12309B88-9DE4-8081-1086-B9B843D856D3}"/>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6" name="Image 25">
            <a:extLst>
              <a:ext uri="{FF2B5EF4-FFF2-40B4-BE49-F238E27FC236}">
                <a16:creationId xmlns:a16="http://schemas.microsoft.com/office/drawing/2014/main" id="{913F3629-76C7-7BCF-FC14-05819006EEF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7" name="Image 26">
            <a:extLst>
              <a:ext uri="{FF2B5EF4-FFF2-40B4-BE49-F238E27FC236}">
                <a16:creationId xmlns:a16="http://schemas.microsoft.com/office/drawing/2014/main" id="{C7925016-B9E0-7570-674E-56AF6C72CC4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8" name="Image 27">
            <a:extLst>
              <a:ext uri="{FF2B5EF4-FFF2-40B4-BE49-F238E27FC236}">
                <a16:creationId xmlns:a16="http://schemas.microsoft.com/office/drawing/2014/main" id="{E867A113-06C3-167D-2F9A-D80D3B00A2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9" name="Image 28">
            <a:extLst>
              <a:ext uri="{FF2B5EF4-FFF2-40B4-BE49-F238E27FC236}">
                <a16:creationId xmlns:a16="http://schemas.microsoft.com/office/drawing/2014/main" id="{9F623FEE-FBB4-EB64-1F7A-223FF9FD34C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30" name="Image 29">
            <a:extLst>
              <a:ext uri="{FF2B5EF4-FFF2-40B4-BE49-F238E27FC236}">
                <a16:creationId xmlns:a16="http://schemas.microsoft.com/office/drawing/2014/main" id="{B84132FA-9165-15C7-DBA1-86532F6F03F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5" name="Image 4" descr="Une image contenant Dessin d’enfant, personne, habits, garçon&#10;&#10;Description générée automatiquement">
            <a:extLst>
              <a:ext uri="{FF2B5EF4-FFF2-40B4-BE49-F238E27FC236}">
                <a16:creationId xmlns:a16="http://schemas.microsoft.com/office/drawing/2014/main" id="{CD0A15C3-F251-9A48-80E0-742E89BF5A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2000" y="2216502"/>
            <a:ext cx="5279494" cy="3486996"/>
          </a:xfrm>
          <a:prstGeom prst="rect">
            <a:avLst/>
          </a:prstGeom>
        </p:spPr>
      </p:pic>
    </p:spTree>
    <p:extLst>
      <p:ext uri="{BB962C8B-B14F-4D97-AF65-F5344CB8AC3E}">
        <p14:creationId xmlns:p14="http://schemas.microsoft.com/office/powerpoint/2010/main" val="26631157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9DAF7-2625-0265-744D-25D8B0E86ED3}"/>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1C39EC65-ACB6-2202-D65C-8A9077C38168}"/>
              </a:ext>
            </a:extLst>
          </p:cNvPr>
          <p:cNvSpPr>
            <a:spLocks noGrp="1"/>
          </p:cNvSpPr>
          <p:nvPr>
            <p:ph type="title"/>
          </p:nvPr>
        </p:nvSpPr>
        <p:spPr/>
        <p:txBody>
          <a:bodyPr>
            <a:norm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لنعد حكي المقطع معا.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9" name="Espace réservé pour une image  8" descr="Une image contenant dessin humoristique, clipart, illustration, Dessin animé&#10;&#10;Le contenu généré par l’IA peut être incorrect.">
            <a:extLst>
              <a:ext uri="{FF2B5EF4-FFF2-40B4-BE49-F238E27FC236}">
                <a16:creationId xmlns:a16="http://schemas.microsoft.com/office/drawing/2014/main" id="{28CFE1BC-30F7-4C1D-36DA-7874587598D3}"/>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p:blipFill>
        <p:spPr>
          <a:prstGeom prst="rect">
            <a:avLst/>
          </a:prstGeom>
        </p:spPr>
      </p:pic>
      <p:sp>
        <p:nvSpPr>
          <p:cNvPr id="17" name="Rectangle 16">
            <a:extLst>
              <a:ext uri="{FF2B5EF4-FFF2-40B4-BE49-F238E27FC236}">
                <a16:creationId xmlns:a16="http://schemas.microsoft.com/office/drawing/2014/main" id="{EE02EC04-61CC-C742-9FDC-D12352B8713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19" name="Rectangle 18">
            <a:extLst>
              <a:ext uri="{FF2B5EF4-FFF2-40B4-BE49-F238E27FC236}">
                <a16:creationId xmlns:a16="http://schemas.microsoft.com/office/drawing/2014/main" id="{DE3D9736-F4DC-9BC9-17FA-4691AAFECCB2}"/>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A4A4D663-A05C-A3EA-D668-4348145604CB}"/>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CB26195-1A35-3F7D-851B-E6764B040208}"/>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2" name="Rectangle 21">
            <a:extLst>
              <a:ext uri="{FF2B5EF4-FFF2-40B4-BE49-F238E27FC236}">
                <a16:creationId xmlns:a16="http://schemas.microsoft.com/office/drawing/2014/main" id="{FF0B1724-C4F5-315F-DEA0-9049C6C6EEC7}"/>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90F87FC4-785A-711C-0FAB-AD41A5EA391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4" name="Image 23">
            <a:extLst>
              <a:ext uri="{FF2B5EF4-FFF2-40B4-BE49-F238E27FC236}">
                <a16:creationId xmlns:a16="http://schemas.microsoft.com/office/drawing/2014/main" id="{8B17FB93-F97F-B215-9365-8836C752D4F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5" name="Image 24">
            <a:extLst>
              <a:ext uri="{FF2B5EF4-FFF2-40B4-BE49-F238E27FC236}">
                <a16:creationId xmlns:a16="http://schemas.microsoft.com/office/drawing/2014/main" id="{9B06C9DA-E95F-B8A4-4031-A00D11AA7D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80EE70FE-F2D0-3989-D3E6-BE9100FE27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7" name="Image 26">
            <a:extLst>
              <a:ext uri="{FF2B5EF4-FFF2-40B4-BE49-F238E27FC236}">
                <a16:creationId xmlns:a16="http://schemas.microsoft.com/office/drawing/2014/main" id="{A0480D9A-A22C-0EEE-C02B-98FD42B1147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pic>
        <p:nvPicPr>
          <p:cNvPr id="5" name="Image 4" descr="Une image contenant Dessin d’enfant, personne, habits, garçon&#10;&#10;Description générée automatiquement">
            <a:extLst>
              <a:ext uri="{FF2B5EF4-FFF2-40B4-BE49-F238E27FC236}">
                <a16:creationId xmlns:a16="http://schemas.microsoft.com/office/drawing/2014/main" id="{C42C31D1-3684-4C35-C534-16816AD87A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2253" y="2160000"/>
            <a:ext cx="5279494" cy="3486996"/>
          </a:xfrm>
          <a:prstGeom prst="rect">
            <a:avLst/>
          </a:prstGeom>
        </p:spPr>
      </p:pic>
    </p:spTree>
    <p:extLst>
      <p:ext uri="{BB962C8B-B14F-4D97-AF65-F5344CB8AC3E}">
        <p14:creationId xmlns:p14="http://schemas.microsoft.com/office/powerpoint/2010/main" val="367922600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0112-3C40-ADCE-7A77-10A9B137FD6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76DD8D6D-8529-9A42-2AFF-18C1594A7A80}"/>
              </a:ext>
            </a:extLst>
          </p:cNvPr>
          <p:cNvSpPr>
            <a:spLocks noGrp="1"/>
          </p:cNvSpPr>
          <p:nvPr>
            <p:ph type="title"/>
          </p:nvPr>
        </p:nvSpPr>
        <p:spPr>
          <a:xfrm>
            <a:off x="425116" y="756000"/>
            <a:ext cx="7025743" cy="612000"/>
          </a:xfrm>
        </p:spPr>
        <p:txBody>
          <a:bodyPr>
            <a:noAutofit/>
          </a:bodyPr>
          <a:lstStyle/>
          <a:p>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يعيد الحكي؟</a:t>
            </a:r>
            <a:r>
              <a:rPr lang="ar-MA" sz="2400" b="1"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يمكن أن يبدأ تلميذ  السرد ويكمل تلميذ آخر. </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sp>
        <p:nvSpPr>
          <p:cNvPr id="18" name="Rectangle 17">
            <a:extLst>
              <a:ext uri="{FF2B5EF4-FFF2-40B4-BE49-F238E27FC236}">
                <a16:creationId xmlns:a16="http://schemas.microsoft.com/office/drawing/2014/main" id="{BAAA8F9D-F4AD-9120-A3CF-F32D81CCC7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نشاط اعتيادي</a:t>
            </a:r>
          </a:p>
        </p:txBody>
      </p:sp>
      <p:sp>
        <p:nvSpPr>
          <p:cNvPr id="19" name="Rectangle 18">
            <a:extLst>
              <a:ext uri="{FF2B5EF4-FFF2-40B4-BE49-F238E27FC236}">
                <a16:creationId xmlns:a16="http://schemas.microsoft.com/office/drawing/2014/main" id="{F375D15B-0B17-65A8-862A-8AE2CBB33AC7}"/>
              </a:ext>
            </a:extLst>
          </p:cNvPr>
          <p:cNvSpPr>
            <a:spLocks/>
          </p:cNvSpPr>
          <p:nvPr/>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B368FB2D-2B5A-512B-E184-10520729C9BD}"/>
              </a:ext>
            </a:extLst>
          </p:cNvPr>
          <p:cNvSpPr>
            <a:spLocks/>
          </p:cNvSpPr>
          <p:nvPr/>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896D0EB8-9A63-C4DF-9E45-9E34649920EE}"/>
              </a:ext>
            </a:extLst>
          </p:cNvPr>
          <p:cNvSpPr>
            <a:spLocks/>
          </p:cNvSpPr>
          <p:nvPr/>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معــــــــــجم</a:t>
            </a:r>
          </a:p>
        </p:txBody>
      </p:sp>
      <p:sp>
        <p:nvSpPr>
          <p:cNvPr id="22" name="Rectangle 21">
            <a:extLst>
              <a:ext uri="{FF2B5EF4-FFF2-40B4-BE49-F238E27FC236}">
                <a16:creationId xmlns:a16="http://schemas.microsoft.com/office/drawing/2014/main" id="{90529519-B3EC-C846-DDA3-9F515E1CDFF1}"/>
              </a:ext>
            </a:extLst>
          </p:cNvPr>
          <p:cNvSpPr>
            <a:spLocks/>
          </p:cNvSpPr>
          <p:nvPr/>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5B513D99-343D-D311-6026-ED7D4F763B5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noFill/>
          <a:ln>
            <a:noFill/>
          </a:ln>
        </p:spPr>
      </p:pic>
      <p:pic>
        <p:nvPicPr>
          <p:cNvPr id="24" name="Image 23">
            <a:extLst>
              <a:ext uri="{FF2B5EF4-FFF2-40B4-BE49-F238E27FC236}">
                <a16:creationId xmlns:a16="http://schemas.microsoft.com/office/drawing/2014/main" id="{BB4C8762-40E4-A8FD-74DE-5FD03417914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6328695" y="136738"/>
            <a:ext cx="278069" cy="278069"/>
          </a:xfrm>
          <a:prstGeom prst="rect">
            <a:avLst/>
          </a:prstGeom>
          <a:noFill/>
          <a:ln>
            <a:noFill/>
          </a:ln>
        </p:spPr>
      </p:pic>
      <p:pic>
        <p:nvPicPr>
          <p:cNvPr id="25" name="Image 24">
            <a:extLst>
              <a:ext uri="{FF2B5EF4-FFF2-40B4-BE49-F238E27FC236}">
                <a16:creationId xmlns:a16="http://schemas.microsoft.com/office/drawing/2014/main" id="{2843BD1C-5D27-E0FF-90E4-A2F385C0DA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6FEF382E-94EF-B154-68AC-F6A6101E432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3226912" y="136738"/>
            <a:ext cx="278069" cy="278069"/>
          </a:xfrm>
          <a:prstGeom prst="rect">
            <a:avLst/>
          </a:prstGeom>
          <a:noFill/>
          <a:ln>
            <a:noFill/>
          </a:ln>
        </p:spPr>
      </p:pic>
      <p:pic>
        <p:nvPicPr>
          <p:cNvPr id="27" name="Image 26">
            <a:extLst>
              <a:ext uri="{FF2B5EF4-FFF2-40B4-BE49-F238E27FC236}">
                <a16:creationId xmlns:a16="http://schemas.microsoft.com/office/drawing/2014/main" id="{C14D1621-E66E-C817-FA6A-5064CD8C821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1668327" y="136738"/>
            <a:ext cx="278069" cy="278069"/>
          </a:xfrm>
          <a:prstGeom prst="rect">
            <a:avLst/>
          </a:prstGeom>
          <a:noFill/>
          <a:ln>
            <a:noFill/>
          </a:ln>
        </p:spPr>
      </p:pic>
      <p:sp>
        <p:nvSpPr>
          <p:cNvPr id="5" name="Espace réservé pour une image  4">
            <a:extLst>
              <a:ext uri="{FF2B5EF4-FFF2-40B4-BE49-F238E27FC236}">
                <a16:creationId xmlns:a16="http://schemas.microsoft.com/office/drawing/2014/main" id="{3CEA16B4-548E-2B4D-FCA7-375CDC2DFB01}"/>
              </a:ext>
            </a:extLst>
          </p:cNvPr>
          <p:cNvSpPr>
            <a:spLocks noGrp="1"/>
          </p:cNvSpPr>
          <p:nvPr>
            <p:ph type="pic" idx="2"/>
          </p:nvPr>
        </p:nvSpPr>
        <p:spPr/>
        <p:txBody>
          <a:bodyPr/>
          <a:lstStyle/>
          <a:p>
            <a:endParaRPr lang="fr-MA"/>
          </a:p>
        </p:txBody>
      </p:sp>
      <p:pic>
        <p:nvPicPr>
          <p:cNvPr id="6" name="Image 5" descr="Une image contenant Dessin d’enfant, personne, habits, garçon&#10;&#10;Description générée automatiquement">
            <a:extLst>
              <a:ext uri="{FF2B5EF4-FFF2-40B4-BE49-F238E27FC236}">
                <a16:creationId xmlns:a16="http://schemas.microsoft.com/office/drawing/2014/main" id="{A6E0394F-20AF-A4A6-C6B1-710FA35B8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2253" y="2160000"/>
            <a:ext cx="5279494" cy="3486996"/>
          </a:xfrm>
          <a:prstGeom prst="rect">
            <a:avLst/>
          </a:prstGeom>
        </p:spPr>
      </p:pic>
      <p:pic>
        <p:nvPicPr>
          <p:cNvPr id="10" name="Espace réservé pour une image  9" descr="Une image contenant habits, sourire, dessin humoristique, clipart&#10;&#10;Le contenu généré par l’IA peut être incorrect.">
            <a:extLst>
              <a:ext uri="{FF2B5EF4-FFF2-40B4-BE49-F238E27FC236}">
                <a16:creationId xmlns:a16="http://schemas.microsoft.com/office/drawing/2014/main" id="{F945066A-5879-6542-29C4-E66B33CE6AF4}"/>
              </a:ext>
            </a:extLst>
          </p:cNvPr>
          <p:cNvPicPr>
            <a:picLocks noGrp="1" noChangeAspect="1"/>
          </p:cNvPicPr>
          <p:nvPr>
            <p:ph type="pic" idx="3"/>
          </p:nvPr>
        </p:nvPicPr>
        <p:blipFill>
          <a:blip r:embed="rId8">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7715736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F4D6D-C7BC-2611-FAE1-6E5C4FAF5E1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31E7713-5025-4EA6-8909-CA2D46FBA535}"/>
              </a:ext>
            </a:extLst>
          </p:cNvPr>
          <p:cNvSpPr>
            <a:spLocks noGrp="1"/>
          </p:cNvSpPr>
          <p:nvPr>
            <p:ph type="title"/>
          </p:nvPr>
        </p:nvSpPr>
        <p:spPr>
          <a:xfrm>
            <a:off x="637196" y="1008000"/>
            <a:ext cx="7886700" cy="720000"/>
          </a:xfrm>
        </p:spPr>
        <p:txBody>
          <a:bodyPr/>
          <a:lstStyle/>
          <a:p>
            <a:r>
              <a:rPr lang="ar-MA" dirty="0"/>
              <a:t>تنظيم حصص الأسبوع</a:t>
            </a:r>
            <a:endParaRPr lang="fr-MA" dirty="0"/>
          </a:p>
        </p:txBody>
      </p:sp>
      <p:grpSp>
        <p:nvGrpSpPr>
          <p:cNvPr id="11" name="Groupe 10">
            <a:extLst>
              <a:ext uri="{FF2B5EF4-FFF2-40B4-BE49-F238E27FC236}">
                <a16:creationId xmlns:a16="http://schemas.microsoft.com/office/drawing/2014/main" id="{0637CFE2-124B-68CA-19C5-E683FF964653}"/>
              </a:ext>
            </a:extLst>
          </p:cNvPr>
          <p:cNvGrpSpPr/>
          <p:nvPr/>
        </p:nvGrpSpPr>
        <p:grpSpPr>
          <a:xfrm flipH="1">
            <a:off x="4735350" y="5023288"/>
            <a:ext cx="3780000" cy="1332000"/>
            <a:chOff x="4735350" y="5023288"/>
            <a:chExt cx="3780000" cy="1332000"/>
          </a:xfrm>
        </p:grpSpPr>
        <p:sp>
          <p:nvSpPr>
            <p:cNvPr id="12" name="Rectangle : coins arrondis 11">
              <a:extLst>
                <a:ext uri="{FF2B5EF4-FFF2-40B4-BE49-F238E27FC236}">
                  <a16:creationId xmlns:a16="http://schemas.microsoft.com/office/drawing/2014/main" id="{0F1CD75D-62C9-62B2-F98F-828DDB2C3FEB}"/>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3" name="Organigramme : Terminateur 12">
              <a:extLst>
                <a:ext uri="{FF2B5EF4-FFF2-40B4-BE49-F238E27FC236}">
                  <a16:creationId xmlns:a16="http://schemas.microsoft.com/office/drawing/2014/main" id="{A6CA9463-8B89-0E23-E66F-C965C3F850A0}"/>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3 - </a:t>
              </a:r>
            </a:p>
          </p:txBody>
        </p:sp>
      </p:grpSp>
      <p:grpSp>
        <p:nvGrpSpPr>
          <p:cNvPr id="14" name="Groupe 13">
            <a:extLst>
              <a:ext uri="{FF2B5EF4-FFF2-40B4-BE49-F238E27FC236}">
                <a16:creationId xmlns:a16="http://schemas.microsoft.com/office/drawing/2014/main" id="{179664E7-77B5-50FC-03ED-8FAAA6239FEC}"/>
              </a:ext>
            </a:extLst>
          </p:cNvPr>
          <p:cNvGrpSpPr/>
          <p:nvPr/>
        </p:nvGrpSpPr>
        <p:grpSpPr>
          <a:xfrm flipH="1">
            <a:off x="628649" y="5023288"/>
            <a:ext cx="3780000" cy="1332000"/>
            <a:chOff x="628649" y="5023288"/>
            <a:chExt cx="3780000" cy="1332000"/>
          </a:xfrm>
        </p:grpSpPr>
        <p:sp>
          <p:nvSpPr>
            <p:cNvPr id="15" name="Rectangle : coins arrondis 14">
              <a:extLst>
                <a:ext uri="{FF2B5EF4-FFF2-40B4-BE49-F238E27FC236}">
                  <a16:creationId xmlns:a16="http://schemas.microsoft.com/office/drawing/2014/main" id="{76AC8AD7-4821-3F90-5671-83FA72E348ED}"/>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6" name="Organigramme : Terminateur 15">
              <a:extLst>
                <a:ext uri="{FF2B5EF4-FFF2-40B4-BE49-F238E27FC236}">
                  <a16:creationId xmlns:a16="http://schemas.microsoft.com/office/drawing/2014/main" id="{05A59921-57EC-9409-733B-DDC45665AA1B}"/>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6 - </a:t>
              </a:r>
              <a:endParaRPr kumimoji="0" lang="fr-MA" sz="18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p:txBody>
        </p:sp>
      </p:grpSp>
      <p:grpSp>
        <p:nvGrpSpPr>
          <p:cNvPr id="17" name="Groupe 16">
            <a:extLst>
              <a:ext uri="{FF2B5EF4-FFF2-40B4-BE49-F238E27FC236}">
                <a16:creationId xmlns:a16="http://schemas.microsoft.com/office/drawing/2014/main" id="{CF280F48-783D-0D98-0694-67A57FB53C64}"/>
              </a:ext>
            </a:extLst>
          </p:cNvPr>
          <p:cNvGrpSpPr/>
          <p:nvPr/>
        </p:nvGrpSpPr>
        <p:grpSpPr>
          <a:xfrm flipH="1">
            <a:off x="4735350" y="3482113"/>
            <a:ext cx="3780000" cy="1332000"/>
            <a:chOff x="4735350" y="3482113"/>
            <a:chExt cx="3780000" cy="1332000"/>
          </a:xfrm>
        </p:grpSpPr>
        <p:sp>
          <p:nvSpPr>
            <p:cNvPr id="18" name="Rectangle : coins arrondis 17">
              <a:extLst>
                <a:ext uri="{FF2B5EF4-FFF2-40B4-BE49-F238E27FC236}">
                  <a16:creationId xmlns:a16="http://schemas.microsoft.com/office/drawing/2014/main" id="{F71B72DA-899C-A35E-3E68-648807C22E6D}"/>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Organigramme : Terminateur 18">
              <a:extLst>
                <a:ext uri="{FF2B5EF4-FFF2-40B4-BE49-F238E27FC236}">
                  <a16:creationId xmlns:a16="http://schemas.microsoft.com/office/drawing/2014/main" id="{88CD8E00-502F-7538-A1F0-39EA1E044CF3}"/>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2 - </a:t>
              </a:r>
              <a:endPar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p:txBody>
        </p:sp>
      </p:grpSp>
      <p:grpSp>
        <p:nvGrpSpPr>
          <p:cNvPr id="23" name="Groupe 22">
            <a:extLst>
              <a:ext uri="{FF2B5EF4-FFF2-40B4-BE49-F238E27FC236}">
                <a16:creationId xmlns:a16="http://schemas.microsoft.com/office/drawing/2014/main" id="{1EF8FFE5-5907-5496-B745-B64BECE7E977}"/>
              </a:ext>
            </a:extLst>
          </p:cNvPr>
          <p:cNvGrpSpPr/>
          <p:nvPr/>
        </p:nvGrpSpPr>
        <p:grpSpPr>
          <a:xfrm flipH="1">
            <a:off x="4716000" y="1944000"/>
            <a:ext cx="3780000" cy="1332000"/>
            <a:chOff x="4716000" y="1944000"/>
            <a:chExt cx="3780000" cy="1332000"/>
          </a:xfrm>
        </p:grpSpPr>
        <p:sp>
          <p:nvSpPr>
            <p:cNvPr id="24" name="Rectangle : coins arrondis 23">
              <a:extLst>
                <a:ext uri="{FF2B5EF4-FFF2-40B4-BE49-F238E27FC236}">
                  <a16:creationId xmlns:a16="http://schemas.microsoft.com/office/drawing/2014/main" id="{F3B76B4C-186C-7251-7043-1D06DC732BB6}"/>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5" name="Organigramme : Terminateur 24">
              <a:extLst>
                <a:ext uri="{FF2B5EF4-FFF2-40B4-BE49-F238E27FC236}">
                  <a16:creationId xmlns:a16="http://schemas.microsoft.com/office/drawing/2014/main" id="{CFBF5791-6865-1B67-34A2-F861486E7027}"/>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1 - </a:t>
              </a:r>
            </a:p>
          </p:txBody>
        </p:sp>
      </p:grpSp>
      <p:sp>
        <p:nvSpPr>
          <p:cNvPr id="26" name="Espace réservé du texte 5">
            <a:extLst>
              <a:ext uri="{FF2B5EF4-FFF2-40B4-BE49-F238E27FC236}">
                <a16:creationId xmlns:a16="http://schemas.microsoft.com/office/drawing/2014/main" id="{306667E6-F68C-CFF6-CCF8-1FB17470000D}"/>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Lecture offerte</a:t>
            </a:r>
          </a:p>
        </p:txBody>
      </p:sp>
      <p:grpSp>
        <p:nvGrpSpPr>
          <p:cNvPr id="27" name="Groupe 26">
            <a:extLst>
              <a:ext uri="{FF2B5EF4-FFF2-40B4-BE49-F238E27FC236}">
                <a16:creationId xmlns:a16="http://schemas.microsoft.com/office/drawing/2014/main" id="{1C93B71F-EED7-8921-21A3-D95D6ECE9CA6}"/>
              </a:ext>
            </a:extLst>
          </p:cNvPr>
          <p:cNvGrpSpPr/>
          <p:nvPr/>
        </p:nvGrpSpPr>
        <p:grpSpPr>
          <a:xfrm flipH="1">
            <a:off x="648000" y="1944000"/>
            <a:ext cx="3780000" cy="1332000"/>
            <a:chOff x="648000" y="1944000"/>
            <a:chExt cx="3780000" cy="1332000"/>
          </a:xfrm>
        </p:grpSpPr>
        <p:sp>
          <p:nvSpPr>
            <p:cNvPr id="28" name="Rectangle : coins arrondis 27">
              <a:extLst>
                <a:ext uri="{FF2B5EF4-FFF2-40B4-BE49-F238E27FC236}">
                  <a16:creationId xmlns:a16="http://schemas.microsoft.com/office/drawing/2014/main" id="{B2FE0138-E914-BA84-F36D-E65A56349E9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9" name="Organigramme : Terminateur 28">
              <a:extLst>
                <a:ext uri="{FF2B5EF4-FFF2-40B4-BE49-F238E27FC236}">
                  <a16:creationId xmlns:a16="http://schemas.microsoft.com/office/drawing/2014/main" id="{EB0DA405-CAC3-7F81-5FC2-FE83996C1E1E}"/>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اليوم</a:t>
              </a:r>
              <a:r>
                <a:rPr kumimoji="0" lang="fr-MA" sz="1800" b="1"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4 - </a:t>
              </a:r>
            </a:p>
          </p:txBody>
        </p:sp>
      </p:grpSp>
      <p:sp>
        <p:nvSpPr>
          <p:cNvPr id="30" name="Espace réservé du texte 25">
            <a:extLst>
              <a:ext uri="{FF2B5EF4-FFF2-40B4-BE49-F238E27FC236}">
                <a16:creationId xmlns:a16="http://schemas.microsoft.com/office/drawing/2014/main" id="{D3DB32B5-3B6E-10B7-3310-F64B7FDF792E}"/>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قراءة :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a:t>
            </a: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حرف ال</a:t>
            </a:r>
            <a:r>
              <a:rPr lang="ar-MA" dirty="0">
                <a:sym typeface="Arial"/>
              </a:rPr>
              <a:t>سين</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a:t>
            </a: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مع التنوين</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رسم الحرف مع التنوين  - </a:t>
            </a: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نقل</a:t>
            </a:r>
          </a:p>
        </p:txBody>
      </p:sp>
      <p:sp>
        <p:nvSpPr>
          <p:cNvPr id="31" name="Espace réservé du texte 25">
            <a:extLst>
              <a:ext uri="{FF2B5EF4-FFF2-40B4-BE49-F238E27FC236}">
                <a16:creationId xmlns:a16="http://schemas.microsoft.com/office/drawing/2014/main" id="{283A038A-1CE6-3366-CE21-03AFCF3B0E34}"/>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معجم</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استماع وتحدث</a:t>
            </a: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قراءة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حرف </a:t>
            </a:r>
            <a:r>
              <a:rPr lang="ar-MA" dirty="0">
                <a:sym typeface="Arial"/>
              </a:rPr>
              <a:t>الباء</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مع الحركات القصيرة والطويلة</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a:p>
            <a:pPr marL="266700" marR="0" lvl="0" indent="-266700" algn="r" defTabSz="914400" rtl="1" eaLnBrk="1" fontAlgn="auto" latinLnBrk="0" hangingPunct="1">
              <a:lnSpc>
                <a:spcPct val="100000"/>
              </a:lnSpc>
              <a:spcBef>
                <a:spcPts val="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خط : رسم الحرف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مع الحركات القصيرة والطويلة</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p:txBody>
      </p:sp>
      <p:sp>
        <p:nvSpPr>
          <p:cNvPr id="33" name="Espace réservé du texte 25">
            <a:extLst>
              <a:ext uri="{FF2B5EF4-FFF2-40B4-BE49-F238E27FC236}">
                <a16:creationId xmlns:a16="http://schemas.microsoft.com/office/drawing/2014/main" id="{76418DE7-BE45-4F67-687C-7173A12BC205}"/>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None/>
              <a:tabLst/>
              <a:defRPr/>
            </a:pPr>
            <a:endPar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قراءة :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حرف الباء مع التنوين</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خط : رسم الحرف</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مع</a:t>
            </a: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التنوين</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p:txBody>
      </p:sp>
      <p:sp>
        <p:nvSpPr>
          <p:cNvPr id="34" name="Espace réservé du texte 25">
            <a:extLst>
              <a:ext uri="{FF2B5EF4-FFF2-40B4-BE49-F238E27FC236}">
                <a16:creationId xmlns:a16="http://schemas.microsoft.com/office/drawing/2014/main" id="{1D581304-246A-58CA-886C-1FD769162936}"/>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قراءة :أراجع ما تعلمته</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إنتاج كتابي</a:t>
            </a:r>
          </a:p>
        </p:txBody>
      </p:sp>
      <p:sp>
        <p:nvSpPr>
          <p:cNvPr id="35" name="Espace réservé du texte 25">
            <a:extLst>
              <a:ext uri="{FF2B5EF4-FFF2-40B4-BE49-F238E27FC236}">
                <a16:creationId xmlns:a16="http://schemas.microsoft.com/office/drawing/2014/main" id="{2124341A-FD8A-B247-5B22-2126E665E6E7}"/>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استماع وتحدث</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قراءة :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حرف السين مع الحركات القصيرة والطويلة</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خط : رسم الحرف</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مع</a:t>
            </a:r>
            <a:r>
              <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 </a:t>
            </a:r>
            <a:r>
              <a:rPr kumimoji="0" lang="ar-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rPr>
              <a:t>الحركات القصيرة والطويلة</a:t>
            </a:r>
            <a:endParaRPr kumimoji="0" lang="tzm-Arab-MA"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sym typeface="Arial"/>
            </a:endParaRPr>
          </a:p>
        </p:txBody>
      </p:sp>
      <p:pic>
        <p:nvPicPr>
          <p:cNvPr id="2" name="Image 1" descr="Une image contenant Rectangle, conception&#10;&#10;Le contenu généré par l’IA peut être incorrect.">
            <a:extLst>
              <a:ext uri="{FF2B5EF4-FFF2-40B4-BE49-F238E27FC236}">
                <a16:creationId xmlns:a16="http://schemas.microsoft.com/office/drawing/2014/main" id="{D972E9F3-7FEF-C362-E7AA-5147E21F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77229" y="3452101"/>
            <a:ext cx="3831420" cy="1362012"/>
          </a:xfrm>
          <a:prstGeom prst="rect">
            <a:avLst/>
          </a:prstGeom>
        </p:spPr>
      </p:pic>
      <p:sp>
        <p:nvSpPr>
          <p:cNvPr id="3" name="Espace réservé du texte 5">
            <a:extLst>
              <a:ext uri="{FF2B5EF4-FFF2-40B4-BE49-F238E27FC236}">
                <a16:creationId xmlns:a16="http://schemas.microsoft.com/office/drawing/2014/main" id="{3186090C-9441-CF00-E50C-CE0F7DCB234A}"/>
              </a:ext>
            </a:extLst>
          </p:cNvPr>
          <p:cNvSpPr txBox="1">
            <a:spLocks/>
          </p:cNvSpPr>
          <p:nvPr/>
        </p:nvSpPr>
        <p:spPr>
          <a:xfrm>
            <a:off x="757652"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pPr>
            <a:r>
              <a:rPr lang="ar-MA" dirty="0">
                <a:solidFill>
                  <a:srgbClr val="424D7B"/>
                </a:solidFill>
              </a:rPr>
              <a:t>استماع وتحدث</a:t>
            </a:r>
          </a:p>
          <a:p>
            <a:pPr lvl="0" algn="r" rtl="1">
              <a:spcBef>
                <a:spcPts val="0"/>
              </a:spcBef>
              <a:buClr>
                <a:srgbClr val="424D7B"/>
              </a:buClr>
            </a:pPr>
            <a:r>
              <a:rPr lang="ar-MA" dirty="0">
                <a:solidFill>
                  <a:srgbClr val="424D7B"/>
                </a:solidFill>
              </a:rPr>
              <a:t>قراءة : دمج</a:t>
            </a:r>
          </a:p>
          <a:p>
            <a:pPr lvl="0" algn="r" rtl="1">
              <a:spcBef>
                <a:spcPts val="0"/>
              </a:spcBef>
              <a:buClr>
                <a:srgbClr val="424D7B"/>
              </a:buClr>
            </a:pPr>
            <a:r>
              <a:rPr lang="ar-MA" dirty="0">
                <a:solidFill>
                  <a:srgbClr val="424D7B"/>
                </a:solidFill>
              </a:rPr>
              <a:t>إملاء</a:t>
            </a:r>
          </a:p>
        </p:txBody>
      </p:sp>
      <p:sp>
        <p:nvSpPr>
          <p:cNvPr id="4" name="Organigramme : Terminateur 3">
            <a:extLst>
              <a:ext uri="{FF2B5EF4-FFF2-40B4-BE49-F238E27FC236}">
                <a16:creationId xmlns:a16="http://schemas.microsoft.com/office/drawing/2014/main" id="{0B480704-359F-A616-C7C8-6A1307F61C26}"/>
              </a:ext>
            </a:extLst>
          </p:cNvPr>
          <p:cNvSpPr/>
          <p:nvPr/>
        </p:nvSpPr>
        <p:spPr>
          <a:xfrm>
            <a:off x="2917910"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1600" b="1" i="0" u="none" strike="noStrike" kern="0" cap="none" spc="0" normalizeH="0" baseline="0" noProof="0" dirty="0">
                <a:ln>
                  <a:noFill/>
                </a:ln>
                <a:solidFill>
                  <a:srgbClr val="474F71"/>
                </a:solidFill>
                <a:effectLst/>
                <a:uLnTx/>
                <a:uFillTx/>
                <a:latin typeface="Dosis ExtraBold" pitchFamily="2" charset="0"/>
                <a:ea typeface="+mn-ea"/>
                <a:cs typeface="Arial" panose="020B0604020202020204" pitchFamily="34" charset="0"/>
                <a:sym typeface="Arial"/>
              </a:rPr>
              <a:t>اليوم</a:t>
            </a:r>
            <a:r>
              <a:rPr kumimoji="0" lang="fr-MA" sz="1600" b="1" i="0" u="none" strike="noStrike" kern="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sym typeface="Arial"/>
              </a:rPr>
              <a:t> 5 - </a:t>
            </a:r>
            <a:endParaRPr kumimoji="0" lang="ar-MA" sz="1600" b="1" i="0" u="none" strike="noStrike" kern="0" cap="none" spc="0" normalizeH="0" baseline="0" noProof="0" dirty="0">
              <a:ln>
                <a:noFill/>
              </a:ln>
              <a:solidFill>
                <a:srgbClr val="474F71"/>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583070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000" b="1" dirty="0">
                <a:solidFill>
                  <a:srgbClr val="A5A5A5"/>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000" dirty="0">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2" name="Image 1">
            <a:extLst>
              <a:ext uri="{FF2B5EF4-FFF2-40B4-BE49-F238E27FC236}">
                <a16:creationId xmlns:a16="http://schemas.microsoft.com/office/drawing/2014/main" id="{A09D1B80-01C9-898D-213F-905464163E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8B5B40FB-0F6B-F082-9E00-43929AB9996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4D8F712A-3205-5DDB-4043-05E97967DF5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B07B33BF-0918-DB49-C907-D6C43EBDE73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78ADD30F-BC3C-3320-15F9-18AB2BA5479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20" name="Rectangle 19">
            <a:extLst>
              <a:ext uri="{FF2B5EF4-FFF2-40B4-BE49-F238E27FC236}">
                <a16:creationId xmlns:a16="http://schemas.microsoft.com/office/drawing/2014/main" id="{9622961D-9C19-50E5-CB2D-B54C2E734A20}"/>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21" name="Rectangle 20">
            <a:extLst>
              <a:ext uri="{FF2B5EF4-FFF2-40B4-BE49-F238E27FC236}">
                <a16:creationId xmlns:a16="http://schemas.microsoft.com/office/drawing/2014/main" id="{900BAE23-5861-234C-F892-713C93AC13E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22" name="Rectangle 21">
            <a:extLst>
              <a:ext uri="{FF2B5EF4-FFF2-40B4-BE49-F238E27FC236}">
                <a16:creationId xmlns:a16="http://schemas.microsoft.com/office/drawing/2014/main" id="{205CA17B-14B9-312D-1321-978080FFFBF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pic>
        <p:nvPicPr>
          <p:cNvPr id="2" name="Image 1">
            <a:extLst>
              <a:ext uri="{FF2B5EF4-FFF2-40B4-BE49-F238E27FC236}">
                <a16:creationId xmlns:a16="http://schemas.microsoft.com/office/drawing/2014/main" id="{6CBC2647-EC13-2155-AFE4-2967B627D1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73B90EAD-66D1-F2B7-DB4D-13640EE120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FFBD3FE0-5C8A-78F6-C4ED-B203E872F8B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799F6C97-7E26-0B74-0B60-70A8E96C698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0220682-E50C-C4BE-ED18-5FCA63F0EF8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افتتاح الحصة</a:t>
            </a:r>
          </a:p>
        </p:txBody>
      </p:sp>
      <p:sp>
        <p:nvSpPr>
          <p:cNvPr id="18" name="Rectangle 17">
            <a:extLst>
              <a:ext uri="{FF2B5EF4-FFF2-40B4-BE49-F238E27FC236}">
                <a16:creationId xmlns:a16="http://schemas.microsoft.com/office/drawing/2014/main" id="{A02967B1-74DD-7C46-0527-DC7DD4AE298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sym typeface="Arial"/>
              </a:rPr>
              <a:t>استـماع وتحدث</a:t>
            </a:r>
          </a:p>
        </p:txBody>
      </p:sp>
      <p:sp>
        <p:nvSpPr>
          <p:cNvPr id="19" name="Rectangle 18">
            <a:extLst>
              <a:ext uri="{FF2B5EF4-FFF2-40B4-BE49-F238E27FC236}">
                <a16:creationId xmlns:a16="http://schemas.microsoft.com/office/drawing/2014/main" id="{F34660FF-A0F4-7968-E6C6-DE9650A5BEE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اختــتام الحــصة</a:t>
            </a:r>
          </a:p>
        </p:txBody>
      </p:sp>
      <p:sp>
        <p:nvSpPr>
          <p:cNvPr id="22" name="Rectangle 21">
            <a:extLst>
              <a:ext uri="{FF2B5EF4-FFF2-40B4-BE49-F238E27FC236}">
                <a16:creationId xmlns:a16="http://schemas.microsoft.com/office/drawing/2014/main" id="{8A4B03FC-6261-C961-A928-395C5D5FD99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sym typeface="Arial"/>
              </a:rPr>
              <a:t>قراءة/ كتابة</a:t>
            </a:r>
          </a:p>
        </p:txBody>
      </p:sp>
      <p:sp>
        <p:nvSpPr>
          <p:cNvPr id="10" name="Titre 6">
            <a:extLst>
              <a:ext uri="{FF2B5EF4-FFF2-40B4-BE49-F238E27FC236}">
                <a16:creationId xmlns:a16="http://schemas.microsoft.com/office/drawing/2014/main" id="{8990B488-C198-8445-F392-87545692C41A}"/>
              </a:ext>
            </a:extLst>
          </p:cNvPr>
          <p:cNvSpPr>
            <a:spLocks noGrp="1"/>
          </p:cNvSpPr>
          <p:nvPr>
            <p:ph type="title"/>
          </p:nvPr>
        </p:nvSpPr>
        <p:spPr>
          <a:xfrm>
            <a:off x="611999" y="756980"/>
            <a:ext cx="6840000" cy="612000"/>
          </a:xfrm>
        </p:spPr>
        <p:txBody>
          <a:bodyPr>
            <a:noAutofit/>
          </a:bodyPr>
          <a:lstStyle/>
          <a:p>
            <a:r>
              <a:rPr lang="tzm-Arab-MA" sz="2400" b="1" dirty="0">
                <a:latin typeface="Microsoft Uighur" panose="02000000000000000000" pitchFamily="2" charset="-78"/>
                <a:cs typeface="Microsoft Uighur" panose="02000000000000000000" pitchFamily="2" charset="-78"/>
              </a:rPr>
              <a:t>قفوا، سنقوم ببعض التمرينات</a:t>
            </a:r>
            <a:r>
              <a:rPr lang="fr-FR" sz="2400" b="1" dirty="0">
                <a:latin typeface="Microsoft Uighur" panose="02000000000000000000" pitchFamily="2" charset="-78"/>
                <a:cs typeface="Microsoft Uighur" panose="02000000000000000000" pitchFamily="2" charset="-78"/>
              </a:rPr>
              <a:t> </a:t>
            </a:r>
            <a:r>
              <a:rPr lang="tzm-Arab-MA" sz="2400" b="1" dirty="0">
                <a:latin typeface="Microsoft Uighur" panose="02000000000000000000" pitchFamily="2" charset="-78"/>
                <a:cs typeface="Microsoft Uighur" panose="02000000000000000000" pitchFamily="2" charset="-78"/>
              </a:rPr>
              <a:t> يساير المتعلمون الحركات المقترحة على الأنشودة.</a:t>
            </a:r>
            <a:endParaRPr lang="fr-FR" sz="2400" b="1" dirty="0">
              <a:latin typeface="Microsoft Uighur" panose="02000000000000000000" pitchFamily="2" charset="-78"/>
              <a:cs typeface="Microsoft Uighur" panose="02000000000000000000" pitchFamily="2" charset="-78"/>
            </a:endParaRPr>
          </a:p>
        </p:txBody>
      </p:sp>
      <p:pic>
        <p:nvPicPr>
          <p:cNvPr id="11" name="Espace réservé pour une image  14" descr="Une image contenant capture d’écran, Graphique, Bleu électrique, conception&#10;&#10;Le contenu généré par l’IA peut être incorrect.">
            <a:extLst>
              <a:ext uri="{FF2B5EF4-FFF2-40B4-BE49-F238E27FC236}">
                <a16:creationId xmlns:a16="http://schemas.microsoft.com/office/drawing/2014/main" id="{7CE45857-743E-6589-B02D-D1DCC4E752F5}"/>
              </a:ext>
            </a:extLst>
          </p:cNvPr>
          <p:cNvPicPr>
            <a:picLocks noChangeAspect="1"/>
          </p:cNvPicPr>
          <p:nvPr/>
        </p:nvPicPr>
        <p:blipFill>
          <a:blip r:embed="rId9">
            <a:extLst>
              <a:ext uri="{28A0092B-C50C-407E-A947-70E740481C1C}">
                <a14:useLocalDpi xmlns:a14="http://schemas.microsoft.com/office/drawing/2010/main" val="0"/>
              </a:ext>
            </a:extLst>
          </a:blip>
          <a:srcRect t="96" b="96"/>
          <a:stretch>
            <a:fillRect/>
          </a:stretch>
        </p:blipFill>
        <p:spPr>
          <a:xfrm>
            <a:off x="7955267" y="738000"/>
            <a:ext cx="828000" cy="828000"/>
          </a:xfrm>
          <a:prstGeom prst="rect">
            <a:avLst/>
          </a:prstGeom>
        </p:spPr>
      </p:pic>
      <p:pic>
        <p:nvPicPr>
          <p:cNvPr id="12" name="Image 11" descr="Une image contenant noir, obscurité&#10;&#10;Le contenu généré par l’IA peut être incorrect.">
            <a:extLst>
              <a:ext uri="{FF2B5EF4-FFF2-40B4-BE49-F238E27FC236}">
                <a16:creationId xmlns:a16="http://schemas.microsoft.com/office/drawing/2014/main" id="{58D1186C-1B1A-0487-C312-1EDD84CDFF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13" name="Image 12" descr="Une image contenant noir, obscurité&#10;&#10;Le contenu généré par l’IA peut être incorrect.">
            <a:extLst>
              <a:ext uri="{FF2B5EF4-FFF2-40B4-BE49-F238E27FC236}">
                <a16:creationId xmlns:a16="http://schemas.microsoft.com/office/drawing/2014/main" id="{ECAE74AD-11B9-1365-E102-9DB744925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694944" y="6023156"/>
            <a:ext cx="520692" cy="520694"/>
          </a:xfrm>
          <a:prstGeom prst="rect">
            <a:avLst/>
          </a:prstGeom>
        </p:spPr>
      </p:pic>
      <p:pic>
        <p:nvPicPr>
          <p:cNvPr id="14" name="FINALE -  أَرْسُمُ مَامَا أَرْسُمُ بَابَا بِالْأَلْوَانْ V2-1080p-251021">
            <a:hlinkClick r:id="" action="ppaction://media"/>
            <a:extLst>
              <a:ext uri="{FF2B5EF4-FFF2-40B4-BE49-F238E27FC236}">
                <a16:creationId xmlns:a16="http://schemas.microsoft.com/office/drawing/2014/main" id="{E5A63587-11E8-DD3A-4AA0-7E9B696DFD9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a:ln>
            <a:noFill/>
          </a:ln>
          <a:effectLst>
            <a:softEdge rad="112500"/>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311" fill="hold"/>
                                        <p:tgtEl>
                                          <p:spTgt spid="14"/>
                                        </p:tgtEl>
                                      </p:cBhvr>
                                    </p:cmd>
                                  </p:childTnLst>
                                </p:cTn>
                              </p:par>
                            </p:childTnLst>
                          </p:cTn>
                        </p:par>
                        <p:par>
                          <p:cTn id="11" fill="hold">
                            <p:stCondLst>
                              <p:cond delay="84311"/>
                            </p:stCondLst>
                            <p:childTnLst>
                              <p:par>
                                <p:cTn id="12" presetID="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vol="80000">
                <p:cTn id="19" fill="hold" display="0">
                  <p:stCondLst>
                    <p:cond delay="indefinite"/>
                  </p:stCondLst>
                </p:cTn>
                <p:tgtEl>
                  <p:spTgt spid="1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1912776" y="3014118"/>
            <a:ext cx="5133159"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sym typeface="Arial"/>
              </a:rPr>
              <a:t>الدمج: قراءة كلمات وجمل تتضمن الحروف المقدمة. </a:t>
            </a:r>
          </a:p>
          <a:p>
            <a:pPr lvl="0" algn="r" rtl="1">
              <a:buClr>
                <a:srgbClr val="424D7B"/>
              </a:buClr>
              <a:buSzPct val="50000"/>
            </a:pPr>
            <a:r>
              <a:rPr lang="ar-MA" sz="2800" b="1" dirty="0">
                <a:cs typeface="Microsoft Uighur" panose="02000000000000000000" pitchFamily="2" charset="-78"/>
                <a:sym typeface="Arial"/>
              </a:rPr>
              <a:t>إملاء.</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 typeface="Arial"/>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MA" sz="1800" b="1"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rPr>
              <a:t>3</a:t>
            </a:r>
            <a:endParaRPr kumimoji="0" lang="fr-FR" sz="18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12" name="Espace réservé pour une image  20">
            <a:extLst>
              <a:ext uri="{FF2B5EF4-FFF2-40B4-BE49-F238E27FC236}">
                <a16:creationId xmlns:a16="http://schemas.microsoft.com/office/drawing/2014/main" id="{BDDD42D8-F4CD-B8D6-17DC-D56BE97CCE9A}"/>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897899" y="1783140"/>
            <a:ext cx="540000" cy="540000"/>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5" name="Titre 34">
            <a:extLst>
              <a:ext uri="{FF2B5EF4-FFF2-40B4-BE49-F238E27FC236}">
                <a16:creationId xmlns:a16="http://schemas.microsoft.com/office/drawing/2014/main" id="{08B48362-F078-0500-276E-78582B1A1213}"/>
              </a:ext>
            </a:extLst>
          </p:cNvPr>
          <p:cNvSpPr>
            <a:spLocks noGrp="1"/>
          </p:cNvSpPr>
          <p:nvPr>
            <p:ph type="title"/>
          </p:nvPr>
        </p:nvSpPr>
        <p:spPr/>
        <p:txBody>
          <a:bodyPr>
            <a:normAutofit/>
          </a:bodyPr>
          <a:lstStyle/>
          <a:p>
            <a:pPr>
              <a:buClr>
                <a:srgbClr val="A5A5A5"/>
              </a:buClr>
            </a:pPr>
            <a:r>
              <a:rPr lang="tzm-Arab-MA" sz="2400" b="1" kern="1200" dirty="0">
                <a:latin typeface="Microsoft Uighur" panose="02000000000000000000" pitchFamily="2" charset="-78"/>
                <a:cs typeface="Microsoft Uighur" panose="02000000000000000000" pitchFamily="2" charset="-78"/>
                <a:sym typeface="Dosis Medium"/>
              </a:rPr>
              <a:t>اليوم </a:t>
            </a:r>
            <a:r>
              <a:rPr lang="ar-MA" sz="2400" b="1" kern="1200" dirty="0">
                <a:latin typeface="Microsoft Uighur" panose="02000000000000000000" pitchFamily="2" charset="-78"/>
                <a:cs typeface="Microsoft Uighur" panose="02000000000000000000" pitchFamily="2" charset="-78"/>
                <a:sym typeface="Dosis Medium"/>
              </a:rPr>
              <a:t>سنتعلم كيف نقرأ كلمات وجملا تتضمن الحروف التي تعرفنا عليها</a:t>
            </a:r>
            <a:r>
              <a:rPr lang="tzm-Arab-MA" sz="2400" b="1" kern="1200" dirty="0">
                <a:latin typeface="Microsoft Uighur" panose="02000000000000000000" pitchFamily="2" charset="-78"/>
                <a:cs typeface="Microsoft Uighur" panose="02000000000000000000" pitchFamily="2" charset="-78"/>
                <a:sym typeface="Dosis Medium"/>
              </a:rPr>
              <a:t>.</a:t>
            </a:r>
            <a:endParaRPr lang="fr-FR" sz="2400" b="1" kern="1200" dirty="0">
              <a:latin typeface="Microsoft Uighur" panose="02000000000000000000" pitchFamily="2" charset="-78"/>
              <a:cs typeface="Microsoft Uighur" panose="02000000000000000000" pitchFamily="2" charset="-78"/>
              <a:sym typeface="Dosis Medium"/>
            </a:endParaRPr>
          </a:p>
        </p:txBody>
      </p:sp>
      <p:pic>
        <p:nvPicPr>
          <p:cNvPr id="41" name="Espace réservé pour une image  40">
            <a:extLst>
              <a:ext uri="{FF2B5EF4-FFF2-40B4-BE49-F238E27FC236}">
                <a16:creationId xmlns:a16="http://schemas.microsoft.com/office/drawing/2014/main" id="{D4898590-210F-EC8D-41B6-A2ED8E5739CC}"/>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sp>
        <p:nvSpPr>
          <p:cNvPr id="5" name="Google Shape;1697;p99">
            <a:extLst>
              <a:ext uri="{FF2B5EF4-FFF2-40B4-BE49-F238E27FC236}">
                <a16:creationId xmlns:a16="http://schemas.microsoft.com/office/drawing/2014/main" id="{13D3275C-EA7C-C6A9-A0B0-0D38EC930A37}"/>
              </a:ext>
            </a:extLst>
          </p:cNvPr>
          <p:cNvSpPr txBox="1"/>
          <p:nvPr/>
        </p:nvSpPr>
        <p:spPr>
          <a:xfrm>
            <a:off x="3948130" y="2394692"/>
            <a:ext cx="2658634" cy="18620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MA" sz="11500" b="1" dirty="0">
                <a:solidFill>
                  <a:schemeClr val="bg1"/>
                </a:solidFill>
                <a:latin typeface="Calibri"/>
                <a:ea typeface="Calibri"/>
                <a:cs typeface="Calibri"/>
                <a:sym typeface="Calibri"/>
              </a:rPr>
              <a:t>م - ر</a:t>
            </a:r>
            <a:endParaRPr sz="5400" b="1" dirty="0">
              <a:solidFill>
                <a:schemeClr val="bg1"/>
              </a:solidFill>
              <a:latin typeface="Calibri"/>
              <a:ea typeface="Calibri"/>
              <a:cs typeface="Calibri"/>
              <a:sym typeface="Calibri"/>
            </a:endParaRPr>
          </a:p>
        </p:txBody>
      </p:sp>
      <p:pic>
        <p:nvPicPr>
          <p:cNvPr id="3" name="Image 2">
            <a:extLst>
              <a:ext uri="{FF2B5EF4-FFF2-40B4-BE49-F238E27FC236}">
                <a16:creationId xmlns:a16="http://schemas.microsoft.com/office/drawing/2014/main" id="{23A0CF9A-5807-5E6B-1805-EA364C765D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60BBF373-5B78-7FAC-9B29-E7BB9655A4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7302EF6-E101-3289-2BE0-A4F7B555705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71A4DAE-5ED0-79A0-D896-6DFA2AE787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E54B037-877D-1060-4273-065607D5F57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AB645B44-14D6-822C-ECBC-2BC23B26E0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id="{90061DDD-F1CA-9C24-32E8-C9E2C503C8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id="{67CE521D-7F8D-73EB-888D-D85601996EB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
        <p:nvSpPr>
          <p:cNvPr id="12" name="Google Shape;2404;p107">
            <a:extLst>
              <a:ext uri="{FF2B5EF4-FFF2-40B4-BE49-F238E27FC236}">
                <a16:creationId xmlns:a16="http://schemas.microsoft.com/office/drawing/2014/main" id="{B204DDD5-65D1-7254-61F8-0CBF5FAD7FE6}"/>
              </a:ext>
            </a:extLst>
          </p:cNvPr>
          <p:cNvSpPr/>
          <p:nvPr/>
        </p:nvSpPr>
        <p:spPr>
          <a:xfrm>
            <a:off x="4971319" y="277106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lvl="0" algn="ctr"/>
            <a:r>
              <a:rPr lang="ar-MA" sz="9600" b="1" dirty="0">
                <a:solidFill>
                  <a:schemeClr val="accent5">
                    <a:lumMod val="50000"/>
                  </a:schemeClr>
                </a:solidFill>
                <a:latin typeface="Microsoft Uighur" panose="02000000000000000000" pitchFamily="2" charset="-78"/>
                <a:cs typeface="Microsoft Uighur" panose="02000000000000000000" pitchFamily="2" charset="-78"/>
                <a:sym typeface="Calibri"/>
              </a:rPr>
              <a:t>ب</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
        <p:nvSpPr>
          <p:cNvPr id="13" name="Google Shape;2404;p107">
            <a:extLst>
              <a:ext uri="{FF2B5EF4-FFF2-40B4-BE49-F238E27FC236}">
                <a16:creationId xmlns:a16="http://schemas.microsoft.com/office/drawing/2014/main" id="{791D040E-CCEB-CD65-25F2-F237243F7419}"/>
              </a:ext>
            </a:extLst>
          </p:cNvPr>
          <p:cNvSpPr/>
          <p:nvPr/>
        </p:nvSpPr>
        <p:spPr>
          <a:xfrm>
            <a:off x="2038293" y="277106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rtl="0">
              <a:spcBef>
                <a:spcPts val="0"/>
              </a:spcBef>
              <a:spcAft>
                <a:spcPts val="0"/>
              </a:spcAft>
              <a:buNone/>
            </a:pPr>
            <a:r>
              <a:rPr lang="ar-MA" sz="9600" dirty="0">
                <a:solidFill>
                  <a:srgbClr val="434E7B"/>
                </a:solidFill>
                <a:latin typeface="Microsoft Uighur" panose="02000000000000000000" pitchFamily="2" charset="-78"/>
                <a:cs typeface="Microsoft Uighur" panose="02000000000000000000" pitchFamily="2" charset="-78"/>
                <a:sym typeface="Calibri"/>
              </a:rPr>
              <a:t>س</a:t>
            </a:r>
            <a:endParaRPr sz="9600" dirty="0">
              <a:solidFill>
                <a:srgbClr val="434E7B"/>
              </a:solidFill>
              <a:latin typeface="Microsoft Uighur" panose="02000000000000000000" pitchFamily="2" charset="-78"/>
              <a:cs typeface="Microsoft Uighur" panose="02000000000000000000" pitchFamily="2" charset="-78"/>
              <a:sym typeface="Calibri"/>
            </a:endParaRPr>
          </a:p>
        </p:txBody>
      </p:sp>
    </p:spTree>
    <p:extLst>
      <p:ext uri="{BB962C8B-B14F-4D97-AF65-F5344CB8AC3E}">
        <p14:creationId xmlns:p14="http://schemas.microsoft.com/office/powerpoint/2010/main" val="190959703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C615-53AD-BF18-D5AB-DCDEDA2A967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AE0EFE9-0248-AA41-E103-91B8754FAC9D}"/>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a:t>
            </a:r>
            <a:endParaRPr lang="fr-FR" sz="20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81016653-8D88-B066-B96B-55792A7AE0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6F1CFC53-D316-6BBE-8811-AF31E1C226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A7467146-65DF-A2A0-256B-0A29E78C50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06197D5A-67CF-C44E-A9D5-7D235AB7A7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FEC116D6-EAC1-76DA-4786-8FD12031EDD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0" name="Rectangle 19">
            <a:extLst>
              <a:ext uri="{FF2B5EF4-FFF2-40B4-BE49-F238E27FC236}">
                <a16:creationId xmlns:a16="http://schemas.microsoft.com/office/drawing/2014/main" id="{B04ED6F8-3563-FFA4-98DA-8C1B010AFE6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052D110A-1107-8DFA-10F6-5316C9DA489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94C69074-482E-CE96-2ACB-0ED7689DF99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28" name="Espace réservé pour une image  27" descr="Une image contenant dessin humoristique, clipart, illustration, Dessin animé&#10;&#10;Le contenu généré par l’IA peut être incorrect.">
            <a:extLst>
              <a:ext uri="{FF2B5EF4-FFF2-40B4-BE49-F238E27FC236}">
                <a16:creationId xmlns:a16="http://schemas.microsoft.com/office/drawing/2014/main" id="{0FB80A68-23DF-0510-EAEB-A3E2D39D5748}"/>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E83A1091-4AC4-196A-6FF6-4AD9547C74D3}"/>
              </a:ext>
            </a:extLst>
          </p:cNvPr>
          <p:cNvPicPr>
            <a:picLocks noChangeAspect="1"/>
          </p:cNvPicPr>
          <p:nvPr/>
        </p:nvPicPr>
        <p:blipFill>
          <a:blip r:embed="rId7"/>
          <a:stretch>
            <a:fillRect/>
          </a:stretch>
        </p:blipFill>
        <p:spPr>
          <a:xfrm>
            <a:off x="381835" y="2884427"/>
            <a:ext cx="8406270" cy="2154278"/>
          </a:xfrm>
          <a:prstGeom prst="rect">
            <a:avLst/>
          </a:prstGeom>
        </p:spPr>
      </p:pic>
    </p:spTree>
    <p:extLst>
      <p:ext uri="{BB962C8B-B14F-4D97-AF65-F5344CB8AC3E}">
        <p14:creationId xmlns:p14="http://schemas.microsoft.com/office/powerpoint/2010/main" val="232358857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989B018-9D80-0B40-AC35-C9FDFD0B5187}"/>
              </a:ext>
            </a:extLst>
          </p:cNvPr>
          <p:cNvSpPr>
            <a:spLocks noGrp="1"/>
          </p:cNvSpPr>
          <p:nvPr>
            <p:ph type="title"/>
          </p:nvPr>
        </p:nvSpPr>
        <p:spPr/>
        <p:txBody>
          <a:bodyPr>
            <a:normAutofit/>
          </a:bodyPr>
          <a:lstStyle/>
          <a:p>
            <a:r>
              <a:rPr lang="tzm-Arab-MA" sz="2400" b="1" kern="1200" dirty="0">
                <a:latin typeface="Microsoft Uighur" panose="02000000000000000000" pitchFamily="2" charset="-78"/>
                <a:cs typeface="Microsoft Uighur" panose="02000000000000000000" pitchFamily="2" charset="-78"/>
                <a:sym typeface="Dosis Medium"/>
              </a:rPr>
              <a:t>من يقرأ ؟</a:t>
            </a:r>
            <a:r>
              <a:rPr lang="ar-MA" sz="2400" b="1" kern="1200" dirty="0">
                <a:latin typeface="Microsoft Uighur" panose="02000000000000000000" pitchFamily="2" charset="-78"/>
                <a:cs typeface="Microsoft Uighur" panose="02000000000000000000" pitchFamily="2" charset="-78"/>
                <a:sym typeface="Dosis Medium"/>
              </a:rPr>
              <a:t> (</a:t>
            </a:r>
            <a:r>
              <a:rPr lang="ar-MA" sz="2400" i="1" kern="1200" dirty="0">
                <a:latin typeface="Microsoft Uighur" panose="02000000000000000000" pitchFamily="2" charset="-78"/>
                <a:cs typeface="Microsoft Uighur" panose="02000000000000000000" pitchFamily="2" charset="-78"/>
                <a:sym typeface="Dosis Medium"/>
              </a:rPr>
              <a:t>خاص بالفئة د)</a:t>
            </a:r>
            <a:endParaRPr lang="fr-FR" sz="2400" i="1" dirty="0"/>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5D2D961D-1F03-CB05-12D5-2BDCF996BB51}"/>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11" name="Image 10">
            <a:extLst>
              <a:ext uri="{FF2B5EF4-FFF2-40B4-BE49-F238E27FC236}">
                <a16:creationId xmlns:a16="http://schemas.microsoft.com/office/drawing/2014/main" id="{B7A4726C-4B9B-9BB3-768F-C017C2E80D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39E7ACF6-7FE9-75A6-F683-47CA4AF8A6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B0E71279-22C6-02FF-E4D9-29FFDB98143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79BBF7CD-E859-6CD8-C91E-218E09A8C0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4220192C-C12D-FB83-44DF-05EB33ABB96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0" name="Rectangle 19">
            <a:extLst>
              <a:ext uri="{FF2B5EF4-FFF2-40B4-BE49-F238E27FC236}">
                <a16:creationId xmlns:a16="http://schemas.microsoft.com/office/drawing/2014/main" id="{630E3D0D-FD1C-092D-363A-D2CCA48B9C6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1E13CFF9-5354-5E99-1212-401BAE777CF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419C6560-2CBC-AAA2-2959-9764FBFC521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3" name="Image 2">
            <a:extLst>
              <a:ext uri="{FF2B5EF4-FFF2-40B4-BE49-F238E27FC236}">
                <a16:creationId xmlns:a16="http://schemas.microsoft.com/office/drawing/2014/main" id="{8C49D24F-F02F-2045-C614-59B6A6ABFB3E}"/>
              </a:ext>
            </a:extLst>
          </p:cNvPr>
          <p:cNvPicPr>
            <a:picLocks noChangeAspect="1"/>
          </p:cNvPicPr>
          <p:nvPr/>
        </p:nvPicPr>
        <p:blipFill>
          <a:blip r:embed="rId7"/>
          <a:stretch>
            <a:fillRect/>
          </a:stretch>
        </p:blipFill>
        <p:spPr>
          <a:xfrm>
            <a:off x="381835" y="4272955"/>
            <a:ext cx="8406270" cy="2154278"/>
          </a:xfrm>
          <a:prstGeom prst="rect">
            <a:avLst/>
          </a:prstGeom>
        </p:spPr>
      </p:pic>
    </p:spTree>
    <p:extLst>
      <p:ext uri="{BB962C8B-B14F-4D97-AF65-F5344CB8AC3E}">
        <p14:creationId xmlns:p14="http://schemas.microsoft.com/office/powerpoint/2010/main" val="200923243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2115BBF7-486A-C30E-1FC2-5EB3CAB3176B}"/>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a:t>
            </a:r>
            <a:endParaRPr lang="fr-FR" sz="20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3CFB76B3-D97F-F128-C730-129D87D6CF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37702860-19B1-8C32-02A5-210D1EEBC4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3E4E7E42-E8BD-6637-995D-69717A1921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8E4D375B-0150-390D-D652-CC61638222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F042AAC9-E9E2-F291-074D-18BA6B273AD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0" name="Rectangle 19">
            <a:extLst>
              <a:ext uri="{FF2B5EF4-FFF2-40B4-BE49-F238E27FC236}">
                <a16:creationId xmlns:a16="http://schemas.microsoft.com/office/drawing/2014/main" id="{24F99840-3A38-58F6-1B3F-15407F4C51F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439DEDAC-56A2-FFDA-2F16-1D35E1D7C3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823B636E-4D0C-4CE8-340B-0751AA04B8F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8" name="Espace réservé pour une image  27" descr="Une image contenant dessin humoristique, clipart, illustration, Dessin animé&#10;&#10;Le contenu généré par l’IA peut être incorrect.">
            <a:extLst>
              <a:ext uri="{FF2B5EF4-FFF2-40B4-BE49-F238E27FC236}">
                <a16:creationId xmlns:a16="http://schemas.microsoft.com/office/drawing/2014/main" id="{6C167CFE-4C10-432D-4F98-6FFF924AB233}"/>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E36D9CB6-1CB3-CEDE-F9FC-E82FBD618467}"/>
              </a:ext>
            </a:extLst>
          </p:cNvPr>
          <p:cNvPicPr>
            <a:picLocks noChangeAspect="1"/>
          </p:cNvPicPr>
          <p:nvPr/>
        </p:nvPicPr>
        <p:blipFill>
          <a:blip r:embed="rId7"/>
          <a:stretch>
            <a:fillRect/>
          </a:stretch>
        </p:blipFill>
        <p:spPr>
          <a:xfrm>
            <a:off x="2030011" y="1481667"/>
            <a:ext cx="5097597" cy="5075766"/>
          </a:xfrm>
          <a:prstGeom prst="rect">
            <a:avLst/>
          </a:prstGeom>
        </p:spPr>
      </p:pic>
    </p:spTree>
    <p:extLst>
      <p:ext uri="{BB962C8B-B14F-4D97-AF65-F5344CB8AC3E}">
        <p14:creationId xmlns:p14="http://schemas.microsoft.com/office/powerpoint/2010/main" val="1979600263"/>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AD25E-F1C7-1D79-1A52-CDD9B92925E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60A0A36-8C60-9110-414B-6915F85F7DB4}"/>
              </a:ext>
            </a:extLst>
          </p:cNvPr>
          <p:cNvSpPr>
            <a:spLocks noGrp="1"/>
          </p:cNvSpPr>
          <p:nvPr>
            <p:ph type="title"/>
          </p:nvPr>
        </p:nvSpPr>
        <p:spPr/>
        <p:txBody>
          <a:bodyPr>
            <a:noAutofit/>
          </a:bodyPr>
          <a:lstStyle/>
          <a:p>
            <a:pPr>
              <a:buClr>
                <a:srgbClr val="A5A5A5"/>
              </a:buClr>
            </a:pP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ar-MA"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خاص بمن يحتاجون التدرب على الدمج)</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48CE104E-4571-799B-B060-15D672BF7F0B}"/>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id="{62BCB71C-B7C5-E28C-6ECA-92C677069F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3DE0B96A-1E98-AC93-23FE-65A0C69717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AB0773B3-F8AB-B236-76A4-262EB04C0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E812DB48-E8F4-870F-633C-CF21014160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09B003F6-7BFB-3EC8-62CF-DDF9512E98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0" name="Rectangle 19">
            <a:extLst>
              <a:ext uri="{FF2B5EF4-FFF2-40B4-BE49-F238E27FC236}">
                <a16:creationId xmlns:a16="http://schemas.microsoft.com/office/drawing/2014/main" id="{7A13332B-1331-1311-60FC-C0F411E9415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42034E1D-DE84-14C5-C4CD-CC469BEBE9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9ECF3171-B6B9-D884-371B-A412B080AF4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3" name="Image 2">
            <a:extLst>
              <a:ext uri="{FF2B5EF4-FFF2-40B4-BE49-F238E27FC236}">
                <a16:creationId xmlns:a16="http://schemas.microsoft.com/office/drawing/2014/main" id="{4BC8311F-40FC-7834-9CAC-7B6C40E03A9B}"/>
              </a:ext>
            </a:extLst>
          </p:cNvPr>
          <p:cNvPicPr>
            <a:picLocks noChangeAspect="1"/>
          </p:cNvPicPr>
          <p:nvPr/>
        </p:nvPicPr>
        <p:blipFill>
          <a:blip r:embed="rId7"/>
          <a:stretch>
            <a:fillRect/>
          </a:stretch>
        </p:blipFill>
        <p:spPr>
          <a:xfrm>
            <a:off x="2030011" y="1481667"/>
            <a:ext cx="5097597" cy="5075766"/>
          </a:xfrm>
          <a:prstGeom prst="rect">
            <a:avLst/>
          </a:prstGeom>
        </p:spPr>
      </p:pic>
    </p:spTree>
    <p:extLst>
      <p:ext uri="{BB962C8B-B14F-4D97-AF65-F5344CB8AC3E}">
        <p14:creationId xmlns:p14="http://schemas.microsoft.com/office/powerpoint/2010/main" val="146050073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73B08-462B-16D8-CA10-517A185AAC6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11631A01-04ED-3930-2D94-2344D9E3097C}"/>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08D58AB0-ECCD-CB4D-BD7C-5103A5FBD5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504EDFBF-D11D-DB78-3DA5-4951B12A15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3D2E47CC-07D0-4D7A-AB79-B278EE6120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2AAE4EFF-A81B-D2A4-F7C4-4BEDCF03DE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3E98AD46-B351-0B8A-B68D-51E3F092FC4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9" name="Rectangle 18">
            <a:extLst>
              <a:ext uri="{FF2B5EF4-FFF2-40B4-BE49-F238E27FC236}">
                <a16:creationId xmlns:a16="http://schemas.microsoft.com/office/drawing/2014/main" id="{13097DA6-C159-CEB3-8EDB-49BEC00D8E2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848FB6DE-A2AE-3ACC-4EA1-91D070B0679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9DB389A0-E00E-1F0A-81CF-9317E55F92C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6" name="Espace réservé pour une image  25" descr="Une image contenant dessin humoristique, clipart, illustration, Dessin animé&#10;&#10;Le contenu généré par l’IA peut être incorrect.">
            <a:extLst>
              <a:ext uri="{FF2B5EF4-FFF2-40B4-BE49-F238E27FC236}">
                <a16:creationId xmlns:a16="http://schemas.microsoft.com/office/drawing/2014/main" id="{8EE3B359-9F8A-034A-194A-A8BF06AFB26E}"/>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8E59F4C7-2239-4385-60C3-C6738EED0088}"/>
              </a:ext>
            </a:extLst>
          </p:cNvPr>
          <p:cNvPicPr>
            <a:picLocks noChangeAspect="1"/>
          </p:cNvPicPr>
          <p:nvPr/>
        </p:nvPicPr>
        <p:blipFill>
          <a:blip r:embed="rId7"/>
          <a:stretch>
            <a:fillRect/>
          </a:stretch>
        </p:blipFill>
        <p:spPr>
          <a:xfrm>
            <a:off x="1589278" y="3330983"/>
            <a:ext cx="6254655" cy="1049732"/>
          </a:xfrm>
          <a:prstGeom prst="rect">
            <a:avLst/>
          </a:prstGeom>
        </p:spPr>
      </p:pic>
      <p:pic>
        <p:nvPicPr>
          <p:cNvPr id="7" name="Image 6">
            <a:extLst>
              <a:ext uri="{FF2B5EF4-FFF2-40B4-BE49-F238E27FC236}">
                <a16:creationId xmlns:a16="http://schemas.microsoft.com/office/drawing/2014/main" id="{4F92D572-0B8A-9679-F939-BD01154388CB}"/>
              </a:ext>
            </a:extLst>
          </p:cNvPr>
          <p:cNvPicPr>
            <a:picLocks noChangeAspect="1"/>
          </p:cNvPicPr>
          <p:nvPr/>
        </p:nvPicPr>
        <p:blipFill>
          <a:blip r:embed="rId8"/>
          <a:stretch>
            <a:fillRect/>
          </a:stretch>
        </p:blipFill>
        <p:spPr>
          <a:xfrm>
            <a:off x="1494331" y="4597893"/>
            <a:ext cx="6397085" cy="1049732"/>
          </a:xfrm>
          <a:prstGeom prst="rect">
            <a:avLst/>
          </a:prstGeom>
        </p:spPr>
      </p:pic>
    </p:spTree>
    <p:extLst>
      <p:ext uri="{BB962C8B-B14F-4D97-AF65-F5344CB8AC3E}">
        <p14:creationId xmlns:p14="http://schemas.microsoft.com/office/powerpoint/2010/main" val="1836091696"/>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5E12F-3392-77BD-AF9E-D8024BFCF89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6451A83-EB46-4BE7-B0A5-09121A6819AE}"/>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كلكم ستمرون للقراءة.</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8435DBBF-A3DD-F76A-105D-2C5850AF47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82345B33-ED0A-C209-4D89-B1CAB40874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12560B57-DDBE-FC33-69D4-D1896B56FC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80B5FDC8-82C2-6955-C2CF-307FAB58B5A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6004EED5-9455-7389-144F-30560CBC21B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9" name="Rectangle 18">
            <a:extLst>
              <a:ext uri="{FF2B5EF4-FFF2-40B4-BE49-F238E27FC236}">
                <a16:creationId xmlns:a16="http://schemas.microsoft.com/office/drawing/2014/main" id="{AEFAFAFF-A9F5-766A-2E50-938834792E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EBFFE913-7832-02CC-8FA0-42860EE6E8D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CF803FF7-FEE2-089C-201D-7781AE5AB53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3" name="Image 2">
            <a:extLst>
              <a:ext uri="{FF2B5EF4-FFF2-40B4-BE49-F238E27FC236}">
                <a16:creationId xmlns:a16="http://schemas.microsoft.com/office/drawing/2014/main" id="{B328ED92-66EC-72A9-5965-966E2C6F9441}"/>
              </a:ext>
            </a:extLst>
          </p:cNvPr>
          <p:cNvPicPr>
            <a:picLocks noChangeAspect="1"/>
          </p:cNvPicPr>
          <p:nvPr/>
        </p:nvPicPr>
        <p:blipFill>
          <a:blip r:embed="rId6"/>
          <a:stretch>
            <a:fillRect/>
          </a:stretch>
        </p:blipFill>
        <p:spPr>
          <a:xfrm>
            <a:off x="1589278" y="3330983"/>
            <a:ext cx="6254655" cy="1049732"/>
          </a:xfrm>
          <a:prstGeom prst="rect">
            <a:avLst/>
          </a:prstGeom>
        </p:spPr>
      </p:pic>
      <p:pic>
        <p:nvPicPr>
          <p:cNvPr id="6" name="Image 5">
            <a:extLst>
              <a:ext uri="{FF2B5EF4-FFF2-40B4-BE49-F238E27FC236}">
                <a16:creationId xmlns:a16="http://schemas.microsoft.com/office/drawing/2014/main" id="{51B2300D-4D7F-18F2-51CA-B9C430307B81}"/>
              </a:ext>
            </a:extLst>
          </p:cNvPr>
          <p:cNvPicPr>
            <a:picLocks noChangeAspect="1"/>
          </p:cNvPicPr>
          <p:nvPr/>
        </p:nvPicPr>
        <p:blipFill>
          <a:blip r:embed="rId7"/>
          <a:stretch>
            <a:fillRect/>
          </a:stretch>
        </p:blipFill>
        <p:spPr>
          <a:xfrm>
            <a:off x="1494331" y="4597893"/>
            <a:ext cx="6397085" cy="1049732"/>
          </a:xfrm>
          <a:prstGeom prst="rect">
            <a:avLst/>
          </a:prstGeom>
        </p:spPr>
      </p:pic>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EB43D0A5-56F5-5F8D-A1E0-84F91E8ADB0F}"/>
              </a:ext>
            </a:extLst>
          </p:cNvPr>
          <p:cNvPicPr>
            <a:picLocks noGrp="1" noChangeAspect="1"/>
          </p:cNvPicPr>
          <p:nvPr>
            <p:ph type="pic" idx="3"/>
          </p:nvPr>
        </p:nvPicPr>
        <p:blipFill>
          <a:blip r:embed="rId8">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2078356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1374562"/>
            <a:ext cx="5488778" cy="3007242"/>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4009236"/>
            <a:ext cx="5525521" cy="1507883"/>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072787" y="4561591"/>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سرد مقاطع من الحكاية</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604787" y="2379006"/>
            <a:ext cx="5074176" cy="1469563"/>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 لوحة المقاطع</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أنتَ – أنتِ –  أسماء التلاميذ.</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معجم: مرافق المدرسة (تذكير)</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4218843"/>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02-استماع وتحدث</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47926" y="1934893"/>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394849"/>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894763"/>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دمج: قراءة كلمات وجمل تتضمن الحروف المقدمة</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إملاء</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57306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9507" y="5677786"/>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06016" y="4255443"/>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4554" y="1805299"/>
            <a:ext cx="544953" cy="540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1606617" y="4163992"/>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7">
            <a:extLst>
              <a:ext uri="{28A0092B-C50C-407E-A947-70E740481C1C}">
                <a14:useLocalDpi xmlns:a14="http://schemas.microsoft.com/office/drawing/2010/main" val="0"/>
              </a:ext>
            </a:extLst>
          </a:blip>
          <a:srcRect l="-7526" r="-7526"/>
          <a:stretch>
            <a:fillRect/>
          </a:stretch>
        </p:blipFill>
        <p:spPr>
          <a:xfrm>
            <a:off x="1604787" y="5393191"/>
            <a:ext cx="468000" cy="468000"/>
          </a:xfrm>
          <a:prstGeom prst="rect">
            <a:avLst/>
          </a:prstGeom>
        </p:spPr>
      </p:pic>
      <p:pic>
        <p:nvPicPr>
          <p:cNvPr id="13" name="Image 12" descr="Une image contenant horloge, cercle, symbole, Police&#10;&#10;Le contenu généré par l’IA peut être incorrect.">
            <a:extLst>
              <a:ext uri="{FF2B5EF4-FFF2-40B4-BE49-F238E27FC236}">
                <a16:creationId xmlns:a16="http://schemas.microsoft.com/office/drawing/2014/main" id="{8DA3B8EB-7B24-F773-4CEB-62B446637366}"/>
              </a:ext>
            </a:extLst>
          </p:cNvPr>
          <p:cNvPicPr>
            <a:picLocks noChangeAspect="1"/>
          </p:cNvPicPr>
          <p:nvPr/>
        </p:nvPicPr>
        <p:blipFill>
          <a:blip r:embed="rId8"/>
          <a:stretch>
            <a:fillRect/>
          </a:stretch>
        </p:blipFill>
        <p:spPr>
          <a:xfrm>
            <a:off x="1630693" y="1532830"/>
            <a:ext cx="416188" cy="479113"/>
          </a:xfrm>
          <a:prstGeom prst="rect">
            <a:avLst/>
          </a:prstGeom>
        </p:spPr>
      </p:pic>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D7999-BA55-941A-AB77-ECA98A6DE8F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2B753192-F943-488F-3F13-C57C502EAD8C}"/>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أنا أقرأ. </a:t>
            </a:r>
            <a:endParaRPr lang="fr-FR"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96DD3ED6-21C8-36ED-A154-82A8CEC31F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75ED20AC-4909-3F33-CD2E-4D0F27DBD0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D0C533C4-FF8B-5131-18F5-C029A65F43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1A3BF96C-3C2B-77CC-2818-DCE5CCCF2A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C25E946E-1DC6-1F5C-577B-67EAE6DB550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9" name="Rectangle 18">
            <a:extLst>
              <a:ext uri="{FF2B5EF4-FFF2-40B4-BE49-F238E27FC236}">
                <a16:creationId xmlns:a16="http://schemas.microsoft.com/office/drawing/2014/main" id="{D16EEA9F-05B4-6B81-A1E6-D01B4351975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0" name="Rectangle 19">
            <a:extLst>
              <a:ext uri="{FF2B5EF4-FFF2-40B4-BE49-F238E27FC236}">
                <a16:creationId xmlns:a16="http://schemas.microsoft.com/office/drawing/2014/main" id="{16A1F960-883C-51DC-1FD1-A9DF4DE4321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1" name="Rectangle 20">
            <a:extLst>
              <a:ext uri="{FF2B5EF4-FFF2-40B4-BE49-F238E27FC236}">
                <a16:creationId xmlns:a16="http://schemas.microsoft.com/office/drawing/2014/main" id="{2412C482-E52F-2A16-2A49-CD55C74F9E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6" name="Espace réservé pour une image  25" descr="Une image contenant dessin humoristique, clipart, illustration, Dessin animé&#10;&#10;Le contenu généré par l’IA peut être incorrect.">
            <a:extLst>
              <a:ext uri="{FF2B5EF4-FFF2-40B4-BE49-F238E27FC236}">
                <a16:creationId xmlns:a16="http://schemas.microsoft.com/office/drawing/2014/main" id="{43D77F2A-A09E-E757-A9A1-D5A57BDDD56F}"/>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88355D79-51A2-E65B-CA64-4C2226999BC1}"/>
              </a:ext>
            </a:extLst>
          </p:cNvPr>
          <p:cNvPicPr>
            <a:picLocks noChangeAspect="1"/>
          </p:cNvPicPr>
          <p:nvPr/>
        </p:nvPicPr>
        <p:blipFill>
          <a:blip r:embed="rId7"/>
          <a:stretch>
            <a:fillRect/>
          </a:stretch>
        </p:blipFill>
        <p:spPr>
          <a:xfrm>
            <a:off x="455479" y="3622830"/>
            <a:ext cx="8332626" cy="2075383"/>
          </a:xfrm>
          <a:prstGeom prst="rect">
            <a:avLst/>
          </a:prstGeom>
        </p:spPr>
      </p:pic>
    </p:spTree>
    <p:extLst>
      <p:ext uri="{BB962C8B-B14F-4D97-AF65-F5344CB8AC3E}">
        <p14:creationId xmlns:p14="http://schemas.microsoft.com/office/powerpoint/2010/main" val="407206904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0667C-1E42-2903-6A13-4465AA1A8E1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C4F7470-E7D3-DC06-C2A8-FBA9E7445C88}"/>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سأعين ثلاثة منكم للقراءة، كل واحد يقرأ سطرا.</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50EFA850-56E8-9C53-1816-199062D9E2C4}"/>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id="{49BC8BC3-7D32-FE93-8D13-7C246308CD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F62D539-D3B5-502B-C628-82691630FD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50B0E377-79A2-FAF9-1AF8-F96C553AD85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62623B78-8769-05E2-4284-1826E6FBA9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D3AE6C52-601E-DA81-AC03-F20A4FDEE9C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0" name="Rectangle 19">
            <a:extLst>
              <a:ext uri="{FF2B5EF4-FFF2-40B4-BE49-F238E27FC236}">
                <a16:creationId xmlns:a16="http://schemas.microsoft.com/office/drawing/2014/main" id="{F4CA3C50-A4C9-1E33-CA75-D5C13D371E3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7DADB0C5-BF94-75F4-124F-5550F687A5D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12BAF060-13DD-4E7B-F0CB-414D8BF79C7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 name="Image 1">
            <a:extLst>
              <a:ext uri="{FF2B5EF4-FFF2-40B4-BE49-F238E27FC236}">
                <a16:creationId xmlns:a16="http://schemas.microsoft.com/office/drawing/2014/main" id="{3E2D8FCC-A2C1-363E-7EAE-2786FE86D739}"/>
              </a:ext>
            </a:extLst>
          </p:cNvPr>
          <p:cNvPicPr>
            <a:picLocks noChangeAspect="1"/>
          </p:cNvPicPr>
          <p:nvPr/>
        </p:nvPicPr>
        <p:blipFill>
          <a:blip r:embed="rId7"/>
          <a:stretch>
            <a:fillRect/>
          </a:stretch>
        </p:blipFill>
        <p:spPr>
          <a:xfrm>
            <a:off x="390795" y="4148665"/>
            <a:ext cx="8362409" cy="2082801"/>
          </a:xfrm>
          <a:prstGeom prst="rect">
            <a:avLst/>
          </a:prstGeom>
        </p:spPr>
      </p:pic>
    </p:spTree>
    <p:extLst>
      <p:ext uri="{BB962C8B-B14F-4D97-AF65-F5344CB8AC3E}">
        <p14:creationId xmlns:p14="http://schemas.microsoft.com/office/powerpoint/2010/main" val="2268606154"/>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0F797-FF3C-F854-0A80-81D93A9CB3F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7655296-2587-28B6-1F83-01179534C084}"/>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الآن سنتعلم كيف نقرأ جملا باسترسال . أنا أقرأ وأنتم ترددون بعدي.</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95295259-E538-CB62-D76A-515E763AC4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8B3D9CCF-ADA2-FABB-630A-039B7D610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12B0979B-907D-A9EE-B18F-D301B8B42E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0CDB51A4-A4E3-7B90-4011-C182F73F9F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9138B005-FE63-2910-D04D-0C66D1F08AF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1" name="Rectangle 20">
            <a:extLst>
              <a:ext uri="{FF2B5EF4-FFF2-40B4-BE49-F238E27FC236}">
                <a16:creationId xmlns:a16="http://schemas.microsoft.com/office/drawing/2014/main" id="{BB7C211A-C4D2-4CD4-845B-33F73B39F1F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2" name="Rectangle 21">
            <a:extLst>
              <a:ext uri="{FF2B5EF4-FFF2-40B4-BE49-F238E27FC236}">
                <a16:creationId xmlns:a16="http://schemas.microsoft.com/office/drawing/2014/main" id="{3A2A07D7-D094-19D1-9163-2F0924053DC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3" name="Rectangle 22">
            <a:extLst>
              <a:ext uri="{FF2B5EF4-FFF2-40B4-BE49-F238E27FC236}">
                <a16:creationId xmlns:a16="http://schemas.microsoft.com/office/drawing/2014/main" id="{85076D63-4A3C-5A8C-DE47-3599B2996C7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8" name="Espace réservé pour une image  27" descr="Une image contenant dessin humoristique, clipart, illustration, Dessin animé&#10;&#10;Le contenu généré par l’IA peut être incorrect.">
            <a:extLst>
              <a:ext uri="{FF2B5EF4-FFF2-40B4-BE49-F238E27FC236}">
                <a16:creationId xmlns:a16="http://schemas.microsoft.com/office/drawing/2014/main" id="{296A24D3-A835-ED8F-5394-B68D13CFD43D}"/>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F307ADB-69B2-5A13-D06F-0C9FE185F370}"/>
              </a:ext>
            </a:extLst>
          </p:cNvPr>
          <p:cNvPicPr>
            <a:picLocks noChangeAspect="1"/>
          </p:cNvPicPr>
          <p:nvPr/>
        </p:nvPicPr>
        <p:blipFill>
          <a:blip r:embed="rId7"/>
          <a:stretch>
            <a:fillRect/>
          </a:stretch>
        </p:blipFill>
        <p:spPr>
          <a:xfrm>
            <a:off x="5033589" y="3394914"/>
            <a:ext cx="3114663" cy="848013"/>
          </a:xfrm>
          <a:prstGeom prst="roundRect">
            <a:avLst/>
          </a:prstGeom>
          <a:ln>
            <a:solidFill>
              <a:schemeClr val="tx1"/>
            </a:solidFill>
          </a:ln>
        </p:spPr>
      </p:pic>
      <p:pic>
        <p:nvPicPr>
          <p:cNvPr id="3" name="Image 2">
            <a:extLst>
              <a:ext uri="{FF2B5EF4-FFF2-40B4-BE49-F238E27FC236}">
                <a16:creationId xmlns:a16="http://schemas.microsoft.com/office/drawing/2014/main" id="{E8D79C7D-5EAA-1AA4-B22E-533A46467249}"/>
              </a:ext>
            </a:extLst>
          </p:cNvPr>
          <p:cNvPicPr>
            <a:picLocks noChangeAspect="1"/>
          </p:cNvPicPr>
          <p:nvPr/>
        </p:nvPicPr>
        <p:blipFill>
          <a:blip r:embed="rId8"/>
          <a:stretch>
            <a:fillRect/>
          </a:stretch>
        </p:blipFill>
        <p:spPr>
          <a:xfrm>
            <a:off x="1313025" y="3394914"/>
            <a:ext cx="3115499" cy="890143"/>
          </a:xfrm>
          <a:prstGeom prst="roundRect">
            <a:avLst/>
          </a:prstGeom>
          <a:ln>
            <a:solidFill>
              <a:schemeClr val="tx1"/>
            </a:solidFill>
          </a:ln>
        </p:spPr>
      </p:pic>
      <p:pic>
        <p:nvPicPr>
          <p:cNvPr id="5" name="Image 4">
            <a:extLst>
              <a:ext uri="{FF2B5EF4-FFF2-40B4-BE49-F238E27FC236}">
                <a16:creationId xmlns:a16="http://schemas.microsoft.com/office/drawing/2014/main" id="{DAA89367-8868-C51A-68C3-DE7C30AC941B}"/>
              </a:ext>
            </a:extLst>
          </p:cNvPr>
          <p:cNvPicPr>
            <a:picLocks noChangeAspect="1"/>
          </p:cNvPicPr>
          <p:nvPr/>
        </p:nvPicPr>
        <p:blipFill>
          <a:blip r:embed="rId9"/>
          <a:stretch>
            <a:fillRect/>
          </a:stretch>
        </p:blipFill>
        <p:spPr>
          <a:xfrm>
            <a:off x="3211004" y="4829712"/>
            <a:ext cx="3117234" cy="848013"/>
          </a:xfrm>
          <a:prstGeom prst="roundRect">
            <a:avLst/>
          </a:prstGeom>
          <a:ln>
            <a:solidFill>
              <a:schemeClr val="tx1"/>
            </a:solidFill>
          </a:ln>
        </p:spPr>
      </p:pic>
    </p:spTree>
    <p:extLst>
      <p:ext uri="{BB962C8B-B14F-4D97-AF65-F5344CB8AC3E}">
        <p14:creationId xmlns:p14="http://schemas.microsoft.com/office/powerpoint/2010/main" val="743438438"/>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59163-4293-2B01-360C-2889716F48C5}"/>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B5C3D19-E099-CED9-8F42-835E8CBD1E35}"/>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اقرؤوا جماعة.</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59AE90C7-4028-29B2-0675-C6165BA394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7F1D7BE-1886-361F-CF36-678A956450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D833945C-8F91-BBB2-E5A8-D9BE1256A1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8918E8B5-46AE-85BD-C0C3-55257CEDD0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1" name="Rectangle 20">
            <a:extLst>
              <a:ext uri="{FF2B5EF4-FFF2-40B4-BE49-F238E27FC236}">
                <a16:creationId xmlns:a16="http://schemas.microsoft.com/office/drawing/2014/main" id="{0C563849-F8F5-DBFD-EE8B-6F041ACBC6D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2" name="Rectangle 21">
            <a:extLst>
              <a:ext uri="{FF2B5EF4-FFF2-40B4-BE49-F238E27FC236}">
                <a16:creationId xmlns:a16="http://schemas.microsoft.com/office/drawing/2014/main" id="{6E8008C5-FF08-5081-7F68-BD99727682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3" name="Rectangle 22">
            <a:extLst>
              <a:ext uri="{FF2B5EF4-FFF2-40B4-BE49-F238E27FC236}">
                <a16:creationId xmlns:a16="http://schemas.microsoft.com/office/drawing/2014/main" id="{0205BF50-8D15-A242-C3EC-1F136318599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4" name="Rectangle 23">
            <a:extLst>
              <a:ext uri="{FF2B5EF4-FFF2-40B4-BE49-F238E27FC236}">
                <a16:creationId xmlns:a16="http://schemas.microsoft.com/office/drawing/2014/main" id="{0AC9A1AF-B14C-CC94-9F97-650A862544E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8" name="Espace réservé pour une image  27" descr="Une image contenant habits, sourire, dessin humoristique, clipart&#10;&#10;Le contenu généré par l’IA peut être incorrect.">
            <a:extLst>
              <a:ext uri="{FF2B5EF4-FFF2-40B4-BE49-F238E27FC236}">
                <a16:creationId xmlns:a16="http://schemas.microsoft.com/office/drawing/2014/main" id="{58844CF7-3FCB-C421-A011-438360965567}"/>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6" name="Image 5">
            <a:extLst>
              <a:ext uri="{FF2B5EF4-FFF2-40B4-BE49-F238E27FC236}">
                <a16:creationId xmlns:a16="http://schemas.microsoft.com/office/drawing/2014/main" id="{14676BE2-EA45-6B11-53D2-396099CDF1B5}"/>
              </a:ext>
            </a:extLst>
          </p:cNvPr>
          <p:cNvPicPr>
            <a:picLocks noChangeAspect="1"/>
          </p:cNvPicPr>
          <p:nvPr/>
        </p:nvPicPr>
        <p:blipFill>
          <a:blip r:embed="rId7"/>
          <a:stretch>
            <a:fillRect/>
          </a:stretch>
        </p:blipFill>
        <p:spPr>
          <a:xfrm>
            <a:off x="5033589" y="4038380"/>
            <a:ext cx="3114663" cy="848013"/>
          </a:xfrm>
          <a:prstGeom prst="roundRect">
            <a:avLst/>
          </a:prstGeom>
          <a:ln>
            <a:solidFill>
              <a:schemeClr val="tx1"/>
            </a:solidFill>
          </a:ln>
        </p:spPr>
      </p:pic>
      <p:pic>
        <p:nvPicPr>
          <p:cNvPr id="7" name="Image 6">
            <a:extLst>
              <a:ext uri="{FF2B5EF4-FFF2-40B4-BE49-F238E27FC236}">
                <a16:creationId xmlns:a16="http://schemas.microsoft.com/office/drawing/2014/main" id="{7DBD87FA-5E3E-8B42-B102-D8D6D87F26BB}"/>
              </a:ext>
            </a:extLst>
          </p:cNvPr>
          <p:cNvPicPr>
            <a:picLocks noChangeAspect="1"/>
          </p:cNvPicPr>
          <p:nvPr/>
        </p:nvPicPr>
        <p:blipFill>
          <a:blip r:embed="rId8"/>
          <a:stretch>
            <a:fillRect/>
          </a:stretch>
        </p:blipFill>
        <p:spPr>
          <a:xfrm>
            <a:off x="1313025" y="4038380"/>
            <a:ext cx="3115499" cy="890143"/>
          </a:xfrm>
          <a:prstGeom prst="roundRect">
            <a:avLst/>
          </a:prstGeom>
          <a:ln>
            <a:solidFill>
              <a:schemeClr val="tx1"/>
            </a:solidFill>
          </a:ln>
        </p:spPr>
      </p:pic>
      <p:pic>
        <p:nvPicPr>
          <p:cNvPr id="8" name="Image 7">
            <a:extLst>
              <a:ext uri="{FF2B5EF4-FFF2-40B4-BE49-F238E27FC236}">
                <a16:creationId xmlns:a16="http://schemas.microsoft.com/office/drawing/2014/main" id="{06F8E953-893F-4104-9528-B264A7976CF6}"/>
              </a:ext>
            </a:extLst>
          </p:cNvPr>
          <p:cNvPicPr>
            <a:picLocks noChangeAspect="1"/>
          </p:cNvPicPr>
          <p:nvPr/>
        </p:nvPicPr>
        <p:blipFill>
          <a:blip r:embed="rId9"/>
          <a:stretch>
            <a:fillRect/>
          </a:stretch>
        </p:blipFill>
        <p:spPr>
          <a:xfrm>
            <a:off x="3211004" y="5473178"/>
            <a:ext cx="3117234" cy="848013"/>
          </a:xfrm>
          <a:prstGeom prst="roundRect">
            <a:avLst/>
          </a:prstGeom>
          <a:ln>
            <a:solidFill>
              <a:schemeClr val="tx1"/>
            </a:solidFill>
          </a:ln>
        </p:spPr>
      </p:pic>
    </p:spTree>
    <p:extLst>
      <p:ext uri="{BB962C8B-B14F-4D97-AF65-F5344CB8AC3E}">
        <p14:creationId xmlns:p14="http://schemas.microsoft.com/office/powerpoint/2010/main" val="2128270734"/>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8CA14-63E0-2997-9759-6718D6AB177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254C2B6-67F7-7AA6-1ECD-95471473EBA4}"/>
              </a:ext>
            </a:extLst>
          </p:cNvPr>
          <p:cNvSpPr>
            <a:spLocks noGrp="1"/>
          </p:cNvSpPr>
          <p:nvPr>
            <p:ph type="title"/>
          </p:nvPr>
        </p:nvSpPr>
        <p:spPr/>
        <p:txBody>
          <a:bodyPr>
            <a:noAutofit/>
          </a:bodyPr>
          <a:lstStyle/>
          <a:p>
            <a:pPr>
              <a:buClr>
                <a:srgbClr val="A5A5A5"/>
              </a:buClr>
            </a:pP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سأعين ثلاثة منكم للقراءة.</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4" name="Image 3">
            <a:extLst>
              <a:ext uri="{FF2B5EF4-FFF2-40B4-BE49-F238E27FC236}">
                <a16:creationId xmlns:a16="http://schemas.microsoft.com/office/drawing/2014/main" id="{79BDFCD6-596E-511A-3B1A-0DEBD64EDB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DBA57013-168A-F7BC-CD55-F5FA3E29A3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7" name="Image 16">
            <a:extLst>
              <a:ext uri="{FF2B5EF4-FFF2-40B4-BE49-F238E27FC236}">
                <a16:creationId xmlns:a16="http://schemas.microsoft.com/office/drawing/2014/main" id="{25F9F770-F723-1A9A-FC64-85002A6916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B3376B35-4C33-1939-53A6-2229CAD589A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1" name="Rectangle 20">
            <a:extLst>
              <a:ext uri="{FF2B5EF4-FFF2-40B4-BE49-F238E27FC236}">
                <a16:creationId xmlns:a16="http://schemas.microsoft.com/office/drawing/2014/main" id="{97D16F51-8D06-35C1-9F43-08652F58F70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2" name="Rectangle 21">
            <a:extLst>
              <a:ext uri="{FF2B5EF4-FFF2-40B4-BE49-F238E27FC236}">
                <a16:creationId xmlns:a16="http://schemas.microsoft.com/office/drawing/2014/main" id="{93B262C4-F3DE-0E7C-FDE9-A4DB6BD2275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3" name="Rectangle 22">
            <a:extLst>
              <a:ext uri="{FF2B5EF4-FFF2-40B4-BE49-F238E27FC236}">
                <a16:creationId xmlns:a16="http://schemas.microsoft.com/office/drawing/2014/main" id="{B41283EF-EDDE-8CAF-3C4E-18283220CB7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4" name="Rectangle 23">
            <a:extLst>
              <a:ext uri="{FF2B5EF4-FFF2-40B4-BE49-F238E27FC236}">
                <a16:creationId xmlns:a16="http://schemas.microsoft.com/office/drawing/2014/main" id="{1535850B-7677-53CF-6604-B9EAD41EF03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8" name="Espace réservé pour une image  27" descr="Une image contenant habits, sourire, dessin humoristique, clipart&#10;&#10;Le contenu généré par l’IA peut être incorrect.">
            <a:extLst>
              <a:ext uri="{FF2B5EF4-FFF2-40B4-BE49-F238E27FC236}">
                <a16:creationId xmlns:a16="http://schemas.microsoft.com/office/drawing/2014/main" id="{14FA113B-63A8-28C0-24E9-CC9380B711EB}"/>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6" name="Image 5">
            <a:extLst>
              <a:ext uri="{FF2B5EF4-FFF2-40B4-BE49-F238E27FC236}">
                <a16:creationId xmlns:a16="http://schemas.microsoft.com/office/drawing/2014/main" id="{CBB211D4-3A74-72F7-928E-3E9CD0A90D6E}"/>
              </a:ext>
            </a:extLst>
          </p:cNvPr>
          <p:cNvPicPr>
            <a:picLocks noChangeAspect="1"/>
          </p:cNvPicPr>
          <p:nvPr/>
        </p:nvPicPr>
        <p:blipFill>
          <a:blip r:embed="rId7"/>
          <a:stretch>
            <a:fillRect/>
          </a:stretch>
        </p:blipFill>
        <p:spPr>
          <a:xfrm>
            <a:off x="5033589" y="4038380"/>
            <a:ext cx="3114663" cy="848013"/>
          </a:xfrm>
          <a:prstGeom prst="roundRect">
            <a:avLst/>
          </a:prstGeom>
          <a:ln>
            <a:solidFill>
              <a:schemeClr val="tx1"/>
            </a:solidFill>
          </a:ln>
        </p:spPr>
      </p:pic>
      <p:pic>
        <p:nvPicPr>
          <p:cNvPr id="7" name="Image 6">
            <a:extLst>
              <a:ext uri="{FF2B5EF4-FFF2-40B4-BE49-F238E27FC236}">
                <a16:creationId xmlns:a16="http://schemas.microsoft.com/office/drawing/2014/main" id="{2C29C957-1F03-E057-EC9D-2C80F4929602}"/>
              </a:ext>
            </a:extLst>
          </p:cNvPr>
          <p:cNvPicPr>
            <a:picLocks noChangeAspect="1"/>
          </p:cNvPicPr>
          <p:nvPr/>
        </p:nvPicPr>
        <p:blipFill>
          <a:blip r:embed="rId8"/>
          <a:stretch>
            <a:fillRect/>
          </a:stretch>
        </p:blipFill>
        <p:spPr>
          <a:xfrm>
            <a:off x="1313025" y="4038380"/>
            <a:ext cx="3115499" cy="890143"/>
          </a:xfrm>
          <a:prstGeom prst="roundRect">
            <a:avLst/>
          </a:prstGeom>
          <a:ln>
            <a:solidFill>
              <a:schemeClr val="tx1"/>
            </a:solidFill>
          </a:ln>
        </p:spPr>
      </p:pic>
      <p:pic>
        <p:nvPicPr>
          <p:cNvPr id="8" name="Image 7">
            <a:extLst>
              <a:ext uri="{FF2B5EF4-FFF2-40B4-BE49-F238E27FC236}">
                <a16:creationId xmlns:a16="http://schemas.microsoft.com/office/drawing/2014/main" id="{51762980-7962-AF0C-A773-4B7B0931813D}"/>
              </a:ext>
            </a:extLst>
          </p:cNvPr>
          <p:cNvPicPr>
            <a:picLocks noChangeAspect="1"/>
          </p:cNvPicPr>
          <p:nvPr/>
        </p:nvPicPr>
        <p:blipFill>
          <a:blip r:embed="rId9"/>
          <a:stretch>
            <a:fillRect/>
          </a:stretch>
        </p:blipFill>
        <p:spPr>
          <a:xfrm>
            <a:off x="3211004" y="5473178"/>
            <a:ext cx="3117234" cy="848013"/>
          </a:xfrm>
          <a:prstGeom prst="roundRect">
            <a:avLst/>
          </a:prstGeom>
          <a:ln>
            <a:solidFill>
              <a:schemeClr val="tx1"/>
            </a:solidFill>
          </a:ln>
        </p:spPr>
      </p:pic>
    </p:spTree>
    <p:extLst>
      <p:ext uri="{BB962C8B-B14F-4D97-AF65-F5344CB8AC3E}">
        <p14:creationId xmlns:p14="http://schemas.microsoft.com/office/powerpoint/2010/main" val="72148474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C7176-0E1D-93AD-43C2-C64B135D1021}"/>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4EC07BB-8378-CEA0-1D55-DBAEE888B952}"/>
              </a:ext>
            </a:extLst>
          </p:cNvPr>
          <p:cNvSpPr>
            <a:spLocks noGrp="1"/>
          </p:cNvSpPr>
          <p:nvPr>
            <p:ph type="title"/>
          </p:nvPr>
        </p:nvSpPr>
        <p:spPr/>
        <p:txBody>
          <a:bodyPr>
            <a:noAutofit/>
          </a:bodyPr>
          <a:lstStyle/>
          <a:p>
            <a:pPr>
              <a:buClr>
                <a:srgbClr val="A5A5A5"/>
              </a:buClr>
            </a:pP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خذوا الكراسة الصفحة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39.</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31" name="Espace réservé pour une image  30" descr="Une image contenant dessin humoristique, clipart, illustration, Dessin animé&#10;&#10;Le contenu généré par l’IA peut être incorrect.">
            <a:extLst>
              <a:ext uri="{FF2B5EF4-FFF2-40B4-BE49-F238E27FC236}">
                <a16:creationId xmlns:a16="http://schemas.microsoft.com/office/drawing/2014/main" id="{A4B60665-3909-6B58-670F-9675B9C720B7}"/>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4" name="Image 3">
            <a:extLst>
              <a:ext uri="{FF2B5EF4-FFF2-40B4-BE49-F238E27FC236}">
                <a16:creationId xmlns:a16="http://schemas.microsoft.com/office/drawing/2014/main" id="{89F755AD-81C9-A56B-92A5-D26E678E67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75F66B75-1755-3877-C64A-77633D5EE1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2D6A067D-5842-36BD-09E3-36BF4A80AB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87CAECCB-AEEB-CBEB-19DA-3BD56A4A9B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72ABF7E0-7723-AFB0-9ACC-AACFC98B85E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8" name="Rectangle 17">
            <a:extLst>
              <a:ext uri="{FF2B5EF4-FFF2-40B4-BE49-F238E27FC236}">
                <a16:creationId xmlns:a16="http://schemas.microsoft.com/office/drawing/2014/main" id="{52993FD9-57FE-A894-FD24-6B5FFCBAD34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9" name="Rectangle 18">
            <a:extLst>
              <a:ext uri="{FF2B5EF4-FFF2-40B4-BE49-F238E27FC236}">
                <a16:creationId xmlns:a16="http://schemas.microsoft.com/office/drawing/2014/main" id="{91045637-19CE-504E-8F79-EDADD8FE3C1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0" name="Rectangle 19">
            <a:extLst>
              <a:ext uri="{FF2B5EF4-FFF2-40B4-BE49-F238E27FC236}">
                <a16:creationId xmlns:a16="http://schemas.microsoft.com/office/drawing/2014/main" id="{C0BBB3E9-D6EB-B068-A668-D435AA09EEA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3" name="Image 2">
            <a:extLst>
              <a:ext uri="{FF2B5EF4-FFF2-40B4-BE49-F238E27FC236}">
                <a16:creationId xmlns:a16="http://schemas.microsoft.com/office/drawing/2014/main" id="{5086DE35-4B37-4C07-0FC9-D9EE8EFB92B4}"/>
              </a:ext>
            </a:extLst>
          </p:cNvPr>
          <p:cNvPicPr>
            <a:picLocks noChangeAspect="1"/>
          </p:cNvPicPr>
          <p:nvPr/>
        </p:nvPicPr>
        <p:blipFill>
          <a:blip r:embed="rId7"/>
          <a:stretch>
            <a:fillRect/>
          </a:stretch>
        </p:blipFill>
        <p:spPr>
          <a:xfrm>
            <a:off x="2935181" y="1547856"/>
            <a:ext cx="3393057" cy="4740051"/>
          </a:xfrm>
          <a:prstGeom prst="rect">
            <a:avLst/>
          </a:prstGeom>
        </p:spPr>
      </p:pic>
      <p:sp>
        <p:nvSpPr>
          <p:cNvPr id="27" name="Rectangle : coins arrondis 26">
            <a:extLst>
              <a:ext uri="{FF2B5EF4-FFF2-40B4-BE49-F238E27FC236}">
                <a16:creationId xmlns:a16="http://schemas.microsoft.com/office/drawing/2014/main" id="{46634C9B-3286-1135-3358-E4AE75C5F601}"/>
              </a:ext>
            </a:extLst>
          </p:cNvPr>
          <p:cNvSpPr/>
          <p:nvPr/>
        </p:nvSpPr>
        <p:spPr>
          <a:xfrm>
            <a:off x="2625826" y="3716649"/>
            <a:ext cx="3892347" cy="238535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623541"/>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pic>
        <p:nvPicPr>
          <p:cNvPr id="19" name="Espace réservé pour une image  18" descr="Une image contenant habits, Animation, Dessin animé, dessin humoristique&#10;&#10;Le contenu généré par l’IA peut être incorrect.">
            <a:extLst>
              <a:ext uri="{FF2B5EF4-FFF2-40B4-BE49-F238E27FC236}">
                <a16:creationId xmlns:a16="http://schemas.microsoft.com/office/drawing/2014/main" id="{B8D8E19B-E449-FACC-4BAB-CFF04F4C4A86}"/>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a:xfrm>
            <a:off x="7998852" y="603638"/>
            <a:ext cx="828000" cy="828000"/>
          </a:xfrm>
        </p:spPr>
      </p:pic>
      <p:pic>
        <p:nvPicPr>
          <p:cNvPr id="23" name="Image 22">
            <a:extLst>
              <a:ext uri="{FF2B5EF4-FFF2-40B4-BE49-F238E27FC236}">
                <a16:creationId xmlns:a16="http://schemas.microsoft.com/office/drawing/2014/main" id="{762812C0-2CC7-85AD-1747-0CD9EFC0A6A4}"/>
              </a:ext>
            </a:extLst>
          </p:cNvPr>
          <p:cNvPicPr>
            <a:picLocks noChangeAspect="1"/>
          </p:cNvPicPr>
          <p:nvPr/>
        </p:nvPicPr>
        <p:blipFill>
          <a:blip r:embed="rId3"/>
          <a:stretch>
            <a:fillRect/>
          </a:stretch>
        </p:blipFill>
        <p:spPr>
          <a:xfrm>
            <a:off x="6952023" y="2640768"/>
            <a:ext cx="1238250" cy="1000125"/>
          </a:xfrm>
          <a:prstGeom prst="rect">
            <a:avLst/>
          </a:prstGeom>
        </p:spPr>
      </p:pic>
      <p:sp>
        <p:nvSpPr>
          <p:cNvPr id="24" name="Titre 10">
            <a:extLst>
              <a:ext uri="{FF2B5EF4-FFF2-40B4-BE49-F238E27FC236}">
                <a16:creationId xmlns:a16="http://schemas.microsoft.com/office/drawing/2014/main" id="{7B66949F-3D67-8706-3459-8D5BB725477C}"/>
              </a:ext>
            </a:extLst>
          </p:cNvPr>
          <p:cNvSpPr>
            <a:spLocks noGrp="1"/>
          </p:cNvSpPr>
          <p:nvPr>
            <p:ph type="title"/>
          </p:nvPr>
        </p:nvSpPr>
        <p:spPr>
          <a:xfrm>
            <a:off x="731148" y="711638"/>
            <a:ext cx="6840000" cy="612000"/>
          </a:xfrm>
        </p:spPr>
        <p:txBody>
          <a:bodyPr>
            <a:noAutofit/>
          </a:bodyPr>
          <a:lstStyle/>
          <a:p>
            <a:r>
              <a:rPr lang="ar-MA" sz="2400" b="1" dirty="0">
                <a:solidFill>
                  <a:prstClr val="white">
                    <a:lumMod val="65000"/>
                  </a:prstClr>
                </a:solidFill>
                <a:latin typeface="Microsoft Uighur" panose="02000000000000000000" pitchFamily="2" charset="-78"/>
                <a:cs typeface="Microsoft Uighur" panose="02000000000000000000" pitchFamily="2" charset="-78"/>
              </a:rPr>
              <a:t>في ثنائيات – كل واحد منكم يقرأ الكلمات لزميله. </a:t>
            </a:r>
            <a:endParaRPr lang="fr-FR" sz="2400" i="1" dirty="0"/>
          </a:p>
        </p:txBody>
      </p:sp>
      <p:pic>
        <p:nvPicPr>
          <p:cNvPr id="4" name="Image 3">
            <a:extLst>
              <a:ext uri="{FF2B5EF4-FFF2-40B4-BE49-F238E27FC236}">
                <a16:creationId xmlns:a16="http://schemas.microsoft.com/office/drawing/2014/main" id="{0A908910-78C0-B31F-4DBE-235D134726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4CA1D938-C871-17C9-0634-9C359A2061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46835050-C64F-9C33-466C-59FA8BC7CB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FD1C2D2A-81CB-9A4C-204C-E455D1C6CA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5021B0D2-F561-5460-0607-8DDE8E9265F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7" name="Rectangle 16">
            <a:extLst>
              <a:ext uri="{FF2B5EF4-FFF2-40B4-BE49-F238E27FC236}">
                <a16:creationId xmlns:a16="http://schemas.microsoft.com/office/drawing/2014/main" id="{92D0802D-A774-7627-7647-FF381FAB211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8" name="Rectangle 17">
            <a:extLst>
              <a:ext uri="{FF2B5EF4-FFF2-40B4-BE49-F238E27FC236}">
                <a16:creationId xmlns:a16="http://schemas.microsoft.com/office/drawing/2014/main" id="{83D57F8B-31D0-6A38-2AE4-7814CC6F083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0" name="Rectangle 19">
            <a:extLst>
              <a:ext uri="{FF2B5EF4-FFF2-40B4-BE49-F238E27FC236}">
                <a16:creationId xmlns:a16="http://schemas.microsoft.com/office/drawing/2014/main" id="{D5B7346D-D99B-A623-8EF2-2D10723621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2" name="Image 1">
            <a:extLst>
              <a:ext uri="{FF2B5EF4-FFF2-40B4-BE49-F238E27FC236}">
                <a16:creationId xmlns:a16="http://schemas.microsoft.com/office/drawing/2014/main" id="{AEE50074-BB3F-B21A-6F7E-9D86CB01E66D}"/>
              </a:ext>
            </a:extLst>
          </p:cNvPr>
          <p:cNvPicPr>
            <a:picLocks noChangeAspect="1"/>
          </p:cNvPicPr>
          <p:nvPr/>
        </p:nvPicPr>
        <p:blipFill>
          <a:blip r:embed="rId8"/>
          <a:stretch>
            <a:fillRect/>
          </a:stretch>
        </p:blipFill>
        <p:spPr>
          <a:xfrm>
            <a:off x="716348" y="3657599"/>
            <a:ext cx="7887091" cy="1964415"/>
          </a:xfrm>
          <a:prstGeom prst="rect">
            <a:avLst/>
          </a:prstGeom>
        </p:spPr>
      </p:pic>
    </p:spTree>
    <p:extLst>
      <p:ext uri="{BB962C8B-B14F-4D97-AF65-F5344CB8AC3E}">
        <p14:creationId xmlns:p14="http://schemas.microsoft.com/office/powerpoint/2010/main" val="2726382419"/>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41F7E-7D6C-EB89-9B4D-360D987FA3A1}"/>
            </a:ext>
          </a:extLst>
        </p:cNvPr>
        <p:cNvGrpSpPr/>
        <p:nvPr/>
      </p:nvGrpSpPr>
      <p:grpSpPr>
        <a:xfrm>
          <a:off x="0" y="0"/>
          <a:ext cx="0" cy="0"/>
          <a:chOff x="0" y="0"/>
          <a:chExt cx="0" cy="0"/>
        </a:xfrm>
      </p:grpSpPr>
      <p:pic>
        <p:nvPicPr>
          <p:cNvPr id="19" name="Espace réservé pour une image  18" descr="Une image contenant habits, Animation, Dessin animé, dessin humoristique&#10;&#10;Le contenu généré par l’IA peut être incorrect.">
            <a:extLst>
              <a:ext uri="{FF2B5EF4-FFF2-40B4-BE49-F238E27FC236}">
                <a16:creationId xmlns:a16="http://schemas.microsoft.com/office/drawing/2014/main" id="{86666F0B-B088-9026-71C7-B9C085F0A849}"/>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a:xfrm>
            <a:off x="8004761" y="616444"/>
            <a:ext cx="828000" cy="828000"/>
          </a:xfrm>
        </p:spPr>
      </p:pic>
      <p:sp>
        <p:nvSpPr>
          <p:cNvPr id="24" name="Titre 10">
            <a:extLst>
              <a:ext uri="{FF2B5EF4-FFF2-40B4-BE49-F238E27FC236}">
                <a16:creationId xmlns:a16="http://schemas.microsoft.com/office/drawing/2014/main" id="{100DD366-CA69-BFC4-FD12-FC4CC9F03F4A}"/>
              </a:ext>
            </a:extLst>
          </p:cNvPr>
          <p:cNvSpPr>
            <a:spLocks noGrp="1"/>
          </p:cNvSpPr>
          <p:nvPr>
            <p:ph type="title"/>
          </p:nvPr>
        </p:nvSpPr>
        <p:spPr>
          <a:xfrm>
            <a:off x="725239" y="804058"/>
            <a:ext cx="6840000" cy="615873"/>
          </a:xfrm>
        </p:spPr>
        <p:txBody>
          <a:bodyPr>
            <a:noAutofit/>
          </a:bodyPr>
          <a:lstStyle/>
          <a:p>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في ثنائيات – كل واحد منكم يقرأ الجمل لزميله </a:t>
            </a:r>
            <a:endParaRPr lang="fr-FR" sz="2000" i="1" dirty="0"/>
          </a:p>
        </p:txBody>
      </p:sp>
      <p:pic>
        <p:nvPicPr>
          <p:cNvPr id="4" name="Image 3">
            <a:extLst>
              <a:ext uri="{FF2B5EF4-FFF2-40B4-BE49-F238E27FC236}">
                <a16:creationId xmlns:a16="http://schemas.microsoft.com/office/drawing/2014/main" id="{0B8962A5-E87B-B2FC-E42B-18E286E3EB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09D844FD-53FB-FF78-C269-D7F5A9562F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518CC2CF-D685-AF9F-1195-7FBED7A5AEF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23E62D78-BC0C-0F61-ACF3-6798DA5BC7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F50E755E-AED3-C1AE-C744-ED33D71A088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8" name="Rectangle 17">
            <a:extLst>
              <a:ext uri="{FF2B5EF4-FFF2-40B4-BE49-F238E27FC236}">
                <a16:creationId xmlns:a16="http://schemas.microsoft.com/office/drawing/2014/main" id="{FC656A53-BE51-FE93-11E0-E2468153413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0" name="Rectangle 19">
            <a:extLst>
              <a:ext uri="{FF2B5EF4-FFF2-40B4-BE49-F238E27FC236}">
                <a16:creationId xmlns:a16="http://schemas.microsoft.com/office/drawing/2014/main" id="{85E46EFC-338D-6FB4-F415-05BB6DE4643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1" name="Rectangle 20">
            <a:extLst>
              <a:ext uri="{FF2B5EF4-FFF2-40B4-BE49-F238E27FC236}">
                <a16:creationId xmlns:a16="http://schemas.microsoft.com/office/drawing/2014/main" id="{AA19139F-188C-0DC9-B238-C9D5A3E1CA2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pic>
        <p:nvPicPr>
          <p:cNvPr id="3" name="Image 2">
            <a:extLst>
              <a:ext uri="{FF2B5EF4-FFF2-40B4-BE49-F238E27FC236}">
                <a16:creationId xmlns:a16="http://schemas.microsoft.com/office/drawing/2014/main" id="{02029287-C4A5-01CE-BEAB-C8ED481A2BFF}"/>
              </a:ext>
            </a:extLst>
          </p:cNvPr>
          <p:cNvPicPr>
            <a:picLocks noChangeAspect="1"/>
          </p:cNvPicPr>
          <p:nvPr/>
        </p:nvPicPr>
        <p:blipFill>
          <a:blip r:embed="rId7"/>
          <a:stretch>
            <a:fillRect/>
          </a:stretch>
        </p:blipFill>
        <p:spPr>
          <a:xfrm>
            <a:off x="684117" y="2099387"/>
            <a:ext cx="7943415" cy="4273419"/>
          </a:xfrm>
          <a:prstGeom prst="rect">
            <a:avLst/>
          </a:prstGeom>
        </p:spPr>
      </p:pic>
    </p:spTree>
    <p:extLst>
      <p:ext uri="{BB962C8B-B14F-4D97-AF65-F5344CB8AC3E}">
        <p14:creationId xmlns:p14="http://schemas.microsoft.com/office/powerpoint/2010/main" val="3474393051"/>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05E26-8C2C-45E8-A662-322214C29E66}"/>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47ABBDBF-DEB1-6D91-1C5B-2C09595E98E6}"/>
              </a:ext>
            </a:extLst>
          </p:cNvPr>
          <p:cNvSpPr>
            <a:spLocks noGrp="1"/>
          </p:cNvSpPr>
          <p:nvPr>
            <p:ph type="title"/>
          </p:nvPr>
        </p:nvSpPr>
        <p:spPr>
          <a:xfrm>
            <a:off x="503853" y="756000"/>
            <a:ext cx="6968520" cy="612000"/>
          </a:xfrm>
        </p:spPr>
        <p:txBody>
          <a:bodyPr>
            <a:normAutofit fontScale="90000"/>
          </a:bodyPr>
          <a:lstStyle/>
          <a:p>
            <a:pPr>
              <a:buClr>
                <a:srgbClr val="A5A5A5"/>
              </a:buCl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وقت النجمة الآن. الفائز بنجمة المشاركة بهدوء هو (هي) صديقكم (صديقتكم).......... صفقوا له (لها).</a:t>
            </a:r>
            <a:endParaRPr lang="fr-FR" sz="18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35D3D41D-0509-8014-1C10-13C5B810F5CD}"/>
              </a:ext>
            </a:extLst>
          </p:cNvPr>
          <p:cNvPicPr>
            <a:picLocks noGrp="1" noChangeAspect="1"/>
          </p:cNvPicPr>
          <p:nvPr>
            <p:ph type="pic" idx="3"/>
          </p:nvPr>
        </p:nvPicPr>
        <p:blipFill>
          <a:blip r:embed="rId4">
            <a:extLst>
              <a:ext uri="{28A0092B-C50C-407E-A947-70E740481C1C}">
                <a14:useLocalDpi xmlns:a14="http://schemas.microsoft.com/office/drawing/2010/main" val="0"/>
              </a:ext>
            </a:extLst>
          </a:blip>
          <a:srcRect/>
          <a:stretch>
            <a:fillRect/>
          </a:stretch>
        </p:blipFill>
        <p:spPr/>
      </p:pic>
      <p:pic>
        <p:nvPicPr>
          <p:cNvPr id="15" name="Joyful_Prize_Celebration_Animation">
            <a:hlinkClick r:id="" action="ppaction://media"/>
            <a:extLst>
              <a:ext uri="{FF2B5EF4-FFF2-40B4-BE49-F238E27FC236}">
                <a16:creationId xmlns:a16="http://schemas.microsoft.com/office/drawing/2014/main" id="{4994F207-7FB0-0DEC-0AEA-DA702D86C33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a:extLst>
              <a:ext uri="{FF2B5EF4-FFF2-40B4-BE49-F238E27FC236}">
                <a16:creationId xmlns:a16="http://schemas.microsoft.com/office/drawing/2014/main" id="{104107CB-D863-924C-7723-CEEFA2F94AC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44456540-2DE6-55A7-6E2E-6B6A50A334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1FF9382D-328B-FEE7-4833-75CD06A8520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4C5379C1-048C-F390-F5DD-BDECD9374DC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3C4C620A-2B0F-0B46-8B70-6852C2F2C05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0" name="Rectangle 19">
            <a:extLst>
              <a:ext uri="{FF2B5EF4-FFF2-40B4-BE49-F238E27FC236}">
                <a16:creationId xmlns:a16="http://schemas.microsoft.com/office/drawing/2014/main" id="{2C1E77AF-7EBA-4AD7-3229-C5D2CDABB9A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1" name="Rectangle 20">
            <a:extLst>
              <a:ext uri="{FF2B5EF4-FFF2-40B4-BE49-F238E27FC236}">
                <a16:creationId xmlns:a16="http://schemas.microsoft.com/office/drawing/2014/main" id="{B3C28641-67E0-F431-B1FD-B5E33580E06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2" name="Rectangle 21">
            <a:extLst>
              <a:ext uri="{FF2B5EF4-FFF2-40B4-BE49-F238E27FC236}">
                <a16:creationId xmlns:a16="http://schemas.microsoft.com/office/drawing/2014/main" id="{F72C523F-BF2B-BB15-C33E-D9FE2AB2F16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38094793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C66118E5-78A1-0768-89CE-2811CB3E652C}"/>
              </a:ext>
            </a:extLst>
          </p:cNvPr>
          <p:cNvSpPr>
            <a:spLocks noGrp="1"/>
          </p:cNvSpPr>
          <p:nvPr>
            <p:ph type="title"/>
          </p:nvPr>
        </p:nvSpPr>
        <p:spPr/>
        <p:txBody>
          <a:bodyPr>
            <a:normAutofit/>
          </a:bodyPr>
          <a:lstStyle/>
          <a:p>
            <a:pPr>
              <a:buClr>
                <a:srgbClr val="A5A5A5"/>
              </a:buClr>
            </a:pPr>
            <a:r>
              <a:rPr lang="tzm-Arab-MA" sz="1800" b="1" dirty="0">
                <a:latin typeface="Microsoft Uighur" panose="02000000000000000000" pitchFamily="2" charset="-78"/>
                <a:cs typeface="Microsoft Uighur" panose="02000000000000000000" pitchFamily="2" charset="-78"/>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قفوا، سنردد أنشودة الحروف</a:t>
            </a:r>
            <a:r>
              <a:rPr lang="tzm-Arab-MA" sz="1800" b="1" dirty="0">
                <a:latin typeface="Microsoft Uighur" panose="02000000000000000000" pitchFamily="2" charset="-78"/>
                <a:cs typeface="Microsoft Uighur" panose="02000000000000000000" pitchFamily="2" charset="-78"/>
              </a:rPr>
              <a:t>.</a:t>
            </a:r>
            <a:r>
              <a:rPr lang="ar-MA" sz="1800" b="1" dirty="0">
                <a:latin typeface="Microsoft Uighur" panose="02000000000000000000" pitchFamily="2" charset="-78"/>
                <a:cs typeface="Microsoft Uighur" panose="02000000000000000000" pitchFamily="2" charset="-78"/>
              </a:rPr>
              <a:t> </a:t>
            </a:r>
            <a:endParaRPr lang="fr-FR" sz="18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A66342B8-3337-43E2-44A1-DEC702F4EA2D}"/>
              </a:ext>
            </a:extLst>
          </p:cNvPr>
          <p:cNvPicPr>
            <a:picLocks noGrp="1" noChangeAspect="1"/>
          </p:cNvPicPr>
          <p:nvPr>
            <p:ph type="pic" idx="3"/>
          </p:nvPr>
        </p:nvPicPr>
        <p:blipFill>
          <a:blip r:embed="rId4">
            <a:extLst>
              <a:ext uri="{28A0092B-C50C-407E-A947-70E740481C1C}">
                <a14:useLocalDpi xmlns:a14="http://schemas.microsoft.com/office/drawing/2010/main" val="0"/>
              </a:ext>
            </a:extLst>
          </a:blip>
          <a:srcRect/>
          <a:stretch>
            <a:fillRect/>
          </a:stretch>
        </p:blipFill>
        <p:spPr/>
      </p:pic>
      <p:sp>
        <p:nvSpPr>
          <p:cNvPr id="16" name="Espace réservé de l'élément multimédia 15">
            <a:extLst>
              <a:ext uri="{FF2B5EF4-FFF2-40B4-BE49-F238E27FC236}">
                <a16:creationId xmlns:a16="http://schemas.microsoft.com/office/drawing/2014/main" id="{3BAA96CC-5ABF-F86A-54F0-350DBFE9923C}"/>
              </a:ext>
            </a:extLst>
          </p:cNvPr>
          <p:cNvSpPr>
            <a:spLocks noGrp="1"/>
          </p:cNvSpPr>
          <p:nvPr>
            <p:ph type="media" idx="2"/>
          </p:nvPr>
        </p:nvSpPr>
        <p:spPr>
          <a:xfrm>
            <a:off x="1872000" y="3032448"/>
            <a:ext cx="5400000" cy="2727551"/>
          </a:xfrm>
        </p:spPr>
        <p:txBody>
          <a:bodyPr/>
          <a:lstStyle/>
          <a:p>
            <a:endParaRPr lang="fr-MA"/>
          </a:p>
        </p:txBody>
      </p:sp>
      <p:pic>
        <p:nvPicPr>
          <p:cNvPr id="17" name="FINALE PART 01 -  أنشودة الحروف V3-1080p-251020 (1)">
            <a:hlinkClick r:id="" action="ppaction://media"/>
            <a:extLst>
              <a:ext uri="{FF2B5EF4-FFF2-40B4-BE49-F238E27FC236}">
                <a16:creationId xmlns:a16="http://schemas.microsoft.com/office/drawing/2014/main" id="{E6358DBD-71F8-B3CB-BC7A-7C0C9680DF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1483" y="1852905"/>
            <a:ext cx="7038622" cy="3959225"/>
          </a:xfrm>
          <a:prstGeom prst="rect">
            <a:avLst/>
          </a:prstGeom>
          <a:ln>
            <a:noFill/>
          </a:ln>
          <a:effectLst>
            <a:softEdge rad="112500"/>
          </a:effectLst>
        </p:spPr>
      </p:pic>
      <p:pic>
        <p:nvPicPr>
          <p:cNvPr id="10" name="Image 9">
            <a:extLst>
              <a:ext uri="{FF2B5EF4-FFF2-40B4-BE49-F238E27FC236}">
                <a16:creationId xmlns:a16="http://schemas.microsoft.com/office/drawing/2014/main" id="{558C5AF6-7A59-25A0-FC0E-4CC143F5A5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587C02A3-A18E-4499-90F8-0A480A1F423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8" name="Image 17">
            <a:extLst>
              <a:ext uri="{FF2B5EF4-FFF2-40B4-BE49-F238E27FC236}">
                <a16:creationId xmlns:a16="http://schemas.microsoft.com/office/drawing/2014/main" id="{33840714-2E7F-3125-E818-46CE837B10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9" name="Image 18">
            <a:extLst>
              <a:ext uri="{FF2B5EF4-FFF2-40B4-BE49-F238E27FC236}">
                <a16:creationId xmlns:a16="http://schemas.microsoft.com/office/drawing/2014/main" id="{D6F12B42-6548-E848-DC49-DE84FFB054D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0" name="Rectangle 19">
            <a:extLst>
              <a:ext uri="{FF2B5EF4-FFF2-40B4-BE49-F238E27FC236}">
                <a16:creationId xmlns:a16="http://schemas.microsoft.com/office/drawing/2014/main" id="{726346A5-0BF8-097E-5305-40FBA26886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1" name="Rectangle 20">
            <a:extLst>
              <a:ext uri="{FF2B5EF4-FFF2-40B4-BE49-F238E27FC236}">
                <a16:creationId xmlns:a16="http://schemas.microsoft.com/office/drawing/2014/main" id="{7DDBCF25-BB87-7EC8-2C22-345E481730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2" name="Rectangle 21">
            <a:extLst>
              <a:ext uri="{FF2B5EF4-FFF2-40B4-BE49-F238E27FC236}">
                <a16:creationId xmlns:a16="http://schemas.microsoft.com/office/drawing/2014/main" id="{7C6CFEC4-86A6-B9E0-D603-C11F93F1A56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23" name="Rectangle 22">
            <a:extLst>
              <a:ext uri="{FF2B5EF4-FFF2-40B4-BE49-F238E27FC236}">
                <a16:creationId xmlns:a16="http://schemas.microsoft.com/office/drawing/2014/main" id="{8CD1E694-9EC0-ADC6-913B-39AEEDF57E4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61493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normAutofit fontScale="90000"/>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80%</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088136" y="2948767"/>
            <a:ext cx="6785143" cy="890781"/>
            <a:chOff x="1242402" y="2851205"/>
            <a:chExt cx="6785143"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242402" y="3174280"/>
              <a:ext cx="5023927"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سرد مقاطع من الحكاية؛ </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088136" y="3839548"/>
            <a:ext cx="6785143" cy="890781"/>
            <a:chOff x="1242402" y="2851205"/>
            <a:chExt cx="6785143"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242402" y="3134373"/>
              <a:ext cx="5023927"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كلمات وجمل تتضمن الحروف المقدمة؛</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كتابة كلمات مملاة تتضمن الحروف المقدمة.</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431B-6428-ADBD-0530-343EA51B17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02E0B9-1490-0E46-93CA-6C8DA4AD0BBA}"/>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ألواحكم سأملي عليكم كلمات</a:t>
            </a:r>
            <a:endParaRPr lang="fr-US" sz="2400" dirty="0"/>
          </a:p>
        </p:txBody>
      </p:sp>
      <p:pic>
        <p:nvPicPr>
          <p:cNvPr id="17" name="Google Shape;1379;p12">
            <a:extLst>
              <a:ext uri="{FF2B5EF4-FFF2-40B4-BE49-F238E27FC236}">
                <a16:creationId xmlns:a16="http://schemas.microsoft.com/office/drawing/2014/main" id="{71575449-1BF5-C7F3-0E49-DBA0D4FABAEF}"/>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5000" r="-24999"/>
          <a:stretch/>
        </p:blipFill>
        <p:spPr>
          <a:xfrm>
            <a:off x="1872000" y="2160000"/>
            <a:ext cx="5400000" cy="3600000"/>
          </a:xfrm>
          <a:prstGeom prst="roundRect">
            <a:avLst>
              <a:gd name="adj" fmla="val 16667"/>
            </a:avLst>
          </a:prstGeom>
          <a:noFill/>
          <a:ln>
            <a:noFill/>
          </a:ln>
        </p:spPr>
      </p:pic>
      <p:pic>
        <p:nvPicPr>
          <p:cNvPr id="18" name="Espace réservé pour une image  26" descr="Une image contenant dessin humoristique, clipart, illustration, Dessin animé&#10;&#10;Le contenu généré par l’IA peut être incorrect.">
            <a:extLst>
              <a:ext uri="{FF2B5EF4-FFF2-40B4-BE49-F238E27FC236}">
                <a16:creationId xmlns:a16="http://schemas.microsoft.com/office/drawing/2014/main" id="{752775BA-15DC-06A0-7BD8-30101FCB20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pic>
        <p:nvPicPr>
          <p:cNvPr id="3" name="Image 2">
            <a:extLst>
              <a:ext uri="{FF2B5EF4-FFF2-40B4-BE49-F238E27FC236}">
                <a16:creationId xmlns:a16="http://schemas.microsoft.com/office/drawing/2014/main" id="{3D2B3C92-4F41-A9A1-E41F-527FC01058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5EB738C-29F6-0E2F-EBD3-184072BAC9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A7625379-880C-CDCD-69EB-7F1D82B149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676790F0-F6C7-F296-C66C-6AA9F1BBDF5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B93A2343-DF1F-D1CD-93AE-3400A5470D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2" name="Rectangle 11">
            <a:extLst>
              <a:ext uri="{FF2B5EF4-FFF2-40B4-BE49-F238E27FC236}">
                <a16:creationId xmlns:a16="http://schemas.microsoft.com/office/drawing/2014/main" id="{C8D44612-1367-9299-A19A-EAC1C46CACD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3" name="Rectangle 12">
            <a:extLst>
              <a:ext uri="{FF2B5EF4-FFF2-40B4-BE49-F238E27FC236}">
                <a16:creationId xmlns:a16="http://schemas.microsoft.com/office/drawing/2014/main" id="{A4A66418-5D7C-C290-9970-8CF969F0DC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4" name="Rectangle 13">
            <a:extLst>
              <a:ext uri="{FF2B5EF4-FFF2-40B4-BE49-F238E27FC236}">
                <a16:creationId xmlns:a16="http://schemas.microsoft.com/office/drawing/2014/main" id="{5CF93ABF-7023-0B44-F8A9-AEFEC5D7C4E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4860613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C6C5B-AA2B-866E-7545-20CBD7DCC2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16404F-A34F-3F42-84A1-C5822226D2EB}"/>
              </a:ext>
            </a:extLst>
          </p:cNvPr>
          <p:cNvSpPr>
            <a:spLocks noGrp="1"/>
          </p:cNvSpPr>
          <p:nvPr>
            <p:ph type="title"/>
          </p:nvPr>
        </p:nvSpPr>
        <p:spPr/>
        <p:txBody>
          <a:bodyPr>
            <a:noAutofit/>
          </a:bodyPr>
          <a:lstStyle/>
          <a:p>
            <a:pPr rtl="1">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سأقرأ الكلمات. من يقرأ ؟</a:t>
            </a:r>
            <a:endParaRPr lang="fr-US" sz="2400"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15792E76-8B6D-D64A-625E-76F56D2CBB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84000"/>
            <a:ext cx="792000" cy="792000"/>
          </a:xfrm>
          <a:prstGeom prst="rect">
            <a:avLst/>
          </a:prstGeom>
        </p:spPr>
      </p:pic>
      <p:sp>
        <p:nvSpPr>
          <p:cNvPr id="3" name="Google Shape;2404;p107">
            <a:extLst>
              <a:ext uri="{FF2B5EF4-FFF2-40B4-BE49-F238E27FC236}">
                <a16:creationId xmlns:a16="http://schemas.microsoft.com/office/drawing/2014/main" id="{6CF56EDC-F48D-5BB0-281B-E86FF84F172C}"/>
              </a:ext>
            </a:extLst>
          </p:cNvPr>
          <p:cNvSpPr/>
          <p:nvPr/>
        </p:nvSpPr>
        <p:spPr>
          <a:xfrm>
            <a:off x="1884536" y="2892490"/>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a:t>
            </a: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ري</a:t>
            </a:r>
            <a:r>
              <a:rPr lang="ar-MA" sz="9600" dirty="0">
                <a:solidFill>
                  <a:srgbClr val="434E7B"/>
                </a:solidFill>
                <a:latin typeface="Microsoft Uighur" panose="02000000000000000000" pitchFamily="2" charset="-78"/>
                <a:cs typeface="Microsoft Uighur" panose="02000000000000000000" pitchFamily="2" charset="-78"/>
                <a:sym typeface="Calibri"/>
              </a:rPr>
              <a:t>دا</a:t>
            </a:r>
            <a:r>
              <a:rPr lang="ar-MA" sz="9600" dirty="0">
                <a:solidFill>
                  <a:srgbClr val="FF0000"/>
                </a:solidFill>
                <a:latin typeface="Microsoft Uighur" panose="02000000000000000000" pitchFamily="2" charset="-78"/>
                <a:cs typeface="Microsoft Uighur" panose="02000000000000000000" pitchFamily="2" charset="-78"/>
                <a:sym typeface="Calibri"/>
              </a:rPr>
              <a:t>ً</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
        <p:nvSpPr>
          <p:cNvPr id="5" name="Google Shape;2404;p107">
            <a:extLst>
              <a:ext uri="{FF2B5EF4-FFF2-40B4-BE49-F238E27FC236}">
                <a16:creationId xmlns:a16="http://schemas.microsoft.com/office/drawing/2014/main" id="{19A16141-E584-4A64-6043-0272D7717D2A}"/>
              </a:ext>
            </a:extLst>
          </p:cNvPr>
          <p:cNvSpPr/>
          <p:nvPr/>
        </p:nvSpPr>
        <p:spPr>
          <a:xfrm>
            <a:off x="5022295" y="2830808"/>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سا</a:t>
            </a:r>
            <a:r>
              <a:rPr lang="ar-MA" sz="9600" dirty="0">
                <a:solidFill>
                  <a:srgbClr val="434E7B"/>
                </a:solidFill>
                <a:latin typeface="Microsoft Uighur" panose="02000000000000000000" pitchFamily="2" charset="-78"/>
                <a:cs typeface="Microsoft Uighur" panose="02000000000000000000" pitchFamily="2" charset="-78"/>
                <a:sym typeface="Calibri"/>
              </a:rPr>
              <a:t>ر</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a:t>
            </a:r>
            <a:endParaRPr kumimoji="0"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6" name="Image 5">
            <a:extLst>
              <a:ext uri="{FF2B5EF4-FFF2-40B4-BE49-F238E27FC236}">
                <a16:creationId xmlns:a16="http://schemas.microsoft.com/office/drawing/2014/main" id="{C3C49514-A23A-D1BA-6D66-AA101563C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79AC9438-ACC4-6237-1E5C-C24A1F8697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1431FB25-D6A0-8C5E-0837-61D0BE59DC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01F5CB32-D211-431D-C673-DD6778FAEC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D98CB477-AEB8-97E6-CAE2-E92253931A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15E27B82-C8C5-0FAA-EDA2-08DFC532E83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EB5E700C-E50B-F1A6-1651-DA382F2D229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D4E9235B-1B5B-B275-D78A-D3E9DC69FC8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791661832"/>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406D-9436-2F36-D31C-F383ED6F48BA}"/>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E362E4B1-8DC0-F549-B26C-C3DC48040691}"/>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a:t>
            </a:r>
            <a:endParaRPr lang="fr-US" sz="2400" dirty="0"/>
          </a:p>
        </p:txBody>
      </p:sp>
      <p:pic>
        <p:nvPicPr>
          <p:cNvPr id="13" name="Espace réservé pour une image  13" descr="Une image contenant habits, sourire, dessin humoristique, clipart&#10;&#10;Le contenu généré par l’IA peut être incorrect.">
            <a:extLst>
              <a:ext uri="{FF2B5EF4-FFF2-40B4-BE49-F238E27FC236}">
                <a16:creationId xmlns:a16="http://schemas.microsoft.com/office/drawing/2014/main" id="{F63650B5-FF74-205E-7BFF-65E000FC73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04BAF330-78D6-1229-9E92-6717D5F017E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869201E7-EB62-E255-26CD-3C7FFC7D07B1}"/>
              </a:ext>
            </a:extLst>
          </p:cNvPr>
          <p:cNvSpPr txBox="1"/>
          <p:nvPr/>
        </p:nvSpPr>
        <p:spPr>
          <a:xfrm>
            <a:off x="2734138" y="3151504"/>
            <a:ext cx="3993853" cy="156966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سا</a:t>
            </a:r>
            <a:r>
              <a:rPr kumimoji="0" lang="ar-MA" sz="96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رَ</a:t>
            </a:r>
            <a:endParaRPr kumimoji="0" lang="f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endParaRPr>
          </a:p>
        </p:txBody>
      </p:sp>
      <p:pic>
        <p:nvPicPr>
          <p:cNvPr id="5" name="Image 4">
            <a:extLst>
              <a:ext uri="{FF2B5EF4-FFF2-40B4-BE49-F238E27FC236}">
                <a16:creationId xmlns:a16="http://schemas.microsoft.com/office/drawing/2014/main" id="{92908D35-7370-1985-9B36-055D0A4EB9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02F757DC-0E25-5CB6-D26B-12C37D9BC14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E300E990-3B14-AB84-F234-E4ECBAD4669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D865CA4D-0A1A-3940-481D-4A461A33A3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D106150E-7961-36BB-DE96-DECB61D63D7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92E2F564-E99D-CC2A-0562-6D1775F2D4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A0B1F829-CDF5-D640-954D-40F99621B58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2" name="Rectangle 11">
            <a:extLst>
              <a:ext uri="{FF2B5EF4-FFF2-40B4-BE49-F238E27FC236}">
                <a16:creationId xmlns:a16="http://schemas.microsoft.com/office/drawing/2014/main" id="{349EE432-4D16-5C28-A22B-52EB249858D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517590534"/>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1C38D-AEDC-7F31-D9A8-448794D40DA4}"/>
            </a:ext>
          </a:extLst>
        </p:cNvPr>
        <p:cNvGrpSpPr/>
        <p:nvPr/>
      </p:nvGrpSpPr>
      <p:grpSpPr>
        <a:xfrm>
          <a:off x="0" y="0"/>
          <a:ext cx="0" cy="0"/>
          <a:chOff x="0" y="0"/>
          <a:chExt cx="0" cy="0"/>
        </a:xfrm>
      </p:grpSpPr>
      <p:sp>
        <p:nvSpPr>
          <p:cNvPr id="18" name="Titre 17">
            <a:extLst>
              <a:ext uri="{FF2B5EF4-FFF2-40B4-BE49-F238E27FC236}">
                <a16:creationId xmlns:a16="http://schemas.microsoft.com/office/drawing/2014/main" id="{B0A06987-F02E-674B-8F94-BF6970725FDD}"/>
              </a:ext>
            </a:extLst>
          </p:cNvPr>
          <p:cNvSpPr>
            <a:spLocks noGrp="1"/>
          </p:cNvSpPr>
          <p:nvPr>
            <p:ph type="title"/>
          </p:nvPr>
        </p:nvSpPr>
        <p:spPr/>
        <p:txBody>
          <a:bodyPr>
            <a:no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a:t>
            </a:r>
            <a:endParaRPr lang="fr-US" sz="2400" i="1"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7D8E6E0-AE00-3E19-C8A0-FAF1BB087A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02975BD5-9687-758B-17F8-2A1F42FF8C4A}"/>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id="{A5655849-E699-7493-AFC7-ED9EB87CA4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A35AB72D-EEE8-DC31-D06D-CF6953A3D4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55103C36-51D3-8F92-A52A-55B09E4431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D0A83B6B-1883-75A2-52AD-AB782AC09A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95348CE1-F33C-D241-12EC-08A41903565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9" name="Rectangle 8">
            <a:extLst>
              <a:ext uri="{FF2B5EF4-FFF2-40B4-BE49-F238E27FC236}">
                <a16:creationId xmlns:a16="http://schemas.microsoft.com/office/drawing/2014/main" id="{4366BEB3-EA21-A167-4AE8-F8FEDB14984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0" name="Rectangle 9">
            <a:extLst>
              <a:ext uri="{FF2B5EF4-FFF2-40B4-BE49-F238E27FC236}">
                <a16:creationId xmlns:a16="http://schemas.microsoft.com/office/drawing/2014/main" id="{2F9782BC-8E58-C9C9-1700-E9955BD0E74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1" name="Rectangle 10">
            <a:extLst>
              <a:ext uri="{FF2B5EF4-FFF2-40B4-BE49-F238E27FC236}">
                <a16:creationId xmlns:a16="http://schemas.microsoft.com/office/drawing/2014/main" id="{A2AA3292-ECA3-B84F-FA1C-E1064A38DA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89859729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EE63-4A28-6A44-583A-B996310CA939}"/>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538B9278-BC41-215F-0EC0-0B0994C8E1DE}"/>
              </a:ext>
            </a:extLst>
          </p:cNvPr>
          <p:cNvSpPr>
            <a:spLocks noGrp="1"/>
          </p:cNvSpPr>
          <p:nvPr>
            <p:ph type="title"/>
          </p:nvPr>
        </p:nvSpPr>
        <p:spPr/>
        <p:txBody>
          <a:bodyPr>
            <a:norm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ارفعوا الألواح - صححوا</a:t>
            </a:r>
            <a:endParaRPr lang="fr-MA" sz="2400" dirty="0"/>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47862E8B-7684-0600-0125-CDC2C7A35BC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11">
            <a:extLst>
              <a:ext uri="{FF2B5EF4-FFF2-40B4-BE49-F238E27FC236}">
                <a16:creationId xmlns:a16="http://schemas.microsoft.com/office/drawing/2014/main" id="{DEB27ADC-9ED1-76D6-74B6-75D67ECABA17}"/>
              </a:ext>
            </a:extLst>
          </p:cNvPr>
          <p:cNvPicPr>
            <a:picLocks noChangeAspect="1"/>
          </p:cNvPicPr>
          <p:nvPr/>
        </p:nvPicPr>
        <p:blipFill>
          <a:blip r:embed="rId3"/>
          <a:stretch>
            <a:fillRect/>
          </a:stretch>
        </p:blipFill>
        <p:spPr>
          <a:xfrm>
            <a:off x="2557463" y="2331244"/>
            <a:ext cx="4029075" cy="3257550"/>
          </a:xfrm>
          <a:prstGeom prst="rect">
            <a:avLst/>
          </a:prstGeom>
        </p:spPr>
      </p:pic>
      <p:sp>
        <p:nvSpPr>
          <p:cNvPr id="5" name="ZoneTexte 4">
            <a:extLst>
              <a:ext uri="{FF2B5EF4-FFF2-40B4-BE49-F238E27FC236}">
                <a16:creationId xmlns:a16="http://schemas.microsoft.com/office/drawing/2014/main" id="{1E7BFE86-DA3F-8437-5247-E4CC7304B6A8}"/>
              </a:ext>
            </a:extLst>
          </p:cNvPr>
          <p:cNvSpPr txBox="1"/>
          <p:nvPr/>
        </p:nvSpPr>
        <p:spPr>
          <a:xfrm>
            <a:off x="3500775" y="3363686"/>
            <a:ext cx="2304661" cy="1323439"/>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0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سارَ</a:t>
            </a:r>
            <a:endParaRPr kumimoji="0" lang="fr-MA" sz="80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6" name="Image 5">
            <a:extLst>
              <a:ext uri="{FF2B5EF4-FFF2-40B4-BE49-F238E27FC236}">
                <a16:creationId xmlns:a16="http://schemas.microsoft.com/office/drawing/2014/main" id="{EEBA6526-6BDE-3733-B21D-89DDAC4B11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E59371DF-DA40-B3B9-1A3C-81194DAEE9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A29C81CA-F191-3A84-5439-545781C427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85F989EE-6FD3-462D-0C89-3AC4DA43D7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B640883C-EDF4-ECD5-0039-4D637CD52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1" name="Rectangle 10">
            <a:extLst>
              <a:ext uri="{FF2B5EF4-FFF2-40B4-BE49-F238E27FC236}">
                <a16:creationId xmlns:a16="http://schemas.microsoft.com/office/drawing/2014/main" id="{9D08BC4F-7F34-139C-8D8D-88DD77E181C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2" name="Rectangle 11">
            <a:extLst>
              <a:ext uri="{FF2B5EF4-FFF2-40B4-BE49-F238E27FC236}">
                <a16:creationId xmlns:a16="http://schemas.microsoft.com/office/drawing/2014/main" id="{9118B2B6-97A6-8B8E-88C1-2A6874627F3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3" name="Rectangle 12">
            <a:extLst>
              <a:ext uri="{FF2B5EF4-FFF2-40B4-BE49-F238E27FC236}">
                <a16:creationId xmlns:a16="http://schemas.microsoft.com/office/drawing/2014/main" id="{89444C58-F8DF-ADA1-D656-67CEC67FD89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267038927"/>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984C2-E5DA-2D1D-AC7C-0607412A90E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1B790ED3-194E-DC47-BFA9-7B00FD3F30B3}"/>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a:t>
            </a:r>
            <a:endParaRPr lang="fr-US" sz="2400" dirty="0"/>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65442CB-4087-ACF6-2923-29A1E0A8310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3" name="Image 2">
            <a:extLst>
              <a:ext uri="{FF2B5EF4-FFF2-40B4-BE49-F238E27FC236}">
                <a16:creationId xmlns:a16="http://schemas.microsoft.com/office/drawing/2014/main" id="{9E1ED06B-58DF-053C-9C3E-C6837130F124}"/>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4" name="ZoneTexte 3">
            <a:extLst>
              <a:ext uri="{FF2B5EF4-FFF2-40B4-BE49-F238E27FC236}">
                <a16:creationId xmlns:a16="http://schemas.microsoft.com/office/drawing/2014/main" id="{302B7721-93B8-F252-12B8-9323E367F085}"/>
              </a:ext>
            </a:extLst>
          </p:cNvPr>
          <p:cNvSpPr txBox="1"/>
          <p:nvPr/>
        </p:nvSpPr>
        <p:spPr>
          <a:xfrm>
            <a:off x="2616330" y="317016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a:t>
            </a:r>
            <a:r>
              <a:rPr lang="ar-MA" sz="9600" dirty="0">
                <a:solidFill>
                  <a:srgbClr val="434E7B"/>
                </a:solidFill>
                <a:latin typeface="Microsoft Uighur" panose="02000000000000000000" pitchFamily="2" charset="-78"/>
                <a:cs typeface="Microsoft Uighur" panose="02000000000000000000" pitchFamily="2" charset="-78"/>
                <a:sym typeface="Calibri"/>
              </a:rPr>
              <a:t>ريداً</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5" name="Image 4">
            <a:extLst>
              <a:ext uri="{FF2B5EF4-FFF2-40B4-BE49-F238E27FC236}">
                <a16:creationId xmlns:a16="http://schemas.microsoft.com/office/drawing/2014/main" id="{31C13B82-3744-D285-186B-395B0373E4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F1EAF2A-42A9-4FC9-2413-E9969B0963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146E6C7D-2841-B6E5-6D7C-CAEA4F1330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98CF0792-6701-86FF-84F4-6D7C483C7EB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78670F67-34DF-0F9B-088C-ADFDDB1DE20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0" name="Rectangle 9">
            <a:extLst>
              <a:ext uri="{FF2B5EF4-FFF2-40B4-BE49-F238E27FC236}">
                <a16:creationId xmlns:a16="http://schemas.microsoft.com/office/drawing/2014/main" id="{525417D1-8A7D-0B02-D885-15FD51C8791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1" name="Rectangle 10">
            <a:extLst>
              <a:ext uri="{FF2B5EF4-FFF2-40B4-BE49-F238E27FC236}">
                <a16:creationId xmlns:a16="http://schemas.microsoft.com/office/drawing/2014/main" id="{C985E729-2D2E-4CA7-7FF1-1EF400D5775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6" name="Rectangle 15">
            <a:extLst>
              <a:ext uri="{FF2B5EF4-FFF2-40B4-BE49-F238E27FC236}">
                <a16:creationId xmlns:a16="http://schemas.microsoft.com/office/drawing/2014/main" id="{9019EDA2-0AD8-81A9-D176-91BB05833C8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1162163708"/>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18CE-F087-7D8A-E1EC-053BE7E99371}"/>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7DE568C6-4AD0-8348-B714-7512A9D050DC}"/>
              </a:ext>
            </a:extLst>
          </p:cNvPr>
          <p:cNvSpPr>
            <a:spLocks noGrp="1"/>
          </p:cNvSpPr>
          <p:nvPr>
            <p:ph type="title"/>
          </p:nvPr>
        </p:nvSpPr>
        <p:spPr/>
        <p:txBody>
          <a:bodyPr>
            <a:normAutofit/>
          </a:bodyPr>
          <a:lstStyle/>
          <a:p>
            <a:pPr rt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a:t>
            </a:r>
            <a:endParaRPr lang="fr-US" sz="2400" i="1" dirty="0"/>
          </a:p>
        </p:txBody>
      </p:sp>
      <p:pic>
        <p:nvPicPr>
          <p:cNvPr id="1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E71B074-CCD1-8578-2BD6-A003A5682B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59600" y="666000"/>
            <a:ext cx="792000" cy="792000"/>
          </a:xfrm>
          <a:prstGeom prst="rect">
            <a:avLst/>
          </a:prstGeom>
        </p:spPr>
      </p:pic>
      <p:pic>
        <p:nvPicPr>
          <p:cNvPr id="2" name="Image 11">
            <a:extLst>
              <a:ext uri="{FF2B5EF4-FFF2-40B4-BE49-F238E27FC236}">
                <a16:creationId xmlns:a16="http://schemas.microsoft.com/office/drawing/2014/main" id="{852DA77A-0F81-4D9D-8CF2-2600E3FC83F1}"/>
              </a:ext>
            </a:extLst>
          </p:cNvPr>
          <p:cNvPicPr>
            <a:picLocks noChangeAspect="1"/>
          </p:cNvPicPr>
          <p:nvPr/>
        </p:nvPicPr>
        <p:blipFill>
          <a:blip r:embed="rId3"/>
          <a:stretch>
            <a:fillRect/>
          </a:stretch>
        </p:blipFill>
        <p:spPr>
          <a:xfrm>
            <a:off x="2557463" y="2331244"/>
            <a:ext cx="4029075" cy="3257550"/>
          </a:xfrm>
          <a:prstGeom prst="rect">
            <a:avLst/>
          </a:prstGeom>
        </p:spPr>
      </p:pic>
      <p:pic>
        <p:nvPicPr>
          <p:cNvPr id="3" name="Image 2">
            <a:extLst>
              <a:ext uri="{FF2B5EF4-FFF2-40B4-BE49-F238E27FC236}">
                <a16:creationId xmlns:a16="http://schemas.microsoft.com/office/drawing/2014/main" id="{CF70AF56-F7BF-2DFF-2C26-A3AB9415AA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CFCC34CB-5C45-2A34-7515-34D66DC54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5" name="Image 4">
            <a:extLst>
              <a:ext uri="{FF2B5EF4-FFF2-40B4-BE49-F238E27FC236}">
                <a16:creationId xmlns:a16="http://schemas.microsoft.com/office/drawing/2014/main" id="{CC784D65-3917-C361-06E7-F7D0A4F2D1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3FB518B1-836F-6314-ADC7-C95E73B69B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20D1A2D5-44F9-DF02-625A-366F8861C0F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8" name="Rectangle 7">
            <a:extLst>
              <a:ext uri="{FF2B5EF4-FFF2-40B4-BE49-F238E27FC236}">
                <a16:creationId xmlns:a16="http://schemas.microsoft.com/office/drawing/2014/main" id="{7B8B9C1A-4716-977A-3F16-5CD4AE90BA8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9" name="Rectangle 8">
            <a:extLst>
              <a:ext uri="{FF2B5EF4-FFF2-40B4-BE49-F238E27FC236}">
                <a16:creationId xmlns:a16="http://schemas.microsoft.com/office/drawing/2014/main" id="{22234644-225A-0BBE-4E29-FA6E3614E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0" name="Rectangle 9">
            <a:extLst>
              <a:ext uri="{FF2B5EF4-FFF2-40B4-BE49-F238E27FC236}">
                <a16:creationId xmlns:a16="http://schemas.microsoft.com/office/drawing/2014/main" id="{28AB5BFF-019F-0A32-2ED9-C334843B938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2987188210"/>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B2707-C537-4D3A-A188-6AB8BFCAE89C}"/>
            </a:ext>
          </a:extLst>
        </p:cNvPr>
        <p:cNvGrpSpPr/>
        <p:nvPr/>
      </p:nvGrpSpPr>
      <p:grpSpPr>
        <a:xfrm>
          <a:off x="0" y="0"/>
          <a:ext cx="0" cy="0"/>
          <a:chOff x="0" y="0"/>
          <a:chExt cx="0" cy="0"/>
        </a:xfrm>
      </p:grpSpPr>
      <p:sp>
        <p:nvSpPr>
          <p:cNvPr id="14" name="Google Shape;1479;p17">
            <a:extLst>
              <a:ext uri="{FF2B5EF4-FFF2-40B4-BE49-F238E27FC236}">
                <a16:creationId xmlns:a16="http://schemas.microsoft.com/office/drawing/2014/main" id="{4EE64F20-A47B-79A2-69A8-3E92300D1E0C}"/>
              </a:ext>
            </a:extLst>
          </p:cNvPr>
          <p:cNvSpPr txBox="1">
            <a:spLocks/>
          </p:cNvSpPr>
          <p:nvPr/>
        </p:nvSpPr>
        <p:spPr>
          <a:xfrm>
            <a:off x="632373" y="756000"/>
            <a:ext cx="6840000" cy="612000"/>
          </a:xfrm>
          <a:prstGeom prst="rect">
            <a:avLst/>
          </a:prstGeom>
          <a:noFill/>
          <a:ln>
            <a:noFill/>
          </a:ln>
        </p:spPr>
        <p:txBody>
          <a:bodyPr spcFirstLastPara="1" vert="horz" wrap="square" lIns="91425" tIns="45700" rIns="91425" bIns="45700" rtlCol="0" anchor="ctr" anchorCtr="0">
            <a:normAutofit/>
          </a:bodyPr>
          <a:lst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marL="0" marR="0" lvl="0" indent="0" algn="r" defTabSz="514337" rtl="0" eaLnBrk="1" fontAlgn="auto" latinLnBrk="0" hangingPunct="1">
              <a:lnSpc>
                <a:spcPct val="90000"/>
              </a:lnSpc>
              <a:spcBef>
                <a:spcPct val="0"/>
              </a:spcBef>
              <a:spcAft>
                <a:spcPts val="0"/>
              </a:spcAft>
              <a:buClr>
                <a:srgbClr val="A5A5A5"/>
              </a:buClr>
              <a:buSzTx/>
              <a:buFontTx/>
              <a:buNone/>
              <a:tabLst/>
              <a:defRPr/>
            </a:pPr>
            <a:r>
              <a:rPr kumimoji="0" lang="ar-MA" sz="2400" b="1" i="0" u="none" strike="noStrike" kern="120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ارفعوا الألواح - صححوا</a:t>
            </a:r>
            <a:endParaRPr kumimoji="0" lang="ar-MA" sz="2400" b="0" i="0" u="none" strike="noStrike" kern="1200" cap="none" spc="0" normalizeH="0" baseline="0" noProof="0" dirty="0">
              <a:ln>
                <a:noFill/>
              </a:ln>
              <a:solidFill>
                <a:srgbClr val="757575"/>
              </a:solidFill>
              <a:effectLst/>
              <a:uLnTx/>
              <a:uFillTx/>
              <a:latin typeface="Dosis Medium" pitchFamily="2" charset="0"/>
              <a:ea typeface="+mn-ea"/>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83C9E095-417C-96CB-091A-E4A9AB435B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70183" y="612000"/>
            <a:ext cx="900000" cy="900000"/>
          </a:xfrm>
          <a:prstGeom prst="rect">
            <a:avLst/>
          </a:prstGeom>
        </p:spPr>
      </p:pic>
      <p:pic>
        <p:nvPicPr>
          <p:cNvPr id="5" name="Image 11">
            <a:extLst>
              <a:ext uri="{FF2B5EF4-FFF2-40B4-BE49-F238E27FC236}">
                <a16:creationId xmlns:a16="http://schemas.microsoft.com/office/drawing/2014/main" id="{E1C39BB9-27A1-D64E-48CA-0D9A8EB9D577}"/>
              </a:ext>
            </a:extLst>
          </p:cNvPr>
          <p:cNvPicPr>
            <a:picLocks noChangeAspect="1"/>
          </p:cNvPicPr>
          <p:nvPr/>
        </p:nvPicPr>
        <p:blipFill>
          <a:blip r:embed="rId3"/>
          <a:stretch>
            <a:fillRect/>
          </a:stretch>
        </p:blipFill>
        <p:spPr>
          <a:xfrm>
            <a:off x="2557463" y="2331244"/>
            <a:ext cx="4029075" cy="3257550"/>
          </a:xfrm>
          <a:prstGeom prst="rect">
            <a:avLst/>
          </a:prstGeom>
        </p:spPr>
      </p:pic>
      <p:sp>
        <p:nvSpPr>
          <p:cNvPr id="6" name="ZoneTexte 5">
            <a:extLst>
              <a:ext uri="{FF2B5EF4-FFF2-40B4-BE49-F238E27FC236}">
                <a16:creationId xmlns:a16="http://schemas.microsoft.com/office/drawing/2014/main" id="{7DF02C5D-CF7D-C1CE-062F-82DC6C9481C0}"/>
              </a:ext>
            </a:extLst>
          </p:cNvPr>
          <p:cNvSpPr txBox="1"/>
          <p:nvPr/>
        </p:nvSpPr>
        <p:spPr>
          <a:xfrm>
            <a:off x="3419669" y="3308913"/>
            <a:ext cx="2304661" cy="1446550"/>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88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rPr>
              <a:t>بَريداً</a:t>
            </a:r>
            <a:endParaRPr kumimoji="0" lang="fr-MA" sz="8800" b="0" i="0" u="none" strike="noStrike" kern="1200" cap="none" spc="0" normalizeH="0" baseline="0" noProof="0" dirty="0">
              <a:ln>
                <a:noFill/>
              </a:ln>
              <a:solidFill>
                <a:srgbClr val="106585"/>
              </a:solidFill>
              <a:effectLst/>
              <a:uLnTx/>
              <a:uFillTx/>
              <a:latin typeface="Microsoft Uighur" panose="02000000000000000000" pitchFamily="2" charset="-78"/>
              <a:ea typeface="+mn-ea"/>
              <a:cs typeface="Microsoft Uighur" panose="02000000000000000000" pitchFamily="2" charset="-78"/>
            </a:endParaRPr>
          </a:p>
        </p:txBody>
      </p:sp>
      <p:pic>
        <p:nvPicPr>
          <p:cNvPr id="10" name="Image 9">
            <a:extLst>
              <a:ext uri="{FF2B5EF4-FFF2-40B4-BE49-F238E27FC236}">
                <a16:creationId xmlns:a16="http://schemas.microsoft.com/office/drawing/2014/main" id="{ACAB5771-7B59-5D43-89ED-577A86E476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841FA1E-9650-586C-4EB3-9A7808A772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2" name="Image 11">
            <a:extLst>
              <a:ext uri="{FF2B5EF4-FFF2-40B4-BE49-F238E27FC236}">
                <a16:creationId xmlns:a16="http://schemas.microsoft.com/office/drawing/2014/main" id="{FA9EFADE-1E61-77DA-AB47-803D0C012B2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3" name="Image 12">
            <a:extLst>
              <a:ext uri="{FF2B5EF4-FFF2-40B4-BE49-F238E27FC236}">
                <a16:creationId xmlns:a16="http://schemas.microsoft.com/office/drawing/2014/main" id="{C05015EC-3059-4B0D-5528-D74356419C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0527B1B6-6E0F-F769-D3B8-8FF2D1C138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17" name="Rectangle 16">
            <a:extLst>
              <a:ext uri="{FF2B5EF4-FFF2-40B4-BE49-F238E27FC236}">
                <a16:creationId xmlns:a16="http://schemas.microsoft.com/office/drawing/2014/main" id="{D673D26F-A15A-7DB3-1C1D-10D674E3CB8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18" name="Rectangle 17">
            <a:extLst>
              <a:ext uri="{FF2B5EF4-FFF2-40B4-BE49-F238E27FC236}">
                <a16:creationId xmlns:a16="http://schemas.microsoft.com/office/drawing/2014/main" id="{B971676E-A32D-5305-5FFD-2D05BA22C58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19" name="Rectangle 18">
            <a:extLst>
              <a:ext uri="{FF2B5EF4-FFF2-40B4-BE49-F238E27FC236}">
                <a16:creationId xmlns:a16="http://schemas.microsoft.com/office/drawing/2014/main" id="{89C6B0B7-C564-286F-9ACB-A0D430183F6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386290482"/>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48C-2E2B-153D-4FCA-11B835ECACB4}"/>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AC6DB759-9BAF-F898-2DF1-7593582DD86A}"/>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خذوا دفاتر الكتابة. ستكتبون ما أملي عليكم.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sp>
        <p:nvSpPr>
          <p:cNvPr id="20" name="Espace réservé pour une image  19">
            <a:extLst>
              <a:ext uri="{FF2B5EF4-FFF2-40B4-BE49-F238E27FC236}">
                <a16:creationId xmlns:a16="http://schemas.microsoft.com/office/drawing/2014/main" id="{053468C4-B3FB-CA39-E56A-651687ADB169}"/>
              </a:ext>
            </a:extLst>
          </p:cNvPr>
          <p:cNvSpPr>
            <a:spLocks noGrp="1"/>
          </p:cNvSpPr>
          <p:nvPr>
            <p:ph type="pic" idx="2"/>
          </p:nvPr>
        </p:nvSpPr>
        <p:spPr>
          <a:xfrm>
            <a:off x="3504981" y="3013786"/>
            <a:ext cx="2341983" cy="1875453"/>
          </a:xfrm>
        </p:spPr>
        <p:txBody>
          <a:bodyPr/>
          <a:lstStyle/>
          <a:p>
            <a:endParaRPr lang="fr-MA"/>
          </a:p>
        </p:txBody>
      </p:sp>
      <p:pic>
        <p:nvPicPr>
          <p:cNvPr id="12" name="Espace réservé pour une image  33">
            <a:extLst>
              <a:ext uri="{FF2B5EF4-FFF2-40B4-BE49-F238E27FC236}">
                <a16:creationId xmlns:a16="http://schemas.microsoft.com/office/drawing/2014/main" id="{64445A4B-4667-5C4C-CD9A-876D43F4B9D2}"/>
              </a:ext>
            </a:extLst>
          </p:cNvPr>
          <p:cNvPicPr>
            <a:picLocks noChangeAspect="1"/>
          </p:cNvPicPr>
          <p:nvPr/>
        </p:nvPicPr>
        <p:blipFill rotWithShape="1">
          <a:blip r:embed="rId2">
            <a:extLst>
              <a:ext uri="{28A0092B-C50C-407E-A947-70E740481C1C}">
                <a14:useLocalDpi xmlns:a14="http://schemas.microsoft.com/office/drawing/2010/main" val="0"/>
              </a:ext>
            </a:extLst>
          </a:blip>
          <a:srcRect l="-5053" r="-5053"/>
          <a:stretch>
            <a:fillRect/>
          </a:stretch>
        </p:blipFill>
        <p:spPr>
          <a:xfrm>
            <a:off x="2746051" y="2301019"/>
            <a:ext cx="3651898" cy="3623918"/>
          </a:xfrm>
          <a:prstGeom prst="rect">
            <a:avLst/>
          </a:prstGeom>
          <a:ln w="76200">
            <a:noFill/>
          </a:ln>
        </p:spPr>
      </p:pic>
      <p:pic>
        <p:nvPicPr>
          <p:cNvPr id="1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23E41023-FE89-B795-050B-7776768B58AB}"/>
              </a:ext>
            </a:extLst>
          </p:cNvPr>
          <p:cNvPicPr>
            <a:picLocks noGrp="1" noChangeAspect="1"/>
          </p:cNvPicPr>
          <p:nvPr>
            <p:ph type="pic" idx="3"/>
          </p:nvPr>
        </p:nvPicPr>
        <p:blipFill>
          <a:blip r:embed="rId3">
            <a:extLst>
              <a:ext uri="{28A0092B-C50C-407E-A947-70E740481C1C}">
                <a14:useLocalDpi xmlns:a14="http://schemas.microsoft.com/office/drawing/2010/main" val="0"/>
              </a:ext>
            </a:extLst>
          </a:blip>
          <a:srcRect/>
          <a:stretch>
            <a:fillRect/>
          </a:stretch>
        </p:blipFill>
        <p:spPr/>
      </p:pic>
      <p:pic>
        <p:nvPicPr>
          <p:cNvPr id="2" name="Image 1">
            <a:extLst>
              <a:ext uri="{FF2B5EF4-FFF2-40B4-BE49-F238E27FC236}">
                <a16:creationId xmlns:a16="http://schemas.microsoft.com/office/drawing/2014/main" id="{025235D0-0D97-538D-83F1-E035517369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F4F59A6-B756-0CD9-5B3B-6684B7AD85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77F16C2-F55F-2667-178A-6BB51F31DCB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DF2101ED-2D36-74DA-AB73-5C5767AEC7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4DC1AE4F-FDAA-C035-60E5-E350BBA753B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7" name="Rectangle 6">
            <a:extLst>
              <a:ext uri="{FF2B5EF4-FFF2-40B4-BE49-F238E27FC236}">
                <a16:creationId xmlns:a16="http://schemas.microsoft.com/office/drawing/2014/main" id="{CD82D8C8-D329-62A5-C125-F52DC17DC16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8" name="Rectangle 7">
            <a:extLst>
              <a:ext uri="{FF2B5EF4-FFF2-40B4-BE49-F238E27FC236}">
                <a16:creationId xmlns:a16="http://schemas.microsoft.com/office/drawing/2014/main" id="{B61B8781-950D-52CA-687E-6B933548AAF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9" name="Rectangle 8">
            <a:extLst>
              <a:ext uri="{FF2B5EF4-FFF2-40B4-BE49-F238E27FC236}">
                <a16:creationId xmlns:a16="http://schemas.microsoft.com/office/drawing/2014/main" id="{4A16CE8A-B2BF-1FBF-CE25-F3FB882A1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9942385"/>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3C04-FD64-C480-EE87-971BA1C1ADEA}"/>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5A9EEEF0-20B4-D49B-AA0A-3A50491C4F0E}"/>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BAA21625-35F4-C217-CE81-A4D909EE5B7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p:pic>
      <p:pic>
        <p:nvPicPr>
          <p:cNvPr id="11" name="Image 10">
            <a:extLst>
              <a:ext uri="{FF2B5EF4-FFF2-40B4-BE49-F238E27FC236}">
                <a16:creationId xmlns:a16="http://schemas.microsoft.com/office/drawing/2014/main" id="{2727D14D-F18C-5727-C30B-D3F52559E9A8}"/>
              </a:ext>
            </a:extLst>
          </p:cNvPr>
          <p:cNvPicPr>
            <a:picLocks noChangeAspect="1"/>
          </p:cNvPicPr>
          <p:nvPr/>
        </p:nvPicPr>
        <p:blipFill>
          <a:blip r:embed="rId3">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23" name="ZoneTexte 22">
            <a:extLst>
              <a:ext uri="{FF2B5EF4-FFF2-40B4-BE49-F238E27FC236}">
                <a16:creationId xmlns:a16="http://schemas.microsoft.com/office/drawing/2014/main" id="{960ABD70-01B6-3D8E-AAF6-6FABD8E98926}"/>
              </a:ext>
            </a:extLst>
          </p:cNvPr>
          <p:cNvSpPr txBox="1"/>
          <p:nvPr/>
        </p:nvSpPr>
        <p:spPr>
          <a:xfrm>
            <a:off x="2808628" y="3160834"/>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سَ</a:t>
            </a:r>
            <a:r>
              <a:rPr lang="ar-MA" sz="9600" dirty="0">
                <a:solidFill>
                  <a:srgbClr val="434E7B"/>
                </a:solidFill>
                <a:latin typeface="Microsoft Uighur" panose="02000000000000000000" pitchFamily="2" charset="-78"/>
                <a:cs typeface="Microsoft Uighur" panose="02000000000000000000" pitchFamily="2" charset="-78"/>
                <a:sym typeface="Calibri"/>
              </a:rPr>
              <a:t>م</a:t>
            </a: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24" name="Image 23">
            <a:extLst>
              <a:ext uri="{FF2B5EF4-FFF2-40B4-BE49-F238E27FC236}">
                <a16:creationId xmlns:a16="http://schemas.microsoft.com/office/drawing/2014/main" id="{FCA1D982-C0B6-50C0-F27E-1DA7A1DB44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5" name="Image 24">
            <a:extLst>
              <a:ext uri="{FF2B5EF4-FFF2-40B4-BE49-F238E27FC236}">
                <a16:creationId xmlns:a16="http://schemas.microsoft.com/office/drawing/2014/main" id="{896B5769-5D95-FC0B-D2FB-67639EAFC6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6" name="Image 25">
            <a:extLst>
              <a:ext uri="{FF2B5EF4-FFF2-40B4-BE49-F238E27FC236}">
                <a16:creationId xmlns:a16="http://schemas.microsoft.com/office/drawing/2014/main" id="{85849897-C061-3DF8-E691-85AC9B5D49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7" name="Image 26">
            <a:extLst>
              <a:ext uri="{FF2B5EF4-FFF2-40B4-BE49-F238E27FC236}">
                <a16:creationId xmlns:a16="http://schemas.microsoft.com/office/drawing/2014/main" id="{5979A6BB-20FF-8BDF-A87A-9540E2409A7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8" name="Rectangle 27">
            <a:extLst>
              <a:ext uri="{FF2B5EF4-FFF2-40B4-BE49-F238E27FC236}">
                <a16:creationId xmlns:a16="http://schemas.microsoft.com/office/drawing/2014/main" id="{51058012-B2A4-9177-12DD-26BD173A7C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9" name="Rectangle 28">
            <a:extLst>
              <a:ext uri="{FF2B5EF4-FFF2-40B4-BE49-F238E27FC236}">
                <a16:creationId xmlns:a16="http://schemas.microsoft.com/office/drawing/2014/main" id="{619BD9EE-ED39-1F7A-1240-46D49F9E494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30" name="Rectangle 29">
            <a:extLst>
              <a:ext uri="{FF2B5EF4-FFF2-40B4-BE49-F238E27FC236}">
                <a16:creationId xmlns:a16="http://schemas.microsoft.com/office/drawing/2014/main" id="{3C3A1EE5-CC4D-24FD-3ED4-D317C05E11E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31" name="Rectangle 30">
            <a:extLst>
              <a:ext uri="{FF2B5EF4-FFF2-40B4-BE49-F238E27FC236}">
                <a16:creationId xmlns:a16="http://schemas.microsoft.com/office/drawing/2014/main" id="{18AA6225-2458-EE8D-128A-7BEA1449314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spTree>
    <p:extLst>
      <p:ext uri="{BB962C8B-B14F-4D97-AF65-F5344CB8AC3E}">
        <p14:creationId xmlns:p14="http://schemas.microsoft.com/office/powerpoint/2010/main" val="365006057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528477" y="3777580"/>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الترحيب وتدبير السلوك</a:t>
            </a:r>
          </a:p>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 </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r>
              <a:rPr kumimoji="0" lang="ar-MA" sz="2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لوحة المقاطع</a:t>
            </a:r>
          </a:p>
          <a:p>
            <a:pPr marL="0" marR="0" lvl="0" indent="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None/>
              <a:tabLst/>
              <a:defRPr/>
            </a:pPr>
            <a:r>
              <a:rPr kumimoji="0" lang="ar-MA" sz="2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أنت – أنت –  أسماء التلاميذ.</a:t>
            </a:r>
          </a:p>
          <a:p>
            <a:pPr lvl="0" algn="r" rtl="1">
              <a:buClr>
                <a:srgbClr val="424D7B"/>
              </a:buClr>
              <a:buSzPct val="50000"/>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معجم: معجم المدرسة (تذكير): </a:t>
            </a:r>
            <a:r>
              <a:rPr kumimoji="0" lang="ar-MA" sz="2800" b="1" i="0" u="none" strike="noStrike" kern="0" cap="none" spc="0" normalizeH="0" baseline="0" noProof="0" dirty="0">
                <a:ln>
                  <a:noFill/>
                </a:ln>
                <a:solidFill>
                  <a:srgbClr val="000000"/>
                </a:solidFill>
                <a:effectLst/>
                <a:uLnTx/>
                <a:uFillTx/>
                <a:latin typeface="Arial"/>
                <a:ea typeface="+mn-ea"/>
                <a:cs typeface="Microsoft Uighur" panose="02000000000000000000" pitchFamily="2" charset="-78"/>
                <a:sym typeface="Arial"/>
              </a:rPr>
              <a:t> </a:t>
            </a:r>
            <a:r>
              <a:rPr lang="ar-MA" sz="2400" dirty="0">
                <a:cs typeface="Microsoft Uighur" panose="02000000000000000000" pitchFamily="2" charset="-78"/>
                <a:sym typeface="Arial"/>
              </a:rPr>
              <a:t>ساحة  – قاعة الدرس  – مكتب المدير  – مكتبة  – مسرح – حديقة المدرسة </a:t>
            </a:r>
          </a:p>
          <a:p>
            <a:pPr marL="0" marR="0" lvl="0" indent="0" algn="r" defTabSz="914400" rtl="1" eaLnBrk="1" fontAlgn="auto" latinLnBrk="0" hangingPunct="1">
              <a:lnSpc>
                <a:spcPct val="100000"/>
              </a:lnSpc>
              <a:spcBef>
                <a:spcPts val="300"/>
              </a:spcBef>
              <a:spcAft>
                <a:spcPts val="0"/>
              </a:spcAft>
              <a:buClr>
                <a:srgbClr val="424D7B"/>
              </a:buClr>
              <a:buSzPct val="50000"/>
              <a:buNone/>
              <a:tabLst/>
              <a:defRPr/>
            </a:pPr>
            <a:endParaRPr kumimoji="0" lang="ar-MA" sz="2400" b="0"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420350" y="1768257"/>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92408" y="1961573"/>
            <a:ext cx="726603" cy="720000"/>
          </a:xfrm>
          <a:prstGeom prst="rect">
            <a:avLst/>
          </a:prstGeom>
        </p:spPr>
      </p:pic>
      <p:pic>
        <p:nvPicPr>
          <p:cNvPr id="2" name="Image 1" descr="Une image contenant horloge, cercle, symbole, Police&#10;&#10;Le contenu généré par l’IA peut être incorrect.">
            <a:extLst>
              <a:ext uri="{FF2B5EF4-FFF2-40B4-BE49-F238E27FC236}">
                <a16:creationId xmlns:a16="http://schemas.microsoft.com/office/drawing/2014/main" id="{5D515775-CBEA-4309-42A3-A7257CE44168}"/>
              </a:ext>
            </a:extLst>
          </p:cNvPr>
          <p:cNvPicPr>
            <a:picLocks noChangeAspect="1"/>
          </p:cNvPicPr>
          <p:nvPr/>
        </p:nvPicPr>
        <p:blipFill>
          <a:blip r:embed="rId5"/>
          <a:stretch>
            <a:fillRect/>
          </a:stretch>
        </p:blipFill>
        <p:spPr>
          <a:xfrm>
            <a:off x="1021092" y="1750090"/>
            <a:ext cx="561901" cy="646857"/>
          </a:xfrm>
          <a:prstGeom prst="rect">
            <a:avLst/>
          </a:prstGeom>
        </p:spPr>
      </p:pic>
    </p:spTree>
    <p:extLst>
      <p:ext uri="{BB962C8B-B14F-4D97-AF65-F5344CB8AC3E}">
        <p14:creationId xmlns:p14="http://schemas.microsoft.com/office/powerpoint/2010/main" val="920238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19C1D-CBE5-3AAB-02D5-BDA1F065DF8A}"/>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660876FF-68E4-7FEC-78DF-3F1C9EDFA560}"/>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2" name="Image 11">
            <a:extLst>
              <a:ext uri="{FF2B5EF4-FFF2-40B4-BE49-F238E27FC236}">
                <a16:creationId xmlns:a16="http://schemas.microsoft.com/office/drawing/2014/main" id="{8CE1910F-7143-C9FB-6A27-D929E122DC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8554CFD7-6518-62EC-019B-31BC5224DA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EE94EF4F-F4F0-126E-14B2-815C78BC6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4FBFE9A6-A0A3-E326-29D2-AA7275C0AF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EB589A39-8FB8-8F96-08D1-CB32F6D471F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0" name="Rectangle 19">
            <a:extLst>
              <a:ext uri="{FF2B5EF4-FFF2-40B4-BE49-F238E27FC236}">
                <a16:creationId xmlns:a16="http://schemas.microsoft.com/office/drawing/2014/main" id="{6530192D-E3C9-72D6-5958-11A7B8E66DA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124449D9-6ACD-A04E-7FD8-A90D42B0596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67707450-6EB8-618B-6850-8F10D3D6733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7B4F9E30-EDB1-2227-BEAF-D8C2E3DB7C67}"/>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F11DE2A8-7318-ECA5-233E-69B8B3FD784F}"/>
              </a:ext>
            </a:extLst>
          </p:cNvPr>
          <p:cNvPicPr>
            <a:picLocks noChangeAspect="1"/>
          </p:cNvPicPr>
          <p:nvPr/>
        </p:nvPicPr>
        <p:blipFill>
          <a:blip r:embed="rId7"/>
          <a:stretch>
            <a:fillRect/>
          </a:stretch>
        </p:blipFill>
        <p:spPr>
          <a:xfrm>
            <a:off x="3007629" y="2584579"/>
            <a:ext cx="3320609" cy="2387417"/>
          </a:xfrm>
          <a:prstGeom prst="rect">
            <a:avLst/>
          </a:prstGeom>
        </p:spPr>
      </p:pic>
    </p:spTree>
    <p:extLst>
      <p:ext uri="{BB962C8B-B14F-4D97-AF65-F5344CB8AC3E}">
        <p14:creationId xmlns:p14="http://schemas.microsoft.com/office/powerpoint/2010/main" val="1886785959"/>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04E8A-89C1-C9A5-D556-83813B1623D7}"/>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2E792E17-0055-D8BE-7AAD-26921A5BFEEC}"/>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انظروا إلى الكلمة جيدا. </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2" name="Image 11">
            <a:extLst>
              <a:ext uri="{FF2B5EF4-FFF2-40B4-BE49-F238E27FC236}">
                <a16:creationId xmlns:a16="http://schemas.microsoft.com/office/drawing/2014/main" id="{3052E6B8-2B41-4523-DBB8-3687B0F35B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92C0400A-D800-6105-CBE4-90CDE05BA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E787CAAB-DB5A-0CAE-18F2-CB4F779E5D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D9E59634-BD8A-F8FA-49F4-B7B194B807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204552E9-D85E-D0B3-B3F7-4787A413FC2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0" name="Rectangle 19">
            <a:extLst>
              <a:ext uri="{FF2B5EF4-FFF2-40B4-BE49-F238E27FC236}">
                <a16:creationId xmlns:a16="http://schemas.microsoft.com/office/drawing/2014/main" id="{A2B35866-2A0F-CBDE-55B6-E28B872837D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46541E6C-E367-26AD-206C-8FF5B87CB8C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8E64A2C1-2547-D7E3-C6F4-593BED18738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11967790-048B-5D3F-0F1B-1CF7A66050B9}"/>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5" name="Image 4">
            <a:extLst>
              <a:ext uri="{FF2B5EF4-FFF2-40B4-BE49-F238E27FC236}">
                <a16:creationId xmlns:a16="http://schemas.microsoft.com/office/drawing/2014/main" id="{0DADD22B-255C-EAE0-DFBD-4B2DEFEB00B8}"/>
              </a:ext>
            </a:extLst>
          </p:cNvPr>
          <p:cNvPicPr>
            <a:picLocks noChangeAspect="1"/>
          </p:cNvPicPr>
          <p:nvPr/>
        </p:nvPicPr>
        <p:blipFill>
          <a:blip r:embed="rId7">
            <a:duotone>
              <a:schemeClr val="accent3">
                <a:shade val="45000"/>
                <a:satMod val="135000"/>
              </a:schemeClr>
              <a:prstClr val="white"/>
            </a:duotone>
          </a:blip>
          <a:stretch>
            <a:fillRect/>
          </a:stretch>
        </p:blipFill>
        <p:spPr>
          <a:xfrm>
            <a:off x="2509532" y="2220686"/>
            <a:ext cx="4592047" cy="2949036"/>
          </a:xfrm>
          <a:prstGeom prst="rect">
            <a:avLst/>
          </a:prstGeom>
        </p:spPr>
      </p:pic>
      <p:sp>
        <p:nvSpPr>
          <p:cNvPr id="6" name="ZoneTexte 5">
            <a:extLst>
              <a:ext uri="{FF2B5EF4-FFF2-40B4-BE49-F238E27FC236}">
                <a16:creationId xmlns:a16="http://schemas.microsoft.com/office/drawing/2014/main" id="{FD68CF5E-B1ED-DECF-5D18-CD5ECABC58B2}"/>
              </a:ext>
            </a:extLst>
          </p:cNvPr>
          <p:cNvSpPr txBox="1"/>
          <p:nvPr/>
        </p:nvSpPr>
        <p:spPr>
          <a:xfrm>
            <a:off x="2687330" y="3170165"/>
            <a:ext cx="399385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sym typeface="Calibri"/>
              </a:rPr>
              <a:t>بَ</a:t>
            </a:r>
            <a:r>
              <a:rPr lang="ar-MA" sz="9600" dirty="0">
                <a:solidFill>
                  <a:srgbClr val="434E7B"/>
                </a:solidFill>
                <a:latin typeface="Microsoft Uighur" panose="02000000000000000000" pitchFamily="2" charset="-78"/>
                <a:cs typeface="Microsoft Uighur" panose="02000000000000000000" pitchFamily="2" charset="-78"/>
                <a:sym typeface="Calibri"/>
              </a:rPr>
              <a:t>رْداً</a:t>
            </a:r>
            <a:endPar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endParaRPr>
          </a:p>
        </p:txBody>
      </p:sp>
    </p:spTree>
    <p:extLst>
      <p:ext uri="{BB962C8B-B14F-4D97-AF65-F5344CB8AC3E}">
        <p14:creationId xmlns:p14="http://schemas.microsoft.com/office/powerpoint/2010/main" val="1667938577"/>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A7B6C-7A36-F73B-0D29-52BE2AF5190B}"/>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2A423ACF-5BB0-D56E-38CF-41A7A426C1C3}"/>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اكتبوا. </a:t>
            </a:r>
            <a:r>
              <a:rPr lang="ar-MA" sz="2400" i="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ينطق الأستاذ الكلمة</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2" name="Image 11">
            <a:extLst>
              <a:ext uri="{FF2B5EF4-FFF2-40B4-BE49-F238E27FC236}">
                <a16:creationId xmlns:a16="http://schemas.microsoft.com/office/drawing/2014/main" id="{384AF043-400C-9896-8CAA-C5364A4415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B35B78AB-ABF6-DC25-1F90-1F3FE277EC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73C4FFF2-2E3B-64AE-1B73-AD33C63E6C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554994CE-FC9C-BD8C-F4B8-42AC7058AE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DD82295E-E028-2CFC-E8A4-8598F2DFBD2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0" name="Rectangle 19">
            <a:extLst>
              <a:ext uri="{FF2B5EF4-FFF2-40B4-BE49-F238E27FC236}">
                <a16:creationId xmlns:a16="http://schemas.microsoft.com/office/drawing/2014/main" id="{16D691B3-8277-CB12-46F2-99DD3921260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5B7427D6-9D72-7FC7-923E-563439A4A50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CE82780C-437F-8C56-A6F0-C68E50D702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62B770B1-42C2-C04F-9BEB-693DEC70FD6D}"/>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pic>
        <p:nvPicPr>
          <p:cNvPr id="3" name="Image 2">
            <a:extLst>
              <a:ext uri="{FF2B5EF4-FFF2-40B4-BE49-F238E27FC236}">
                <a16:creationId xmlns:a16="http://schemas.microsoft.com/office/drawing/2014/main" id="{24B73DDE-BB22-3B0B-C194-8732A209D8BF}"/>
              </a:ext>
            </a:extLst>
          </p:cNvPr>
          <p:cNvPicPr>
            <a:picLocks noChangeAspect="1"/>
          </p:cNvPicPr>
          <p:nvPr/>
        </p:nvPicPr>
        <p:blipFill>
          <a:blip r:embed="rId7"/>
          <a:stretch>
            <a:fillRect/>
          </a:stretch>
        </p:blipFill>
        <p:spPr>
          <a:xfrm>
            <a:off x="3007629" y="2584579"/>
            <a:ext cx="3320609" cy="2387417"/>
          </a:xfrm>
          <a:prstGeom prst="rect">
            <a:avLst/>
          </a:prstGeom>
        </p:spPr>
      </p:pic>
    </p:spTree>
    <p:extLst>
      <p:ext uri="{BB962C8B-B14F-4D97-AF65-F5344CB8AC3E}">
        <p14:creationId xmlns:p14="http://schemas.microsoft.com/office/powerpoint/2010/main" val="123292767"/>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B337E-8F3C-FB7F-8F81-07CA9C14B031}"/>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CA2BD539-23E0-8389-BE5C-47CD7CBFBE42}"/>
              </a:ext>
            </a:extLst>
          </p:cNvPr>
          <p:cNvSpPr>
            <a:spLocks noGrp="1"/>
          </p:cNvSpPr>
          <p:nvPr>
            <p:ph type="title"/>
          </p:nvPr>
        </p:nvSpPr>
        <p:spPr/>
        <p:txBody>
          <a:bodyPr>
            <a:normAutofit/>
          </a:bodyPr>
          <a:lstStyle/>
          <a:p>
            <a:pPr lvl="0" rtl="0">
              <a:lnSpc>
                <a:spcPct val="100000"/>
              </a:lnSpc>
              <a:buClrTx/>
              <a:buSzTx/>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صححوا.</a:t>
            </a:r>
            <a:endParaRPr lang="ar-MA" sz="2400" i="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2" name="Image 11">
            <a:extLst>
              <a:ext uri="{FF2B5EF4-FFF2-40B4-BE49-F238E27FC236}">
                <a16:creationId xmlns:a16="http://schemas.microsoft.com/office/drawing/2014/main" id="{14DABB15-DCD4-814C-B13D-A5A544903C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CDA7CC21-3AF6-41FE-2B94-46664BDEA1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CB54FECE-9899-B4A4-4064-591C7C4842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8" name="Image 17">
            <a:extLst>
              <a:ext uri="{FF2B5EF4-FFF2-40B4-BE49-F238E27FC236}">
                <a16:creationId xmlns:a16="http://schemas.microsoft.com/office/drawing/2014/main" id="{66AB3DCF-B420-67EB-8B78-802B43BF61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612C7ABC-922A-9A6D-1CD6-63F2AFEB72B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افتتاح الحصة</a:t>
            </a:r>
          </a:p>
        </p:txBody>
      </p:sp>
      <p:sp>
        <p:nvSpPr>
          <p:cNvPr id="20" name="Rectangle 19">
            <a:extLst>
              <a:ext uri="{FF2B5EF4-FFF2-40B4-BE49-F238E27FC236}">
                <a16:creationId xmlns:a16="http://schemas.microsoft.com/office/drawing/2014/main" id="{000B99E7-C15D-0788-6806-7840842F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DD666C17-AFB5-A1FC-564F-8866265DBF3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1EFF71BD-A699-0A4D-3D50-7FAEBC7FC90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ea typeface="+mn-ea"/>
                <a:cs typeface="Arial" panose="020B0604020202020204" pitchFamily="34" charset="0"/>
              </a:rPr>
              <a:t>قراءة/ كتابة</a:t>
            </a:r>
          </a:p>
        </p:txBody>
      </p:sp>
      <p:pic>
        <p:nvPicPr>
          <p:cNvPr id="8" name="Espace réservé pour une image  7" descr="Une image contenant habits, sourire, dessin humoristique, clipart&#10;&#10;Le contenu généré par l’IA peut être incorrect.">
            <a:extLst>
              <a:ext uri="{FF2B5EF4-FFF2-40B4-BE49-F238E27FC236}">
                <a16:creationId xmlns:a16="http://schemas.microsoft.com/office/drawing/2014/main" id="{D831A805-F186-8059-5186-8CE5A68535AA}"/>
              </a:ext>
            </a:extLst>
          </p:cNvPr>
          <p:cNvPicPr>
            <a:picLocks noGrp="1" noChangeAspect="1"/>
          </p:cNvPicPr>
          <p:nvPr>
            <p:ph type="pic" idx="3"/>
          </p:nvPr>
        </p:nvPicPr>
        <p:blipFill>
          <a:blip r:embed="rId6">
            <a:extLst>
              <a:ext uri="{28A0092B-C50C-407E-A947-70E740481C1C}">
                <a14:useLocalDpi xmlns:a14="http://schemas.microsoft.com/office/drawing/2010/main" val="0"/>
              </a:ext>
            </a:extLst>
          </a:blip>
          <a:srcRect/>
          <a:stretch>
            <a:fillRect/>
          </a:stretch>
        </p:blipFill>
        <p:spPr/>
      </p:pic>
      <p:sp>
        <p:nvSpPr>
          <p:cNvPr id="2" name="Google Shape;2404;p107">
            <a:extLst>
              <a:ext uri="{FF2B5EF4-FFF2-40B4-BE49-F238E27FC236}">
                <a16:creationId xmlns:a16="http://schemas.microsoft.com/office/drawing/2014/main" id="{0CF9157C-7A5B-9823-301C-94D7D41F8C27}"/>
              </a:ext>
            </a:extLst>
          </p:cNvPr>
          <p:cNvSpPr/>
          <p:nvPr/>
        </p:nvSpPr>
        <p:spPr>
          <a:xfrm>
            <a:off x="2107559" y="2911151"/>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بَرْداً</a:t>
            </a:r>
          </a:p>
        </p:txBody>
      </p:sp>
      <p:sp>
        <p:nvSpPr>
          <p:cNvPr id="4" name="Google Shape;2404;p107">
            <a:extLst>
              <a:ext uri="{FF2B5EF4-FFF2-40B4-BE49-F238E27FC236}">
                <a16:creationId xmlns:a16="http://schemas.microsoft.com/office/drawing/2014/main" id="{7237611B-998E-2AC4-AF7E-84AB853A5621}"/>
              </a:ext>
            </a:extLst>
          </p:cNvPr>
          <p:cNvSpPr/>
          <p:nvPr/>
        </p:nvSpPr>
        <p:spPr>
          <a:xfrm>
            <a:off x="5051709" y="2827176"/>
            <a:ext cx="2188474" cy="1737560"/>
          </a:xfrm>
          <a:prstGeom prst="roundRect">
            <a:avLst>
              <a:gd name="adj" fmla="val 16667"/>
            </a:avLst>
          </a:prstGeom>
          <a:solidFill>
            <a:srgbClr val="ECF8FB"/>
          </a:solidFill>
          <a:ln w="28575" cap="flat" cmpd="sng">
            <a:noFill/>
            <a:prstDash val="solid"/>
            <a:miter lim="800000"/>
            <a:headEnd type="none" w="sm" len="sm"/>
            <a:tailEnd type="none" w="sm" len="sm"/>
          </a:ln>
        </p:spPr>
        <p:txBody>
          <a:bodyPr spcFirstLastPara="1" wrap="square" lIns="91425" tIns="45700" rIns="91425" bIns="396000" anchor="ctr" anchorCtr="0">
            <a:no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0" i="0" u="none" strike="noStrike" kern="1200" cap="none" spc="0" normalizeH="0" baseline="0" noProof="0" dirty="0">
                <a:ln>
                  <a:noFill/>
                </a:ln>
                <a:solidFill>
                  <a:srgbClr val="434E7B"/>
                </a:solidFill>
                <a:effectLst/>
                <a:uLnTx/>
                <a:uFillTx/>
                <a:latin typeface="Microsoft Uighur" panose="02000000000000000000" pitchFamily="2" charset="-78"/>
                <a:ea typeface="+mn-ea"/>
                <a:cs typeface="Microsoft Uighur" panose="02000000000000000000" pitchFamily="2" charset="-78"/>
                <a:sym typeface="Calibri"/>
              </a:rPr>
              <a:t>رَسَمَ</a:t>
            </a:r>
          </a:p>
        </p:txBody>
      </p:sp>
    </p:spTree>
    <p:extLst>
      <p:ext uri="{BB962C8B-B14F-4D97-AF65-F5344CB8AC3E}">
        <p14:creationId xmlns:p14="http://schemas.microsoft.com/office/powerpoint/2010/main" val="3947164852"/>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AED0-676E-237C-4DEC-9C075B193314}"/>
            </a:ext>
          </a:extLst>
        </p:cNvPr>
        <p:cNvGrpSpPr/>
        <p:nvPr/>
      </p:nvGrpSpPr>
      <p:grpSpPr>
        <a:xfrm>
          <a:off x="0" y="0"/>
          <a:ext cx="0" cy="0"/>
          <a:chOff x="0" y="0"/>
          <a:chExt cx="0" cy="0"/>
        </a:xfrm>
      </p:grpSpPr>
      <p:sp>
        <p:nvSpPr>
          <p:cNvPr id="16" name="Titre 15">
            <a:extLst>
              <a:ext uri="{FF2B5EF4-FFF2-40B4-BE49-F238E27FC236}">
                <a16:creationId xmlns:a16="http://schemas.microsoft.com/office/drawing/2014/main" id="{FC0C26E3-B4F4-1A77-540A-F3D5C3A2E2BA}"/>
              </a:ext>
            </a:extLst>
          </p:cNvPr>
          <p:cNvSpPr>
            <a:spLocks noGrp="1"/>
          </p:cNvSpPr>
          <p:nvPr>
            <p:ph type="title"/>
          </p:nvPr>
        </p:nvSpPr>
        <p:spPr/>
        <p:txBody>
          <a:bodyPr>
            <a:normAutofit fontScale="90000"/>
          </a:bodyPr>
          <a:lstStyle/>
          <a:p>
            <a:pPr>
              <a:buClr>
                <a:srgbClr val="A5A5A5"/>
              </a:buClr>
            </a:pPr>
            <a:r>
              <a:rPr kumimoji="0" lang="ar-MA" sz="22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a:cs typeface="Microsoft Uighur" panose="02000000000000000000" pitchFamily="2" charset="-78"/>
                <a:sym typeface="Calibri"/>
              </a:rPr>
              <a:t>وقت النجمة الآن. الفائز بنجمة المشاركة بهدوء هو (هي) صديقكم (صديقتكم).......... صفقوا له (لها).</a:t>
            </a:r>
            <a:endParaRPr lang="fr-FR" sz="18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3" name="Espace réservé pour une image  2" descr="Une image contenant dessin humoristique, clipart, illustration, Dessin animé&#10;&#10;Le contenu généré par l’IA peut être incorrect.">
            <a:extLst>
              <a:ext uri="{FF2B5EF4-FFF2-40B4-BE49-F238E27FC236}">
                <a16:creationId xmlns:a16="http://schemas.microsoft.com/office/drawing/2014/main" id="{DC6FC955-F461-1C95-ECDE-0BBE1A441199}"/>
              </a:ext>
            </a:extLst>
          </p:cNvPr>
          <p:cNvPicPr>
            <a:picLocks noGrp="1" noChangeAspect="1"/>
          </p:cNvPicPr>
          <p:nvPr>
            <p:ph type="pic" idx="3"/>
          </p:nvPr>
        </p:nvPicPr>
        <p:blipFill>
          <a:blip r:embed="rId4">
            <a:extLst>
              <a:ext uri="{28A0092B-C50C-407E-A947-70E740481C1C}">
                <a14:useLocalDpi xmlns:a14="http://schemas.microsoft.com/office/drawing/2010/main" val="0"/>
              </a:ext>
            </a:extLst>
          </a:blip>
          <a:srcRect/>
          <a:stretch>
            <a:fillRect/>
          </a:stretch>
        </p:blipFill>
        <p:spPr/>
      </p:pic>
      <p:pic>
        <p:nvPicPr>
          <p:cNvPr id="2" name="Joyful_Prize_Celebration_Animation">
            <a:hlinkClick r:id="" action="ppaction://media"/>
            <a:extLst>
              <a:ext uri="{FF2B5EF4-FFF2-40B4-BE49-F238E27FC236}">
                <a16:creationId xmlns:a16="http://schemas.microsoft.com/office/drawing/2014/main" id="{0F1A97B3-170E-BFFD-FCAF-D467809C975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a:extLst>
              <a:ext uri="{FF2B5EF4-FFF2-40B4-BE49-F238E27FC236}">
                <a16:creationId xmlns:a16="http://schemas.microsoft.com/office/drawing/2014/main" id="{7048F012-D1D0-1AD1-083B-977D33AADB2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4F871C64-167C-DE18-2F95-EBB39E72C9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D107A23B-5C2D-6EF1-BF5F-035428890B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014CB1BC-54C0-30C8-1342-EF85DDDDD2B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2D59DC89-40FE-78F0-4B6C-ADDB5B889FC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9" name="Rectangle 8">
            <a:extLst>
              <a:ext uri="{FF2B5EF4-FFF2-40B4-BE49-F238E27FC236}">
                <a16:creationId xmlns:a16="http://schemas.microsoft.com/office/drawing/2014/main" id="{076452FF-300B-A886-B1E3-C2CD994FB7C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0" name="Rectangle 9">
            <a:extLst>
              <a:ext uri="{FF2B5EF4-FFF2-40B4-BE49-F238E27FC236}">
                <a16:creationId xmlns:a16="http://schemas.microsoft.com/office/drawing/2014/main" id="{3FF1B1ED-B12B-D633-62F7-1CE3B0F56CF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اختــتام الحــصة</a:t>
            </a:r>
          </a:p>
        </p:txBody>
      </p:sp>
      <p:sp>
        <p:nvSpPr>
          <p:cNvPr id="11" name="Rectangle 10">
            <a:extLst>
              <a:ext uri="{FF2B5EF4-FFF2-40B4-BE49-F238E27FC236}">
                <a16:creationId xmlns:a16="http://schemas.microsoft.com/office/drawing/2014/main" id="{C3C9A40F-F96E-1F35-B470-729FA778D2C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2688808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
                <a:srgbClr val="424D7B"/>
              </a:buClr>
              <a:buSzPct val="50000"/>
              <a:buFont typeface="Wingdings" panose="05000000000000000000" pitchFamily="2" charset="2"/>
              <a:buChar char="l"/>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ماذا تعلمتم اليوم؟</a:t>
            </a:r>
          </a:p>
          <a:p>
            <a:pPr lvl="0" algn="r" rtl="1">
              <a:buClr>
                <a:srgbClr val="424D7B"/>
              </a:buClr>
              <a:buSzPct val="50000"/>
            </a:pPr>
            <a:r>
              <a:rPr lang="ar-MA" sz="2800" b="1" dirty="0">
                <a:cs typeface="Microsoft Uighur" panose="02000000000000000000" pitchFamily="2" charset="-78"/>
                <a:sym typeface="Arial"/>
              </a:rPr>
              <a:t>واجباتكم المنزلية.</a:t>
            </a:r>
          </a:p>
          <a:p>
            <a:pPr marL="0" marR="0" lvl="0" indent="0" algn="r" defTabSz="914400" rtl="1" eaLnBrk="1" fontAlgn="auto" latinLnBrk="0" hangingPunct="1">
              <a:lnSpc>
                <a:spcPct val="100000"/>
              </a:lnSpc>
              <a:spcBef>
                <a:spcPts val="300"/>
              </a:spcBef>
              <a:spcAft>
                <a:spcPts val="0"/>
              </a:spcAft>
              <a:buClr>
                <a:srgbClr val="424D7B"/>
              </a:buClr>
              <a:buSzPct val="50000"/>
              <a:buNone/>
              <a:tabLst/>
              <a:defRPr/>
            </a:pPr>
            <a:r>
              <a:rPr kumimoji="0" lang="ar-MA" sz="28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pic>
        <p:nvPicPr>
          <p:cNvPr id="4" name="Image 3" descr="Une image contenant horloge, cercle&#10;&#10;Le contenu généré par l’IA peut être incorrect.">
            <a:extLst>
              <a:ext uri="{FF2B5EF4-FFF2-40B4-BE49-F238E27FC236}">
                <a16:creationId xmlns:a16="http://schemas.microsoft.com/office/drawing/2014/main" id="{29171FD2-9C80-68F2-F8AE-3F4A033C6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400" y="1624032"/>
            <a:ext cx="563407" cy="648397"/>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17287D5E-5D0C-D4C1-FA11-A46B0B316836}"/>
              </a:ext>
            </a:extLst>
          </p:cNvPr>
          <p:cNvSpPr>
            <a:spLocks noGrp="1"/>
          </p:cNvSpPr>
          <p:nvPr>
            <p:ph type="title"/>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تعلمنا اليوم كيف نحكي مقاطع من الحكاية. من يعيد حكي مقطع البداية؟</a:t>
            </a:r>
            <a:endParaRPr lang="fr-FR" sz="2400" i="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 name="Nada-Standing">
            <a:hlinkClick r:id="" action="ppaction://media"/>
            <a:extLst>
              <a:ext uri="{FF2B5EF4-FFF2-40B4-BE49-F238E27FC236}">
                <a16:creationId xmlns:a16="http://schemas.microsoft.com/office/drawing/2014/main" id="{A028FB2C-8C6D-3B5C-A1A4-1F8578A744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24968" y="2671516"/>
            <a:ext cx="1921837" cy="3069256"/>
          </a:xfrm>
          <a:prstGeom prst="rect">
            <a:avLst/>
          </a:prstGeom>
        </p:spPr>
      </p:pic>
      <p:pic>
        <p:nvPicPr>
          <p:cNvPr id="4" name="Image 3">
            <a:extLst>
              <a:ext uri="{FF2B5EF4-FFF2-40B4-BE49-F238E27FC236}">
                <a16:creationId xmlns:a16="http://schemas.microsoft.com/office/drawing/2014/main" id="{BC89A420-2E4E-606B-4650-5C1FC77354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BAAB53A2-27A7-E848-F604-E3F7AC7B07B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6FBB577B-DCA5-1DCC-CBD9-FC1A0B53748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8" name="Image 7">
            <a:extLst>
              <a:ext uri="{FF2B5EF4-FFF2-40B4-BE49-F238E27FC236}">
                <a16:creationId xmlns:a16="http://schemas.microsoft.com/office/drawing/2014/main" id="{BF486A20-D357-D07C-5FC1-788B5E08BCB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9" name="Rectangle 8">
            <a:extLst>
              <a:ext uri="{FF2B5EF4-FFF2-40B4-BE49-F238E27FC236}">
                <a16:creationId xmlns:a16="http://schemas.microsoft.com/office/drawing/2014/main" id="{0EFAD78B-C866-2973-6055-D27908915F5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0" name="Rectangle 9">
            <a:extLst>
              <a:ext uri="{FF2B5EF4-FFF2-40B4-BE49-F238E27FC236}">
                <a16:creationId xmlns:a16="http://schemas.microsoft.com/office/drawing/2014/main" id="{50370A32-3DE4-AC67-1F99-B76D02722B2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11" name="Rectangle 10">
            <a:extLst>
              <a:ext uri="{FF2B5EF4-FFF2-40B4-BE49-F238E27FC236}">
                <a16:creationId xmlns:a16="http://schemas.microsoft.com/office/drawing/2014/main" id="{0F871EAF-B554-F1F4-4E07-F651A27B05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12" name="Rectangle 11">
            <a:extLst>
              <a:ext uri="{FF2B5EF4-FFF2-40B4-BE49-F238E27FC236}">
                <a16:creationId xmlns:a16="http://schemas.microsoft.com/office/drawing/2014/main" id="{6BB8EFD7-8482-0EC1-42B1-E39BC4587CF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pic>
        <p:nvPicPr>
          <p:cNvPr id="16" name="Espace réservé pour une image  15" descr="Une image contenant habits, illustration, Animation, sourire&#10;&#10;Le contenu généré par l’IA peut être incorrect.">
            <a:extLst>
              <a:ext uri="{FF2B5EF4-FFF2-40B4-BE49-F238E27FC236}">
                <a16:creationId xmlns:a16="http://schemas.microsoft.com/office/drawing/2014/main" id="{490759C7-AA5B-6567-13AC-F139ABF1826A}"/>
              </a:ext>
            </a:extLst>
          </p:cNvPr>
          <p:cNvPicPr>
            <a:picLocks noGrp="1" noChangeAspect="1"/>
          </p:cNvPicPr>
          <p:nvPr>
            <p:ph type="pic" idx="3"/>
          </p:nvPr>
        </p:nvPicPr>
        <p:blipFill>
          <a:blip r:embed="rId9">
            <a:extLst>
              <a:ext uri="{28A0092B-C50C-407E-A947-70E740481C1C}">
                <a14:useLocalDpi xmlns:a14="http://schemas.microsoft.com/office/drawing/2010/main" val="0"/>
              </a:ext>
            </a:extLst>
          </a:blip>
          <a:srcRect/>
          <a:stretch>
            <a:fillRect/>
          </a:stretch>
        </p:blipFill>
        <p:spPr/>
      </p:pic>
      <p:pic>
        <p:nvPicPr>
          <p:cNvPr id="13" name="Image 12">
            <a:extLst>
              <a:ext uri="{FF2B5EF4-FFF2-40B4-BE49-F238E27FC236}">
                <a16:creationId xmlns:a16="http://schemas.microsoft.com/office/drawing/2014/main" id="{B1194011-522C-1F9B-28D9-42848C95BB07}"/>
              </a:ext>
            </a:extLst>
          </p:cNvPr>
          <p:cNvPicPr>
            <a:picLocks noChangeAspect="1"/>
          </p:cNvPicPr>
          <p:nvPr/>
        </p:nvPicPr>
        <p:blipFill>
          <a:blip r:embed="rId10"/>
          <a:stretch>
            <a:fillRect/>
          </a:stretch>
        </p:blipFill>
        <p:spPr>
          <a:xfrm>
            <a:off x="1125916" y="2398354"/>
            <a:ext cx="4749718" cy="2297628"/>
          </a:xfrm>
          <a:prstGeom prst="rect">
            <a:avLst/>
          </a:prstGeom>
        </p:spPr>
      </p:pic>
    </p:spTree>
    <p:extLst>
      <p:ext uri="{BB962C8B-B14F-4D97-AF65-F5344CB8AC3E}">
        <p14:creationId xmlns:p14="http://schemas.microsoft.com/office/powerpoint/2010/main" val="1839918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08845-82A8-F4B0-9396-EB2CC2D86CC7}"/>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876E4528-AD8B-6078-1D4E-3373A83AC30F}"/>
              </a:ext>
            </a:extLst>
          </p:cNvPr>
          <p:cNvSpPr>
            <a:spLocks noGrp="1"/>
          </p:cNvSpPr>
          <p:nvPr>
            <p:ph type="title"/>
          </p:nvPr>
        </p:nvSpPr>
        <p:spPr/>
        <p:txBody>
          <a:bodyPr>
            <a:noAutofit/>
          </a:bodyPr>
          <a:lstStyle/>
          <a:p>
            <a:pPr>
              <a:buClr>
                <a:srgbClr val="A5A5A5"/>
              </a:buClr>
            </a:pP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تعلمنا كيف نقرأ كلمات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ونكتب ما يملى علينا</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ar-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 </a:t>
            </a:r>
            <a:r>
              <a:rPr lang="tzm-Arab-MA" sz="24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rPr>
              <a:t>من يقرأ الكلمة؟</a:t>
            </a:r>
          </a:p>
        </p:txBody>
      </p:sp>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id="{6C15A33F-C69D-3352-5B6C-E6547DB6825B}"/>
              </a:ext>
            </a:extLst>
          </p:cNvPr>
          <p:cNvPicPr>
            <a:picLocks noGrp="1" noChangeAspect="1"/>
          </p:cNvPicPr>
          <p:nvPr>
            <p:ph type="pic" idx="3"/>
          </p:nvPr>
        </p:nvPicPr>
        <p:blipFill>
          <a:blip r:embed="rId4">
            <a:extLst>
              <a:ext uri="{28A0092B-C50C-407E-A947-70E740481C1C}">
                <a14:useLocalDpi xmlns:a14="http://schemas.microsoft.com/office/drawing/2010/main" val="0"/>
              </a:ext>
            </a:extLst>
          </a:blip>
          <a:srcRect/>
          <a:stretch>
            <a:fillRect/>
          </a:stretch>
        </p:blipFill>
        <p:spPr/>
      </p:pic>
      <p:grpSp>
        <p:nvGrpSpPr>
          <p:cNvPr id="2" name="Groupe 1">
            <a:extLst>
              <a:ext uri="{FF2B5EF4-FFF2-40B4-BE49-F238E27FC236}">
                <a16:creationId xmlns:a16="http://schemas.microsoft.com/office/drawing/2014/main" id="{408382A1-A7E0-F66F-528F-EF49CA970671}"/>
              </a:ext>
            </a:extLst>
          </p:cNvPr>
          <p:cNvGrpSpPr/>
          <p:nvPr/>
        </p:nvGrpSpPr>
        <p:grpSpPr>
          <a:xfrm>
            <a:off x="1807361" y="2166751"/>
            <a:ext cx="4341859" cy="2826632"/>
            <a:chOff x="3833379" y="1403840"/>
            <a:chExt cx="2473843" cy="1734395"/>
          </a:xfrm>
          <a:solidFill>
            <a:srgbClr val="005968"/>
          </a:solidFill>
        </p:grpSpPr>
        <p:sp>
          <p:nvSpPr>
            <p:cNvPr id="3" name="Forme libre : forme 2">
              <a:extLst>
                <a:ext uri="{FF2B5EF4-FFF2-40B4-BE49-F238E27FC236}">
                  <a16:creationId xmlns:a16="http://schemas.microsoft.com/office/drawing/2014/main" id="{0A378437-C317-91B9-EB65-5AF72C385C29}"/>
                </a:ext>
              </a:extLst>
            </p:cNvPr>
            <p:cNvSpPr/>
            <p:nvPr/>
          </p:nvSpPr>
          <p:spPr>
            <a:xfrm>
              <a:off x="3833379" y="1459893"/>
              <a:ext cx="2473843" cy="1678342"/>
            </a:xfrm>
            <a:custGeom>
              <a:avLst/>
              <a:gdLst>
                <a:gd name="connsiteX0" fmla="*/ 75378 w 2473843"/>
                <a:gd name="connsiteY0" fmla="*/ 944788 h 1678342"/>
                <a:gd name="connsiteX1" fmla="*/ 144847 w 2473843"/>
                <a:gd name="connsiteY1" fmla="*/ 1148511 h 1678342"/>
                <a:gd name="connsiteX2" fmla="*/ 277064 w 2473843"/>
                <a:gd name="connsiteY2" fmla="*/ 1330029 h 1678342"/>
                <a:gd name="connsiteX3" fmla="*/ 673714 w 2473843"/>
                <a:gd name="connsiteY3" fmla="*/ 1577553 h 1678342"/>
                <a:gd name="connsiteX4" fmla="*/ 1131277 w 2473843"/>
                <a:gd name="connsiteY4" fmla="*/ 1670451 h 1678342"/>
                <a:gd name="connsiteX5" fmla="*/ 1565615 w 2473843"/>
                <a:gd name="connsiteY5" fmla="*/ 1659450 h 1678342"/>
                <a:gd name="connsiteX6" fmla="*/ 1941077 w 2473843"/>
                <a:gd name="connsiteY6" fmla="*/ 1542309 h 1678342"/>
                <a:gd name="connsiteX7" fmla="*/ 2217938 w 2473843"/>
                <a:gd name="connsiteY7" fmla="*/ 1340826 h 1678342"/>
                <a:gd name="connsiteX8" fmla="*/ 2376231 w 2473843"/>
                <a:gd name="connsiteY8" fmla="*/ 1107359 h 1678342"/>
                <a:gd name="connsiteX9" fmla="*/ 2408419 w 2473843"/>
                <a:gd name="connsiteY9" fmla="*/ 1023629 h 1678342"/>
                <a:gd name="connsiteX10" fmla="*/ 2418198 w 2473843"/>
                <a:gd name="connsiteY10" fmla="*/ 1003256 h 1678342"/>
                <a:gd name="connsiteX11" fmla="*/ 2441830 w 2473843"/>
                <a:gd name="connsiteY11" fmla="*/ 943973 h 1678342"/>
                <a:gd name="connsiteX12" fmla="*/ 2450794 w 2473843"/>
                <a:gd name="connsiteY12" fmla="*/ 913211 h 1678342"/>
                <a:gd name="connsiteX13" fmla="*/ 2458535 w 2473843"/>
                <a:gd name="connsiteY13" fmla="*/ 881837 h 1678342"/>
                <a:gd name="connsiteX14" fmla="*/ 2473814 w 2473843"/>
                <a:gd name="connsiteY14" fmla="*/ 752269 h 1678342"/>
                <a:gd name="connsiteX15" fmla="*/ 2462610 w 2473843"/>
                <a:gd name="connsiteY15" fmla="*/ 620053 h 1678342"/>
                <a:gd name="connsiteX16" fmla="*/ 2424310 w 2473843"/>
                <a:gd name="connsiteY16" fmla="*/ 490484 h 1678342"/>
                <a:gd name="connsiteX17" fmla="*/ 2266220 w 2473843"/>
                <a:gd name="connsiteY17" fmla="*/ 266185 h 1678342"/>
                <a:gd name="connsiteX18" fmla="*/ 2033772 w 2473843"/>
                <a:gd name="connsiteY18" fmla="*/ 121949 h 1678342"/>
                <a:gd name="connsiteX19" fmla="*/ 1780747 w 2473843"/>
                <a:gd name="connsiteY19" fmla="*/ 46367 h 1678342"/>
                <a:gd name="connsiteX20" fmla="*/ 1287329 w 2473843"/>
                <a:gd name="connsiteY20" fmla="*/ 122 h 1678342"/>
                <a:gd name="connsiteX21" fmla="*/ 892309 w 2473843"/>
                <a:gd name="connsiteY21" fmla="*/ 49016 h 1678342"/>
                <a:gd name="connsiteX22" fmla="*/ 891901 w 2473843"/>
                <a:gd name="connsiteY22" fmla="*/ 49016 h 1678342"/>
                <a:gd name="connsiteX23" fmla="*/ 759277 w 2473843"/>
                <a:gd name="connsiteY23" fmla="*/ 67758 h 1678342"/>
                <a:gd name="connsiteX24" fmla="*/ 666583 w 2473843"/>
                <a:gd name="connsiteY24" fmla="*/ 96687 h 1678342"/>
                <a:gd name="connsiteX25" fmla="*/ 557795 w 2473843"/>
                <a:gd name="connsiteY25" fmla="*/ 135191 h 1678342"/>
                <a:gd name="connsiteX26" fmla="*/ 312919 w 2473843"/>
                <a:gd name="connsiteY26" fmla="*/ 274945 h 1678342"/>
                <a:gd name="connsiteX27" fmla="*/ 113881 w 2473843"/>
                <a:gd name="connsiteY27" fmla="*/ 553435 h 1678342"/>
                <a:gd name="connsiteX28" fmla="*/ 78230 w 2473843"/>
                <a:gd name="connsiteY28" fmla="*/ 674650 h 1678342"/>
                <a:gd name="connsiteX29" fmla="*/ 25873 w 2473843"/>
                <a:gd name="connsiteY29" fmla="*/ 765715 h 1678342"/>
                <a:gd name="connsiteX30" fmla="*/ 0 w 2473843"/>
                <a:gd name="connsiteY30" fmla="*/ 812368 h 1678342"/>
                <a:gd name="connsiteX31" fmla="*/ 27095 w 2473843"/>
                <a:gd name="connsiteY31" fmla="*/ 766326 h 1678342"/>
                <a:gd name="connsiteX32" fmla="*/ 75581 w 2473843"/>
                <a:gd name="connsiteY32" fmla="*/ 687078 h 1678342"/>
                <a:gd name="connsiteX33" fmla="*/ 75378 w 2473843"/>
                <a:gd name="connsiteY33" fmla="*/ 944788 h 1678342"/>
                <a:gd name="connsiteX34" fmla="*/ 1287533 w 2473843"/>
                <a:gd name="connsiteY34" fmla="*/ 30884 h 1678342"/>
                <a:gd name="connsiteX35" fmla="*/ 1774228 w 2473843"/>
                <a:gd name="connsiteY35" fmla="*/ 80593 h 1678342"/>
                <a:gd name="connsiteX36" fmla="*/ 2020326 w 2473843"/>
                <a:gd name="connsiteY36" fmla="*/ 155156 h 1678342"/>
                <a:gd name="connsiteX37" fmla="*/ 2242385 w 2473843"/>
                <a:gd name="connsiteY37" fmla="*/ 293076 h 1678342"/>
                <a:gd name="connsiteX38" fmla="*/ 2439385 w 2473843"/>
                <a:gd name="connsiteY38" fmla="*/ 751658 h 1678342"/>
                <a:gd name="connsiteX39" fmla="*/ 2425736 w 2473843"/>
                <a:gd name="connsiteY39" fmla="*/ 874299 h 1678342"/>
                <a:gd name="connsiteX40" fmla="*/ 2418605 w 2473843"/>
                <a:gd name="connsiteY40" fmla="*/ 904043 h 1678342"/>
                <a:gd name="connsiteX41" fmla="*/ 2410253 w 2473843"/>
                <a:gd name="connsiteY41" fmla="*/ 933379 h 1678342"/>
                <a:gd name="connsiteX42" fmla="*/ 2388251 w 2473843"/>
                <a:gd name="connsiteY42" fmla="*/ 989403 h 1678342"/>
                <a:gd name="connsiteX43" fmla="*/ 2254201 w 2473843"/>
                <a:gd name="connsiteY43" fmla="*/ 1181718 h 1678342"/>
                <a:gd name="connsiteX44" fmla="*/ 1884442 w 2473843"/>
                <a:gd name="connsiteY44" fmla="*/ 1416000 h 1678342"/>
                <a:gd name="connsiteX45" fmla="*/ 1511832 w 2473843"/>
                <a:gd name="connsiteY45" fmla="*/ 1513584 h 1678342"/>
                <a:gd name="connsiteX46" fmla="*/ 954445 w 2473843"/>
                <a:gd name="connsiteY46" fmla="*/ 1485674 h 1678342"/>
                <a:gd name="connsiteX47" fmla="*/ 908811 w 2473843"/>
                <a:gd name="connsiteY47" fmla="*/ 1474469 h 1678342"/>
                <a:gd name="connsiteX48" fmla="*/ 869288 w 2473843"/>
                <a:gd name="connsiteY48" fmla="*/ 1462857 h 1678342"/>
                <a:gd name="connsiteX49" fmla="*/ 807560 w 2473843"/>
                <a:gd name="connsiteY49" fmla="*/ 1443095 h 1678342"/>
                <a:gd name="connsiteX50" fmla="*/ 757240 w 2473843"/>
                <a:gd name="connsiteY50" fmla="*/ 1425168 h 1678342"/>
                <a:gd name="connsiteX51" fmla="*/ 806949 w 2473843"/>
                <a:gd name="connsiteY51" fmla="*/ 1444522 h 1678342"/>
                <a:gd name="connsiteX52" fmla="*/ 868066 w 2473843"/>
                <a:gd name="connsiteY52" fmla="*/ 1465912 h 1678342"/>
                <a:gd name="connsiteX53" fmla="*/ 907384 w 2473843"/>
                <a:gd name="connsiteY53" fmla="*/ 1478543 h 1678342"/>
                <a:gd name="connsiteX54" fmla="*/ 952815 w 2473843"/>
                <a:gd name="connsiteY54" fmla="*/ 1490971 h 1678342"/>
                <a:gd name="connsiteX55" fmla="*/ 1513869 w 2473843"/>
                <a:gd name="connsiteY55" fmla="*/ 1531511 h 1678342"/>
                <a:gd name="connsiteX56" fmla="*/ 1893610 w 2473843"/>
                <a:gd name="connsiteY56" fmla="*/ 1439021 h 1678342"/>
                <a:gd name="connsiteX57" fmla="*/ 2275999 w 2473843"/>
                <a:gd name="connsiteY57" fmla="*/ 1203313 h 1678342"/>
                <a:gd name="connsiteX58" fmla="*/ 2374805 w 2473843"/>
                <a:gd name="connsiteY58" fmla="*/ 1082301 h 1678342"/>
                <a:gd name="connsiteX59" fmla="*/ 2365841 w 2473843"/>
                <a:gd name="connsiteY59" fmla="*/ 1102062 h 1678342"/>
                <a:gd name="connsiteX60" fmla="*/ 2204900 w 2473843"/>
                <a:gd name="connsiteY60" fmla="*/ 1327584 h 1678342"/>
                <a:gd name="connsiteX61" fmla="*/ 1930076 w 2473843"/>
                <a:gd name="connsiteY61" fmla="*/ 1519492 h 1678342"/>
                <a:gd name="connsiteX62" fmla="*/ 1561133 w 2473843"/>
                <a:gd name="connsiteY62" fmla="*/ 1628484 h 1678342"/>
                <a:gd name="connsiteX63" fmla="*/ 1134332 w 2473843"/>
                <a:gd name="connsiteY63" fmla="*/ 1635003 h 1678342"/>
                <a:gd name="connsiteX64" fmla="*/ 686141 w 2473843"/>
                <a:gd name="connsiteY64" fmla="*/ 1542716 h 1678342"/>
                <a:gd name="connsiteX65" fmla="*/ 302122 w 2473843"/>
                <a:gd name="connsiteY65" fmla="*/ 1305175 h 1678342"/>
                <a:gd name="connsiteX66" fmla="*/ 174184 w 2473843"/>
                <a:gd name="connsiteY66" fmla="*/ 1132621 h 1678342"/>
                <a:gd name="connsiteX67" fmla="*/ 105732 w 2473843"/>
                <a:gd name="connsiteY67" fmla="*/ 938676 h 1678342"/>
                <a:gd name="connsiteX68" fmla="*/ 117956 w 2473843"/>
                <a:gd name="connsiteY68" fmla="*/ 621275 h 1678342"/>
                <a:gd name="connsiteX69" fmla="*/ 253839 w 2473843"/>
                <a:gd name="connsiteY69" fmla="*/ 443424 h 1678342"/>
                <a:gd name="connsiteX70" fmla="*/ 496270 w 2473843"/>
                <a:gd name="connsiteY70" fmla="*/ 238071 h 1678342"/>
                <a:gd name="connsiteX71" fmla="*/ 849323 w 2473843"/>
                <a:gd name="connsiteY71" fmla="*/ 85890 h 1678342"/>
                <a:gd name="connsiteX72" fmla="*/ 1287533 w 2473843"/>
                <a:gd name="connsiteY72" fmla="*/ 30884 h 1678342"/>
                <a:gd name="connsiteX73" fmla="*/ 324735 w 2473843"/>
                <a:gd name="connsiteY73" fmla="*/ 288594 h 1678342"/>
                <a:gd name="connsiteX74" fmla="*/ 561666 w 2473843"/>
                <a:gd name="connsiteY74" fmla="*/ 145784 h 1678342"/>
                <a:gd name="connsiteX75" fmla="*/ 669028 w 2473843"/>
                <a:gd name="connsiteY75" fmla="*/ 104632 h 1678342"/>
                <a:gd name="connsiteX76" fmla="*/ 760296 w 2473843"/>
                <a:gd name="connsiteY76" fmla="*/ 73259 h 1678342"/>
                <a:gd name="connsiteX77" fmla="*/ 885586 w 2473843"/>
                <a:gd name="connsiteY77" fmla="*/ 50645 h 1678342"/>
                <a:gd name="connsiteX78" fmla="*/ 842397 w 2473843"/>
                <a:gd name="connsiteY78" fmla="*/ 62258 h 1678342"/>
                <a:gd name="connsiteX79" fmla="*/ 486288 w 2473843"/>
                <a:gd name="connsiteY79" fmla="*/ 223199 h 1678342"/>
                <a:gd name="connsiteX80" fmla="*/ 245079 w 2473843"/>
                <a:gd name="connsiteY80" fmla="*/ 436498 h 1678342"/>
                <a:gd name="connsiteX81" fmla="*/ 123456 w 2473843"/>
                <a:gd name="connsiteY81" fmla="*/ 601717 h 1678342"/>
                <a:gd name="connsiteX82" fmla="*/ 136902 w 2473843"/>
                <a:gd name="connsiteY82" fmla="*/ 562603 h 1678342"/>
                <a:gd name="connsiteX83" fmla="*/ 324735 w 2473843"/>
                <a:gd name="connsiteY83" fmla="*/ 288594 h 167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473843" h="1678342">
                  <a:moveTo>
                    <a:pt x="75378" y="944788"/>
                  </a:moveTo>
                  <a:cubicBezTo>
                    <a:pt x="87805" y="1013850"/>
                    <a:pt x="110418" y="1083320"/>
                    <a:pt x="144847" y="1148511"/>
                  </a:cubicBezTo>
                  <a:cubicBezTo>
                    <a:pt x="178666" y="1214110"/>
                    <a:pt x="224096" y="1275023"/>
                    <a:pt x="277064" y="1330029"/>
                  </a:cubicBezTo>
                  <a:cubicBezTo>
                    <a:pt x="383611" y="1439836"/>
                    <a:pt x="522143" y="1523770"/>
                    <a:pt x="673714" y="1577553"/>
                  </a:cubicBezTo>
                  <a:cubicBezTo>
                    <a:pt x="825488" y="1631947"/>
                    <a:pt x="981336" y="1657209"/>
                    <a:pt x="1131277" y="1670451"/>
                  </a:cubicBezTo>
                  <a:cubicBezTo>
                    <a:pt x="1281421" y="1683285"/>
                    <a:pt x="1428305" y="1681044"/>
                    <a:pt x="1565615" y="1659450"/>
                  </a:cubicBezTo>
                  <a:cubicBezTo>
                    <a:pt x="1703128" y="1638670"/>
                    <a:pt x="1830659" y="1597925"/>
                    <a:pt x="1941077" y="1542309"/>
                  </a:cubicBezTo>
                  <a:cubicBezTo>
                    <a:pt x="2051699" y="1486896"/>
                    <a:pt x="2145412" y="1416815"/>
                    <a:pt x="2217938" y="1340826"/>
                  </a:cubicBezTo>
                  <a:cubicBezTo>
                    <a:pt x="2290871" y="1264837"/>
                    <a:pt x="2341598" y="1182941"/>
                    <a:pt x="2376231" y="1107359"/>
                  </a:cubicBezTo>
                  <a:cubicBezTo>
                    <a:pt x="2389065" y="1078430"/>
                    <a:pt x="2399863" y="1050520"/>
                    <a:pt x="2408419" y="1023629"/>
                  </a:cubicBezTo>
                  <a:cubicBezTo>
                    <a:pt x="2411883" y="1016906"/>
                    <a:pt x="2415142" y="1010183"/>
                    <a:pt x="2418198" y="1003256"/>
                  </a:cubicBezTo>
                  <a:cubicBezTo>
                    <a:pt x="2427977" y="984310"/>
                    <a:pt x="2434088" y="963938"/>
                    <a:pt x="2441830" y="943973"/>
                  </a:cubicBezTo>
                  <a:lnTo>
                    <a:pt x="2450794" y="913211"/>
                  </a:lnTo>
                  <a:cubicBezTo>
                    <a:pt x="2454053" y="903024"/>
                    <a:pt x="2456702" y="892431"/>
                    <a:pt x="2458535" y="881837"/>
                  </a:cubicBezTo>
                  <a:cubicBezTo>
                    <a:pt x="2468721" y="839870"/>
                    <a:pt x="2472185" y="796070"/>
                    <a:pt x="2473814" y="752269"/>
                  </a:cubicBezTo>
                  <a:cubicBezTo>
                    <a:pt x="2474222" y="708265"/>
                    <a:pt x="2470351" y="664057"/>
                    <a:pt x="2462610" y="620053"/>
                  </a:cubicBezTo>
                  <a:cubicBezTo>
                    <a:pt x="2453646" y="576252"/>
                    <a:pt x="2442034" y="532451"/>
                    <a:pt x="2424310" y="490484"/>
                  </a:cubicBezTo>
                  <a:cubicBezTo>
                    <a:pt x="2390084" y="406550"/>
                    <a:pt x="2335894" y="328117"/>
                    <a:pt x="2266220" y="266185"/>
                  </a:cubicBezTo>
                  <a:cubicBezTo>
                    <a:pt x="2197158" y="203438"/>
                    <a:pt x="2116483" y="156785"/>
                    <a:pt x="2033772" y="121949"/>
                  </a:cubicBezTo>
                  <a:cubicBezTo>
                    <a:pt x="1950856" y="86908"/>
                    <a:pt x="1865292" y="63684"/>
                    <a:pt x="1780747" y="46367"/>
                  </a:cubicBezTo>
                  <a:cubicBezTo>
                    <a:pt x="1611657" y="13160"/>
                    <a:pt x="1445826" y="-1508"/>
                    <a:pt x="1287329" y="122"/>
                  </a:cubicBezTo>
                  <a:cubicBezTo>
                    <a:pt x="1147982" y="1752"/>
                    <a:pt x="1014543" y="18253"/>
                    <a:pt x="892309" y="49016"/>
                  </a:cubicBezTo>
                  <a:cubicBezTo>
                    <a:pt x="892105" y="49016"/>
                    <a:pt x="892105" y="49016"/>
                    <a:pt x="891901" y="49016"/>
                  </a:cubicBezTo>
                  <a:cubicBezTo>
                    <a:pt x="861343" y="47997"/>
                    <a:pt x="815505" y="52275"/>
                    <a:pt x="759277" y="67758"/>
                  </a:cubicBezTo>
                  <a:cubicBezTo>
                    <a:pt x="730960" y="75296"/>
                    <a:pt x="700198" y="85278"/>
                    <a:pt x="666583" y="96687"/>
                  </a:cubicBezTo>
                  <a:cubicBezTo>
                    <a:pt x="632969" y="108095"/>
                    <a:pt x="596502" y="120319"/>
                    <a:pt x="557795" y="135191"/>
                  </a:cubicBezTo>
                  <a:cubicBezTo>
                    <a:pt x="480584" y="164119"/>
                    <a:pt x="392575" y="205272"/>
                    <a:pt x="312919" y="274945"/>
                  </a:cubicBezTo>
                  <a:cubicBezTo>
                    <a:pt x="233263" y="343600"/>
                    <a:pt x="160127" y="437313"/>
                    <a:pt x="113881" y="553435"/>
                  </a:cubicBezTo>
                  <a:cubicBezTo>
                    <a:pt x="98602" y="591735"/>
                    <a:pt x="86786" y="632480"/>
                    <a:pt x="78230" y="674650"/>
                  </a:cubicBezTo>
                  <a:cubicBezTo>
                    <a:pt x="55820" y="712136"/>
                    <a:pt x="38504" y="742898"/>
                    <a:pt x="25873" y="765715"/>
                  </a:cubicBezTo>
                  <a:cubicBezTo>
                    <a:pt x="8964" y="796273"/>
                    <a:pt x="0" y="812368"/>
                    <a:pt x="0" y="812368"/>
                  </a:cubicBezTo>
                  <a:cubicBezTo>
                    <a:pt x="0" y="812368"/>
                    <a:pt x="9371" y="796477"/>
                    <a:pt x="27095" y="766326"/>
                  </a:cubicBezTo>
                  <a:cubicBezTo>
                    <a:pt x="39115" y="746157"/>
                    <a:pt x="55209" y="719266"/>
                    <a:pt x="75581" y="687078"/>
                  </a:cubicBezTo>
                  <a:cubicBezTo>
                    <a:pt x="60710" y="768974"/>
                    <a:pt x="59487" y="856575"/>
                    <a:pt x="75378" y="944788"/>
                  </a:cubicBezTo>
                  <a:close/>
                  <a:moveTo>
                    <a:pt x="1287533" y="30884"/>
                  </a:moveTo>
                  <a:cubicBezTo>
                    <a:pt x="1443381" y="30884"/>
                    <a:pt x="1607990" y="46978"/>
                    <a:pt x="1774228" y="80593"/>
                  </a:cubicBezTo>
                  <a:cubicBezTo>
                    <a:pt x="1857143" y="97909"/>
                    <a:pt x="1940263" y="121134"/>
                    <a:pt x="2020326" y="155156"/>
                  </a:cubicBezTo>
                  <a:cubicBezTo>
                    <a:pt x="2100186" y="188770"/>
                    <a:pt x="2176989" y="233589"/>
                    <a:pt x="2242385" y="293076"/>
                  </a:cubicBezTo>
                  <a:cubicBezTo>
                    <a:pt x="2375009" y="410421"/>
                    <a:pt x="2441626" y="585623"/>
                    <a:pt x="2439385" y="751658"/>
                  </a:cubicBezTo>
                  <a:cubicBezTo>
                    <a:pt x="2438163" y="793217"/>
                    <a:pt x="2435107" y="834573"/>
                    <a:pt x="2425736" y="874299"/>
                  </a:cubicBezTo>
                  <a:cubicBezTo>
                    <a:pt x="2423902" y="884282"/>
                    <a:pt x="2421661" y="894264"/>
                    <a:pt x="2418605" y="904043"/>
                  </a:cubicBezTo>
                  <a:lnTo>
                    <a:pt x="2410253" y="933379"/>
                  </a:lnTo>
                  <a:cubicBezTo>
                    <a:pt x="2402919" y="952122"/>
                    <a:pt x="2397418" y="971679"/>
                    <a:pt x="2388251" y="989403"/>
                  </a:cubicBezTo>
                  <a:cubicBezTo>
                    <a:pt x="2356062" y="1062744"/>
                    <a:pt x="2308187" y="1126917"/>
                    <a:pt x="2254201" y="1181718"/>
                  </a:cubicBezTo>
                  <a:cubicBezTo>
                    <a:pt x="2145005" y="1291525"/>
                    <a:pt x="2012584" y="1364254"/>
                    <a:pt x="1884442" y="1416000"/>
                  </a:cubicBezTo>
                  <a:cubicBezTo>
                    <a:pt x="1755689" y="1467746"/>
                    <a:pt x="1628769" y="1497897"/>
                    <a:pt x="1511832" y="1513584"/>
                  </a:cubicBezTo>
                  <a:cubicBezTo>
                    <a:pt x="1276531" y="1543531"/>
                    <a:pt x="1082994" y="1516232"/>
                    <a:pt x="954445" y="1485674"/>
                  </a:cubicBezTo>
                  <a:cubicBezTo>
                    <a:pt x="938350" y="1481803"/>
                    <a:pt x="923071" y="1477932"/>
                    <a:pt x="908811" y="1474469"/>
                  </a:cubicBezTo>
                  <a:cubicBezTo>
                    <a:pt x="894550" y="1470802"/>
                    <a:pt x="881512" y="1466524"/>
                    <a:pt x="869288" y="1462857"/>
                  </a:cubicBezTo>
                  <a:cubicBezTo>
                    <a:pt x="844841" y="1455726"/>
                    <a:pt x="824062" y="1449411"/>
                    <a:pt x="807560" y="1443095"/>
                  </a:cubicBezTo>
                  <a:cubicBezTo>
                    <a:pt x="774557" y="1431280"/>
                    <a:pt x="757240" y="1425168"/>
                    <a:pt x="757240" y="1425168"/>
                  </a:cubicBezTo>
                  <a:cubicBezTo>
                    <a:pt x="757240" y="1425168"/>
                    <a:pt x="774353" y="1431891"/>
                    <a:pt x="806949" y="1444522"/>
                  </a:cubicBezTo>
                  <a:cubicBezTo>
                    <a:pt x="823043" y="1451244"/>
                    <a:pt x="843823" y="1457967"/>
                    <a:pt x="868066" y="1465912"/>
                  </a:cubicBezTo>
                  <a:cubicBezTo>
                    <a:pt x="880289" y="1469783"/>
                    <a:pt x="893328" y="1474469"/>
                    <a:pt x="907384" y="1478543"/>
                  </a:cubicBezTo>
                  <a:cubicBezTo>
                    <a:pt x="921645" y="1482414"/>
                    <a:pt x="936721" y="1486489"/>
                    <a:pt x="952815" y="1490971"/>
                  </a:cubicBezTo>
                  <a:cubicBezTo>
                    <a:pt x="1080957" y="1524992"/>
                    <a:pt x="1275309" y="1557384"/>
                    <a:pt x="1513869" y="1531511"/>
                  </a:cubicBezTo>
                  <a:cubicBezTo>
                    <a:pt x="1632640" y="1517658"/>
                    <a:pt x="1761801" y="1489544"/>
                    <a:pt x="1893610" y="1439021"/>
                  </a:cubicBezTo>
                  <a:cubicBezTo>
                    <a:pt x="2024604" y="1388294"/>
                    <a:pt x="2161303" y="1315972"/>
                    <a:pt x="2275999" y="1203313"/>
                  </a:cubicBezTo>
                  <a:cubicBezTo>
                    <a:pt x="2312262" y="1167254"/>
                    <a:pt x="2346080" y="1126917"/>
                    <a:pt x="2374805" y="1082301"/>
                  </a:cubicBezTo>
                  <a:cubicBezTo>
                    <a:pt x="2371953" y="1088820"/>
                    <a:pt x="2368897" y="1095339"/>
                    <a:pt x="2365841" y="1102062"/>
                  </a:cubicBezTo>
                  <a:cubicBezTo>
                    <a:pt x="2329782" y="1175606"/>
                    <a:pt x="2278036" y="1254855"/>
                    <a:pt x="2204900" y="1327584"/>
                  </a:cubicBezTo>
                  <a:cubicBezTo>
                    <a:pt x="2132170" y="1400517"/>
                    <a:pt x="2039272" y="1467135"/>
                    <a:pt x="1930076" y="1519492"/>
                  </a:cubicBezTo>
                  <a:cubicBezTo>
                    <a:pt x="1821084" y="1572052"/>
                    <a:pt x="1695794" y="1609741"/>
                    <a:pt x="1561133" y="1628484"/>
                  </a:cubicBezTo>
                  <a:cubicBezTo>
                    <a:pt x="1426268" y="1647838"/>
                    <a:pt x="1282236" y="1648856"/>
                    <a:pt x="1134332" y="1635003"/>
                  </a:cubicBezTo>
                  <a:cubicBezTo>
                    <a:pt x="986429" y="1621150"/>
                    <a:pt x="833637" y="1595481"/>
                    <a:pt x="686141" y="1542716"/>
                  </a:cubicBezTo>
                  <a:cubicBezTo>
                    <a:pt x="538645" y="1490563"/>
                    <a:pt x="405206" y="1409888"/>
                    <a:pt x="302122" y="1305175"/>
                  </a:cubicBezTo>
                  <a:cubicBezTo>
                    <a:pt x="250987" y="1252614"/>
                    <a:pt x="207187" y="1194757"/>
                    <a:pt x="174184" y="1132621"/>
                  </a:cubicBezTo>
                  <a:cubicBezTo>
                    <a:pt x="140773" y="1070893"/>
                    <a:pt x="118567" y="1004682"/>
                    <a:pt x="105732" y="938676"/>
                  </a:cubicBezTo>
                  <a:cubicBezTo>
                    <a:pt x="84545" y="828869"/>
                    <a:pt x="90861" y="719470"/>
                    <a:pt x="117956" y="621275"/>
                  </a:cubicBezTo>
                  <a:cubicBezTo>
                    <a:pt x="152996" y="568918"/>
                    <a:pt x="196797" y="507801"/>
                    <a:pt x="253839" y="443424"/>
                  </a:cubicBezTo>
                  <a:cubicBezTo>
                    <a:pt x="315975" y="372936"/>
                    <a:pt x="396038" y="300614"/>
                    <a:pt x="496270" y="238071"/>
                  </a:cubicBezTo>
                  <a:cubicBezTo>
                    <a:pt x="596095" y="175324"/>
                    <a:pt x="715273" y="121949"/>
                    <a:pt x="849323" y="85890"/>
                  </a:cubicBezTo>
                  <a:cubicBezTo>
                    <a:pt x="983170" y="49830"/>
                    <a:pt x="1131480" y="31088"/>
                    <a:pt x="1287533" y="30884"/>
                  </a:cubicBezTo>
                  <a:close/>
                  <a:moveTo>
                    <a:pt x="324735" y="288594"/>
                  </a:moveTo>
                  <a:cubicBezTo>
                    <a:pt x="400724" y="218921"/>
                    <a:pt x="485677" y="176750"/>
                    <a:pt x="561666" y="145784"/>
                  </a:cubicBezTo>
                  <a:cubicBezTo>
                    <a:pt x="599762" y="130098"/>
                    <a:pt x="635821" y="116856"/>
                    <a:pt x="669028" y="104632"/>
                  </a:cubicBezTo>
                  <a:cubicBezTo>
                    <a:pt x="702235" y="92205"/>
                    <a:pt x="732590" y="81408"/>
                    <a:pt x="760296" y="73259"/>
                  </a:cubicBezTo>
                  <a:cubicBezTo>
                    <a:pt x="812449" y="57368"/>
                    <a:pt x="855231" y="51460"/>
                    <a:pt x="885586" y="50645"/>
                  </a:cubicBezTo>
                  <a:cubicBezTo>
                    <a:pt x="871122" y="54312"/>
                    <a:pt x="856657" y="58183"/>
                    <a:pt x="842397" y="62258"/>
                  </a:cubicBezTo>
                  <a:cubicBezTo>
                    <a:pt x="706717" y="100965"/>
                    <a:pt x="586520" y="157396"/>
                    <a:pt x="486288" y="223199"/>
                  </a:cubicBezTo>
                  <a:cubicBezTo>
                    <a:pt x="385649" y="288594"/>
                    <a:pt x="305993" y="363972"/>
                    <a:pt x="245079" y="436498"/>
                  </a:cubicBezTo>
                  <a:cubicBezTo>
                    <a:pt x="194760" y="495781"/>
                    <a:pt x="155441" y="552213"/>
                    <a:pt x="123456" y="601717"/>
                  </a:cubicBezTo>
                  <a:cubicBezTo>
                    <a:pt x="127531" y="588475"/>
                    <a:pt x="132013" y="575437"/>
                    <a:pt x="136902" y="562603"/>
                  </a:cubicBezTo>
                  <a:cubicBezTo>
                    <a:pt x="179480" y="449740"/>
                    <a:pt x="248746" y="357046"/>
                    <a:pt x="324735" y="288594"/>
                  </a:cubicBezTo>
                  <a:close/>
                </a:path>
              </a:pathLst>
            </a:custGeom>
            <a:grpFill/>
            <a:ln w="203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orme libre : forme 3">
              <a:extLst>
                <a:ext uri="{FF2B5EF4-FFF2-40B4-BE49-F238E27FC236}">
                  <a16:creationId xmlns:a16="http://schemas.microsoft.com/office/drawing/2014/main" id="{0CBE360A-BCB1-0BB1-B0C9-ECE405EFFBC8}"/>
                </a:ext>
              </a:extLst>
            </p:cNvPr>
            <p:cNvSpPr/>
            <p:nvPr/>
          </p:nvSpPr>
          <p:spPr>
            <a:xfrm>
              <a:off x="4444142" y="1403840"/>
              <a:ext cx="1457641" cy="132774"/>
            </a:xfrm>
            <a:custGeom>
              <a:avLst/>
              <a:gdLst>
                <a:gd name="connsiteX0" fmla="*/ 124068 w 1457641"/>
                <a:gd name="connsiteY0" fmla="*/ 76344 h 132774"/>
                <a:gd name="connsiteX1" fmla="*/ 213095 w 1457641"/>
                <a:gd name="connsiteY1" fmla="*/ 63713 h 132774"/>
                <a:gd name="connsiteX2" fmla="*/ 321272 w 1457641"/>
                <a:gd name="connsiteY2" fmla="*/ 51693 h 132774"/>
                <a:gd name="connsiteX3" fmla="*/ 445543 w 1457641"/>
                <a:gd name="connsiteY3" fmla="*/ 41914 h 132774"/>
                <a:gd name="connsiteX4" fmla="*/ 730756 w 1457641"/>
                <a:gd name="connsiteY4" fmla="*/ 37025 h 132774"/>
                <a:gd name="connsiteX5" fmla="*/ 1015358 w 1457641"/>
                <a:gd name="connsiteY5" fmla="*/ 55767 h 132774"/>
                <a:gd name="connsiteX6" fmla="*/ 1139018 w 1457641"/>
                <a:gd name="connsiteY6" fmla="*/ 71454 h 132774"/>
                <a:gd name="connsiteX7" fmla="*/ 1246380 w 1457641"/>
                <a:gd name="connsiteY7" fmla="*/ 88771 h 132774"/>
                <a:gd name="connsiteX8" fmla="*/ 1334593 w 1457641"/>
                <a:gd name="connsiteY8" fmla="*/ 105680 h 132774"/>
                <a:gd name="connsiteX9" fmla="*/ 1401007 w 1457641"/>
                <a:gd name="connsiteY9" fmla="*/ 119940 h 132774"/>
                <a:gd name="connsiteX10" fmla="*/ 1457642 w 1457641"/>
                <a:gd name="connsiteY10" fmla="*/ 132775 h 132774"/>
                <a:gd name="connsiteX11" fmla="*/ 1402636 w 1457641"/>
                <a:gd name="connsiteY11" fmla="*/ 114440 h 132774"/>
                <a:gd name="connsiteX12" fmla="*/ 1337445 w 1457641"/>
                <a:gd name="connsiteY12" fmla="*/ 94475 h 132774"/>
                <a:gd name="connsiteX13" fmla="*/ 1250251 w 1457641"/>
                <a:gd name="connsiteY13" fmla="*/ 70843 h 132774"/>
                <a:gd name="connsiteX14" fmla="*/ 1143296 w 1457641"/>
                <a:gd name="connsiteY14" fmla="*/ 46804 h 132774"/>
                <a:gd name="connsiteX15" fmla="*/ 1019025 w 1457641"/>
                <a:gd name="connsiteY15" fmla="*/ 25209 h 132774"/>
                <a:gd name="connsiteX16" fmla="*/ 731367 w 1457641"/>
                <a:gd name="connsiteY16" fmla="*/ 558 h 132774"/>
                <a:gd name="connsiteX17" fmla="*/ 442895 w 1457641"/>
                <a:gd name="connsiteY17" fmla="*/ 11356 h 132774"/>
                <a:gd name="connsiteX18" fmla="*/ 318012 w 1457641"/>
                <a:gd name="connsiteY18" fmla="*/ 27042 h 132774"/>
                <a:gd name="connsiteX19" fmla="*/ 210039 w 1457641"/>
                <a:gd name="connsiteY19" fmla="*/ 45785 h 132774"/>
                <a:gd name="connsiteX20" fmla="*/ 121827 w 1457641"/>
                <a:gd name="connsiteY20" fmla="*/ 65139 h 132774"/>
                <a:gd name="connsiteX21" fmla="*/ 55820 w 1457641"/>
                <a:gd name="connsiteY21" fmla="*/ 82048 h 132774"/>
                <a:gd name="connsiteX22" fmla="*/ 0 w 1457641"/>
                <a:gd name="connsiteY22" fmla="*/ 97735 h 132774"/>
                <a:gd name="connsiteX23" fmla="*/ 57043 w 1457641"/>
                <a:gd name="connsiteY23" fmla="*/ 87752 h 132774"/>
                <a:gd name="connsiteX24" fmla="*/ 124068 w 1457641"/>
                <a:gd name="connsiteY24" fmla="*/ 76344 h 13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641" h="132774">
                  <a:moveTo>
                    <a:pt x="124068" y="76344"/>
                  </a:moveTo>
                  <a:cubicBezTo>
                    <a:pt x="150348" y="72473"/>
                    <a:pt x="179888" y="67380"/>
                    <a:pt x="213095" y="63713"/>
                  </a:cubicBezTo>
                  <a:cubicBezTo>
                    <a:pt x="246098" y="59435"/>
                    <a:pt x="282157" y="54953"/>
                    <a:pt x="321272" y="51693"/>
                  </a:cubicBezTo>
                  <a:cubicBezTo>
                    <a:pt x="360183" y="47415"/>
                    <a:pt x="401743" y="44970"/>
                    <a:pt x="445543" y="41914"/>
                  </a:cubicBezTo>
                  <a:cubicBezTo>
                    <a:pt x="533144" y="37229"/>
                    <a:pt x="629506" y="34784"/>
                    <a:pt x="730756" y="37025"/>
                  </a:cubicBezTo>
                  <a:cubicBezTo>
                    <a:pt x="831803" y="39673"/>
                    <a:pt x="927961" y="46804"/>
                    <a:pt x="1015358" y="55767"/>
                  </a:cubicBezTo>
                  <a:cubicBezTo>
                    <a:pt x="1058955" y="61064"/>
                    <a:pt x="1100514" y="65342"/>
                    <a:pt x="1139018" y="71454"/>
                  </a:cubicBezTo>
                  <a:cubicBezTo>
                    <a:pt x="1177726" y="76547"/>
                    <a:pt x="1213581" y="82863"/>
                    <a:pt x="1246380" y="88771"/>
                  </a:cubicBezTo>
                  <a:cubicBezTo>
                    <a:pt x="1279180" y="94067"/>
                    <a:pt x="1308720" y="100587"/>
                    <a:pt x="1334593" y="105680"/>
                  </a:cubicBezTo>
                  <a:cubicBezTo>
                    <a:pt x="1360669" y="110569"/>
                    <a:pt x="1382875" y="115662"/>
                    <a:pt x="1401007" y="119940"/>
                  </a:cubicBezTo>
                  <a:cubicBezTo>
                    <a:pt x="1437473" y="128089"/>
                    <a:pt x="1457642" y="132775"/>
                    <a:pt x="1457642" y="132775"/>
                  </a:cubicBezTo>
                  <a:cubicBezTo>
                    <a:pt x="1457642" y="132775"/>
                    <a:pt x="1438084" y="126256"/>
                    <a:pt x="1402636" y="114440"/>
                  </a:cubicBezTo>
                  <a:cubicBezTo>
                    <a:pt x="1384912" y="108532"/>
                    <a:pt x="1363114" y="101402"/>
                    <a:pt x="1337445" y="94475"/>
                  </a:cubicBezTo>
                  <a:cubicBezTo>
                    <a:pt x="1311776" y="87345"/>
                    <a:pt x="1282847" y="78381"/>
                    <a:pt x="1250251" y="70843"/>
                  </a:cubicBezTo>
                  <a:cubicBezTo>
                    <a:pt x="1217655" y="62694"/>
                    <a:pt x="1182004" y="54138"/>
                    <a:pt x="1143296" y="46804"/>
                  </a:cubicBezTo>
                  <a:cubicBezTo>
                    <a:pt x="1104385" y="38451"/>
                    <a:pt x="1062826" y="32136"/>
                    <a:pt x="1019025" y="25209"/>
                  </a:cubicBezTo>
                  <a:cubicBezTo>
                    <a:pt x="931220" y="12782"/>
                    <a:pt x="833840" y="3411"/>
                    <a:pt x="731367" y="558"/>
                  </a:cubicBezTo>
                  <a:cubicBezTo>
                    <a:pt x="628894" y="-1683"/>
                    <a:pt x="531311" y="3003"/>
                    <a:pt x="442895" y="11356"/>
                  </a:cubicBezTo>
                  <a:cubicBezTo>
                    <a:pt x="398891" y="16245"/>
                    <a:pt x="356924" y="20523"/>
                    <a:pt x="318012" y="27042"/>
                  </a:cubicBezTo>
                  <a:cubicBezTo>
                    <a:pt x="278897" y="32543"/>
                    <a:pt x="242838" y="39266"/>
                    <a:pt x="210039" y="45785"/>
                  </a:cubicBezTo>
                  <a:cubicBezTo>
                    <a:pt x="177036" y="51693"/>
                    <a:pt x="147700" y="59231"/>
                    <a:pt x="121827" y="65139"/>
                  </a:cubicBezTo>
                  <a:cubicBezTo>
                    <a:pt x="95954" y="70843"/>
                    <a:pt x="73748" y="76955"/>
                    <a:pt x="55820" y="82048"/>
                  </a:cubicBezTo>
                  <a:cubicBezTo>
                    <a:pt x="19761" y="92030"/>
                    <a:pt x="0" y="97735"/>
                    <a:pt x="0" y="97735"/>
                  </a:cubicBezTo>
                  <a:cubicBezTo>
                    <a:pt x="0" y="97735"/>
                    <a:pt x="20372" y="94067"/>
                    <a:pt x="57043" y="87752"/>
                  </a:cubicBezTo>
                  <a:cubicBezTo>
                    <a:pt x="75378" y="84085"/>
                    <a:pt x="97787" y="80011"/>
                    <a:pt x="124068" y="76344"/>
                  </a:cubicBezTo>
                  <a:close/>
                </a:path>
              </a:pathLst>
            </a:custGeom>
            <a:grpFill/>
            <a:ln w="203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ZoneTexte 4">
            <a:extLst>
              <a:ext uri="{FF2B5EF4-FFF2-40B4-BE49-F238E27FC236}">
                <a16:creationId xmlns:a16="http://schemas.microsoft.com/office/drawing/2014/main" id="{7622F21B-3177-6802-623B-6F5DAF7C68AA}"/>
              </a:ext>
            </a:extLst>
          </p:cNvPr>
          <p:cNvSpPr txBox="1"/>
          <p:nvPr/>
        </p:nvSpPr>
        <p:spPr>
          <a:xfrm>
            <a:off x="2699132" y="2736607"/>
            <a:ext cx="2558316" cy="1569660"/>
          </a:xfrm>
          <a:prstGeom prst="rect">
            <a:avLst/>
          </a:prstGeom>
          <a:noFill/>
        </p:spPr>
        <p:txBody>
          <a:bodyPr wrap="square" rtlCol="0">
            <a:spAutoFit/>
          </a:bodyPr>
          <a:lstStyle/>
          <a:p>
            <a:pPr algn="ctr" rtl="1"/>
            <a:r>
              <a:rPr lang="ar-MA" sz="9600" dirty="0">
                <a:solidFill>
                  <a:srgbClr val="1E3F48"/>
                </a:solidFill>
                <a:latin typeface="Microsoft Uighur" panose="02000000000000000000" pitchFamily="2" charset="-78"/>
                <a:cs typeface="Microsoft Uighur" panose="02000000000000000000" pitchFamily="2" charset="-78"/>
              </a:rPr>
              <a:t>رَسَمَ</a:t>
            </a:r>
            <a:endParaRPr lang="fr-MA" sz="8000" dirty="0">
              <a:solidFill>
                <a:srgbClr val="1E3F48"/>
              </a:solidFill>
              <a:latin typeface="Microsoft Uighur" panose="02000000000000000000" pitchFamily="2" charset="-78"/>
              <a:cs typeface="Microsoft Uighur" panose="02000000000000000000" pitchFamily="2" charset="-78"/>
            </a:endParaRPr>
          </a:p>
        </p:txBody>
      </p:sp>
      <p:pic>
        <p:nvPicPr>
          <p:cNvPr id="18" name="standing">
            <a:hlinkClick r:id="" action="ppaction://media"/>
            <a:extLst>
              <a:ext uri="{FF2B5EF4-FFF2-40B4-BE49-F238E27FC236}">
                <a16:creationId xmlns:a16="http://schemas.microsoft.com/office/drawing/2014/main" id="{93F3AE2C-8FCF-3A21-7FC4-5916590BE0B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60" b="2355"/>
          <a:stretch>
            <a:fillRect/>
          </a:stretch>
        </p:blipFill>
        <p:spPr>
          <a:xfrm>
            <a:off x="6561204" y="2736607"/>
            <a:ext cx="1743270" cy="2937300"/>
          </a:xfrm>
          <a:prstGeom prst="roundRect">
            <a:avLst/>
          </a:prstGeom>
        </p:spPr>
      </p:pic>
      <p:pic>
        <p:nvPicPr>
          <p:cNvPr id="6" name="Image 5">
            <a:extLst>
              <a:ext uri="{FF2B5EF4-FFF2-40B4-BE49-F238E27FC236}">
                <a16:creationId xmlns:a16="http://schemas.microsoft.com/office/drawing/2014/main" id="{73D942BC-5047-AD8D-4263-BC0F750DCA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9" name="Image 8">
            <a:extLst>
              <a:ext uri="{FF2B5EF4-FFF2-40B4-BE49-F238E27FC236}">
                <a16:creationId xmlns:a16="http://schemas.microsoft.com/office/drawing/2014/main" id="{95C27066-73C2-B17E-9D20-DCDCF054DDD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0" name="Image 19">
            <a:extLst>
              <a:ext uri="{FF2B5EF4-FFF2-40B4-BE49-F238E27FC236}">
                <a16:creationId xmlns:a16="http://schemas.microsoft.com/office/drawing/2014/main" id="{5C926A7E-6506-E9AF-02BE-2C60878AFE7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2" name="Image 21">
            <a:extLst>
              <a:ext uri="{FF2B5EF4-FFF2-40B4-BE49-F238E27FC236}">
                <a16:creationId xmlns:a16="http://schemas.microsoft.com/office/drawing/2014/main" id="{64B0B77D-514E-62D5-4910-9AFE3234E0C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3" name="Rectangle 22">
            <a:extLst>
              <a:ext uri="{FF2B5EF4-FFF2-40B4-BE49-F238E27FC236}">
                <a16:creationId xmlns:a16="http://schemas.microsoft.com/office/drawing/2014/main" id="{4182B175-EBE8-45F7-2BCE-6D4992A201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24" name="Rectangle 23">
            <a:extLst>
              <a:ext uri="{FF2B5EF4-FFF2-40B4-BE49-F238E27FC236}">
                <a16:creationId xmlns:a16="http://schemas.microsoft.com/office/drawing/2014/main" id="{31EB4EBA-3A56-02A5-23AA-26687D49528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5" name="Rectangle 24">
            <a:extLst>
              <a:ext uri="{FF2B5EF4-FFF2-40B4-BE49-F238E27FC236}">
                <a16:creationId xmlns:a16="http://schemas.microsoft.com/office/drawing/2014/main" id="{44583229-C604-E21B-7C70-0C8F3045348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26" name="Rectangle 25">
            <a:extLst>
              <a:ext uri="{FF2B5EF4-FFF2-40B4-BE49-F238E27FC236}">
                <a16:creationId xmlns:a16="http://schemas.microsoft.com/office/drawing/2014/main" id="{EE474A9B-F456-AA93-7267-F5A01B36E87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spTree>
    <p:extLst>
      <p:ext uri="{BB962C8B-B14F-4D97-AF65-F5344CB8AC3E}">
        <p14:creationId xmlns:p14="http://schemas.microsoft.com/office/powerpoint/2010/main" val="488593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3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2E9DA416-6B93-F020-5EBB-CC15F0A6AEC6}"/>
              </a:ext>
            </a:extLst>
          </p:cNvPr>
          <p:cNvSpPr>
            <a:spLocks noGrp="1"/>
          </p:cNvSpPr>
          <p:nvPr>
            <p:ph type="title"/>
          </p:nvPr>
        </p:nvSpPr>
        <p:spPr/>
        <p:txBody>
          <a:bodyPr/>
          <a:lstStyle/>
          <a:p>
            <a:pPr>
              <a:buClr>
                <a:srgbClr val="A5A5A5"/>
              </a:buCl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في المنزل، أعيدوا قراءة المقاطع </a:t>
            </a:r>
            <a:r>
              <a:rPr lang="ar-MA" sz="2400" b="1" kern="1200" dirty="0">
                <a:solidFill>
                  <a:prstClr val="white">
                    <a:lumMod val="65000"/>
                  </a:prstClr>
                </a:solidFill>
                <a:latin typeface="Microsoft Uighur" panose="02000000000000000000" pitchFamily="2" charset="-78"/>
                <a:ea typeface="+mn-ea"/>
                <a:cs typeface="Microsoft Uighur" panose="02000000000000000000" pitchFamily="2" charset="-78"/>
              </a:rPr>
              <a:t>والكلمات والجمل </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rPr>
              <a:t>على الكراسة ص 39. </a:t>
            </a:r>
            <a:endParaRPr lang="fr-FR" sz="1800" b="1" kern="1200"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sym typeface="Dosis Medium"/>
            </a:endParaRPr>
          </a:p>
        </p:txBody>
      </p:sp>
      <p:pic>
        <p:nvPicPr>
          <p:cNvPr id="27" name="Espace réservé pour une image  26" descr="Une image contenant dessin humoristique, Dessin animé, clipart, jouet&#10;&#10;Le contenu généré par l’IA peut être incorrect.">
            <a:extLst>
              <a:ext uri="{FF2B5EF4-FFF2-40B4-BE49-F238E27FC236}">
                <a16:creationId xmlns:a16="http://schemas.microsoft.com/office/drawing/2014/main" id="{697D81C6-C3A1-E670-19A7-86882A29A4CF}"/>
              </a:ext>
            </a:extLst>
          </p:cNvPr>
          <p:cNvPicPr>
            <a:picLocks noGrp="1" noChangeAspect="1"/>
          </p:cNvPicPr>
          <p:nvPr>
            <p:ph type="pic" idx="3"/>
          </p:nvPr>
        </p:nvPicPr>
        <p:blipFill>
          <a:blip r:embed="rId2">
            <a:extLst>
              <a:ext uri="{28A0092B-C50C-407E-A947-70E740481C1C}">
                <a14:useLocalDpi xmlns:a14="http://schemas.microsoft.com/office/drawing/2010/main" val="0"/>
              </a:ext>
            </a:extLst>
          </a:blip>
          <a:srcRect/>
          <a:stretch>
            <a:fillRect/>
          </a:stretch>
        </p:blipFill>
        <p:spPr>
          <a:xfrm>
            <a:off x="7178113" y="4922918"/>
            <a:ext cx="1287623" cy="1287623"/>
          </a:xfrm>
        </p:spPr>
      </p:pic>
      <p:pic>
        <p:nvPicPr>
          <p:cNvPr id="4" name="Image 3">
            <a:extLst>
              <a:ext uri="{FF2B5EF4-FFF2-40B4-BE49-F238E27FC236}">
                <a16:creationId xmlns:a16="http://schemas.microsoft.com/office/drawing/2014/main" id="{9E77CDF7-8C37-6F6E-F0AF-4DBE9462DA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EE6F2D64-E1AF-BCF6-C6B3-A3CD662541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FC9C252B-6FEF-AE99-9C6A-9C9AA47537E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51013891-6D6E-DACE-0A25-5E2C15F92D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F2113068-9A89-4CA1-6FF4-31B8C373CC6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افتتاح الحصة</a:t>
            </a:r>
          </a:p>
        </p:txBody>
      </p:sp>
      <p:sp>
        <p:nvSpPr>
          <p:cNvPr id="19" name="Rectangle 18">
            <a:extLst>
              <a:ext uri="{FF2B5EF4-FFF2-40B4-BE49-F238E27FC236}">
                <a16:creationId xmlns:a16="http://schemas.microsoft.com/office/drawing/2014/main" id="{F41DA8E9-D34F-07A6-A6F5-285ABB38A92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استـماع وتحدث</a:t>
            </a:r>
          </a:p>
        </p:txBody>
      </p:sp>
      <p:sp>
        <p:nvSpPr>
          <p:cNvPr id="20" name="Rectangle 19">
            <a:extLst>
              <a:ext uri="{FF2B5EF4-FFF2-40B4-BE49-F238E27FC236}">
                <a16:creationId xmlns:a16="http://schemas.microsoft.com/office/drawing/2014/main" id="{8529FAA7-1269-5B39-1579-3D3895F473A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Arial" panose="020B0604020202020204" pitchFamily="34" charset="0"/>
                <a:cs typeface="+mn-cs"/>
              </a:rPr>
              <a:t>اختــتام الحــصة</a:t>
            </a:r>
          </a:p>
        </p:txBody>
      </p:sp>
      <p:sp>
        <p:nvSpPr>
          <p:cNvPr id="21" name="Rectangle 20">
            <a:extLst>
              <a:ext uri="{FF2B5EF4-FFF2-40B4-BE49-F238E27FC236}">
                <a16:creationId xmlns:a16="http://schemas.microsoft.com/office/drawing/2014/main" id="{645CA0F8-87EC-70BC-2F86-69DDE7CB385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cs typeface="+mn-cs"/>
              </a:rPr>
              <a:t>قراءة/ كتابة</a:t>
            </a:r>
          </a:p>
        </p:txBody>
      </p:sp>
      <p:pic>
        <p:nvPicPr>
          <p:cNvPr id="22" name="Espace réservé pour une image  2" descr="Une image contenant dessin humoristique, clipart, illustration, Dessin animé&#10;&#10;Le contenu généré par l’IA peut être incorrect.">
            <a:extLst>
              <a:ext uri="{FF2B5EF4-FFF2-40B4-BE49-F238E27FC236}">
                <a16:creationId xmlns:a16="http://schemas.microsoft.com/office/drawing/2014/main" id="{0FBBD7A5-1520-2214-4F7E-05518EDD26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960105" y="719856"/>
            <a:ext cx="828000" cy="828000"/>
          </a:xfrm>
          <a:prstGeom prst="rect">
            <a:avLst/>
          </a:prstGeom>
          <a:noFill/>
          <a:ln>
            <a:noFill/>
          </a:ln>
        </p:spPr>
      </p:pic>
      <p:pic>
        <p:nvPicPr>
          <p:cNvPr id="2" name="Image 1">
            <a:extLst>
              <a:ext uri="{FF2B5EF4-FFF2-40B4-BE49-F238E27FC236}">
                <a16:creationId xmlns:a16="http://schemas.microsoft.com/office/drawing/2014/main" id="{4AA03FCB-8C81-7607-43D4-2EBAC1A569A9}"/>
              </a:ext>
            </a:extLst>
          </p:cNvPr>
          <p:cNvPicPr>
            <a:picLocks noChangeAspect="1"/>
          </p:cNvPicPr>
          <p:nvPr/>
        </p:nvPicPr>
        <p:blipFill>
          <a:blip r:embed="rId8"/>
          <a:stretch>
            <a:fillRect/>
          </a:stretch>
        </p:blipFill>
        <p:spPr>
          <a:xfrm>
            <a:off x="2870775" y="1622501"/>
            <a:ext cx="3393057" cy="4740051"/>
          </a:xfrm>
          <a:prstGeom prst="rect">
            <a:avLst/>
          </a:prstGeom>
        </p:spPr>
      </p:pic>
      <p:sp>
        <p:nvSpPr>
          <p:cNvPr id="23" name="Rectangle : coins arrondis 22">
            <a:extLst>
              <a:ext uri="{FF2B5EF4-FFF2-40B4-BE49-F238E27FC236}">
                <a16:creationId xmlns:a16="http://schemas.microsoft.com/office/drawing/2014/main" id="{CA62C8E6-D86A-660F-B2B4-6CDB01926966}"/>
              </a:ext>
            </a:extLst>
          </p:cNvPr>
          <p:cNvSpPr/>
          <p:nvPr/>
        </p:nvSpPr>
        <p:spPr>
          <a:xfrm>
            <a:off x="2870775" y="2103077"/>
            <a:ext cx="3601616" cy="417642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657953"/>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201096F-3989-E00B-F3DD-7D6099C78F8E}"/>
              </a:ext>
            </a:extLst>
          </p:cNvPr>
          <p:cNvSpPr>
            <a:spLocks noGrp="1"/>
          </p:cNvSpPr>
          <p:nvPr>
            <p:ph type="title"/>
          </p:nvPr>
        </p:nvSpPr>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إلى الحصة القادمة</a:t>
            </a:r>
            <a:endParaRPr lang="f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0" name="Espace réservé pour une image  9" descr="Une image contenant habits, sourire, dessin humoristique, personne&#10;&#10;Le contenu généré par l’IA peut être incorrect.">
            <a:extLst>
              <a:ext uri="{FF2B5EF4-FFF2-40B4-BE49-F238E27FC236}">
                <a16:creationId xmlns:a16="http://schemas.microsoft.com/office/drawing/2014/main" id="{AB01FC33-6737-D800-6257-4D845518F769}"/>
              </a:ext>
            </a:extLst>
          </p:cNvPr>
          <p:cNvPicPr>
            <a:picLocks noGrp="1" noChangeAspect="1"/>
          </p:cNvPicPr>
          <p:nvPr>
            <p:ph type="pic" idx="10"/>
          </p:nvPr>
        </p:nvPicPr>
        <p:blipFill>
          <a:blip r:embed="rId4"/>
          <a:srcRect/>
          <a:stretch>
            <a:fillRect/>
          </a:stretch>
        </p:blipFill>
        <p:spPr/>
      </p:pic>
      <p:pic>
        <p:nvPicPr>
          <p:cNvPr id="7" name="اختتام الحصة1">
            <a:hlinkClick r:id="" action="ppaction://media"/>
            <a:extLst>
              <a:ext uri="{FF2B5EF4-FFF2-40B4-BE49-F238E27FC236}">
                <a16:creationId xmlns:a16="http://schemas.microsoft.com/office/drawing/2014/main" id="{7F900B0D-0437-23C8-E9AB-A786923E5A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689" y="1917992"/>
            <a:ext cx="7038622" cy="3959225"/>
          </a:xfrm>
          <a:prstGeom prst="rect">
            <a:avLst/>
          </a:prstGeom>
          <a:noFill/>
          <a:ln>
            <a:noFill/>
          </a:ln>
        </p:spPr>
      </p:pic>
    </p:spTree>
    <p:extLst>
      <p:ext uri="{BB962C8B-B14F-4D97-AF65-F5344CB8AC3E}">
        <p14:creationId xmlns:p14="http://schemas.microsoft.com/office/powerpoint/2010/main" val="1950844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6" name="Google Shape;1316;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rgbClr val="A5A5A5"/>
              </a:buClr>
              <a:buSzPts val="1600"/>
              <a:buFont typeface="Arial"/>
              <a:buNone/>
            </a:pPr>
            <a:r>
              <a:rPr lang="ar-MA" sz="2400" b="1" dirty="0">
                <a:solidFill>
                  <a:srgbClr val="A5A5A5"/>
                </a:solidFill>
                <a:latin typeface="Microsoft Uighur" panose="02000000000000000000" pitchFamily="2" charset="-78"/>
                <a:cs typeface="Microsoft Uighur" panose="02000000000000000000" pitchFamily="2" charset="-78"/>
                <a:sym typeface="Arial"/>
              </a:rPr>
              <a:t>مرحبا</a:t>
            </a: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بكم ، سننطلق في حصة اللغة العربية.</a:t>
            </a:r>
            <a:endParaRPr sz="2400" dirty="0">
              <a:latin typeface="Microsoft Uighur" panose="02000000000000000000" pitchFamily="2" charset="-78"/>
              <a:cs typeface="Microsoft Uighur" panose="02000000000000000000" pitchFamily="2" charset="-78"/>
            </a:endParaRPr>
          </a:p>
        </p:txBody>
      </p:sp>
      <p:pic>
        <p:nvPicPr>
          <p:cNvPr id="5"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2000" y="6241000"/>
            <a:ext cx="540000" cy="540000"/>
          </a:xfrm>
          <a:prstGeom prst="rect">
            <a:avLst/>
          </a:prstGeom>
        </p:spPr>
      </p:pic>
      <p:pic>
        <p:nvPicPr>
          <p:cNvPr id="17" name="Image 4" descr="Une image contenant noir, obscurité&#10;&#10;Le contenu généré par l’IA peut être incorrect.">
            <a:extLst>
              <a:ext uri="{FF2B5EF4-FFF2-40B4-BE49-F238E27FC236}">
                <a16:creationId xmlns:a16="http://schemas.microsoft.com/office/drawing/2014/main" id="{2983D17F-AB92-0910-B6BB-8F7DFA3188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pic>
        <p:nvPicPr>
          <p:cNvPr id="18" name="majd_wave">
            <a:hlinkClick r:id="" action="ppaction://media"/>
            <a:extLst>
              <a:ext uri="{FF2B5EF4-FFF2-40B4-BE49-F238E27FC236}">
                <a16:creationId xmlns:a16="http://schemas.microsoft.com/office/drawing/2014/main" id="{33193E76-ED26-9166-2D14-E6D5BBA5CF8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69655" y="1830521"/>
            <a:ext cx="2402345" cy="4271479"/>
          </a:xfrm>
          <a:prstGeom prst="rect">
            <a:avLst/>
          </a:prstGeom>
        </p:spPr>
      </p:pic>
      <p:pic>
        <p:nvPicPr>
          <p:cNvPr id="19" name="Nada-Wave">
            <a:hlinkClick r:id="" action="ppaction://media"/>
            <a:extLst>
              <a:ext uri="{FF2B5EF4-FFF2-40B4-BE49-F238E27FC236}">
                <a16:creationId xmlns:a16="http://schemas.microsoft.com/office/drawing/2014/main" id="{B9E0046F-4315-26D4-F1F8-EDC269A53E6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41371" y="1898300"/>
            <a:ext cx="2632075" cy="4203700"/>
          </a:xfrm>
          <a:prstGeom prst="rect">
            <a:avLst/>
          </a:prstGeom>
        </p:spPr>
      </p:pic>
      <p:pic>
        <p:nvPicPr>
          <p:cNvPr id="21" name="Espace réservé pour une image  2">
            <a:extLst>
              <a:ext uri="{FF2B5EF4-FFF2-40B4-BE49-F238E27FC236}">
                <a16:creationId xmlns:a16="http://schemas.microsoft.com/office/drawing/2014/main" id="{A5601388-A8E5-2BD8-9EDD-63D4A6DB6114}"/>
              </a:ext>
            </a:extLst>
          </p:cNvPr>
          <p:cNvPicPr>
            <a:picLocks noGrp="1" noChangeAspect="1"/>
          </p:cNvPicPr>
          <p:nvPr>
            <p:ph type="pic" sz="quarter" idx="12"/>
          </p:nvPr>
        </p:nvPicPr>
        <p:blipFill>
          <a:blip r:embed="rId10"/>
          <a:srcRect/>
          <a:stretch/>
        </p:blipFill>
        <p:spPr>
          <a:xfrm>
            <a:off x="7924249" y="684000"/>
            <a:ext cx="819701" cy="819701"/>
          </a:xfrm>
          <a:prstGeom prst="rect">
            <a:avLst/>
          </a:prstGeom>
          <a:noFill/>
          <a:ln>
            <a:noFill/>
          </a:ln>
        </p:spPr>
      </p:pic>
      <p:pic>
        <p:nvPicPr>
          <p:cNvPr id="2" name="Image 1">
            <a:extLst>
              <a:ext uri="{FF2B5EF4-FFF2-40B4-BE49-F238E27FC236}">
                <a16:creationId xmlns:a16="http://schemas.microsoft.com/office/drawing/2014/main" id="{C4733AAE-8D80-B6EE-9BB9-BAEEFCE7E17B}"/>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05E2AEFB-6F70-D604-170B-5F881DBBFD21}"/>
              </a:ext>
            </a:extLst>
          </p:cNvPr>
          <p:cNvPicPr>
            <a:picLocks noChangeAspect="1"/>
          </p:cNvPicPr>
          <p:nvPr/>
        </p:nvPicPr>
        <p:blipFill>
          <a:blip r:embed="rId12">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C0789A-AB2D-8694-D97F-BB585CF8A21E}"/>
              </a:ext>
            </a:extLst>
          </p:cNvPr>
          <p:cNvPicPr>
            <a:picLocks noChangeAspect="1"/>
          </p:cNvPicPr>
          <p:nvPr/>
        </p:nvPicPr>
        <p:blipFill>
          <a:blip r:embed="rId13">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067BB342-4161-AB2A-2BD6-56A16664A593}"/>
              </a:ext>
            </a:extLst>
          </p:cNvPr>
          <p:cNvPicPr>
            <a:picLocks noChangeAspect="1"/>
          </p:cNvPicPr>
          <p:nvPr/>
        </p:nvPicPr>
        <p:blipFill>
          <a:blip r:embed="rId14">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3AC81C15-A8E1-B233-4EA1-2C62A4B3B50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sp>
        <p:nvSpPr>
          <p:cNvPr id="8" name="Rectangle 7">
            <a:extLst>
              <a:ext uri="{FF2B5EF4-FFF2-40B4-BE49-F238E27FC236}">
                <a16:creationId xmlns:a16="http://schemas.microsoft.com/office/drawing/2014/main" id="{F447EAFA-C6A6-2C92-5D7C-4E55BFF7F74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استـماع وتحدث</a:t>
            </a:r>
          </a:p>
        </p:txBody>
      </p:sp>
      <p:sp>
        <p:nvSpPr>
          <p:cNvPr id="9" name="Rectangle 8">
            <a:extLst>
              <a:ext uri="{FF2B5EF4-FFF2-40B4-BE49-F238E27FC236}">
                <a16:creationId xmlns:a16="http://schemas.microsoft.com/office/drawing/2014/main" id="{CA5DC053-7563-C806-6460-93CA2FAF85B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اختــتام الحــصة</a:t>
            </a:r>
          </a:p>
        </p:txBody>
      </p:sp>
      <p:sp>
        <p:nvSpPr>
          <p:cNvPr id="10" name="Rectangle 9">
            <a:extLst>
              <a:ext uri="{FF2B5EF4-FFF2-40B4-BE49-F238E27FC236}">
                <a16:creationId xmlns:a16="http://schemas.microsoft.com/office/drawing/2014/main" id="{7AA562FF-2194-36D9-AA23-29E231E819E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sym typeface="Arial"/>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4586" fill="hold"/>
                                        <p:tgtEl>
                                          <p:spTgt spid="19"/>
                                        </p:tgtEl>
                                      </p:cBhvr>
                                    </p:cmd>
                                  </p:childTnLst>
                                </p:cTn>
                              </p:par>
                              <p:par>
                                <p:cTn id="12" presetID="1" presetClass="mediacall" presetSubtype="0" fill="hold" nodeType="withEffect">
                                  <p:stCondLst>
                                    <p:cond delay="0"/>
                                  </p:stCondLst>
                                  <p:childTnLst>
                                    <p:cmd type="call" cmd="playFrom(0.0)">
                                      <p:cBhvr>
                                        <p:cTn id="13" dur="347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video>
              <p:cMediaNode vol="80000">
                <p:cTn id="15" fill="hold" display="0">
                  <p:stCondLst>
                    <p:cond delay="indefinite"/>
                  </p:stCondLst>
                </p:cTn>
                <p:tgtEl>
                  <p:spTgt spid="18"/>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FF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7248EE8-5242-E8CE-9DA9-CD651FF6330D}"/>
            </a:ext>
          </a:extLst>
        </p:cNvPr>
        <p:cNvGrpSpPr/>
        <p:nvPr/>
      </p:nvGrpSpPr>
      <p:grpSpPr>
        <a:xfrm>
          <a:off x="0" y="0"/>
          <a:ext cx="0" cy="0"/>
          <a:chOff x="0" y="0"/>
          <a:chExt cx="0" cy="0"/>
        </a:xfrm>
      </p:grpSpPr>
      <p:sp>
        <p:nvSpPr>
          <p:cNvPr id="17" name="Titre 16"/>
          <p:cNvSpPr>
            <a:spLocks noGrp="1"/>
          </p:cNvSpPr>
          <p:nvPr>
            <p:ph type="title"/>
          </p:nvPr>
        </p:nvSpPr>
        <p:spPr/>
        <p:txBody>
          <a:bodyPr>
            <a:noAutofit/>
          </a:bodyPr>
          <a:lstStyle/>
          <a:p>
            <a:pPr lvl="0" defTabSz="457200">
              <a:lnSpc>
                <a:spcPct val="100000"/>
              </a:lnSpc>
              <a:spcBef>
                <a:spcPts val="0"/>
              </a:spcBef>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قبل أن نبدأ الحصة نتذكر شروط الحصول على نجمة التميز. </a:t>
            </a:r>
          </a:p>
        </p:txBody>
      </p:sp>
      <p:pic>
        <p:nvPicPr>
          <p:cNvPr id="14" name="Espace réservé pour une image  5">
            <a:extLst>
              <a:ext uri="{FF2B5EF4-FFF2-40B4-BE49-F238E27FC236}">
                <a16:creationId xmlns:a16="http://schemas.microsoft.com/office/drawing/2014/main" id="{153D8501-9F34-268E-61C2-74EA829D6704}"/>
              </a:ext>
            </a:extLst>
          </p:cNvPr>
          <p:cNvPicPr>
            <a:picLocks noChangeAspect="1"/>
          </p:cNvPicPr>
          <p:nvPr/>
        </p:nvPicPr>
        <p:blipFill>
          <a:blip r:embed="rId4"/>
          <a:srcRect/>
          <a:stretch>
            <a:fillRect/>
          </a:stretch>
        </p:blipFill>
        <p:spPr>
          <a:xfrm>
            <a:off x="7935140" y="653815"/>
            <a:ext cx="843862" cy="843860"/>
          </a:xfrm>
          <a:prstGeom prst="rect">
            <a:avLst/>
          </a:prstGeom>
          <a:noFill/>
          <a:ln>
            <a:noFill/>
          </a:ln>
        </p:spPr>
      </p:pic>
      <p:sp>
        <p:nvSpPr>
          <p:cNvPr id="28" name="Google Shape;1333;p8">
            <a:extLst>
              <a:ext uri="{FF2B5EF4-FFF2-40B4-BE49-F238E27FC236}">
                <a16:creationId xmlns:a16="http://schemas.microsoft.com/office/drawing/2014/main" id="{21D82276-92FB-13D6-432A-354C80B38BAB}"/>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marL="0" marR="0" lvl="0" indent="0" algn="r" defTabSz="457200" rtl="1" eaLnBrk="1" fontAlgn="auto" latinLnBrk="0" hangingPunct="1">
              <a:lnSpc>
                <a:spcPct val="100000"/>
              </a:lnSpc>
              <a:spcBef>
                <a:spcPts val="0"/>
              </a:spcBef>
              <a:spcAft>
                <a:spcPts val="0"/>
              </a:spcAft>
              <a:buClr>
                <a:srgbClr val="0C0C0C"/>
              </a:buClr>
              <a:buSzPts val="2800"/>
              <a:buFontTx/>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دونَ أَنْ أَقِفَ، أَرْفَعُ أُصْبُعي لِلْإجابَةِ. </a:t>
            </a:r>
          </a:p>
        </p:txBody>
      </p:sp>
      <p:sp>
        <p:nvSpPr>
          <p:cNvPr id="29" name="Espace réservé du texte 2">
            <a:extLst>
              <a:ext uri="{FF2B5EF4-FFF2-40B4-BE49-F238E27FC236}">
                <a16:creationId xmlns:a16="http://schemas.microsoft.com/office/drawing/2014/main" id="{E8A9A977-BDCD-7407-5149-8FE6314BD1BB}"/>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457200" rtl="1" eaLnBrk="1" fontAlgn="auto" latinLnBrk="0" hangingPunct="1">
              <a:lnSpc>
                <a:spcPct val="100000"/>
              </a:lnSpc>
              <a:spcBef>
                <a:spcPts val="0"/>
              </a:spcBef>
              <a:spcAft>
                <a:spcPts val="0"/>
              </a:spcAft>
              <a:buClr>
                <a:srgbClr val="000000"/>
              </a:buClr>
              <a:buSzTx/>
              <a:buFont typeface="Arial"/>
              <a:buNone/>
              <a:tabLst/>
              <a:defRPr/>
            </a:pPr>
            <a:r>
              <a:rPr kumimoji="0" lang="ar-MA" sz="28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أُنْصِتُ وأَنْتَبِهُ جَيِّداً للدَّرْسِ</a:t>
            </a:r>
            <a:r>
              <a:rPr kumimoji="0" lang="ar-MA" sz="2800" b="0" i="0" u="none" strike="noStrike" kern="1200" cap="none" spc="0" normalizeH="0" baseline="0" noProof="0" dirty="0">
                <a:ln>
                  <a:noFill/>
                </a:ln>
                <a:solidFill>
                  <a:srgbClr val="424D7B"/>
                </a:solidFill>
                <a:effectLst/>
                <a:uLnTx/>
                <a:uFillTx/>
                <a:latin typeface="Arial"/>
                <a:cs typeface="Arial"/>
                <a:sym typeface="Arial"/>
              </a:rPr>
              <a:t>. </a:t>
            </a:r>
          </a:p>
        </p:txBody>
      </p:sp>
      <p:sp>
        <p:nvSpPr>
          <p:cNvPr id="30" name="Ellipse 29">
            <a:extLst>
              <a:ext uri="{FF2B5EF4-FFF2-40B4-BE49-F238E27FC236}">
                <a16:creationId xmlns:a16="http://schemas.microsoft.com/office/drawing/2014/main" id="{74EDAB25-813B-0097-5B0B-0BBF2BD8B198}"/>
              </a:ext>
            </a:extLst>
          </p:cNvPr>
          <p:cNvSpPr/>
          <p:nvPr/>
        </p:nvSpPr>
        <p:spPr>
          <a:xfrm>
            <a:off x="6070183" y="1920227"/>
            <a:ext cx="1800000" cy="1800000"/>
          </a:xfrm>
          <a:prstGeom prst="ellipse">
            <a:avLst/>
          </a:prstGeom>
          <a:blipFill>
            <a:blip r:embed="rId5"/>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Ellipse 30">
            <a:extLst>
              <a:ext uri="{FF2B5EF4-FFF2-40B4-BE49-F238E27FC236}">
                <a16:creationId xmlns:a16="http://schemas.microsoft.com/office/drawing/2014/main" id="{2B66E01B-F7AC-4627-19FA-D8E569741E99}"/>
              </a:ext>
            </a:extLst>
          </p:cNvPr>
          <p:cNvSpPr/>
          <p:nvPr/>
        </p:nvSpPr>
        <p:spPr>
          <a:xfrm>
            <a:off x="5063566" y="4200580"/>
            <a:ext cx="1800000" cy="1800000"/>
          </a:xfrm>
          <a:prstGeom prst="ellipse">
            <a:avLst/>
          </a:prstGeom>
          <a:blipFill>
            <a:blip r:embed="rId6"/>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297BE6C5-CB9C-5AD1-44C0-E2B90B607EA0}"/>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074BBC6-4C48-92CC-AE9E-1E9FE204F837}"/>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D6D5B2BF-F8FF-566F-91E7-DA47294EDBBC}"/>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3A659C6F-D382-B304-6F25-A69130E7FD1C}"/>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3C0EDF79-0E9C-B0FD-B221-5F7F532BDAA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8A7F3942-4574-43DF-CACC-CFD426E773B4}"/>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F6CDD755-7EF8-3A24-2D45-B89D14FE26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053C6936-9703-7A9D-EDAF-A1F1EA30277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267453011"/>
      </p:ext>
    </p:extLst>
  </p:cSld>
  <p:clrMapOvr>
    <a:overrideClrMapping bg1="lt1" tx1="dk1" bg2="dk2" tx2="lt2" accent1="accent1" accent2="accent2" accent3="accent3" accent4="accent4" accent5="accent5" accent6="accent6" hlink="hlink" folHlink="folHlink"/>
  </p:clrMapOvr>
  <p:transition spd="slow">
    <p:fade/>
  </p:transition>
</p:sld>
</file>

<file path=ppt/theme/theme1.xml><?xml version="1.0" encoding="utf-8"?>
<a:theme xmlns:a="http://schemas.openxmlformats.org/drawingml/2006/main" name="   f">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8.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6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4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2- معــــــــــجم">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03- استماع وتحدث">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30044</TotalTime>
  <Words>1710</Words>
  <Application>Microsoft Office PowerPoint</Application>
  <PresentationFormat>Affichage à l'écran (4:3)</PresentationFormat>
  <Paragraphs>458</Paragraphs>
  <Slides>80</Slides>
  <Notes>4</Notes>
  <HiddenSlides>0</HiddenSlides>
  <MMClips>12</MMClips>
  <ScaleCrop>false</ScaleCrop>
  <HeadingPairs>
    <vt:vector size="6" baseType="variant">
      <vt:variant>
        <vt:lpstr>Polices utilisées</vt:lpstr>
      </vt:variant>
      <vt:variant>
        <vt:i4>12</vt:i4>
      </vt:variant>
      <vt:variant>
        <vt:lpstr>Thème</vt:lpstr>
      </vt:variant>
      <vt:variant>
        <vt:i4>22</vt:i4>
      </vt:variant>
      <vt:variant>
        <vt:lpstr>Titres des diapositives</vt:lpstr>
      </vt:variant>
      <vt:variant>
        <vt:i4>80</vt:i4>
      </vt:variant>
    </vt:vector>
  </HeadingPairs>
  <TitlesOfParts>
    <vt:vector size="114" baseType="lpstr">
      <vt:lpstr>Arial</vt:lpstr>
      <vt:lpstr>Calibri</vt:lpstr>
      <vt:lpstr>Calibri Light</vt:lpstr>
      <vt:lpstr>Dosis</vt:lpstr>
      <vt:lpstr>Dosis ExtraBold</vt:lpstr>
      <vt:lpstr>Dosis Medium</vt:lpstr>
      <vt:lpstr>Dosis SemiBold</vt:lpstr>
      <vt:lpstr>Microsoft Himalaya</vt:lpstr>
      <vt:lpstr>Microsoft Uighur</vt:lpstr>
      <vt:lpstr>Modern Love</vt:lpstr>
      <vt:lpstr>Noto Sans Symbols</vt:lpstr>
      <vt:lpstr>Wingdings</vt:lpstr>
      <vt:lpstr>   f</vt:lpstr>
      <vt:lpstr>Thème Office</vt:lpstr>
      <vt:lpstr>01- نشاط اعتيادي</vt:lpstr>
      <vt:lpstr>02- معــــــــــجم</vt:lpstr>
      <vt:lpstr>03- استماع وتحدث</vt:lpstr>
      <vt:lpstr>04- قراءة/ كتابة</vt:lpstr>
      <vt:lpstr>1_04- قراءة/ كتابة</vt:lpstr>
      <vt:lpstr>2_04- قراءة/ كتابة</vt:lpstr>
      <vt:lpstr>1_Env-Enseignant</vt:lpstr>
      <vt:lpstr>2_01- نشاط اعتيادي</vt:lpstr>
      <vt:lpstr>1_03- استماع وتحدث</vt:lpstr>
      <vt:lpstr>3_04- قراءة/ كتابة</vt:lpstr>
      <vt:lpstr>00_Env-Enseignant</vt:lpstr>
      <vt:lpstr>2_Thème Office</vt:lpstr>
      <vt:lpstr>3_01- نشاط اعتيادي</vt:lpstr>
      <vt:lpstr>4_04- قراءة/ كتابة</vt:lpstr>
      <vt:lpstr>3_Thème Office</vt:lpstr>
      <vt:lpstr>4_Env-Enseignant</vt:lpstr>
      <vt:lpstr>5_04- قراءة/ كتابة</vt:lpstr>
      <vt:lpstr>2_Env-Enseignant</vt:lpstr>
      <vt:lpstr>6_04- قراءة/ كتابة</vt:lpstr>
      <vt:lpstr>4_01- نشاط اعتيادي</vt:lpstr>
      <vt:lpstr>Présentation PowerPoint</vt:lpstr>
      <vt:lpstr>Présentation PowerPoint</vt:lpstr>
      <vt:lpstr>Présentation PowerPoint</vt:lpstr>
      <vt:lpstr>تنظيم حصص الأسبوع</vt:lpstr>
      <vt:lpstr>هيكلة حصة اليوم</vt:lpstr>
      <vt:lpstr>عند نهاية الحصة</vt:lpstr>
      <vt:lpstr>افتتاح الحصة</vt:lpstr>
      <vt:lpstr>مرحبا بكم ، سننطلق في حصة اللغة العربية.</vt:lpstr>
      <vt:lpstr>قبل أن نبدأ الحصة نتذكر شروط الحصول على نجمة التميز. </vt:lpstr>
      <vt:lpstr>ضعوا اللوحة والكراسة في القمطر.</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 </vt:lpstr>
      <vt:lpstr>من يقرأ؟</vt:lpstr>
      <vt:lpstr> الآن سنتعلم كيف نركب جملا تتضمن كلمات من المعجم وتعبر عما يوجد في الصورة.  سأبدأ أنا أولا. </vt:lpstr>
      <vt:lpstr>ألاحظ الصورة جيدا. أرى تلاميذ في الساحة. </vt:lpstr>
      <vt:lpstr>أقول: التلاميذ في الساحة. رددوا : التلاميذ في الساحة. </vt:lpstr>
      <vt:lpstr>الآن دوركم،  ماذا يفعل التلاميذ في الساحة؟ أجيبوا بجملة تامة. </vt:lpstr>
      <vt:lpstr>أحسنتم. رددوا:  يلعب التلاميذ في الساحة.</vt:lpstr>
      <vt:lpstr>لاحظوا هذه الصورة، أين يوجد التلاميذ؟ أجيبوا بجملة تامة. </vt:lpstr>
      <vt:lpstr>أحسنتم. رددوا:  التلاميذُ في المكتبةِ.</vt:lpstr>
      <vt:lpstr>ماذا يفعل التلاميذ في المكتبة؟ أجيبوا بجملة تامة. </vt:lpstr>
      <vt:lpstr>أحسنتم.  رددوا:  يقرأ التلاميذ قصصا.</vt:lpstr>
      <vt:lpstr>استماع وتحدث</vt:lpstr>
      <vt:lpstr>الآن سنمر إلى الحكاية. هل أنتم مستعدون؟ </vt:lpstr>
      <vt:lpstr> في الحصة السابقة تعلمنا أن الحكاية لها بداية ووسط ونهاية.</vt:lpstr>
      <vt:lpstr>من يذكرنا بما وقع في بداية الحكاية؟ في الوسط؟ في النهاية؟ </vt:lpstr>
      <vt:lpstr> الآن سنتعلم كيف نحكي مقاطع من الحكاية.</vt:lpstr>
      <vt:lpstr>أنصتوا، سأحكي مقطع البداية. وأنتم ستعيدون بعدي. </vt:lpstr>
      <vt:lpstr>Présentation PowerPoint</vt:lpstr>
      <vt:lpstr>لنعد حكي المقطع معا. </vt:lpstr>
      <vt:lpstr>من يعيد الحكي؟  يمكن أن يبدأ تلميذ  السرد ويكمل تلميذ آخر. </vt:lpstr>
      <vt:lpstr>أنصتوا، سأحكي مقطع الوسط. وأنتم ستعيدون بعدي. </vt:lpstr>
      <vt:lpstr>وضعت المعلمة نقطة ريما في إطار جميل.  فرحت ريما ورسمت نقاطا ملونة كثيرة.  عرضت المعلمة نقاط ريما في مسرح المدرسة.</vt:lpstr>
      <vt:lpstr>لنعد حكي المقطع معا. </vt:lpstr>
      <vt:lpstr>من يعيد الحكي؟  يمكن أن يبدأ تلميذ  السرد ويكمل تلميذ آخر. </vt:lpstr>
      <vt:lpstr>أنصتوا، سأحكي مقطع النهاية وأنتم ستعيدون بعدي. </vt:lpstr>
      <vt:lpstr>رسم الطفل خطوطا ملونة. علقت ريما الورقة قرب رسوماتها وقالت: أنت أيضا رسام رائع.</vt:lpstr>
      <vt:lpstr>لنعد حكي المقطع معا. </vt:lpstr>
      <vt:lpstr>من يعيد الحكي؟  يمكن أن يبدأ تلميذ  السرد ويكمل تلميذ آخر. </vt:lpstr>
      <vt:lpstr>وقت النجمة الآن. الفائز بنجمة المشاركة بهدوء هو (هي) صديقكم (صديقتكم)............. صفقوا له (لها).</vt:lpstr>
      <vt:lpstr>قفوا، سنقوم ببعض التمرينات  يساير المتعلمون الحركات المقترحة على الأنشودة.</vt:lpstr>
      <vt:lpstr>قراءة/ كتابة</vt:lpstr>
      <vt:lpstr>اليوم سنتعلم كيف نقرأ كلمات وجملا تتضمن الحروف التي تعرفنا عليها.</vt:lpstr>
      <vt:lpstr>أنا أقرأ</vt:lpstr>
      <vt:lpstr>من يقرأ ؟ (خاص بالفئة د)</vt:lpstr>
      <vt:lpstr>أنا أقرأ</vt:lpstr>
      <vt:lpstr>من يقرأ ؟ (خاص بمن يحتاجون التدرب على الدمج)</vt:lpstr>
      <vt:lpstr>أنا أقرأ. </vt:lpstr>
      <vt:lpstr>من يقرأ. كلكم ستمرون للقراءة.</vt:lpstr>
      <vt:lpstr>أنا أقرأ. </vt:lpstr>
      <vt:lpstr>من يقرأ؟ سأعين ثلاثة منكم للقراءة، كل واحد يقرأ سطرا.</vt:lpstr>
      <vt:lpstr>الآن سنتعلم كيف نقرأ جملا باسترسال . أنا أقرأ وأنتم ترددون بعدي.</vt:lpstr>
      <vt:lpstr>اقرؤوا جماعة.</vt:lpstr>
      <vt:lpstr>من يقرأ؟ سأعين ثلاثة منكم للقراءة.</vt:lpstr>
      <vt:lpstr>خذوا الكراسة الصفحة 39.</vt:lpstr>
      <vt:lpstr>في ثنائيات – كل واحد منكم يقرأ الكلمات لزميله. </vt:lpstr>
      <vt:lpstr>في ثنائيات – كل واحد منكم يقرأ الجمل لزميله </vt:lpstr>
      <vt:lpstr>وقت النجمة الآن. الفائز بنجمة المشاركة بهدوء هو (هي) صديقكم (صديقتكم).......... صفقوا له (لها).</vt:lpstr>
      <vt:lpstr>. قفوا، سنردد أنشودة الحروف. </vt:lpstr>
      <vt:lpstr>خذوا ألواحكم سأملي عليكم كلمات</vt:lpstr>
      <vt:lpstr>سأقرأ الكلمات. من يقرأ ؟</vt:lpstr>
      <vt:lpstr>انظروا إلى الكلمة جيدا. </vt:lpstr>
      <vt:lpstr>اكتبوا.  ينطق الأستاذ الكلمة</vt:lpstr>
      <vt:lpstr>ارفعوا الألواح - صححوا</vt:lpstr>
      <vt:lpstr>انظروا إلى الكلمة جيدا. </vt:lpstr>
      <vt:lpstr>اكتبوا. ينطق الأستاذ الكلمة</vt:lpstr>
      <vt:lpstr>Présentation PowerPoint</vt:lpstr>
      <vt:lpstr>خذوا دفاتر الكتابة. ستكتبون ما أملي عليكم. </vt:lpstr>
      <vt:lpstr>انظروا إلى الكلمة جيدا. </vt:lpstr>
      <vt:lpstr>اكتبوا. ينطق الأستاذ الكلمة</vt:lpstr>
      <vt:lpstr>انظروا إلى الكلمة جيدا. </vt:lpstr>
      <vt:lpstr>اكتبوا. ينطق الأستاذ الكلمة</vt:lpstr>
      <vt:lpstr>صححوا.</vt:lpstr>
      <vt:lpstr>وقت النجمة الآن. الفائز بنجمة المشاركة بهدوء هو (هي) صديقكم (صديقتكم).......... صفقوا له (لها).</vt:lpstr>
      <vt:lpstr>اختــتام الحــصة</vt:lpstr>
      <vt:lpstr>تعلمنا اليوم كيف نحكي مقاطع من الحكاية. من يعيد حكي مقطع البداية؟</vt:lpstr>
      <vt:lpstr>تعلمنا كيف نقرأ كلمات ونكتب ما يملى علينا.  من يقرأ الكلمة؟</vt:lpstr>
      <vt:lpstr>في المنزل، أعيدوا قراءة المقاطع والكلمات والجمل على الكراسة ص 39. </vt:lpstr>
      <vt:lpstr>إلى الحصة القادمة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151</cp:revision>
  <dcterms:created xsi:type="dcterms:W3CDTF">2023-09-20T21:35:22Z</dcterms:created>
  <dcterms:modified xsi:type="dcterms:W3CDTF">2025-11-14T18:17:20Z</dcterms:modified>
</cp:coreProperties>
</file>