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74" r:id="rId2"/>
    <p:sldMasterId id="2147483683" r:id="rId3"/>
    <p:sldMasterId id="2147483690" r:id="rId4"/>
    <p:sldMasterId id="2147483699" r:id="rId5"/>
    <p:sldMasterId id="2147483706" r:id="rId6"/>
    <p:sldMasterId id="2147483717" r:id="rId7"/>
    <p:sldMasterId id="2147483725" r:id="rId8"/>
    <p:sldMasterId id="2147483737" r:id="rId9"/>
    <p:sldMasterId id="2147483761" r:id="rId10"/>
    <p:sldMasterId id="2147483785" r:id="rId11"/>
    <p:sldMasterId id="2147483813" r:id="rId12"/>
    <p:sldMasterId id="2147483836" r:id="rId13"/>
    <p:sldMasterId id="2147483877" r:id="rId14"/>
    <p:sldMasterId id="2147483891" r:id="rId15"/>
    <p:sldMasterId id="2147483904" r:id="rId16"/>
    <p:sldMasterId id="2147483906" r:id="rId17"/>
    <p:sldMasterId id="2147483909" r:id="rId18"/>
    <p:sldMasterId id="2147483933" r:id="rId19"/>
    <p:sldMasterId id="2147483949" r:id="rId20"/>
  </p:sldMasterIdLst>
  <p:notesMasterIdLst>
    <p:notesMasterId r:id="rId92"/>
  </p:notesMasterIdLst>
  <p:sldIdLst>
    <p:sldId id="2147482705" r:id="rId21"/>
    <p:sldId id="2147482495" r:id="rId22"/>
    <p:sldId id="2147482472" r:id="rId23"/>
    <p:sldId id="2147482559" r:id="rId24"/>
    <p:sldId id="2147482616" r:id="rId25"/>
    <p:sldId id="2147482691" r:id="rId26"/>
    <p:sldId id="2147482407" r:id="rId27"/>
    <p:sldId id="2134806825" r:id="rId28"/>
    <p:sldId id="2147482411" r:id="rId29"/>
    <p:sldId id="2147482718" r:id="rId30"/>
    <p:sldId id="2147482412" r:id="rId31"/>
    <p:sldId id="2134806335" r:id="rId32"/>
    <p:sldId id="2147482640" r:id="rId33"/>
    <p:sldId id="2147482605" r:id="rId34"/>
    <p:sldId id="2147482719" r:id="rId35"/>
    <p:sldId id="2134806445" r:id="rId36"/>
    <p:sldId id="2134806235" r:id="rId37"/>
    <p:sldId id="2147482720" r:id="rId38"/>
    <p:sldId id="2134806446" r:id="rId39"/>
    <p:sldId id="2134806670" r:id="rId40"/>
    <p:sldId id="2134806450" r:id="rId41"/>
    <p:sldId id="2134806671" r:id="rId42"/>
    <p:sldId id="2134806440" r:id="rId43"/>
    <p:sldId id="2147482721" r:id="rId44"/>
    <p:sldId id="2147482413" r:id="rId45"/>
    <p:sldId id="2147482722" r:id="rId46"/>
    <p:sldId id="2147482724" r:id="rId47"/>
    <p:sldId id="2147482723" r:id="rId48"/>
    <p:sldId id="2147482425" r:id="rId49"/>
    <p:sldId id="2147482491" r:id="rId50"/>
    <p:sldId id="2147482606" r:id="rId51"/>
    <p:sldId id="2134806307" r:id="rId52"/>
    <p:sldId id="2147482692" r:id="rId53"/>
    <p:sldId id="2147482693" r:id="rId54"/>
    <p:sldId id="2147482694" r:id="rId55"/>
    <p:sldId id="2134806453" r:id="rId56"/>
    <p:sldId id="2147482725" r:id="rId57"/>
    <p:sldId id="2147482643" r:id="rId58"/>
    <p:sldId id="2147482644" r:id="rId59"/>
    <p:sldId id="2147482645" r:id="rId60"/>
    <p:sldId id="2147482669" r:id="rId61"/>
    <p:sldId id="2147482726" r:id="rId62"/>
    <p:sldId id="2147482727" r:id="rId63"/>
    <p:sldId id="2147482646" r:id="rId64"/>
    <p:sldId id="2147482704" r:id="rId65"/>
    <p:sldId id="2147482728" r:id="rId66"/>
    <p:sldId id="2147482424" r:id="rId67"/>
    <p:sldId id="2134806320" r:id="rId68"/>
    <p:sldId id="2147482695" r:id="rId69"/>
    <p:sldId id="2134806664" r:id="rId70"/>
    <p:sldId id="2134806457" r:id="rId71"/>
    <p:sldId id="2147482696" r:id="rId72"/>
    <p:sldId id="2147482697" r:id="rId73"/>
    <p:sldId id="2147482698" r:id="rId74"/>
    <p:sldId id="2134806458" r:id="rId75"/>
    <p:sldId id="2147482699" r:id="rId76"/>
    <p:sldId id="2147482421" r:id="rId77"/>
    <p:sldId id="2147482665" r:id="rId78"/>
    <p:sldId id="2147482667" r:id="rId79"/>
    <p:sldId id="2147482668" r:id="rId80"/>
    <p:sldId id="2147482700" r:id="rId81"/>
    <p:sldId id="2147482701" r:id="rId82"/>
    <p:sldId id="2147482702" r:id="rId83"/>
    <p:sldId id="2134806890" r:id="rId84"/>
    <p:sldId id="2147482423" r:id="rId85"/>
    <p:sldId id="2147482607" r:id="rId86"/>
    <p:sldId id="2134806317" r:id="rId87"/>
    <p:sldId id="2147482426" r:id="rId88"/>
    <p:sldId id="2134806668" r:id="rId89"/>
    <p:sldId id="2147482464" r:id="rId90"/>
    <p:sldId id="2147482703" r:id="rId91"/>
  </p:sldIdLst>
  <p:sldSz cx="9144000" cy="6858000" type="screen4x3"/>
  <p:notesSz cx="6858000" cy="9144000"/>
  <p:embeddedFontLst>
    <p:embeddedFont>
      <p:font typeface="Dosis" pitchFamily="2" charset="0"/>
      <p:regular r:id="rId93"/>
      <p:bold r:id="rId94"/>
    </p:embeddedFont>
    <p:embeddedFont>
      <p:font typeface="Dosis ExtraBold" pitchFamily="2" charset="0"/>
      <p:bold r:id="rId95"/>
    </p:embeddedFont>
    <p:embeddedFont>
      <p:font typeface="Dosis Medium" pitchFamily="2" charset="0"/>
      <p:regular r:id="rId96"/>
    </p:embeddedFont>
    <p:embeddedFont>
      <p:font typeface="Dosis SemiBold" pitchFamily="2" charset="0"/>
      <p:bold r:id="rId97"/>
    </p:embeddedFont>
    <p:embeddedFont>
      <p:font typeface="Microsoft Uighur" panose="02000000000000000000" pitchFamily="2" charset="-78"/>
      <p:regular r:id="rId98"/>
      <p:bold r:id="rId99"/>
    </p:embeddedFont>
    <p:embeddedFont>
      <p:font typeface="Modern Love" panose="04090805081005020601" pitchFamily="82" charset="0"/>
      <p:regular r:id="rId10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A4"/>
    <a:srgbClr val="106585"/>
    <a:srgbClr val="1E3F48"/>
    <a:srgbClr val="FFFFFF"/>
    <a:srgbClr val="D6E9EA"/>
    <a:srgbClr val="0097B2"/>
    <a:srgbClr val="4C5155"/>
    <a:srgbClr val="7FB9BE"/>
    <a:srgbClr val="F6F6F6"/>
    <a:srgbClr val="70B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A07F6-D8E6-4B74-8ED7-F31830E770E3}" v="66" dt="2025-09-30T14:19:45.47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41" autoAdjust="0"/>
    <p:restoredTop sz="94660"/>
  </p:normalViewPr>
  <p:slideViewPr>
    <p:cSldViewPr snapToGrid="0">
      <p:cViewPr varScale="1">
        <p:scale>
          <a:sx n="75" d="100"/>
          <a:sy n="75" d="100"/>
        </p:scale>
        <p:origin x="51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font" Target="fonts/font3.fntdata"/><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font" Target="fonts/font5.fntdata"/><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font" Target="fonts/font8.fntdata"/><Relationship Id="rId105"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16/11/2025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3.xml"/><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4.png"/><Relationship Id="rId9" Type="http://schemas.microsoft.com/office/2007/relationships/hdphoto" Target="../media/hdphoto4.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 Id="rId4" Type="http://schemas.openxmlformats.org/officeDocument/2006/relationships/image" Target="../media/image13.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8.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9.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2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9.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2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9.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4.png"/><Relationship Id="rId9" Type="http://schemas.microsoft.com/office/2007/relationships/hdphoto" Target="../media/hdphoto4.wdp"/></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07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3366031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0753499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7977883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7210815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416848713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028478868"/>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251029686"/>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142123046"/>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70868412"/>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115348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8242353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47467993"/>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9086978"/>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21372451"/>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6310936"/>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6397599"/>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066687"/>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56509835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28074"/>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89412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9433979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2301830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93002284"/>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620557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78392794"/>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50856153"/>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73517948"/>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78105177"/>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63294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56990860"/>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1406226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61822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6649332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E5CC6-5844-5651-EB28-8AF4BE29BC4F}"/>
              </a:ext>
            </a:extLst>
          </p:cNvPr>
          <p:cNvSpPr>
            <a:spLocks noGrp="1"/>
          </p:cNvSpPr>
          <p:nvPr>
            <p:ph type="title"/>
          </p:nvPr>
        </p:nvSpPr>
        <p:spPr/>
        <p:txBody>
          <a:bodyPr/>
          <a:lstStyle/>
          <a:p>
            <a:r>
              <a:rPr lang="fr-FR"/>
              <a:t>Modifiez le style du titre</a:t>
            </a:r>
            <a:endParaRPr lang="fr-MA"/>
          </a:p>
        </p:txBody>
      </p:sp>
      <p:sp>
        <p:nvSpPr>
          <p:cNvPr id="5" name="Espace réservé de l'élément multimédia 3">
            <a:extLst>
              <a:ext uri="{FF2B5EF4-FFF2-40B4-BE49-F238E27FC236}">
                <a16:creationId xmlns:a16="http://schemas.microsoft.com/office/drawing/2014/main" id="{7158AF08-10F4-6C53-749F-2E0CEFA83D3E}"/>
              </a:ext>
            </a:extLst>
          </p:cNvPr>
          <p:cNvSpPr>
            <a:spLocks noGrp="1" noChangeAspect="1"/>
          </p:cNvSpPr>
          <p:nvPr>
            <p:ph type="media" sz="quarter" idx="13"/>
          </p:nvPr>
        </p:nvSpPr>
        <p:spPr>
          <a:xfrm>
            <a:off x="5108934" y="1736400"/>
            <a:ext cx="2632500" cy="4680000"/>
          </a:xfrm>
          <a:prstGeom prst="rect">
            <a:avLst/>
          </a:prstGeom>
        </p:spPr>
        <p:txBody>
          <a:bodyPr/>
          <a:lstStyle/>
          <a:p>
            <a:endParaRPr lang="fr-MA"/>
          </a:p>
        </p:txBody>
      </p:sp>
      <p:sp>
        <p:nvSpPr>
          <p:cNvPr id="6" name="Espace réservé de l'élément multimédia 3">
            <a:extLst>
              <a:ext uri="{FF2B5EF4-FFF2-40B4-BE49-F238E27FC236}">
                <a16:creationId xmlns:a16="http://schemas.microsoft.com/office/drawing/2014/main" id="{08198E61-F011-56ED-2B91-C21B57043EF7}"/>
              </a:ext>
            </a:extLst>
          </p:cNvPr>
          <p:cNvSpPr>
            <a:spLocks noGrp="1" noChangeAspect="1"/>
          </p:cNvSpPr>
          <p:nvPr>
            <p:ph type="media" sz="quarter" idx="14"/>
          </p:nvPr>
        </p:nvSpPr>
        <p:spPr>
          <a:xfrm>
            <a:off x="1402566" y="1736400"/>
            <a:ext cx="2632500" cy="468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E58089AC-9029-2347-65C8-F79B9564ACEA}"/>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22987399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74779971"/>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83402236"/>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95612473"/>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99832261"/>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60609311"/>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9598515"/>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18692350"/>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0673901"/>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99264305"/>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1817116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_Env-Apprenant_Contents_mm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7477202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79533919"/>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8846136"/>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93978321"/>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16965377"/>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51652128"/>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1237068"/>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0094651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67984731"/>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50395998"/>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4764567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D85697A0-97CA-9A9A-3C2E-21D683A22E16}"/>
              </a:ext>
            </a:extLst>
          </p:cNvPr>
          <p:cNvSpPr>
            <a:spLocks noGrp="1" noChangeAspect="1"/>
          </p:cNvSpPr>
          <p:nvPr>
            <p:ph type="pic" sz="quarter" idx="12"/>
          </p:nvPr>
        </p:nvSpPr>
        <p:spPr>
          <a:xfrm>
            <a:off x="7964634"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607224359"/>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05665501"/>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3878209"/>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3951292"/>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124696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19626497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60325052"/>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49334780"/>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74669610"/>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47983884"/>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850505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du texte 3">
            <a:extLst>
              <a:ext uri="{FF2B5EF4-FFF2-40B4-BE49-F238E27FC236}">
                <a16:creationId xmlns:a16="http://schemas.microsoft.com/office/drawing/2014/main" id="{42AA95B1-5491-4975-F445-F499BD3C411E}"/>
              </a:ext>
            </a:extLst>
          </p:cNvPr>
          <p:cNvSpPr>
            <a:spLocks noGrp="1"/>
          </p:cNvSpPr>
          <p:nvPr>
            <p:ph type="body" sz="quarter" idx="13"/>
          </p:nvPr>
        </p:nvSpPr>
        <p:spPr>
          <a:xfrm>
            <a:off x="611999" y="1575854"/>
            <a:ext cx="6840001" cy="612000"/>
          </a:xfrm>
          <a:prstGeom prst="rect">
            <a:avLst/>
          </a:prstGeom>
          <a:noFill/>
        </p:spPr>
        <p:txBody>
          <a:bodyPr anchor="ctr"/>
          <a:lstStyle>
            <a:lvl1pPr marL="0" indent="0" algn="ctr" rtl="1">
              <a:buNone/>
              <a:defRPr sz="36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4" name="Espace réservé pour une image  16">
            <a:extLst>
              <a:ext uri="{FF2B5EF4-FFF2-40B4-BE49-F238E27FC236}">
                <a16:creationId xmlns:a16="http://schemas.microsoft.com/office/drawing/2014/main" id="{5376F757-8962-819B-1852-3FBFB8E62CC9}"/>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209789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0054873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44338897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106995831"/>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260634223"/>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14579181"/>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44162171"/>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97405148"/>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5220752"/>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91101923"/>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4183720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82FE75FF-9D91-DD6E-D6E6-687DF38DA79C}"/>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32699020"/>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5341795"/>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22038491"/>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1014321"/>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658743148"/>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09697217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16/11/2025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87281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16/11/2025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069094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16/11/2025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6283435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16/11/2025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844836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16/11/2025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23532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18785869"/>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16/11/2025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7508051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16/11/2025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9477588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16/11/2025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583769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16/11/2025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3634909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16/11/2025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810366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16/11/2025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1707346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1213141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7711988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2396387442"/>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28778971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952523099"/>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172300713"/>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93904710"/>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580"/>
        <p:cNvGrpSpPr/>
        <p:nvPr/>
      </p:nvGrpSpPr>
      <p:grpSpPr>
        <a:xfrm>
          <a:off x="0" y="0"/>
          <a:ext cx="0" cy="0"/>
          <a:chOff x="0" y="0"/>
          <a:chExt cx="0" cy="0"/>
        </a:xfrm>
      </p:grpSpPr>
      <p:sp>
        <p:nvSpPr>
          <p:cNvPr id="581" name="Google Shape;581;p14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43"/>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29B4DE9-01E1-A2D9-B12D-541BB9CE3D1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203606263"/>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72560630"/>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421565011"/>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453645385"/>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597"/>
        <p:cNvGrpSpPr/>
        <p:nvPr/>
      </p:nvGrpSpPr>
      <p:grpSpPr>
        <a:xfrm>
          <a:off x="0" y="0"/>
          <a:ext cx="0" cy="0"/>
          <a:chOff x="0" y="0"/>
          <a:chExt cx="0" cy="0"/>
        </a:xfrm>
      </p:grpSpPr>
      <p:sp>
        <p:nvSpPr>
          <p:cNvPr id="598" name="Google Shape;598;p20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207"/>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600" name="Google Shape;600;p207"/>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CCBA2B8-18EA-F94A-A5E6-DF872523919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02175805"/>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624329764"/>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908887217"/>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69544486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54919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130816448"/>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12359765"/>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189554924"/>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82671970"/>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318636698"/>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404159126"/>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54153364"/>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43327027"/>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43501757"/>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511990693"/>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22650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391067966"/>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2_Disposition personnalisée" preserve="1">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p>
            <a:endParaRPr lang="fr-MA"/>
          </a:p>
        </p:txBody>
      </p:sp>
    </p:spTree>
    <p:extLst>
      <p:ext uri="{BB962C8B-B14F-4D97-AF65-F5344CB8AC3E}">
        <p14:creationId xmlns:p14="http://schemas.microsoft.com/office/powerpoint/2010/main" val="3659380703"/>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5_Disposition personnalisée" preserve="1"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1. Présentation du Vocabulaire</a:t>
            </a:r>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474F71"/>
                </a:solidFill>
                <a:latin typeface="Dosis ExtraBold"/>
                <a:ea typeface="Dosis ExtraBold"/>
                <a:cs typeface="Dosis ExtraBold"/>
                <a:sym typeface="Dosis ExtraBold"/>
              </a:rPr>
              <a:t>2. Exploitation du Vocabulaire</a:t>
            </a:r>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3. Travail sur livret</a:t>
            </a:r>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p>
            <a:endParaRPr lang="fr-MA"/>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p>
            <a:endParaRPr lang="fr-MA"/>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p>
            <a:endParaRPr lang="fr-MA"/>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10521572"/>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528321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759474814"/>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716566544"/>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638815207"/>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461109711"/>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83439135"/>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6393220"/>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4654807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31353600"/>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7546181"/>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4448928"/>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22000745"/>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8741310"/>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38061637"/>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740285060"/>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55800205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298821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297417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2972443"/>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86171130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02159831"/>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3301382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28440162"/>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682642020"/>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02752971"/>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139060862"/>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511019524"/>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2600272630"/>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362273379"/>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83677912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694910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9214596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115523130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39162993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76CE829C-B4BA-DB8F-7F0D-34BBF67199B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89050693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CBC9159-68BE-D25F-16BF-F5A362C72538}"/>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54822570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76270893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DD762EA-1ED2-E7C4-44BA-EC3723DDDE5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8316804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3" name="Espace réservé pour une image  16">
            <a:extLst>
              <a:ext uri="{FF2B5EF4-FFF2-40B4-BE49-F238E27FC236}">
                <a16:creationId xmlns:a16="http://schemas.microsoft.com/office/drawing/2014/main" id="{8F5CEE98-E4D9-AFBE-326A-8480E146031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6769163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5" name="Espace réservé pour une image  16">
            <a:extLst>
              <a:ext uri="{FF2B5EF4-FFF2-40B4-BE49-F238E27FC236}">
                <a16:creationId xmlns:a16="http://schemas.microsoft.com/office/drawing/2014/main" id="{95C9D7DB-3478-30AE-7D71-9C8B923C7601}"/>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444166861"/>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C2656312-9BF5-2643-F574-6232C8AFCDC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23878586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1442A0CD-6DB3-0E91-EFC7-4B48244DA83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3496492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BCFD62F2-E6E7-B12D-652E-9F03C197FFAD}"/>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29249265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4275409C-18CD-E3C8-7086-D734F7EC5869}"/>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41777657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9564A4D4-E4A7-DE3C-B447-08585F25793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87094135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3" name="Espace réservé pour une image  16">
            <a:extLst>
              <a:ext uri="{FF2B5EF4-FFF2-40B4-BE49-F238E27FC236}">
                <a16:creationId xmlns:a16="http://schemas.microsoft.com/office/drawing/2014/main" id="{C4738B4C-E013-3DAD-7D30-1D058D7FEE32}"/>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15822310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
        <p:nvSpPr>
          <p:cNvPr id="5" name="Espace réservé pour une image  16">
            <a:extLst>
              <a:ext uri="{FF2B5EF4-FFF2-40B4-BE49-F238E27FC236}">
                <a16:creationId xmlns:a16="http://schemas.microsoft.com/office/drawing/2014/main" id="{3BF6B7D6-D656-4F1E-384D-C50FF7DF6206}"/>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66903768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109934755"/>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568FE0D1-D352-31A9-1631-924E30FE3AF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8430666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25F12C6-6D26-3D38-3006-AA7C613E6EDD}"/>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9877350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438CCFB6-BF1B-1865-9CCD-5A6C32A23E05}"/>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72929345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3" name="Rectangle : coins arrondis 2">
            <a:extLst>
              <a:ext uri="{FF2B5EF4-FFF2-40B4-BE49-F238E27FC236}">
                <a16:creationId xmlns:a16="http://schemas.microsoft.com/office/drawing/2014/main" id="{B5F6E889-9779-0B58-CB08-48D8510F1CB4}"/>
              </a:ext>
            </a:extLst>
          </p:cNvPr>
          <p:cNvSpPr/>
          <p:nvPr userDrawn="1"/>
        </p:nvSpPr>
        <p:spPr>
          <a:xfrm>
            <a:off x="1006251" y="2143064"/>
            <a:ext cx="7131497" cy="2676586"/>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52599" y="2143063"/>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71592542"/>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14C68C8B-1550-B926-E2E2-0BA4C132E33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78748982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14C68C8B-1550-B926-E2E2-0BA4C132E33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35236491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970BBE57-F8F7-9C29-5882-4578A3364D7D}"/>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49869968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75656035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29900678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184432527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الحصة</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31359609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1326028465"/>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n-cs"/>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84789130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52607016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8038425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2678086884"/>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96235146"/>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93409531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54517897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816406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7129833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84294159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2989993"/>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7671579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6310893"/>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661703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5482912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4728064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2697017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4329099"/>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0195345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5294601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n-cs"/>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591291721"/>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9096385"/>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301029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35283790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21525620"/>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2957027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17482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2031087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0358811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p>
            <a:endParaRPr lang="fr-MA"/>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1961334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1087801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Arial" panose="020B0604020202020204" pitchFamily="34" charset="0"/>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33335047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63048281"/>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22746723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16224303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0464852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8917803"/>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979683676"/>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112812275"/>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80396141"/>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5420345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29495957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583935440"/>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511249001"/>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4043960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87567538"/>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54567070"/>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7707126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05438948"/>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21572901"/>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32658440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86228577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5_Disposition personnalisée" preserve="1"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1. Présentation du Vocabulaire</a:t>
            </a:r>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474F71"/>
                </a:solidFill>
                <a:latin typeface="Dosis ExtraBold"/>
                <a:ea typeface="Dosis ExtraBold"/>
                <a:cs typeface="Dosis ExtraBold"/>
                <a:sym typeface="Dosis ExtraBold"/>
              </a:rPr>
              <a:t>2. Exploitation du Vocabulaire</a:t>
            </a:r>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3. Travail sur livret</a:t>
            </a:r>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p>
            <a:endParaRPr lang="fr-MA"/>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p>
            <a:endParaRPr lang="fr-MA"/>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p>
            <a:endParaRPr lang="fr-MA"/>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92173568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image" Target="../media/image7.jpg"/><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theme" Target="../theme/theme10.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image" Target="../media/image2.jp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11.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image" Target="../media/image10.bin"/><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theme" Target="../theme/theme12.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image" Target="../media/image10.bin"/><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theme" Target="../theme/theme13.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2.jp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5.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6.xml"/><Relationship Id="rId1"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image" Target="../media/image7.jpg"/><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theme" Target="../theme/theme18.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image" Target="../media/image2.jpg"/><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7.jp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7.jpg"/><Relationship Id="rId5" Type="http://schemas.openxmlformats.org/officeDocument/2006/relationships/slideLayout" Target="../slideLayouts/slideLayout23.xml"/><Relationship Id="rId10" Type="http://schemas.openxmlformats.org/officeDocument/2006/relationships/theme" Target="../theme/theme4.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6.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9.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2.jpg"/><Relationship Id="rId5" Type="http://schemas.openxmlformats.org/officeDocument/2006/relationships/slideLayout" Target="../slideLayouts/slideLayout51.xml"/><Relationship Id="rId10" Type="http://schemas.openxmlformats.org/officeDocument/2006/relationships/theme" Target="../theme/theme8.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0.bin"/><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9.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3428"/>
      </p:ext>
    </p:extLst>
  </p:cSld>
  <p:clrMap bg1="lt1" tx1="dk1" bg2="lt2" tx2="dk2" accent1="accent1" accent2="accent2" accent3="accent3" accent4="accent4" accent5="accent5" accent6="accent6" hlink="hlink" folHlink="folHlink"/>
  <p:sldLayoutIdLst>
    <p:sldLayoutId id="2147483673" r:id="rId1"/>
    <p:sldLayoutId id="2147483723" r:id="rId2"/>
    <p:sldLayoutId id="214748372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2" name="Google Shape;422;p137">
            <a:extLst>
              <a:ext uri="{FF2B5EF4-FFF2-40B4-BE49-F238E27FC236}">
                <a16:creationId xmlns:a16="http://schemas.microsoft.com/office/drawing/2014/main" id="{3E77C9B5-6745-AABF-7360-59F9DF457F4B}"/>
              </a:ext>
            </a:extLst>
          </p:cNvPr>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2563724200"/>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947"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71789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418187113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11811217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1"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00347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BCD8-9868-4174-A461-8C04FAF3A9DD}" type="datetimeFigureOut">
              <a:rPr lang="fr-FR" smtClean="0"/>
              <a:t>16/11/2025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1115108593"/>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883162"/>
      </p:ext>
    </p:extLst>
  </p:cSld>
  <p:clrMap bg1="lt1" tx1="dk1" bg2="lt2" tx2="dk2" accent1="accent1" accent2="accent2" accent3="accent3" accent4="accent4" accent5="accent5" accent6="accent6" hlink="hlink" folHlink="folHlink"/>
  <p:sldLayoutIdLst>
    <p:sldLayoutId id="214748390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1748744793"/>
      </p:ext>
    </p:extLst>
  </p:cSld>
  <p:clrMap bg1="lt1" tx1="dk1" bg2="dk2" tx2="lt2" accent1="accent1" accent2="accent2" accent3="accent3" accent4="accent4" accent5="accent5" accent6="accent6" hlink="hlink" folHlink="folHlink"/>
  <p:sldLayoutIdLst>
    <p:sldLayoutId id="2147483907" r:id="rId1"/>
    <p:sldLayoutId id="2147483908"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2" name="Google Shape;422;p137">
            <a:extLst>
              <a:ext uri="{FF2B5EF4-FFF2-40B4-BE49-F238E27FC236}">
                <a16:creationId xmlns:a16="http://schemas.microsoft.com/office/drawing/2014/main" id="{F2DF7908-93A9-CBEF-7413-0CB0107E978F}"/>
              </a:ext>
            </a:extLst>
          </p:cNvPr>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3790648415"/>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608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228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16182867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96370421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948" r:id="rId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1297195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721" r:id="rId8"/>
    <p:sldLayoutId id="2147483698"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77438693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883155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539305130"/>
      </p:ext>
    </p:extLst>
  </p:cSld>
  <p:clrMap bg1="lt1" tx1="dk1" bg2="lt2" tx2="dk2" accent1="accent1" accent2="accent2" accent3="accent3" accent4="accent4" accent5="accent5" accent6="accent6" hlink="hlink" folHlink="folHlink"/>
  <p:sldLayoutIdLst>
    <p:sldLayoutId id="2147483718" r:id="rId1"/>
    <p:sldLayoutId id="2147483722" r:id="rId2"/>
    <p:sldLayoutId id="2147483719" r:id="rId3"/>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l="-1000" t="-1000" r="-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396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39806281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4.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gif"/><Relationship Id="rId1" Type="http://schemas.openxmlformats.org/officeDocument/2006/relationships/slideLayout" Target="../slideLayouts/slideLayout18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7.xml"/><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11" Type="http://schemas.openxmlformats.org/officeDocument/2006/relationships/image" Target="../media/image24.gif"/><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3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6.png"/><Relationship Id="rId4" Type="http://schemas.openxmlformats.org/officeDocument/2006/relationships/image" Target="../media/image4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03.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3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0.png"/><Relationship Id="rId4" Type="http://schemas.openxmlformats.org/officeDocument/2006/relationships/image" Target="../media/image41.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0.png"/><Relationship Id="rId7" Type="http://schemas.openxmlformats.org/officeDocument/2006/relationships/image" Target="../media/image51.jpe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62.png"/><Relationship Id="rId5" Type="http://schemas.openxmlformats.org/officeDocument/2006/relationships/image" Target="../media/image42.png"/><Relationship Id="rId10" Type="http://schemas.openxmlformats.org/officeDocument/2006/relationships/image" Target="../media/image61.jpeg"/><Relationship Id="rId4" Type="http://schemas.openxmlformats.org/officeDocument/2006/relationships/image" Target="../media/image41.pn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0.png"/><Relationship Id="rId7" Type="http://schemas.openxmlformats.org/officeDocument/2006/relationships/image" Target="../media/image51.jpe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25.png"/><Relationship Id="rId5" Type="http://schemas.openxmlformats.org/officeDocument/2006/relationships/image" Target="../media/image42.png"/><Relationship Id="rId10" Type="http://schemas.openxmlformats.org/officeDocument/2006/relationships/image" Target="../media/image61.jpeg"/><Relationship Id="rId4" Type="http://schemas.openxmlformats.org/officeDocument/2006/relationships/image" Target="../media/image41.pn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61.jpeg"/><Relationship Id="rId5" Type="http://schemas.openxmlformats.org/officeDocument/2006/relationships/image" Target="../media/image42.png"/><Relationship Id="rId10" Type="http://schemas.openxmlformats.org/officeDocument/2006/relationships/image" Target="../media/image60.jpeg"/><Relationship Id="rId4" Type="http://schemas.openxmlformats.org/officeDocument/2006/relationships/image" Target="../media/image41.pn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61.jpeg"/><Relationship Id="rId5" Type="http://schemas.openxmlformats.org/officeDocument/2006/relationships/image" Target="../media/image42.png"/><Relationship Id="rId10" Type="http://schemas.openxmlformats.org/officeDocument/2006/relationships/image" Target="../media/image60.jpeg"/><Relationship Id="rId4" Type="http://schemas.openxmlformats.org/officeDocument/2006/relationships/image" Target="../media/image41.png"/><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7.xml"/><Relationship Id="rId7" Type="http://schemas.openxmlformats.org/officeDocument/2006/relationships/image" Target="../media/image4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9.xml"/><Relationship Id="rId7" Type="http://schemas.openxmlformats.org/officeDocument/2006/relationships/image" Target="../media/image4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1.png"/><Relationship Id="rId11" Type="http://schemas.openxmlformats.org/officeDocument/2006/relationships/image" Target="../media/image64.png"/><Relationship Id="rId5" Type="http://schemas.openxmlformats.org/officeDocument/2006/relationships/image" Target="../media/image40.png"/><Relationship Id="rId10" Type="http://schemas.openxmlformats.org/officeDocument/2006/relationships/image" Target="../media/image24.gif"/><Relationship Id="rId4" Type="http://schemas.openxmlformats.org/officeDocument/2006/relationships/image" Target="../media/image37.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gif"/><Relationship Id="rId1" Type="http://schemas.openxmlformats.org/officeDocument/2006/relationships/slideLayout" Target="../slideLayouts/slideLayout189.xml"/><Relationship Id="rId5" Type="http://schemas.openxmlformats.org/officeDocument/2006/relationships/image" Target="../media/image35.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7.gif"/><Relationship Id="rId1" Type="http://schemas.openxmlformats.org/officeDocument/2006/relationships/slideLayout" Target="../slideLayouts/slideLayout174.xml"/><Relationship Id="rId6" Type="http://schemas.microsoft.com/office/2007/relationships/hdphoto" Target="../media/hdphoto4.wdp"/><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72.png"/><Relationship Id="rId4" Type="http://schemas.openxmlformats.org/officeDocument/2006/relationships/image" Target="../media/image41.png"/><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72.png"/><Relationship Id="rId4" Type="http://schemas.openxmlformats.org/officeDocument/2006/relationships/image" Target="../media/image41.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0.png"/><Relationship Id="rId7"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0.png"/><Relationship Id="rId7" Type="http://schemas.openxmlformats.org/officeDocument/2006/relationships/image" Target="../media/image74.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3.xml"/><Relationship Id="rId7" Type="http://schemas.openxmlformats.org/officeDocument/2006/relationships/image" Target="../media/image4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9.xml"/><Relationship Id="rId7" Type="http://schemas.openxmlformats.org/officeDocument/2006/relationships/image" Target="../media/image4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76.png"/><Relationship Id="rId4" Type="http://schemas.openxmlformats.org/officeDocument/2006/relationships/image" Target="../media/image23.png"/><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gif"/><Relationship Id="rId1" Type="http://schemas.openxmlformats.org/officeDocument/2006/relationships/slideLayout" Target="../slideLayouts/slideLayout189.xml"/><Relationship Id="rId5" Type="http://schemas.openxmlformats.org/officeDocument/2006/relationships/image" Target="../media/image33.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6.xml"/></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0.png"/><Relationship Id="rId7" Type="http://schemas.openxmlformats.org/officeDocument/2006/relationships/image" Target="../media/image78.pn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0.png"/><Relationship Id="rId7" Type="http://schemas.openxmlformats.org/officeDocument/2006/relationships/image" Target="../media/image80.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87.xml"/><Relationship Id="rId5" Type="http://schemas.openxmlformats.org/officeDocument/2006/relationships/image" Target="../media/image39.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0.png"/><Relationship Id="rId7" Type="http://schemas.openxmlformats.org/officeDocument/2006/relationships/image" Target="../media/image83.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0.png"/><Relationship Id="rId7" Type="http://schemas.openxmlformats.org/officeDocument/2006/relationships/image" Target="../media/image84.jp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2.xml"/><Relationship Id="rId7" Type="http://schemas.openxmlformats.org/officeDocument/2006/relationships/image" Target="../media/image4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63.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6.xml"/><Relationship Id="rId7" Type="http://schemas.openxmlformats.org/officeDocument/2006/relationships/image" Target="../media/image4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11" Type="http://schemas.openxmlformats.org/officeDocument/2006/relationships/image" Target="../media/image20.png"/><Relationship Id="rId5" Type="http://schemas.openxmlformats.org/officeDocument/2006/relationships/image" Target="../media/image40.png"/><Relationship Id="rId10" Type="http://schemas.openxmlformats.org/officeDocument/2006/relationships/image" Target="../media/image86.png"/><Relationship Id="rId4" Type="http://schemas.openxmlformats.org/officeDocument/2006/relationships/image" Target="../media/image37.png"/><Relationship Id="rId9"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gif"/><Relationship Id="rId1" Type="http://schemas.openxmlformats.org/officeDocument/2006/relationships/slideLayout" Target="../slideLayouts/slideLayout225.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5.xml"/><Relationship Id="rId7" Type="http://schemas.openxmlformats.org/officeDocument/2006/relationships/image" Target="../media/image42.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88.png"/></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5.xml"/><Relationship Id="rId7" Type="http://schemas.openxmlformats.org/officeDocument/2006/relationships/image" Target="../media/image4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1.png"/><Relationship Id="rId11" Type="http://schemas.openxmlformats.org/officeDocument/2006/relationships/image" Target="../media/image90.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89.png"/></Relationships>
</file>

<file path=ppt/slides/_rels/slide6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0.png"/><Relationship Id="rId7" Type="http://schemas.openxmlformats.org/officeDocument/2006/relationships/image" Target="../media/image91.png"/><Relationship Id="rId2" Type="http://schemas.openxmlformats.org/officeDocument/2006/relationships/image" Target="../media/image37.png"/><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3.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4.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 dessin humoristique&#10;&#10;Le contenu généré par l’IA peut être incorrect.">
            <a:extLst>
              <a:ext uri="{FF2B5EF4-FFF2-40B4-BE49-F238E27FC236}">
                <a16:creationId xmlns:a16="http://schemas.microsoft.com/office/drawing/2014/main" id="{0299743A-0E0C-B48D-F166-771B99E15AC3}"/>
              </a:ext>
            </a:extLst>
          </p:cNvPr>
          <p:cNvPicPr>
            <a:picLocks noChangeAspect="1"/>
          </p:cNvPicPr>
          <p:nvPr/>
        </p:nvPicPr>
        <p:blipFill>
          <a:blip r:embed="rId2">
            <a:extLst>
              <a:ext uri="{28A0092B-C50C-407E-A947-70E740481C1C}">
                <a14:useLocalDpi xmlns:a14="http://schemas.microsoft.com/office/drawing/2010/main" val="0"/>
              </a:ext>
            </a:extLst>
          </a:blip>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128927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يتم إعداد لوحة للمقاطع</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على الشكل المشار إليه؛ </a:t>
            </a:r>
            <a:b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t>2. ترسم اللوحة على ورقة للعرض تلصق بشكل دائم؛</a:t>
            </a:r>
            <a:b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t>3. يتم </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إغناؤها </a:t>
            </a:r>
            <a:r>
              <a:rPr kumimoji="0" lang="ar-MA" sz="1600" b="0"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تدريجيا</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بالحرف المقدم نهاية حصص تقديمه؛</a:t>
            </a: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تستثمر اللوحة في بداية النشاط الاعتيادي اليومي؛</a:t>
            </a: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يتم الرجوع إلى اللوحة متى كانت الحاجة لتذكير المتعلمين بالحروف المدروسة؛</a:t>
            </a:r>
            <a:b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t>6. ينصح</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بتعويد المتعلمين على قراءة لوحة المقاطع في أي وقت متاح.  </a:t>
            </a: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D9D9691A-61FA-905F-1498-3FF1310F44D3}"/>
              </a:ext>
            </a:extLst>
          </p:cNvPr>
          <p:cNvSpPr>
            <a:spLocks noGrp="1"/>
          </p:cNvSpPr>
          <p:nvPr>
            <p:ph type="title"/>
          </p:nvPr>
        </p:nvSpPr>
        <p:spPr/>
        <p:txBody>
          <a:bodyPr>
            <a:normAutofit/>
          </a:bodyPr>
          <a:lstStyle/>
          <a:p>
            <a:r>
              <a:rPr kumimoji="0" lang="tzm-Arab-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يمر لقراءة لوحة المقاطع ؟</a:t>
            </a:r>
            <a:r>
              <a:rPr kumimoji="0" lang="fr-FR"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(خاص بالفئة د)</a:t>
            </a:r>
            <a:r>
              <a:rPr kumimoji="0" lang="tzm-Arab-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endParaRPr lang="fr-FR" dirty="0"/>
          </a:p>
        </p:txBody>
      </p:sp>
      <p:pic>
        <p:nvPicPr>
          <p:cNvPr id="3" name="Image 2">
            <a:extLst>
              <a:ext uri="{FF2B5EF4-FFF2-40B4-BE49-F238E27FC236}">
                <a16:creationId xmlns:a16="http://schemas.microsoft.com/office/drawing/2014/main" id="{BDBCC768-06B2-14D9-318D-9C5267A1A9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4" name="Image 3">
            <a:extLst>
              <a:ext uri="{FF2B5EF4-FFF2-40B4-BE49-F238E27FC236}">
                <a16:creationId xmlns:a16="http://schemas.microsoft.com/office/drawing/2014/main" id="{4D6CAACF-1A1D-72AD-3575-57FD6D60288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5" name="Image 4">
            <a:extLst>
              <a:ext uri="{FF2B5EF4-FFF2-40B4-BE49-F238E27FC236}">
                <a16:creationId xmlns:a16="http://schemas.microsoft.com/office/drawing/2014/main" id="{B44C141C-ADCE-4787-FF8E-247FE3BB63D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6" name="Image 5">
            <a:extLst>
              <a:ext uri="{FF2B5EF4-FFF2-40B4-BE49-F238E27FC236}">
                <a16:creationId xmlns:a16="http://schemas.microsoft.com/office/drawing/2014/main" id="{8BE0572E-D1C8-422F-CD03-A8E50F444E1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7" name="Image 6">
            <a:extLst>
              <a:ext uri="{FF2B5EF4-FFF2-40B4-BE49-F238E27FC236}">
                <a16:creationId xmlns:a16="http://schemas.microsoft.com/office/drawing/2014/main" id="{17566515-DF67-669F-E1C2-AD50BEDF0B3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8" name="Rectangle 7">
            <a:extLst>
              <a:ext uri="{FF2B5EF4-FFF2-40B4-BE49-F238E27FC236}">
                <a16:creationId xmlns:a16="http://schemas.microsoft.com/office/drawing/2014/main" id="{F8C734D3-230E-E513-C9B8-817DF115B20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97999CE4-9A3E-0529-584A-0B33E29354F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09482B53-11D1-34FE-DE40-AC2B314C72C8}"/>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78D3C3DC-B3AF-6AB6-D2E6-F8ECA8B64A3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9F24FA41-BB95-1311-1F25-978ECDD5999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16" name="Espace réservé de l'élément multimédia 15">
            <a:extLst>
              <a:ext uri="{FF2B5EF4-FFF2-40B4-BE49-F238E27FC236}">
                <a16:creationId xmlns:a16="http://schemas.microsoft.com/office/drawing/2014/main" id="{8F1E11B2-F7C3-6A2D-045C-9958691B54A9}"/>
              </a:ext>
            </a:extLst>
          </p:cNvPr>
          <p:cNvSpPr>
            <a:spLocks noGrp="1"/>
          </p:cNvSpPr>
          <p:nvPr>
            <p:ph type="media" sz="quarter" idx="10"/>
          </p:nvPr>
        </p:nvSpPr>
        <p:spPr/>
        <p:txBody>
          <a:bodyPr/>
          <a:lstStyle/>
          <a:p>
            <a:endParaRPr lang="fr-MA"/>
          </a:p>
        </p:txBody>
      </p:sp>
      <p:pic>
        <p:nvPicPr>
          <p:cNvPr id="17" name="timer_5min">
            <a:hlinkClick r:id="" action="ppaction://media"/>
            <a:extLst>
              <a:ext uri="{FF2B5EF4-FFF2-40B4-BE49-F238E27FC236}">
                <a16:creationId xmlns:a16="http://schemas.microsoft.com/office/drawing/2014/main" id="{681B4658-1E22-4C25-FFD7-2A762E45439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47539" y="2160588"/>
            <a:ext cx="3959225" cy="3959225"/>
          </a:xfrm>
          <a:prstGeom prst="rect">
            <a:avLst/>
          </a:prstGeom>
        </p:spPr>
      </p:pic>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D06B282D-4CCD-C50F-4367-FA8D5BBBFA88}"/>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002B373D-8053-2130-D65E-B8FC51727771}"/>
              </a:ext>
            </a:extLst>
          </p:cNvPr>
          <p:cNvSpPr>
            <a:spLocks noGrp="1"/>
          </p:cNvSpPr>
          <p:nvPr>
            <p:ph type="title"/>
          </p:nvPr>
        </p:nvSpPr>
        <p:spPr/>
        <p:txBody>
          <a:bodyPr>
            <a:normAutofit/>
          </a:bodyPr>
          <a:lstStyle/>
          <a:p>
            <a:r>
              <a:rPr lang="tzm-Arab-MA" sz="2400" b="1" dirty="0">
                <a:latin typeface="Microsoft Uighur" panose="02000000000000000000" pitchFamily="2" charset="-78"/>
                <a:ea typeface="Calibri" panose="020F0502020204030204" pitchFamily="34" charset="0"/>
                <a:cs typeface="Microsoft Uighur" panose="02000000000000000000" pitchFamily="2" charset="-78"/>
              </a:rPr>
              <a:t>من يقرأ؟</a:t>
            </a:r>
            <a:endParaRPr lang="fr-FR" sz="2400" b="1" dirty="0">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983D70F3-EF8A-3613-F291-71D84AAD96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5" name="Image 4">
            <a:extLst>
              <a:ext uri="{FF2B5EF4-FFF2-40B4-BE49-F238E27FC236}">
                <a16:creationId xmlns:a16="http://schemas.microsoft.com/office/drawing/2014/main" id="{B809C7B5-EDFD-3DE3-A864-D6BEC95F981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6" name="Image 5">
            <a:extLst>
              <a:ext uri="{FF2B5EF4-FFF2-40B4-BE49-F238E27FC236}">
                <a16:creationId xmlns:a16="http://schemas.microsoft.com/office/drawing/2014/main" id="{598CBEC5-BBC8-43DB-5B56-18B50F9E4EF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7" name="Image 6">
            <a:extLst>
              <a:ext uri="{FF2B5EF4-FFF2-40B4-BE49-F238E27FC236}">
                <a16:creationId xmlns:a16="http://schemas.microsoft.com/office/drawing/2014/main" id="{B4674718-8CBF-1C44-97FA-6A0634F5BA3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8" name="Image 7">
            <a:extLst>
              <a:ext uri="{FF2B5EF4-FFF2-40B4-BE49-F238E27FC236}">
                <a16:creationId xmlns:a16="http://schemas.microsoft.com/office/drawing/2014/main" id="{C254DE41-E791-F5F5-5E58-A920FF68286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9" name="Rectangle 8">
            <a:extLst>
              <a:ext uri="{FF2B5EF4-FFF2-40B4-BE49-F238E27FC236}">
                <a16:creationId xmlns:a16="http://schemas.microsoft.com/office/drawing/2014/main" id="{382082A7-0177-5635-E298-B4316616448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افتتاح الحصة</a:t>
            </a:r>
          </a:p>
        </p:txBody>
      </p:sp>
      <p:sp>
        <p:nvSpPr>
          <p:cNvPr id="15" name="Rectangle 14">
            <a:extLst>
              <a:ext uri="{FF2B5EF4-FFF2-40B4-BE49-F238E27FC236}">
                <a16:creationId xmlns:a16="http://schemas.microsoft.com/office/drawing/2014/main" id="{464CF681-C0A2-9C80-AF4A-045E54785AB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7" name="Rectangle 16">
            <a:extLst>
              <a:ext uri="{FF2B5EF4-FFF2-40B4-BE49-F238E27FC236}">
                <a16:creationId xmlns:a16="http://schemas.microsoft.com/office/drawing/2014/main" id="{CC1E7F32-CFD6-8F1C-85DA-A1E7C137339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33861605-198C-F36E-1A1B-50A7847CA5B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9" name="Rectangle 18">
            <a:extLst>
              <a:ext uri="{FF2B5EF4-FFF2-40B4-BE49-F238E27FC236}">
                <a16:creationId xmlns:a16="http://schemas.microsoft.com/office/drawing/2014/main" id="{EA9A6CC5-D0FA-0C51-052A-D699FF3E9A8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2" name="Rectangle : coins arrondis 1">
            <a:extLst>
              <a:ext uri="{FF2B5EF4-FFF2-40B4-BE49-F238E27FC236}">
                <a16:creationId xmlns:a16="http://schemas.microsoft.com/office/drawing/2014/main" id="{F68DD0C8-4CA3-1D03-8FE0-E7F5AE223FB1}"/>
              </a:ext>
            </a:extLst>
          </p:cNvPr>
          <p:cNvSpPr/>
          <p:nvPr/>
        </p:nvSpPr>
        <p:spPr>
          <a:xfrm>
            <a:off x="3246236" y="2358313"/>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8800" b="1" dirty="0">
                <a:solidFill>
                  <a:srgbClr val="424D7C"/>
                </a:solidFill>
                <a:latin typeface="Microsoft Uighur" panose="02000000000000000000" pitchFamily="2" charset="-78"/>
                <a:cs typeface="Microsoft Uighur" panose="02000000000000000000" pitchFamily="2" charset="-78"/>
              </a:rPr>
              <a:t>أَنْتِ</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5DE2E377-D7F7-B1A3-0E50-0CA0561AC1AD}"/>
              </a:ext>
            </a:extLst>
          </p:cNvPr>
          <p:cNvSpPr/>
          <p:nvPr/>
        </p:nvSpPr>
        <p:spPr>
          <a:xfrm>
            <a:off x="5997156" y="2358314"/>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أنتَ</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5C61BE8F-D156-445C-C704-4AE0C53A3E8E}"/>
              </a:ext>
            </a:extLst>
          </p:cNvPr>
          <p:cNvSpPr/>
          <p:nvPr/>
        </p:nvSpPr>
        <p:spPr>
          <a:xfrm>
            <a:off x="495316" y="2368946"/>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B91119B5-75DF-B8D6-5552-40BEE808524F}"/>
              </a:ext>
            </a:extLst>
          </p:cNvPr>
          <p:cNvSpPr/>
          <p:nvPr/>
        </p:nvSpPr>
        <p:spPr>
          <a:xfrm>
            <a:off x="494401" y="4298000"/>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1C9CB315-9315-E6EF-F881-1C9A9BEABFBD}"/>
              </a:ext>
            </a:extLst>
          </p:cNvPr>
          <p:cNvSpPr/>
          <p:nvPr/>
        </p:nvSpPr>
        <p:spPr>
          <a:xfrm>
            <a:off x="3246235" y="4287366"/>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id="{6AB5092C-23D7-CC92-1984-8C8D7EDAE71E}"/>
              </a:ext>
            </a:extLst>
          </p:cNvPr>
          <p:cNvSpPr/>
          <p:nvPr/>
        </p:nvSpPr>
        <p:spPr>
          <a:xfrm>
            <a:off x="6025510" y="4287367"/>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pic>
        <p:nvPicPr>
          <p:cNvPr id="16" name="Espace réservé pour une image  21" descr="Une image contenant habits, illustration, Animation, sourire&#10;&#10;Le contenu généré par l’IA peut être incorrect.">
            <a:extLst>
              <a:ext uri="{FF2B5EF4-FFF2-40B4-BE49-F238E27FC236}">
                <a16:creationId xmlns:a16="http://schemas.microsoft.com/office/drawing/2014/main" id="{6FEC2EB7-91DF-CD17-B828-73C78CAD1E3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a:xfrm>
            <a:off x="7964634" y="738000"/>
            <a:ext cx="828000" cy="828000"/>
          </a:xfrm>
        </p:spPr>
      </p:pic>
    </p:spTree>
    <p:extLst>
      <p:ext uri="{BB962C8B-B14F-4D97-AF65-F5344CB8AC3E}">
        <p14:creationId xmlns:p14="http://schemas.microsoft.com/office/powerpoint/2010/main" val="383149495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58C5-C936-850F-2C2B-C3838FB06C1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5378FB6-6518-F0EE-A3D1-7FFD02D608E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3E599E8A-13DC-4B52-7D24-B6FCDC0CD78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8DD78218-D89E-02E0-C09A-180B25210307}"/>
              </a:ext>
            </a:extLst>
          </p:cNvPr>
          <p:cNvSpPr>
            <a:spLocks noGrp="1"/>
          </p:cNvSpPr>
          <p:nvPr>
            <p:ph type="title"/>
          </p:nvPr>
        </p:nvSpPr>
        <p:spPr/>
        <p:txBody>
          <a:bodyPr>
            <a:normAutofit/>
          </a:bodyPr>
          <a:lstStyle/>
          <a:p>
            <a:r>
              <a:rPr lang="tzm-Arab-MA" sz="2400" b="1" dirty="0">
                <a:latin typeface="Microsoft Uighur" panose="02000000000000000000" pitchFamily="2" charset="-78"/>
                <a:ea typeface="Calibri" panose="020F0502020204030204" pitchFamily="34" charset="0"/>
                <a:cs typeface="Microsoft Uighur" panose="02000000000000000000" pitchFamily="2" charset="-78"/>
              </a:rPr>
              <a:t>من يقرأ؟</a:t>
            </a:r>
            <a:endParaRPr lang="fr-FR" sz="2400" b="1" dirty="0">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BAEDF8D0-D530-B316-0141-F6716B94C7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5" name="Image 4">
            <a:extLst>
              <a:ext uri="{FF2B5EF4-FFF2-40B4-BE49-F238E27FC236}">
                <a16:creationId xmlns:a16="http://schemas.microsoft.com/office/drawing/2014/main" id="{49AA3CAB-28A4-3649-F88B-761866509ED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6" name="Image 5">
            <a:extLst>
              <a:ext uri="{FF2B5EF4-FFF2-40B4-BE49-F238E27FC236}">
                <a16:creationId xmlns:a16="http://schemas.microsoft.com/office/drawing/2014/main" id="{F4E3F0ED-C502-6BBB-26DC-4F26B69EA26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7" name="Image 6">
            <a:extLst>
              <a:ext uri="{FF2B5EF4-FFF2-40B4-BE49-F238E27FC236}">
                <a16:creationId xmlns:a16="http://schemas.microsoft.com/office/drawing/2014/main" id="{7E3ACC60-5072-4938-DCB1-41B0654ADE2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8" name="Image 7">
            <a:extLst>
              <a:ext uri="{FF2B5EF4-FFF2-40B4-BE49-F238E27FC236}">
                <a16:creationId xmlns:a16="http://schemas.microsoft.com/office/drawing/2014/main" id="{FEC25762-F8FF-322A-4AA0-E1114400024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9" name="Rectangle 8">
            <a:extLst>
              <a:ext uri="{FF2B5EF4-FFF2-40B4-BE49-F238E27FC236}">
                <a16:creationId xmlns:a16="http://schemas.microsoft.com/office/drawing/2014/main" id="{D143BF23-160D-F6B1-E901-41BBC6C2932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افتتاح الحصة</a:t>
            </a:r>
          </a:p>
        </p:txBody>
      </p:sp>
      <p:sp>
        <p:nvSpPr>
          <p:cNvPr id="15" name="Rectangle 14">
            <a:extLst>
              <a:ext uri="{FF2B5EF4-FFF2-40B4-BE49-F238E27FC236}">
                <a16:creationId xmlns:a16="http://schemas.microsoft.com/office/drawing/2014/main" id="{96CF1972-6446-EFEE-CC77-A614C7FA175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7" name="Rectangle 16">
            <a:extLst>
              <a:ext uri="{FF2B5EF4-FFF2-40B4-BE49-F238E27FC236}">
                <a16:creationId xmlns:a16="http://schemas.microsoft.com/office/drawing/2014/main" id="{87CB101F-6A21-B889-7CD5-FAB412588FF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FF74761F-DEEA-5554-3195-70191AB744AF}"/>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9" name="Rectangle 18">
            <a:extLst>
              <a:ext uri="{FF2B5EF4-FFF2-40B4-BE49-F238E27FC236}">
                <a16:creationId xmlns:a16="http://schemas.microsoft.com/office/drawing/2014/main" id="{4E4FC64C-94ED-DA27-3E98-AC26CF7BA7E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2" name="Rectangle : coins arrondis 1">
            <a:extLst>
              <a:ext uri="{FF2B5EF4-FFF2-40B4-BE49-F238E27FC236}">
                <a16:creationId xmlns:a16="http://schemas.microsoft.com/office/drawing/2014/main" id="{F1676051-F9B9-B5FD-65B0-1C658595189F}"/>
              </a:ext>
            </a:extLst>
          </p:cNvPr>
          <p:cNvSpPr/>
          <p:nvPr/>
        </p:nvSpPr>
        <p:spPr>
          <a:xfrm>
            <a:off x="3246236" y="2358313"/>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أَنْتِ</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1A809F27-A791-A3DC-E19C-0098E653B29E}"/>
              </a:ext>
            </a:extLst>
          </p:cNvPr>
          <p:cNvSpPr/>
          <p:nvPr/>
        </p:nvSpPr>
        <p:spPr>
          <a:xfrm>
            <a:off x="5997156" y="2358314"/>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أَنا</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38E48521-95F6-79EE-671D-E5D7325E50A7}"/>
              </a:ext>
            </a:extLst>
          </p:cNvPr>
          <p:cNvSpPr/>
          <p:nvPr/>
        </p:nvSpPr>
        <p:spPr>
          <a:xfrm>
            <a:off x="495316" y="2368946"/>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أَنْتَ</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22C99FCE-0937-7304-B8D7-57CA0D4E44C1}"/>
              </a:ext>
            </a:extLst>
          </p:cNvPr>
          <p:cNvSpPr/>
          <p:nvPr/>
        </p:nvSpPr>
        <p:spPr>
          <a:xfrm>
            <a:off x="1807360" y="4212721"/>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هذا</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35FB83C4-1A24-9291-D690-EB72644950AE}"/>
              </a:ext>
            </a:extLst>
          </p:cNvPr>
          <p:cNvSpPr/>
          <p:nvPr/>
        </p:nvSpPr>
        <p:spPr>
          <a:xfrm>
            <a:off x="4883469" y="4212721"/>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هذِهِ</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pic>
        <p:nvPicPr>
          <p:cNvPr id="16" name="Espace réservé pour une image  21" descr="Une image contenant habits, illustration, Animation, sourire&#10;&#10;Le contenu généré par l’IA peut être incorrect.">
            <a:extLst>
              <a:ext uri="{FF2B5EF4-FFF2-40B4-BE49-F238E27FC236}">
                <a16:creationId xmlns:a16="http://schemas.microsoft.com/office/drawing/2014/main" id="{F5674D9D-2896-441B-11DA-78A3A4AA3AA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a:xfrm>
            <a:off x="7964634" y="738000"/>
            <a:ext cx="828000" cy="828000"/>
          </a:xfrm>
        </p:spPr>
      </p:pic>
    </p:spTree>
    <p:extLst>
      <p:ext uri="{BB962C8B-B14F-4D97-AF65-F5344CB8AC3E}">
        <p14:creationId xmlns:p14="http://schemas.microsoft.com/office/powerpoint/2010/main" val="407261309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8090" y="3087000"/>
            <a:ext cx="5025706"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حكاية أنا أيضا أستطيع: أراجع ما تعلمته</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2</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101042"/>
            <a:ext cx="546492" cy="694778"/>
          </a:xfrm>
          <a:prstGeom prst="rect">
            <a:avLst/>
          </a:prstGeom>
        </p:spPr>
      </p:pic>
      <p:pic>
        <p:nvPicPr>
          <p:cNvPr id="3" name="Espace réservé pour une image  20">
            <a:extLst>
              <a:ext uri="{FF2B5EF4-FFF2-40B4-BE49-F238E27FC236}">
                <a16:creationId xmlns:a16="http://schemas.microsoft.com/office/drawing/2014/main" id="{0EBE4A93-7C6B-C498-FC36-36611EAF963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560" r="-7560"/>
          <a:stretch>
            <a:fillRect/>
          </a:stretch>
        </p:blipFill>
        <p:spPr>
          <a:xfrm>
            <a:off x="1089029" y="1694808"/>
            <a:ext cx="607497" cy="607497"/>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988D-461C-8FC6-13D6-1AA33E6DC8DB}"/>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63D34B7D-19A2-BFFD-AD9D-9EB81C91189C}"/>
              </a:ext>
            </a:extLst>
          </p:cNvPr>
          <p:cNvSpPr>
            <a:spLocks noGrp="1"/>
          </p:cNvSpPr>
          <p:nvPr>
            <p:ph type="title"/>
          </p:nvPr>
        </p:nvSpPr>
        <p:spPr/>
        <p:txBody>
          <a:bodyPr>
            <a:normAutofit/>
          </a:bodyPr>
          <a:lstStyle/>
          <a:p>
            <a:pPr defTabSz="457200">
              <a:lnSpc>
                <a:spcPct val="100000"/>
              </a:lnSpc>
              <a:spcBef>
                <a:spcPts val="0"/>
              </a:spcBef>
              <a:defRPr/>
            </a:pPr>
            <a:r>
              <a:rPr lang="ar-MA" sz="2400" b="1" dirty="0">
                <a:latin typeface="Microsoft Uighur" panose="02000000000000000000" pitchFamily="2" charset="-78"/>
                <a:ea typeface="Calibri" panose="020F0502020204030204" pitchFamily="34" charset="0"/>
                <a:cs typeface="Microsoft Uighur" panose="02000000000000000000" pitchFamily="2" charset="-78"/>
              </a:rPr>
              <a:t>ما هو عنوان</a:t>
            </a:r>
            <a:r>
              <a:rPr lang="tzm-Arab-MA" sz="2400" b="1" dirty="0">
                <a:latin typeface="Microsoft Uighur" panose="02000000000000000000" pitchFamily="2" charset="-78"/>
                <a:ea typeface="Calibri" panose="020F0502020204030204" pitchFamily="34" charset="0"/>
                <a:cs typeface="Microsoft Uighur" panose="02000000000000000000" pitchFamily="2" charset="-78"/>
              </a:rPr>
              <a:t> حكاية "</a:t>
            </a:r>
            <a:r>
              <a:rPr lang="ar-MA" sz="2400" b="1" dirty="0">
                <a:latin typeface="Microsoft Uighur" panose="02000000000000000000" pitchFamily="2" charset="-78"/>
                <a:ea typeface="Calibri" panose="020F0502020204030204" pitchFamily="34" charset="0"/>
                <a:cs typeface="Microsoft Uighur" panose="02000000000000000000" pitchFamily="2" charset="-78"/>
              </a:rPr>
              <a:t>هذا الأسبوع</a:t>
            </a:r>
            <a:r>
              <a:rPr lang="tzm-Arab-MA" sz="2400" b="1" dirty="0">
                <a:latin typeface="Microsoft Uighur" panose="02000000000000000000" pitchFamily="2" charset="-78"/>
                <a:ea typeface="Calibri" panose="020F0502020204030204" pitchFamily="34" charset="0"/>
                <a:cs typeface="Microsoft Uighur" panose="02000000000000000000" pitchFamily="2" charset="-78"/>
              </a:rPr>
              <a:t>؟</a:t>
            </a:r>
            <a:endParaRPr lang="fr-FR" sz="2400" b="1" dirty="0">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8CEA2CE1-4085-F326-21C0-F7D58C6B0F0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p:blipFill>
        <p:spPr/>
      </p:pic>
      <p:pic>
        <p:nvPicPr>
          <p:cNvPr id="9" name="Image 8">
            <a:extLst>
              <a:ext uri="{FF2B5EF4-FFF2-40B4-BE49-F238E27FC236}">
                <a16:creationId xmlns:a16="http://schemas.microsoft.com/office/drawing/2014/main" id="{7BD60A99-83AA-18F1-754A-B2B441CC1B8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6756D033-9D56-563E-17B1-CA82917677AB}"/>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3" name="Image 12">
            <a:extLst>
              <a:ext uri="{FF2B5EF4-FFF2-40B4-BE49-F238E27FC236}">
                <a16:creationId xmlns:a16="http://schemas.microsoft.com/office/drawing/2014/main" id="{95CBCDD8-65A8-9F13-AED8-D75D201762A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5" name="Image 14">
            <a:extLst>
              <a:ext uri="{FF2B5EF4-FFF2-40B4-BE49-F238E27FC236}">
                <a16:creationId xmlns:a16="http://schemas.microsoft.com/office/drawing/2014/main" id="{3CEBF0CE-2598-AD12-AB68-2BAF7C0E064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8269B5A6-F3E6-04EF-7616-1E14B422EB4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Rectangle 17">
            <a:extLst>
              <a:ext uri="{FF2B5EF4-FFF2-40B4-BE49-F238E27FC236}">
                <a16:creationId xmlns:a16="http://schemas.microsoft.com/office/drawing/2014/main" id="{FC973128-9B03-5B03-39F7-96AEED88B35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FCFC3D36-B594-3657-1130-B54FCDD7351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20" name="Rectangle 19">
            <a:extLst>
              <a:ext uri="{FF2B5EF4-FFF2-40B4-BE49-F238E27FC236}">
                <a16:creationId xmlns:a16="http://schemas.microsoft.com/office/drawing/2014/main" id="{FF0CCDB3-602E-8386-6247-0D3191ADC1F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 name="Rectangle 1">
            <a:extLst>
              <a:ext uri="{FF2B5EF4-FFF2-40B4-BE49-F238E27FC236}">
                <a16:creationId xmlns:a16="http://schemas.microsoft.com/office/drawing/2014/main" id="{BFA009AA-DD3B-54BF-29E9-2968F03C5E8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77808CBA-7B13-EDED-A6D7-CC39315C0C7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7" name="Image 6" descr="Une image contenant dessin, Dessin d’enfant, meubles, croquis&#10;&#10;Description générée automatiquement">
            <a:extLst>
              <a:ext uri="{FF2B5EF4-FFF2-40B4-BE49-F238E27FC236}">
                <a16:creationId xmlns:a16="http://schemas.microsoft.com/office/drawing/2014/main" id="{8D44B74B-0521-70D8-C091-2F622E03E6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6541" y="2118012"/>
            <a:ext cx="5930917" cy="3850988"/>
          </a:xfrm>
          <a:prstGeom prst="rect">
            <a:avLst/>
          </a:prstGeom>
        </p:spPr>
      </p:pic>
    </p:spTree>
    <p:extLst>
      <p:ext uri="{BB962C8B-B14F-4D97-AF65-F5344CB8AC3E}">
        <p14:creationId xmlns:p14="http://schemas.microsoft.com/office/powerpoint/2010/main" val="34924974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33998-4856-B359-0BA9-94185204D4F7}"/>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B9256DEF-E62A-407D-9850-0A2BC83454C8}"/>
              </a:ext>
            </a:extLst>
          </p:cNvPr>
          <p:cNvSpPr>
            <a:spLocks noGrp="1"/>
          </p:cNvSpPr>
          <p:nvPr>
            <p:ph type="title"/>
          </p:nvPr>
        </p:nvSpPr>
        <p:spPr/>
        <p:txBody>
          <a:bodyPr>
            <a:normAutofit/>
          </a:bodyPr>
          <a:lstStyle/>
          <a:p>
            <a:r>
              <a:rPr lang="tzm-Arab-MA" sz="2400" b="1" dirty="0">
                <a:latin typeface="Microsoft Uighur" panose="02000000000000000000" pitchFamily="2" charset="-78"/>
                <a:cs typeface="Microsoft Uighur" panose="02000000000000000000" pitchFamily="2" charset="-78"/>
              </a:rPr>
              <a:t>سنعيد الاستماع للحكاية</a:t>
            </a:r>
            <a:r>
              <a:rPr lang="ar-MA" sz="2400" b="1" dirty="0">
                <a:latin typeface="Microsoft Uighur" panose="02000000000000000000" pitchFamily="2" charset="-78"/>
                <a:cs typeface="Microsoft Uighur" panose="02000000000000000000" pitchFamily="2" charset="-78"/>
              </a:rPr>
              <a:t> بعدها </a:t>
            </a:r>
            <a:r>
              <a:rPr lang="tzm-Arab-MA" sz="2400" b="1" dirty="0">
                <a:latin typeface="Microsoft Uighur" panose="02000000000000000000" pitchFamily="2" charset="-78"/>
                <a:ea typeface="Calibri" panose="020F0502020204030204" pitchFamily="34" charset="0"/>
                <a:cs typeface="Microsoft Uighur" panose="02000000000000000000" pitchFamily="2" charset="-78"/>
              </a:rPr>
              <a:t>سأطرح عليكم أسئلة</a:t>
            </a:r>
            <a:r>
              <a:rPr lang="ar-MA" sz="2400" b="1" dirty="0">
                <a:latin typeface="Microsoft Uighur" panose="02000000000000000000" pitchFamily="2" charset="-78"/>
                <a:ea typeface="Calibri" panose="020F0502020204030204" pitchFamily="34" charset="0"/>
                <a:cs typeface="Microsoft Uighur" panose="02000000000000000000" pitchFamily="2" charset="-78"/>
              </a:rPr>
              <a:t>. أنصتوا جيدا</a:t>
            </a:r>
            <a:r>
              <a:rPr lang="tzm-Arab-MA" sz="2400" b="1" dirty="0">
                <a:latin typeface="Microsoft Uighur" panose="02000000000000000000" pitchFamily="2" charset="-78"/>
                <a:cs typeface="Microsoft Uighur" panose="02000000000000000000" pitchFamily="2" charset="-78"/>
              </a:rPr>
              <a:t>.</a:t>
            </a:r>
            <a:endParaRPr lang="fr-FR" sz="2400" b="1" dirty="0">
              <a:latin typeface="Microsoft Uighur" panose="02000000000000000000" pitchFamily="2" charset="-78"/>
              <a:cs typeface="Microsoft Uighur" panose="02000000000000000000" pitchFamily="2" charset="-78"/>
            </a:endParaRPr>
          </a:p>
        </p:txBody>
      </p:sp>
      <p:pic>
        <p:nvPicPr>
          <p:cNvPr id="3" name="Espace réservé pour une image  18" descr="Une image contenant illustration, Dessin animé, clipart, dessin humoristique&#10;&#10;Le contenu généré par l’IA peut être incorrect.">
            <a:extLst>
              <a:ext uri="{FF2B5EF4-FFF2-40B4-BE49-F238E27FC236}">
                <a16:creationId xmlns:a16="http://schemas.microsoft.com/office/drawing/2014/main" id="{BEFC0179-F3D2-49FB-9497-020718A4D03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p:blipFill>
        <p:spPr/>
      </p:pic>
      <p:pic>
        <p:nvPicPr>
          <p:cNvPr id="17" name="Image 16">
            <a:extLst>
              <a:ext uri="{FF2B5EF4-FFF2-40B4-BE49-F238E27FC236}">
                <a16:creationId xmlns:a16="http://schemas.microsoft.com/office/drawing/2014/main" id="{FD2722E0-0E03-C930-9AFB-15897DCE3B3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8" name="Image 17">
            <a:extLst>
              <a:ext uri="{FF2B5EF4-FFF2-40B4-BE49-F238E27FC236}">
                <a16:creationId xmlns:a16="http://schemas.microsoft.com/office/drawing/2014/main" id="{C13AE93E-83DF-D12D-FD41-AEAD42AE3B2A}"/>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9" name="Image 18">
            <a:extLst>
              <a:ext uri="{FF2B5EF4-FFF2-40B4-BE49-F238E27FC236}">
                <a16:creationId xmlns:a16="http://schemas.microsoft.com/office/drawing/2014/main" id="{2BEBB756-F6DA-3A74-BCF4-3447754F8B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0" name="Image 19">
            <a:extLst>
              <a:ext uri="{FF2B5EF4-FFF2-40B4-BE49-F238E27FC236}">
                <a16:creationId xmlns:a16="http://schemas.microsoft.com/office/drawing/2014/main" id="{DF5328E5-5095-84BF-CEA9-95154F54FB1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1" name="Image 20">
            <a:extLst>
              <a:ext uri="{FF2B5EF4-FFF2-40B4-BE49-F238E27FC236}">
                <a16:creationId xmlns:a16="http://schemas.microsoft.com/office/drawing/2014/main" id="{DE2DD877-A994-65BE-54F5-1D4D2F717CA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2" name="Rectangle 21">
            <a:extLst>
              <a:ext uri="{FF2B5EF4-FFF2-40B4-BE49-F238E27FC236}">
                <a16:creationId xmlns:a16="http://schemas.microsoft.com/office/drawing/2014/main" id="{A21476DE-FC2A-A12D-2EB1-AD41C582A0C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8AFD2963-72AE-C451-BE51-2237988A719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24" name="Rectangle 23">
            <a:extLst>
              <a:ext uri="{FF2B5EF4-FFF2-40B4-BE49-F238E27FC236}">
                <a16:creationId xmlns:a16="http://schemas.microsoft.com/office/drawing/2014/main" id="{E3AD68AE-DFFF-DC34-47A2-6F367C04FAD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5" name="Rectangle 24">
            <a:extLst>
              <a:ext uri="{FF2B5EF4-FFF2-40B4-BE49-F238E27FC236}">
                <a16:creationId xmlns:a16="http://schemas.microsoft.com/office/drawing/2014/main" id="{E5D89B17-470D-99FA-9A7A-A36864A357B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id="{ACD598F8-05C6-3C33-5DE4-1BD5F8EFC98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4" name="Image 3" descr="Une image contenant dessin, Dessin d’enfant, meubles, croquis&#10;&#10;Description générée automatiquement">
            <a:extLst>
              <a:ext uri="{FF2B5EF4-FFF2-40B4-BE49-F238E27FC236}">
                <a16:creationId xmlns:a16="http://schemas.microsoft.com/office/drawing/2014/main" id="{5F1D91A1-2EB9-DF2F-3E5D-5871493979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6541" y="2254732"/>
            <a:ext cx="5930917" cy="3684635"/>
          </a:xfrm>
          <a:prstGeom prst="rect">
            <a:avLst/>
          </a:prstGeom>
        </p:spPr>
      </p:pic>
    </p:spTree>
    <p:extLst>
      <p:ext uri="{BB962C8B-B14F-4D97-AF65-F5344CB8AC3E}">
        <p14:creationId xmlns:p14="http://schemas.microsoft.com/office/powerpoint/2010/main" val="80683245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10276FA8-982E-225B-896B-CE387030D572}"/>
              </a:ext>
            </a:extLst>
          </p:cNvPr>
          <p:cNvSpPr>
            <a:spLocks noGrp="1"/>
          </p:cNvSpPr>
          <p:nvPr>
            <p:ph type="title"/>
          </p:nvPr>
        </p:nvSpPr>
        <p:spPr/>
        <p:txBody>
          <a:bodyPr>
            <a:normAutofit/>
          </a:bodyPr>
          <a:lstStyle/>
          <a:p>
            <a:r>
              <a:rPr lang="ar-MA" sz="2400" b="1" i="1" dirty="0">
                <a:latin typeface="Microsoft Uighur" panose="02000000000000000000" pitchFamily="2" charset="-78"/>
                <a:cs typeface="Microsoft Uighur" panose="02000000000000000000" pitchFamily="2" charset="-78"/>
              </a:rPr>
              <a:t>تشغيل الفيديو</a:t>
            </a:r>
            <a:endParaRPr lang="fr-FR" sz="2400" b="1" i="1" dirty="0">
              <a:latin typeface="Microsoft Uighur" panose="02000000000000000000" pitchFamily="2" charset="-78"/>
              <a:cs typeface="Microsoft Uighur" panose="02000000000000000000" pitchFamily="2" charset="-78"/>
            </a:endParaRPr>
          </a:p>
        </p:txBody>
      </p:sp>
      <p:pic>
        <p:nvPicPr>
          <p:cNvPr id="15" name="Image 14">
            <a:extLst>
              <a:ext uri="{FF2B5EF4-FFF2-40B4-BE49-F238E27FC236}">
                <a16:creationId xmlns:a16="http://schemas.microsoft.com/office/drawing/2014/main" id="{6EBE742A-2D95-B7BE-7F59-5746531F21F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id="{13807D4F-CAC8-9B5C-7FDE-A6198212BA6C}"/>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8" name="Image 17">
            <a:extLst>
              <a:ext uri="{FF2B5EF4-FFF2-40B4-BE49-F238E27FC236}">
                <a16:creationId xmlns:a16="http://schemas.microsoft.com/office/drawing/2014/main" id="{E3ACD405-8052-4BD3-1705-FB6D629EAFB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9" name="Image 18">
            <a:extLst>
              <a:ext uri="{FF2B5EF4-FFF2-40B4-BE49-F238E27FC236}">
                <a16:creationId xmlns:a16="http://schemas.microsoft.com/office/drawing/2014/main" id="{FAD3D61A-8FD0-3802-8DC1-6793322187D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69EEFB8D-08CA-2B52-CD88-A4CF2B8EC4D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0F68DC26-0782-E6F3-96AB-78FFE6F18F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C592E042-089C-7E5E-1F33-52540F3D2806}"/>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23" name="Rectangle 22">
            <a:extLst>
              <a:ext uri="{FF2B5EF4-FFF2-40B4-BE49-F238E27FC236}">
                <a16:creationId xmlns:a16="http://schemas.microsoft.com/office/drawing/2014/main" id="{A48F4977-C9EF-054A-61FD-49B11F3D9F63}"/>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EBBEA6EC-3A40-37DC-D87A-F0FB348C1BA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5" name="Rectangle 24">
            <a:extLst>
              <a:ext uri="{FF2B5EF4-FFF2-40B4-BE49-F238E27FC236}">
                <a16:creationId xmlns:a16="http://schemas.microsoft.com/office/drawing/2014/main" id="{F9F60B23-7019-4686-B7C6-BA82B8C333D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8" name="Espace réservé pour une image  7" descr="Une image contenant illustration, Dessin animé, clipart, dessin humoristique&#10;&#10;Le contenu généré par l’IA peut être incorrect.">
            <a:extLst>
              <a:ext uri="{FF2B5EF4-FFF2-40B4-BE49-F238E27FC236}">
                <a16:creationId xmlns:a16="http://schemas.microsoft.com/office/drawing/2014/main" id="{43DD5F78-6C3B-31A0-E478-D6AF755396BB}"/>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96" b="96"/>
          <a:stretch>
            <a:fillRect/>
          </a:stretch>
        </p:blipFill>
        <p:spPr/>
      </p:pic>
      <p:pic>
        <p:nvPicPr>
          <p:cNvPr id="3" name="FINALE - أَنا أَيْضاً أَسْتَطيعُ V3-1080p-251021.mp4">
            <a:hlinkClick r:id="" action="ppaction://media"/>
            <a:extLst>
              <a:ext uri="{FF2B5EF4-FFF2-40B4-BE49-F238E27FC236}">
                <a16:creationId xmlns:a16="http://schemas.microsoft.com/office/drawing/2014/main" id="{DCA860F2-C2AE-A98A-4D8C-F7CEE3E38A7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98857" y="1851098"/>
            <a:ext cx="6389381" cy="3594027"/>
          </a:xfrm>
          <a:prstGeom prst="rect">
            <a:avLst/>
          </a:prstGeom>
          <a:ln>
            <a:noFill/>
          </a:ln>
          <a:effectLst>
            <a:softEdge rad="112500"/>
          </a:effectLst>
        </p:spPr>
      </p:pic>
      <p:pic>
        <p:nvPicPr>
          <p:cNvPr id="4" name="Image 3" descr="Une image contenant noir, obscurité&#10;&#10;Le contenu généré par l’IA peut être incorrect.">
            <a:extLst>
              <a:ext uri="{FF2B5EF4-FFF2-40B4-BE49-F238E27FC236}">
                <a16:creationId xmlns:a16="http://schemas.microsoft.com/office/drawing/2014/main" id="{FB419458-B096-3655-3037-945BE916D7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spTree>
    <p:extLst>
      <p:ext uri="{BB962C8B-B14F-4D97-AF65-F5344CB8AC3E}">
        <p14:creationId xmlns:p14="http://schemas.microsoft.com/office/powerpoint/2010/main" val="774562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287" fill="hold"/>
                                        <p:tgtEl>
                                          <p:spTgt spid="3"/>
                                        </p:tgtEl>
                                      </p:cBhvr>
                                    </p:cmd>
                                  </p:childTnLst>
                                </p:cTn>
                              </p:par>
                            </p:childTnLst>
                          </p:cTn>
                        </p:par>
                        <p:par>
                          <p:cTn id="7" fill="hold">
                            <p:stCondLst>
                              <p:cond delay="130287"/>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fullScrn="1">
              <p:cMediaNode vol="80000">
                <p:cTn id="15"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74B0DC8-F378-6C9B-3A53-E35063E0EF78}"/>
              </a:ext>
            </a:extLst>
          </p:cNvPr>
          <p:cNvSpPr>
            <a:spLocks noGrp="1"/>
          </p:cNvSpPr>
          <p:nvPr>
            <p:ph type="title"/>
          </p:nvPr>
        </p:nvSpPr>
        <p:spPr/>
        <p:txBody>
          <a:bodyPr/>
          <a:lstStyle/>
          <a:p>
            <a:pPr defTabSz="457200">
              <a:lnSpc>
                <a:spcPct val="100000"/>
              </a:lnSpc>
              <a:spcBef>
                <a:spcPts val="0"/>
              </a:spcBef>
              <a:defRPr/>
            </a:pPr>
            <a:r>
              <a:rPr lang="tzm-Arab-MA" sz="2400" b="1" dirty="0">
                <a:latin typeface="Microsoft Uighur" panose="02000000000000000000" pitchFamily="2" charset="-78"/>
                <a:ea typeface="Calibri" panose="020F0502020204030204" pitchFamily="34" charset="0"/>
                <a:cs typeface="Microsoft Uighur" panose="02000000000000000000" pitchFamily="2" charset="-78"/>
              </a:rPr>
              <a:t> </a:t>
            </a:r>
            <a:r>
              <a:rPr lang="ar-MA" sz="2400" b="1" dirty="0">
                <a:latin typeface="Microsoft Uighur" panose="02000000000000000000" pitchFamily="2" charset="-78"/>
                <a:ea typeface="Calibri" panose="020F0502020204030204" pitchFamily="34" charset="0"/>
                <a:cs typeface="Microsoft Uighur" panose="02000000000000000000" pitchFamily="2" charset="-78"/>
              </a:rPr>
              <a:t>خذوا الألواح</a:t>
            </a:r>
            <a:r>
              <a:rPr lang="tzm-Arab-MA" sz="2400" b="1" dirty="0">
                <a:latin typeface="Microsoft Uighur" panose="02000000000000000000" pitchFamily="2" charset="-78"/>
                <a:ea typeface="Calibri" panose="020F0502020204030204" pitchFamily="34" charset="0"/>
                <a:cs typeface="Microsoft Uighur" panose="02000000000000000000" pitchFamily="2" charset="-78"/>
              </a:rPr>
              <a:t>. </a:t>
            </a:r>
            <a:endParaRPr lang="fr-FR" sz="2400" b="1" dirty="0">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5" name="Espace réservé pour une image  24" descr="Une image contenant capture d’écran, Rectangle, carré&#10;&#10;Le contenu généré par l’IA peut être incorrect.">
            <a:extLst>
              <a:ext uri="{FF2B5EF4-FFF2-40B4-BE49-F238E27FC236}">
                <a16:creationId xmlns:a16="http://schemas.microsoft.com/office/drawing/2014/main" id="{CDE51CB4-0D4A-2D8F-B709-3A25323C92B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a:stretch>
            <a:fillRect/>
          </a:stretch>
        </p:blipFill>
        <p:spPr/>
      </p:pic>
      <p:pic>
        <p:nvPicPr>
          <p:cNvPr id="26" name="Image 25">
            <a:extLst>
              <a:ext uri="{FF2B5EF4-FFF2-40B4-BE49-F238E27FC236}">
                <a16:creationId xmlns:a16="http://schemas.microsoft.com/office/drawing/2014/main" id="{35840D28-EDD3-CADE-EC7D-E47000C8CAF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D6C01C69-AEC5-CEEA-CB82-34C2BD51B8F7}"/>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8" name="Image 27">
            <a:extLst>
              <a:ext uri="{FF2B5EF4-FFF2-40B4-BE49-F238E27FC236}">
                <a16:creationId xmlns:a16="http://schemas.microsoft.com/office/drawing/2014/main" id="{1FC4540C-3C21-07D1-DDCB-ACCC7356EC2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2956B4E9-136E-0169-2C7F-5B4E0C1324D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0" name="Image 29">
            <a:extLst>
              <a:ext uri="{FF2B5EF4-FFF2-40B4-BE49-F238E27FC236}">
                <a16:creationId xmlns:a16="http://schemas.microsoft.com/office/drawing/2014/main" id="{DD8D0BBE-2EC8-E058-43F5-61E5E8593E5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1" name="Rectangle 30">
            <a:extLst>
              <a:ext uri="{FF2B5EF4-FFF2-40B4-BE49-F238E27FC236}">
                <a16:creationId xmlns:a16="http://schemas.microsoft.com/office/drawing/2014/main" id="{4BC9A916-EEAE-157E-28D8-9881A77CAD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32" name="Rectangle 31">
            <a:extLst>
              <a:ext uri="{FF2B5EF4-FFF2-40B4-BE49-F238E27FC236}">
                <a16:creationId xmlns:a16="http://schemas.microsoft.com/office/drawing/2014/main" id="{6625E7B1-6079-B732-BE44-00B333E834E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33" name="Rectangle 32">
            <a:extLst>
              <a:ext uri="{FF2B5EF4-FFF2-40B4-BE49-F238E27FC236}">
                <a16:creationId xmlns:a16="http://schemas.microsoft.com/office/drawing/2014/main" id="{ED92D188-1A86-03A4-5B6B-D046F5D7957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4" name="Rectangle 33">
            <a:extLst>
              <a:ext uri="{FF2B5EF4-FFF2-40B4-BE49-F238E27FC236}">
                <a16:creationId xmlns:a16="http://schemas.microsoft.com/office/drawing/2014/main" id="{2793BBFB-3231-4C3B-D0D7-E6BC06F7E84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5" name="Rectangle 34">
            <a:extLst>
              <a:ext uri="{FF2B5EF4-FFF2-40B4-BE49-F238E27FC236}">
                <a16:creationId xmlns:a16="http://schemas.microsoft.com/office/drawing/2014/main" id="{03E9E32F-7755-C938-8DD9-2CC1A52CCD9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0F1A63C3-E115-E44C-A51D-D168DC226AF5}"/>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273764556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26431-70DC-50EB-55FE-AF66246F615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65E2A61-8D75-F1B3-23AD-ABAC76A99166}"/>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اكتبوا رقم</a:t>
            </a:r>
            <a:r>
              <a:rPr lang="tzm-Arab-MA" sz="2400" b="1" dirty="0">
                <a:latin typeface="Microsoft Uighur" panose="02000000000000000000" pitchFamily="2" charset="-78"/>
                <a:cs typeface="Microsoft Uighur" panose="02000000000000000000" pitchFamily="2" charset="-78"/>
              </a:rPr>
              <a:t>  الشخصية التي لم تذكر في الحكاية</a:t>
            </a:r>
            <a:endParaRPr lang="fr-FR" sz="2400" b="1" dirty="0">
              <a:latin typeface="Microsoft Uighur" panose="02000000000000000000" pitchFamily="2" charset="-78"/>
              <a:cs typeface="Microsoft Uighur" panose="02000000000000000000" pitchFamily="2" charset="-78"/>
            </a:endParaRP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id="{3161E5A1-A87C-4473-5497-9FF425C01BD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p:blipFill>
        <p:spPr/>
      </p:pic>
      <p:sp>
        <p:nvSpPr>
          <p:cNvPr id="17" name="Rectangle : coins arrondis 16">
            <a:extLst>
              <a:ext uri="{FF2B5EF4-FFF2-40B4-BE49-F238E27FC236}">
                <a16:creationId xmlns:a16="http://schemas.microsoft.com/office/drawing/2014/main" id="{AE9934D9-7BFA-2068-C563-04CA859316A8}"/>
              </a:ext>
            </a:extLst>
          </p:cNvPr>
          <p:cNvSpPr/>
          <p:nvPr/>
        </p:nvSpPr>
        <p:spPr>
          <a:xfrm>
            <a:off x="6902045" y="5049587"/>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id="{4ABD54F9-D83E-035E-2FE0-4BF29B0632CF}"/>
              </a:ext>
            </a:extLst>
          </p:cNvPr>
          <p:cNvSpPr/>
          <p:nvPr/>
        </p:nvSpPr>
        <p:spPr>
          <a:xfrm>
            <a:off x="1807361" y="506068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855DE189-FE96-818C-7205-FB3A035B47E4}"/>
              </a:ext>
            </a:extLst>
          </p:cNvPr>
          <p:cNvSpPr/>
          <p:nvPr/>
        </p:nvSpPr>
        <p:spPr>
          <a:xfrm>
            <a:off x="4395839" y="5049588"/>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97C86342-35DC-8958-3E27-1E2A5A2D44D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1" name="Image 20">
            <a:extLst>
              <a:ext uri="{FF2B5EF4-FFF2-40B4-BE49-F238E27FC236}">
                <a16:creationId xmlns:a16="http://schemas.microsoft.com/office/drawing/2014/main" id="{AC3E8C35-E80A-947B-31BD-ED10FA160842}"/>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4" name="Image 23">
            <a:extLst>
              <a:ext uri="{FF2B5EF4-FFF2-40B4-BE49-F238E27FC236}">
                <a16:creationId xmlns:a16="http://schemas.microsoft.com/office/drawing/2014/main" id="{22303E3E-718D-90C2-F496-1AA55B8F29F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5" name="Image 24">
            <a:extLst>
              <a:ext uri="{FF2B5EF4-FFF2-40B4-BE49-F238E27FC236}">
                <a16:creationId xmlns:a16="http://schemas.microsoft.com/office/drawing/2014/main" id="{013AF3E3-F40D-37D7-6306-03CDA0AA6C7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6" name="Image 25">
            <a:extLst>
              <a:ext uri="{FF2B5EF4-FFF2-40B4-BE49-F238E27FC236}">
                <a16:creationId xmlns:a16="http://schemas.microsoft.com/office/drawing/2014/main" id="{D9C9E606-B50C-847D-6EF1-0661E8F83F2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7" name="Rectangle 26">
            <a:extLst>
              <a:ext uri="{FF2B5EF4-FFF2-40B4-BE49-F238E27FC236}">
                <a16:creationId xmlns:a16="http://schemas.microsoft.com/office/drawing/2014/main" id="{C949F34D-6A51-00F9-58D5-D8EBEAB4FBD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8" name="Rectangle 27">
            <a:extLst>
              <a:ext uri="{FF2B5EF4-FFF2-40B4-BE49-F238E27FC236}">
                <a16:creationId xmlns:a16="http://schemas.microsoft.com/office/drawing/2014/main" id="{B158554E-64C0-77DA-0254-A141AD7088E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29" name="Rectangle 28">
            <a:extLst>
              <a:ext uri="{FF2B5EF4-FFF2-40B4-BE49-F238E27FC236}">
                <a16:creationId xmlns:a16="http://schemas.microsoft.com/office/drawing/2014/main" id="{99AD4BAE-9D33-0B6C-339D-FA3C4C90E327}"/>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0" name="Rectangle 29">
            <a:extLst>
              <a:ext uri="{FF2B5EF4-FFF2-40B4-BE49-F238E27FC236}">
                <a16:creationId xmlns:a16="http://schemas.microsoft.com/office/drawing/2014/main" id="{68DDEE54-ACD7-AA39-842A-FEC5608EA0E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1" name="Rectangle 30">
            <a:extLst>
              <a:ext uri="{FF2B5EF4-FFF2-40B4-BE49-F238E27FC236}">
                <a16:creationId xmlns:a16="http://schemas.microsoft.com/office/drawing/2014/main" id="{A14D6D0E-B5B9-0F40-41C7-2F4D388EFD8B}"/>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5" name="Image 4">
            <a:extLst>
              <a:ext uri="{FF2B5EF4-FFF2-40B4-BE49-F238E27FC236}">
                <a16:creationId xmlns:a16="http://schemas.microsoft.com/office/drawing/2014/main" id="{58B244AA-1BC9-AED3-1A3D-C631E7571FC9}"/>
              </a:ext>
            </a:extLst>
          </p:cNvPr>
          <p:cNvPicPr>
            <a:picLocks noChangeAspect="1"/>
          </p:cNvPicPr>
          <p:nvPr/>
        </p:nvPicPr>
        <p:blipFill>
          <a:blip r:embed="rId8"/>
          <a:stretch>
            <a:fillRect/>
          </a:stretch>
        </p:blipFill>
        <p:spPr>
          <a:xfrm>
            <a:off x="4105001" y="2775423"/>
            <a:ext cx="1225052" cy="198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29F9D57B-F268-2397-9808-61842692F91F}"/>
              </a:ext>
            </a:extLst>
          </p:cNvPr>
          <p:cNvPicPr>
            <a:picLocks noChangeAspect="1"/>
          </p:cNvPicPr>
          <p:nvPr/>
        </p:nvPicPr>
        <p:blipFill>
          <a:blip r:embed="rId9"/>
          <a:stretch>
            <a:fillRect/>
          </a:stretch>
        </p:blipFill>
        <p:spPr>
          <a:xfrm>
            <a:off x="6584969" y="2775423"/>
            <a:ext cx="1225051" cy="198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776CFCAF-FF47-B225-77F3-CE8AB7E9BA6C}"/>
              </a:ext>
            </a:extLst>
          </p:cNvPr>
          <p:cNvPicPr>
            <a:picLocks noChangeAspect="1"/>
          </p:cNvPicPr>
          <p:nvPr/>
        </p:nvPicPr>
        <p:blipFill>
          <a:blip r:embed="rId10"/>
          <a:srcRect l="49722"/>
          <a:stretch/>
        </p:blipFill>
        <p:spPr>
          <a:xfrm>
            <a:off x="1595169" y="2682959"/>
            <a:ext cx="1225051" cy="207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06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5758-445A-A4AD-79F9-A8AD1CC70AA3}"/>
            </a:ext>
          </a:extLst>
        </p:cNvPr>
        <p:cNvGrpSpPr/>
        <p:nvPr/>
      </p:nvGrpSpPr>
      <p:grpSpPr>
        <a:xfrm>
          <a:off x="0" y="0"/>
          <a:ext cx="0" cy="0"/>
          <a:chOff x="0" y="0"/>
          <a:chExt cx="0" cy="0"/>
        </a:xfrm>
      </p:grpSpPr>
      <p:pic>
        <p:nvPicPr>
          <p:cNvPr id="29" name="Espace réservé pour une image  28">
            <a:extLst>
              <a:ext uri="{FF2B5EF4-FFF2-40B4-BE49-F238E27FC236}">
                <a16:creationId xmlns:a16="http://schemas.microsoft.com/office/drawing/2014/main" id="{2FD76727-6130-3748-5971-3DAC777E387A}"/>
              </a:ext>
            </a:extLst>
          </p:cNvPr>
          <p:cNvPicPr>
            <a:picLocks noGrp="1" noChangeAspect="1"/>
          </p:cNvPicPr>
          <p:nvPr>
            <p:ph type="pic" sz="quarter" idx="11"/>
          </p:nvPr>
        </p:nvPicPr>
        <p:blipFill>
          <a:blip r:embed="rId2"/>
          <a:srcRect/>
          <a:stretch/>
        </p:blipFill>
        <p:spPr/>
      </p:pic>
      <p:pic>
        <p:nvPicPr>
          <p:cNvPr id="35" name="Espace réservé pour une image  34">
            <a:extLst>
              <a:ext uri="{FF2B5EF4-FFF2-40B4-BE49-F238E27FC236}">
                <a16:creationId xmlns:a16="http://schemas.microsoft.com/office/drawing/2014/main" id="{A1417986-9D2F-28C7-6DE4-81EE328D4DAD}"/>
              </a:ext>
            </a:extLst>
          </p:cNvPr>
          <p:cNvPicPr>
            <a:picLocks noGrp="1" noChangeAspect="1"/>
          </p:cNvPicPr>
          <p:nvPr>
            <p:ph type="pic" sz="quarter" idx="12"/>
          </p:nvPr>
        </p:nvPicPr>
        <p:blipFill>
          <a:blip r:embed="rId3"/>
          <a:src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332F0A3C-F92C-B9E1-448E-DEB1A9D7808F}"/>
              </a:ext>
            </a:extLst>
          </p:cNvPr>
          <p:cNvPicPr>
            <a:picLocks noGrp="1" noChangeAspect="1"/>
          </p:cNvPicPr>
          <p:nvPr>
            <p:ph type="pic" sz="quarter" idx="13"/>
          </p:nvPr>
        </p:nvPicPr>
        <p:blipFill>
          <a:blip r:embed="rId4"/>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9932FEB9-9C3F-84D9-4E9D-06AB7BCE3577}"/>
              </a:ext>
            </a:extLst>
          </p:cNvPr>
          <p:cNvPicPr>
            <a:picLocks noGrp="1" noChangeAspect="1"/>
          </p:cNvPicPr>
          <p:nvPr>
            <p:ph type="pic" sz="quarter" idx="14"/>
          </p:nvPr>
        </p:nvPicPr>
        <p:blipFill>
          <a:blip r:embed="rId5"/>
          <a:srcRect/>
          <a:stretch/>
        </p:blipFill>
        <p:spPr/>
      </p:pic>
      <p:sp>
        <p:nvSpPr>
          <p:cNvPr id="21" name="Espace réservé pour une image  20">
            <a:extLst>
              <a:ext uri="{FF2B5EF4-FFF2-40B4-BE49-F238E27FC236}">
                <a16:creationId xmlns:a16="http://schemas.microsoft.com/office/drawing/2014/main" id="{0870F399-1D1E-0905-7657-EEA2820C0BAF}"/>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340F09A3-777F-969E-87F4-58ED6BABF452}"/>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76FBBF38-D979-1760-CFBD-CEA2E8FFDFDF}"/>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846120EF-AEF4-53F8-590D-30D51543E339}"/>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9D3895C3-EB07-72EC-8077-B98126883C63}"/>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24D4B82-EDED-ED01-76B5-9DE218004A08}"/>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474352EA-A6B8-8030-D8CC-D502693471A2}"/>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DE866A3C-ACE4-70A9-7DA1-63563F24C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pic>
        <p:nvPicPr>
          <p:cNvPr id="4" name="Espace réservé pour une image  21" descr="Une image contenant habits, illustration, Animation, sourire&#10;&#10;Le contenu généré par l’IA peut être incorrect.">
            <a:extLst>
              <a:ext uri="{FF2B5EF4-FFF2-40B4-BE49-F238E27FC236}">
                <a16:creationId xmlns:a16="http://schemas.microsoft.com/office/drawing/2014/main" id="{65A977AA-A6B3-8371-B44C-4100E510954A}"/>
              </a:ext>
            </a:extLst>
          </p:cNvPr>
          <p:cNvPicPr>
            <a:picLocks noChangeAspect="1"/>
          </p:cNvPicPr>
          <p:nvPr/>
        </p:nvPicPr>
        <p:blipFill>
          <a:blip r:embed="rId7"/>
          <a:srcRect/>
          <a:stretch>
            <a:fillRect/>
          </a:stretch>
        </p:blipFill>
        <p:spPr>
          <a:xfrm>
            <a:off x="1195465" y="1543580"/>
            <a:ext cx="1440000" cy="1440000"/>
          </a:xfrm>
          <a:prstGeom prst="ellipse">
            <a:avLst/>
          </a:prstGeom>
          <a:ln w="76200">
            <a:solidFill>
              <a:srgbClr val="A1A6BC"/>
            </a:solidFill>
          </a:ln>
        </p:spPr>
      </p:pic>
    </p:spTree>
    <p:extLst>
      <p:ext uri="{BB962C8B-B14F-4D97-AF65-F5344CB8AC3E}">
        <p14:creationId xmlns:p14="http://schemas.microsoft.com/office/powerpoint/2010/main" val="21712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40E71-0CF9-1C96-2F1C-C52B6F875919}"/>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B6E3E7BC-4313-5BEE-40CB-1D51E061A170}"/>
              </a:ext>
            </a:extLst>
          </p:cNvPr>
          <p:cNvSpPr>
            <a:spLocks noGrp="1"/>
          </p:cNvSpPr>
          <p:nvPr>
            <p:ph type="title"/>
          </p:nvPr>
        </p:nvSpPr>
        <p:spPr/>
        <p:txBody>
          <a:bodyPr>
            <a:normAutofit/>
          </a:bodyPr>
          <a:lstStyle/>
          <a:p>
            <a:r>
              <a:rPr lang="tzm-Arab-MA" sz="2400" b="1" dirty="0">
                <a:latin typeface="Microsoft Uighur" panose="02000000000000000000" pitchFamily="2" charset="-78"/>
                <a:cs typeface="Microsoft Uighur" panose="02000000000000000000" pitchFamily="2" charset="-78"/>
              </a:rPr>
              <a:t>الجواب الصحيح هو: </a:t>
            </a:r>
            <a:r>
              <a:rPr lang="ar-MA" sz="2400" b="1" dirty="0">
                <a:latin typeface="Microsoft Uighur" panose="02000000000000000000" pitchFamily="2" charset="-78"/>
                <a:cs typeface="Microsoft Uighur" panose="02000000000000000000" pitchFamily="2" charset="-78"/>
              </a:rPr>
              <a:t>3</a:t>
            </a:r>
            <a:endParaRPr lang="fr-FR" sz="2400" b="1" dirty="0">
              <a:latin typeface="Microsoft Uighur" panose="02000000000000000000" pitchFamily="2" charset="-78"/>
              <a:cs typeface="Microsoft Uighur" panose="02000000000000000000" pitchFamily="2" charset="-78"/>
            </a:endParaRPr>
          </a:p>
        </p:txBody>
      </p:sp>
      <p:pic>
        <p:nvPicPr>
          <p:cNvPr id="21" name="Image 20">
            <a:extLst>
              <a:ext uri="{FF2B5EF4-FFF2-40B4-BE49-F238E27FC236}">
                <a16:creationId xmlns:a16="http://schemas.microsoft.com/office/drawing/2014/main" id="{AD1566AA-8B1D-9C3F-DA57-0C34176AABE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B73AB069-B9C9-D63E-8B95-42998279324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4" name="Image 23">
            <a:extLst>
              <a:ext uri="{FF2B5EF4-FFF2-40B4-BE49-F238E27FC236}">
                <a16:creationId xmlns:a16="http://schemas.microsoft.com/office/drawing/2014/main" id="{91D12BDA-9ED2-C6B5-0638-898625BFDD9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5" name="Image 24">
            <a:extLst>
              <a:ext uri="{FF2B5EF4-FFF2-40B4-BE49-F238E27FC236}">
                <a16:creationId xmlns:a16="http://schemas.microsoft.com/office/drawing/2014/main" id="{47A1C4DC-9F2C-9139-BFA0-742D3A94C7D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6" name="Image 25">
            <a:extLst>
              <a:ext uri="{FF2B5EF4-FFF2-40B4-BE49-F238E27FC236}">
                <a16:creationId xmlns:a16="http://schemas.microsoft.com/office/drawing/2014/main" id="{A76DF667-421D-9247-AE2F-56B889E9D2B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7" name="Rectangle 26">
            <a:extLst>
              <a:ext uri="{FF2B5EF4-FFF2-40B4-BE49-F238E27FC236}">
                <a16:creationId xmlns:a16="http://schemas.microsoft.com/office/drawing/2014/main" id="{F0CE0253-9925-61DE-91FE-B7695F432FD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9" name="Rectangle 28">
            <a:extLst>
              <a:ext uri="{FF2B5EF4-FFF2-40B4-BE49-F238E27FC236}">
                <a16:creationId xmlns:a16="http://schemas.microsoft.com/office/drawing/2014/main" id="{EC313B84-6ADE-9C17-A8C1-570C5AB8D27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30" name="Rectangle 29">
            <a:extLst>
              <a:ext uri="{FF2B5EF4-FFF2-40B4-BE49-F238E27FC236}">
                <a16:creationId xmlns:a16="http://schemas.microsoft.com/office/drawing/2014/main" id="{220B94BD-AB1E-7E4C-93E0-941D3E79CAF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1" name="Rectangle 30">
            <a:extLst>
              <a:ext uri="{FF2B5EF4-FFF2-40B4-BE49-F238E27FC236}">
                <a16:creationId xmlns:a16="http://schemas.microsoft.com/office/drawing/2014/main" id="{4CDB5340-C492-292E-8009-E09467D7441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2" name="Rectangle 31">
            <a:extLst>
              <a:ext uri="{FF2B5EF4-FFF2-40B4-BE49-F238E27FC236}">
                <a16:creationId xmlns:a16="http://schemas.microsoft.com/office/drawing/2014/main" id="{166A4590-F7DA-B08C-320F-82D387F07C9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sp>
        <p:nvSpPr>
          <p:cNvPr id="5" name="Rectangle : coins arrondis 4">
            <a:extLst>
              <a:ext uri="{FF2B5EF4-FFF2-40B4-BE49-F238E27FC236}">
                <a16:creationId xmlns:a16="http://schemas.microsoft.com/office/drawing/2014/main" id="{C179F4A5-A287-DE08-35C0-EB97A85395F8}"/>
              </a:ext>
            </a:extLst>
          </p:cNvPr>
          <p:cNvSpPr/>
          <p:nvPr/>
        </p:nvSpPr>
        <p:spPr>
          <a:xfrm>
            <a:off x="6902045" y="490250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71327550-7D06-444E-1BFF-040463A46FE0}"/>
              </a:ext>
            </a:extLst>
          </p:cNvPr>
          <p:cNvSpPr/>
          <p:nvPr/>
        </p:nvSpPr>
        <p:spPr>
          <a:xfrm>
            <a:off x="1812929" y="491518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A2BF616D-3841-A5EC-27A6-699A75444CD6}"/>
              </a:ext>
            </a:extLst>
          </p:cNvPr>
          <p:cNvSpPr/>
          <p:nvPr/>
        </p:nvSpPr>
        <p:spPr>
          <a:xfrm>
            <a:off x="4437101" y="490250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DDCEC76C-1EDE-9943-697E-EA7EA834D8A9}"/>
              </a:ext>
            </a:extLst>
          </p:cNvPr>
          <p:cNvPicPr>
            <a:picLocks noChangeAspect="1"/>
          </p:cNvPicPr>
          <p:nvPr/>
        </p:nvPicPr>
        <p:blipFill>
          <a:blip r:embed="rId7"/>
          <a:stretch>
            <a:fillRect/>
          </a:stretch>
        </p:blipFill>
        <p:spPr>
          <a:xfrm>
            <a:off x="4105001" y="2775423"/>
            <a:ext cx="1225052" cy="198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AC3EA2FF-94DC-A1CD-6513-F4862569181D}"/>
              </a:ext>
            </a:extLst>
          </p:cNvPr>
          <p:cNvPicPr>
            <a:picLocks noChangeAspect="1"/>
          </p:cNvPicPr>
          <p:nvPr/>
        </p:nvPicPr>
        <p:blipFill>
          <a:blip r:embed="rId8"/>
          <a:stretch>
            <a:fillRect/>
          </a:stretch>
        </p:blipFill>
        <p:spPr>
          <a:xfrm>
            <a:off x="6584969" y="2775423"/>
            <a:ext cx="1225051" cy="198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a:extLst>
              <a:ext uri="{FF2B5EF4-FFF2-40B4-BE49-F238E27FC236}">
                <a16:creationId xmlns:a16="http://schemas.microsoft.com/office/drawing/2014/main" id="{D3057910-0029-AA6B-0A56-AC602FF0D3DB}"/>
              </a:ext>
            </a:extLst>
          </p:cNvPr>
          <p:cNvPicPr>
            <a:picLocks noChangeAspect="1"/>
          </p:cNvPicPr>
          <p:nvPr/>
        </p:nvPicPr>
        <p:blipFill>
          <a:blip r:embed="rId9"/>
          <a:srcRect l="49722"/>
          <a:stretch/>
        </p:blipFill>
        <p:spPr>
          <a:xfrm>
            <a:off x="1595169" y="2682959"/>
            <a:ext cx="1225051" cy="207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id="{5CEA96D5-95D8-530C-CFC0-6B4B7A524987}"/>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36957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6"/>
                                        </p:tgtEl>
                                        <p:attrNameLst>
                                          <p:attrName>fillcolor</p:attrName>
                                        </p:attrNameLst>
                                      </p:cBhvr>
                                      <p:to>
                                        <a:srgbClr val="00B05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5B621-D38E-207C-17AC-F9FB313E9CB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7C4B4477-C5BE-4E3F-28C0-87576D544E39}"/>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أين عرضت المعلمة رسومات ريما</a:t>
            </a:r>
            <a:r>
              <a:rPr lang="tzm-Arab-MA" sz="2400" b="1" dirty="0">
                <a:latin typeface="Microsoft Uighur" panose="02000000000000000000" pitchFamily="2" charset="-78"/>
                <a:cs typeface="Microsoft Uighur" panose="02000000000000000000" pitchFamily="2" charset="-78"/>
              </a:rPr>
              <a:t>؟</a:t>
            </a:r>
            <a:r>
              <a:rPr lang="ar-MA" sz="2400" b="1" dirty="0">
                <a:latin typeface="Microsoft Uighur" panose="02000000000000000000" pitchFamily="2" charset="-78"/>
                <a:cs typeface="Microsoft Uighur" panose="02000000000000000000" pitchFamily="2" charset="-78"/>
              </a:rPr>
              <a:t> سأقرأ الاقتراحات بعدها</a:t>
            </a:r>
            <a:r>
              <a:rPr lang="tzm-Arab-MA" sz="2400" b="1" dirty="0">
                <a:latin typeface="Microsoft Uighur" panose="02000000000000000000" pitchFamily="2" charset="-78"/>
                <a:cs typeface="Microsoft Uighur" panose="02000000000000000000" pitchFamily="2" charset="-78"/>
              </a:rPr>
              <a:t> اكتبوا رقم الجواب الصحيح</a:t>
            </a:r>
            <a:r>
              <a:rPr lang="ar-MA" sz="2400" b="1" dirty="0">
                <a:latin typeface="Microsoft Uighur" panose="02000000000000000000" pitchFamily="2" charset="-78"/>
                <a:cs typeface="Microsoft Uighur" panose="02000000000000000000" pitchFamily="2" charset="-78"/>
              </a:rPr>
              <a:t>.</a:t>
            </a:r>
            <a:endParaRPr lang="fr-FR" sz="2400" b="1" dirty="0">
              <a:latin typeface="Microsoft Uighur" panose="02000000000000000000" pitchFamily="2" charset="-78"/>
              <a:cs typeface="Microsoft Uighur" panose="02000000000000000000" pitchFamily="2" charset="-78"/>
            </a:endParaRPr>
          </a:p>
        </p:txBody>
      </p:sp>
      <p:pic>
        <p:nvPicPr>
          <p:cNvPr id="16" name="Image 15">
            <a:extLst>
              <a:ext uri="{FF2B5EF4-FFF2-40B4-BE49-F238E27FC236}">
                <a16:creationId xmlns:a16="http://schemas.microsoft.com/office/drawing/2014/main" id="{6F9A739A-760B-21A1-6359-C7DC1BC4A5D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1" name="Image 20">
            <a:extLst>
              <a:ext uri="{FF2B5EF4-FFF2-40B4-BE49-F238E27FC236}">
                <a16:creationId xmlns:a16="http://schemas.microsoft.com/office/drawing/2014/main" id="{74C9F289-CBB9-B849-603C-D9CBBDB5F4C1}"/>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4" name="Image 23">
            <a:extLst>
              <a:ext uri="{FF2B5EF4-FFF2-40B4-BE49-F238E27FC236}">
                <a16:creationId xmlns:a16="http://schemas.microsoft.com/office/drawing/2014/main" id="{3D52DB6C-66D1-8888-B4B7-39B7DC3331F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5" name="Image 24">
            <a:extLst>
              <a:ext uri="{FF2B5EF4-FFF2-40B4-BE49-F238E27FC236}">
                <a16:creationId xmlns:a16="http://schemas.microsoft.com/office/drawing/2014/main" id="{3539BC07-975D-DA5E-E293-617B8154030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6" name="Image 25">
            <a:extLst>
              <a:ext uri="{FF2B5EF4-FFF2-40B4-BE49-F238E27FC236}">
                <a16:creationId xmlns:a16="http://schemas.microsoft.com/office/drawing/2014/main" id="{190E8723-EBD8-1D2C-B9B9-3D9CE246D37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7" name="Rectangle 26">
            <a:extLst>
              <a:ext uri="{FF2B5EF4-FFF2-40B4-BE49-F238E27FC236}">
                <a16:creationId xmlns:a16="http://schemas.microsoft.com/office/drawing/2014/main" id="{13A5849C-0BAD-0BCB-7380-11308E49F7B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8" name="Rectangle 27">
            <a:extLst>
              <a:ext uri="{FF2B5EF4-FFF2-40B4-BE49-F238E27FC236}">
                <a16:creationId xmlns:a16="http://schemas.microsoft.com/office/drawing/2014/main" id="{26FB1F53-6650-6CB8-07EC-BBBC1CEDCBF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29" name="Rectangle 28">
            <a:extLst>
              <a:ext uri="{FF2B5EF4-FFF2-40B4-BE49-F238E27FC236}">
                <a16:creationId xmlns:a16="http://schemas.microsoft.com/office/drawing/2014/main" id="{D618D70D-820B-AABA-372E-C32601DC3F0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0" name="Rectangle 29">
            <a:extLst>
              <a:ext uri="{FF2B5EF4-FFF2-40B4-BE49-F238E27FC236}">
                <a16:creationId xmlns:a16="http://schemas.microsoft.com/office/drawing/2014/main" id="{0D1073CE-ABD5-5A5E-936E-E040191FC00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1" name="Rectangle 30">
            <a:extLst>
              <a:ext uri="{FF2B5EF4-FFF2-40B4-BE49-F238E27FC236}">
                <a16:creationId xmlns:a16="http://schemas.microsoft.com/office/drawing/2014/main" id="{DD261932-1FC8-0BD8-B274-3FE575CB09D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sp>
        <p:nvSpPr>
          <p:cNvPr id="53" name="Rectangle : coins arrondis 52">
            <a:extLst>
              <a:ext uri="{FF2B5EF4-FFF2-40B4-BE49-F238E27FC236}">
                <a16:creationId xmlns:a16="http://schemas.microsoft.com/office/drawing/2014/main" id="{AA7A1CC8-4F0E-0B6A-B0A7-9BC2E3DCAE94}"/>
              </a:ext>
            </a:extLst>
          </p:cNvPr>
          <p:cNvSpPr/>
          <p:nvPr/>
        </p:nvSpPr>
        <p:spPr>
          <a:xfrm>
            <a:off x="6775724" y="214997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54" name="Rectangle : coins arrondis 53">
            <a:extLst>
              <a:ext uri="{FF2B5EF4-FFF2-40B4-BE49-F238E27FC236}">
                <a16:creationId xmlns:a16="http://schemas.microsoft.com/office/drawing/2014/main" id="{2405E09D-2455-60C7-0A7A-85AC745D1486}"/>
              </a:ext>
            </a:extLst>
          </p:cNvPr>
          <p:cNvSpPr/>
          <p:nvPr/>
        </p:nvSpPr>
        <p:spPr>
          <a:xfrm>
            <a:off x="6826312" y="459778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55" name="Rectangle : coins arrondis 54">
            <a:extLst>
              <a:ext uri="{FF2B5EF4-FFF2-40B4-BE49-F238E27FC236}">
                <a16:creationId xmlns:a16="http://schemas.microsoft.com/office/drawing/2014/main" id="{94CFF7CD-FE24-EAE6-4024-8C0149F51A80}"/>
              </a:ext>
            </a:extLst>
          </p:cNvPr>
          <p:cNvSpPr/>
          <p:nvPr/>
        </p:nvSpPr>
        <p:spPr>
          <a:xfrm>
            <a:off x="6775724" y="3373880"/>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2EBF50F-06F6-219B-392A-B43848E8BE8C}"/>
              </a:ext>
            </a:extLst>
          </p:cNvPr>
          <p:cNvSpPr/>
          <p:nvPr/>
        </p:nvSpPr>
        <p:spPr>
          <a:xfrm>
            <a:off x="2746568" y="3556675"/>
            <a:ext cx="3184137" cy="6162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4400" b="1" dirty="0">
                <a:solidFill>
                  <a:schemeClr val="accent5">
                    <a:lumMod val="50000"/>
                  </a:schemeClr>
                </a:solidFill>
                <a:latin typeface="Microsoft Uighur" panose="02000000000000000000" pitchFamily="2" charset="-78"/>
                <a:cs typeface="Microsoft Uighur" panose="02000000000000000000" pitchFamily="2" charset="-78"/>
              </a:rPr>
              <a:t>مَسْرَحِ الْمَدْرَسَةِ</a:t>
            </a:r>
            <a:endParaRPr lang="fr-MA" sz="4400" b="1" dirty="0">
              <a:solidFill>
                <a:schemeClr val="accent5">
                  <a:lumMod val="50000"/>
                </a:scheme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55FA4147-4B6D-EBB6-D95F-881A37D5EAEB}"/>
              </a:ext>
            </a:extLst>
          </p:cNvPr>
          <p:cNvSpPr/>
          <p:nvPr/>
        </p:nvSpPr>
        <p:spPr>
          <a:xfrm>
            <a:off x="2724538" y="2344661"/>
            <a:ext cx="3184137" cy="6162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4400" b="1" dirty="0">
                <a:solidFill>
                  <a:schemeClr val="accent5">
                    <a:lumMod val="50000"/>
                  </a:schemeClr>
                </a:solidFill>
                <a:latin typeface="Microsoft Uighur" panose="02000000000000000000" pitchFamily="2" charset="-78"/>
                <a:cs typeface="Microsoft Uighur" panose="02000000000000000000" pitchFamily="2" charset="-78"/>
              </a:rPr>
              <a:t>قاعَةِ الدَّرْسِ</a:t>
            </a:r>
            <a:endParaRPr lang="fr-MA" sz="4400" b="1" dirty="0">
              <a:solidFill>
                <a:schemeClr val="accent5">
                  <a:lumMod val="50000"/>
                </a:scheme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CD4F36A4-CCE8-5739-8855-7EA322EFABCE}"/>
              </a:ext>
            </a:extLst>
          </p:cNvPr>
          <p:cNvSpPr/>
          <p:nvPr/>
        </p:nvSpPr>
        <p:spPr>
          <a:xfrm>
            <a:off x="2724538" y="4768689"/>
            <a:ext cx="3206167" cy="6162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4400" b="1" dirty="0">
                <a:solidFill>
                  <a:schemeClr val="accent5">
                    <a:lumMod val="50000"/>
                  </a:schemeClr>
                </a:solidFill>
                <a:latin typeface="Microsoft Uighur" panose="02000000000000000000" pitchFamily="2" charset="-78"/>
                <a:cs typeface="Microsoft Uighur" panose="02000000000000000000" pitchFamily="2" charset="-78"/>
              </a:rPr>
              <a:t>ساحَةِ الْمَدْرَسَةِ</a:t>
            </a:r>
            <a:endParaRPr lang="fr-MA" sz="4400" b="1" dirty="0">
              <a:solidFill>
                <a:schemeClr val="accent5">
                  <a:lumMod val="50000"/>
                </a:schemeClr>
              </a:solidFill>
              <a:latin typeface="Microsoft Uighur" panose="02000000000000000000" pitchFamily="2" charset="-78"/>
              <a:cs typeface="Microsoft Uighur" panose="02000000000000000000" pitchFamily="2" charset="-78"/>
            </a:endParaRP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id="{497E155A-EBA5-0956-2F80-2407940FFF2D}"/>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3363381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B1EF-8089-882E-774F-0ADF3C83D51E}"/>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08D56359-2419-4C5F-F7F5-251638FB840A}"/>
              </a:ext>
            </a:extLst>
          </p:cNvPr>
          <p:cNvSpPr/>
          <p:nvPr/>
        </p:nvSpPr>
        <p:spPr>
          <a:xfrm>
            <a:off x="6902043" y="347386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0" name="Titre 9">
            <a:extLst>
              <a:ext uri="{FF2B5EF4-FFF2-40B4-BE49-F238E27FC236}">
                <a16:creationId xmlns:a16="http://schemas.microsoft.com/office/drawing/2014/main" id="{7B1199C0-6EA6-D03C-11AD-40CC969ADF95}"/>
              </a:ext>
            </a:extLst>
          </p:cNvPr>
          <p:cNvSpPr>
            <a:spLocks noGrp="1"/>
          </p:cNvSpPr>
          <p:nvPr>
            <p:ph type="title"/>
          </p:nvPr>
        </p:nvSpPr>
        <p:spPr/>
        <p:txBody>
          <a:bodyPr/>
          <a:lstStyle/>
          <a:p>
            <a:r>
              <a:rPr lang="tzm-Arab-MA" sz="2400" b="1" dirty="0">
                <a:latin typeface="Microsoft Uighur" panose="02000000000000000000" pitchFamily="2" charset="-78"/>
                <a:cs typeface="Microsoft Uighur" panose="02000000000000000000" pitchFamily="2" charset="-78"/>
              </a:rPr>
              <a:t>الجواب الصحيح هو</a:t>
            </a:r>
            <a:r>
              <a:rPr lang="ar-MA" sz="2400" b="1" dirty="0">
                <a:latin typeface="Microsoft Uighur" panose="02000000000000000000" pitchFamily="2" charset="-78"/>
                <a:cs typeface="Microsoft Uighur" panose="02000000000000000000" pitchFamily="2" charset="-78"/>
              </a:rPr>
              <a:t>: 2</a:t>
            </a:r>
            <a:endParaRPr lang="fr-FR" sz="2400" b="1" dirty="0">
              <a:latin typeface="Microsoft Uighur" panose="02000000000000000000" pitchFamily="2" charset="-78"/>
              <a:cs typeface="Microsoft Uighur" panose="02000000000000000000" pitchFamily="2" charset="-78"/>
            </a:endParaRPr>
          </a:p>
        </p:txBody>
      </p:sp>
      <p:pic>
        <p:nvPicPr>
          <p:cNvPr id="21" name="Image 20">
            <a:extLst>
              <a:ext uri="{FF2B5EF4-FFF2-40B4-BE49-F238E27FC236}">
                <a16:creationId xmlns:a16="http://schemas.microsoft.com/office/drawing/2014/main" id="{8CE4885C-7F4F-A28F-F200-C8FF3717E1E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4" name="Image 23">
            <a:extLst>
              <a:ext uri="{FF2B5EF4-FFF2-40B4-BE49-F238E27FC236}">
                <a16:creationId xmlns:a16="http://schemas.microsoft.com/office/drawing/2014/main" id="{7FE09E4D-E353-0546-FDE1-5B5E237FC271}"/>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5" name="Image 24">
            <a:extLst>
              <a:ext uri="{FF2B5EF4-FFF2-40B4-BE49-F238E27FC236}">
                <a16:creationId xmlns:a16="http://schemas.microsoft.com/office/drawing/2014/main" id="{27A57E54-E081-FD2A-D274-0A6DEF9F3E8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6" name="Image 25">
            <a:extLst>
              <a:ext uri="{FF2B5EF4-FFF2-40B4-BE49-F238E27FC236}">
                <a16:creationId xmlns:a16="http://schemas.microsoft.com/office/drawing/2014/main" id="{7C31A6B3-A843-788B-83C8-15661618465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7" name="Image 26">
            <a:extLst>
              <a:ext uri="{FF2B5EF4-FFF2-40B4-BE49-F238E27FC236}">
                <a16:creationId xmlns:a16="http://schemas.microsoft.com/office/drawing/2014/main" id="{AC75F2D9-06DC-948C-A615-B2DEC116296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8" name="Rectangle 27">
            <a:extLst>
              <a:ext uri="{FF2B5EF4-FFF2-40B4-BE49-F238E27FC236}">
                <a16:creationId xmlns:a16="http://schemas.microsoft.com/office/drawing/2014/main" id="{0CEF6C84-FFFD-555E-083C-25F7E9C2CEA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29" name="Rectangle 28">
            <a:extLst>
              <a:ext uri="{FF2B5EF4-FFF2-40B4-BE49-F238E27FC236}">
                <a16:creationId xmlns:a16="http://schemas.microsoft.com/office/drawing/2014/main" id="{7240A7D2-FD62-CB91-4E99-4CA47A5A9EC2}"/>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30" name="Rectangle 29">
            <a:extLst>
              <a:ext uri="{FF2B5EF4-FFF2-40B4-BE49-F238E27FC236}">
                <a16:creationId xmlns:a16="http://schemas.microsoft.com/office/drawing/2014/main" id="{4535C815-3236-9585-0834-0EF9791368E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1" name="Rectangle 30">
            <a:extLst>
              <a:ext uri="{FF2B5EF4-FFF2-40B4-BE49-F238E27FC236}">
                <a16:creationId xmlns:a16="http://schemas.microsoft.com/office/drawing/2014/main" id="{2E41A6B6-42C9-8328-088D-25F139B9042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2" name="Rectangle 31">
            <a:extLst>
              <a:ext uri="{FF2B5EF4-FFF2-40B4-BE49-F238E27FC236}">
                <a16:creationId xmlns:a16="http://schemas.microsoft.com/office/drawing/2014/main" id="{FDBC49AF-F599-D2C4-E9F3-DFDF7B52C0C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sp>
        <p:nvSpPr>
          <p:cNvPr id="7" name="Rectangle : coins arrondis 6">
            <a:extLst>
              <a:ext uri="{FF2B5EF4-FFF2-40B4-BE49-F238E27FC236}">
                <a16:creationId xmlns:a16="http://schemas.microsoft.com/office/drawing/2014/main" id="{86227B06-684D-39A9-E27B-D527AA50292B}"/>
              </a:ext>
            </a:extLst>
          </p:cNvPr>
          <p:cNvSpPr/>
          <p:nvPr/>
        </p:nvSpPr>
        <p:spPr>
          <a:xfrm>
            <a:off x="6902043" y="216261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0B644143-15E4-2116-FC16-9C3F8A243980}"/>
              </a:ext>
            </a:extLst>
          </p:cNvPr>
          <p:cNvSpPr/>
          <p:nvPr/>
        </p:nvSpPr>
        <p:spPr>
          <a:xfrm>
            <a:off x="6902043" y="4701141"/>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5FB5FC0-BAFC-7493-390D-E9EAD1FF1A05}"/>
              </a:ext>
            </a:extLst>
          </p:cNvPr>
          <p:cNvSpPr/>
          <p:nvPr/>
        </p:nvSpPr>
        <p:spPr>
          <a:xfrm>
            <a:off x="2746568" y="3556675"/>
            <a:ext cx="3184137" cy="6162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4400" b="1" dirty="0">
                <a:solidFill>
                  <a:schemeClr val="accent5">
                    <a:lumMod val="50000"/>
                  </a:schemeClr>
                </a:solidFill>
                <a:latin typeface="Microsoft Uighur" panose="02000000000000000000" pitchFamily="2" charset="-78"/>
                <a:cs typeface="Microsoft Uighur" panose="02000000000000000000" pitchFamily="2" charset="-78"/>
              </a:rPr>
              <a:t>مَسْرَحِ الْمَدْرَسَةِ</a:t>
            </a:r>
            <a:endParaRPr lang="fr-MA" sz="4400" b="1" dirty="0">
              <a:solidFill>
                <a:schemeClr val="accent5">
                  <a:lumMod val="50000"/>
                </a:scheme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DFDFD66C-69FB-8C79-7CF3-60AB712BC173}"/>
              </a:ext>
            </a:extLst>
          </p:cNvPr>
          <p:cNvSpPr/>
          <p:nvPr/>
        </p:nvSpPr>
        <p:spPr>
          <a:xfrm>
            <a:off x="2724538" y="2344661"/>
            <a:ext cx="3184137" cy="6162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4400" b="1" dirty="0">
                <a:solidFill>
                  <a:schemeClr val="accent5">
                    <a:lumMod val="50000"/>
                  </a:schemeClr>
                </a:solidFill>
                <a:latin typeface="Microsoft Uighur" panose="02000000000000000000" pitchFamily="2" charset="-78"/>
                <a:cs typeface="Microsoft Uighur" panose="02000000000000000000" pitchFamily="2" charset="-78"/>
              </a:rPr>
              <a:t>قاعَةِ الدَّرْسِ</a:t>
            </a:r>
            <a:endParaRPr lang="fr-MA" sz="4400" b="1" dirty="0">
              <a:solidFill>
                <a:schemeClr val="accent5">
                  <a:lumMod val="50000"/>
                </a:scheme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0B69F892-A290-C54D-0CC8-DFD380898E22}"/>
              </a:ext>
            </a:extLst>
          </p:cNvPr>
          <p:cNvSpPr/>
          <p:nvPr/>
        </p:nvSpPr>
        <p:spPr>
          <a:xfrm>
            <a:off x="2724538" y="4768689"/>
            <a:ext cx="3206167" cy="6162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4400" b="1" dirty="0">
                <a:solidFill>
                  <a:schemeClr val="accent5">
                    <a:lumMod val="50000"/>
                  </a:schemeClr>
                </a:solidFill>
                <a:latin typeface="Microsoft Uighur" panose="02000000000000000000" pitchFamily="2" charset="-78"/>
                <a:cs typeface="Microsoft Uighur" panose="02000000000000000000" pitchFamily="2" charset="-78"/>
              </a:rPr>
              <a:t>ساحَةِ الْمَدْرَسَةِ</a:t>
            </a:r>
            <a:endParaRPr lang="fr-MA" sz="4400" b="1" dirty="0">
              <a:solidFill>
                <a:schemeClr val="accent5">
                  <a:lumMod val="50000"/>
                </a:schemeClr>
              </a:solidFill>
              <a:latin typeface="Microsoft Uighur" panose="02000000000000000000" pitchFamily="2" charset="-78"/>
              <a:cs typeface="Microsoft Uighur" panose="02000000000000000000" pitchFamily="2" charset="-78"/>
            </a:endParaRP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id="{38144FA0-03CA-9502-462B-DD5F0A47E13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68804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988D-461C-8FC6-13D6-1AA33E6DC8DB}"/>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63D34B7D-19A2-BFFD-AD9D-9EB81C91189C}"/>
              </a:ext>
            </a:extLst>
          </p:cNvPr>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ماذا رسم الطفل</a:t>
            </a:r>
            <a:r>
              <a:rPr lang="ar-MA" sz="2400" b="1" dirty="0">
                <a:latin typeface="Microsoft Uighur" panose="02000000000000000000" pitchFamily="2" charset="-78"/>
                <a:cs typeface="Microsoft Uighur" panose="02000000000000000000" pitchFamily="2" charset="-78"/>
              </a:rPr>
              <a:t>؟ يجيب الأطفال شفهيا.</a:t>
            </a:r>
            <a:endParaRPr lang="ar-MA" sz="2400" i="1" dirty="0">
              <a:latin typeface="Microsoft Uighur" panose="02000000000000000000" pitchFamily="2" charset="-78"/>
              <a:cs typeface="Microsoft Uighur" panose="02000000000000000000" pitchFamily="2" charset="-78"/>
            </a:endParaRP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800C85F7-0996-4344-AC1D-0F7133A07C1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p:blipFill>
        <p:spPr/>
      </p:pic>
      <p:pic>
        <p:nvPicPr>
          <p:cNvPr id="9" name="Image 8">
            <a:extLst>
              <a:ext uri="{FF2B5EF4-FFF2-40B4-BE49-F238E27FC236}">
                <a16:creationId xmlns:a16="http://schemas.microsoft.com/office/drawing/2014/main" id="{7BD60A99-83AA-18F1-754A-B2B441CC1B8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6756D033-9D56-563E-17B1-CA82917677AB}"/>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3" name="Image 12">
            <a:extLst>
              <a:ext uri="{FF2B5EF4-FFF2-40B4-BE49-F238E27FC236}">
                <a16:creationId xmlns:a16="http://schemas.microsoft.com/office/drawing/2014/main" id="{95CBCDD8-65A8-9F13-AED8-D75D201762A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5" name="Image 14">
            <a:extLst>
              <a:ext uri="{FF2B5EF4-FFF2-40B4-BE49-F238E27FC236}">
                <a16:creationId xmlns:a16="http://schemas.microsoft.com/office/drawing/2014/main" id="{3CEBF0CE-2598-AD12-AB68-2BAF7C0E064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8269B5A6-F3E6-04EF-7616-1E14B422EB4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Rectangle 17">
            <a:extLst>
              <a:ext uri="{FF2B5EF4-FFF2-40B4-BE49-F238E27FC236}">
                <a16:creationId xmlns:a16="http://schemas.microsoft.com/office/drawing/2014/main" id="{FC973128-9B03-5B03-39F7-96AEED88B35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9" name="Rectangle 18">
            <a:extLst>
              <a:ext uri="{FF2B5EF4-FFF2-40B4-BE49-F238E27FC236}">
                <a16:creationId xmlns:a16="http://schemas.microsoft.com/office/drawing/2014/main" id="{FCFC3D36-B594-3657-1130-B54FCDD7351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FF0CCDB3-602E-8386-6247-0D3191ADC1F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 name="Rectangle 1">
            <a:extLst>
              <a:ext uri="{FF2B5EF4-FFF2-40B4-BE49-F238E27FC236}">
                <a16:creationId xmlns:a16="http://schemas.microsoft.com/office/drawing/2014/main" id="{BFA009AA-DD3B-54BF-29E9-2968F03C5E8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استـماع وتحدث</a:t>
            </a:r>
          </a:p>
        </p:txBody>
      </p:sp>
      <p:sp>
        <p:nvSpPr>
          <p:cNvPr id="22" name="Rectangle 21">
            <a:extLst>
              <a:ext uri="{FF2B5EF4-FFF2-40B4-BE49-F238E27FC236}">
                <a16:creationId xmlns:a16="http://schemas.microsoft.com/office/drawing/2014/main" id="{77808CBA-7B13-EDED-A6D7-CC39315C0C7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6" name="Image 5" descr="Une image contenant dessin humoristique, habits, Visage humain, dessin&#10;&#10;Description générée automatiquement">
            <a:extLst>
              <a:ext uri="{FF2B5EF4-FFF2-40B4-BE49-F238E27FC236}">
                <a16:creationId xmlns:a16="http://schemas.microsoft.com/office/drawing/2014/main" id="{8248BCE9-F474-E257-E39A-42F7262DF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168" y="2118515"/>
            <a:ext cx="6045664" cy="3909751"/>
          </a:xfrm>
          <a:prstGeom prst="rect">
            <a:avLst/>
          </a:prstGeom>
        </p:spPr>
      </p:pic>
    </p:spTree>
    <p:extLst>
      <p:ext uri="{BB962C8B-B14F-4D97-AF65-F5344CB8AC3E}">
        <p14:creationId xmlns:p14="http://schemas.microsoft.com/office/powerpoint/2010/main" val="289707379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EFB6-C1E4-DDF7-6C67-8360E4A771ED}"/>
            </a:ext>
          </a:extLst>
        </p:cNvPr>
        <p:cNvGrpSpPr/>
        <p:nvPr/>
      </p:nvGrpSpPr>
      <p:grpSpPr>
        <a:xfrm>
          <a:off x="0" y="0"/>
          <a:ext cx="0" cy="0"/>
          <a:chOff x="0" y="0"/>
          <a:chExt cx="0" cy="0"/>
        </a:xfrm>
      </p:grpSpPr>
      <p:sp>
        <p:nvSpPr>
          <p:cNvPr id="21" name="Titre 20">
            <a:extLst>
              <a:ext uri="{FF2B5EF4-FFF2-40B4-BE49-F238E27FC236}">
                <a16:creationId xmlns:a16="http://schemas.microsoft.com/office/drawing/2014/main" id="{43E3A080-61E6-2769-86C7-1AD77609B3D9}"/>
              </a:ext>
            </a:extLst>
          </p:cNvPr>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رسم الطفل خطوطا. من يردد الجملة؟</a:t>
            </a:r>
            <a:endParaRPr lang="ar-MA" sz="2400" i="1" dirty="0">
              <a:latin typeface="Microsoft Uighur" panose="02000000000000000000" pitchFamily="2" charset="-78"/>
              <a:cs typeface="Microsoft Uighur" panose="02000000000000000000" pitchFamily="2" charset="-78"/>
            </a:endParaRPr>
          </a:p>
        </p:txBody>
      </p:sp>
      <p:pic>
        <p:nvPicPr>
          <p:cNvPr id="3" name="Espace réservé pour une image  21" descr="Une image contenant habits, illustration, Animation, sourire&#10;&#10;Le contenu généré par l’IA peut être incorrect.">
            <a:extLst>
              <a:ext uri="{FF2B5EF4-FFF2-40B4-BE49-F238E27FC236}">
                <a16:creationId xmlns:a16="http://schemas.microsoft.com/office/drawing/2014/main" id="{7AC312B6-9C67-16AC-85DE-ACE57ED7B6D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6" b="96"/>
          <a:stretch/>
        </p:blipFill>
        <p:spPr/>
      </p:pic>
      <p:pic>
        <p:nvPicPr>
          <p:cNvPr id="9" name="Image 8">
            <a:extLst>
              <a:ext uri="{FF2B5EF4-FFF2-40B4-BE49-F238E27FC236}">
                <a16:creationId xmlns:a16="http://schemas.microsoft.com/office/drawing/2014/main" id="{C92A253F-5293-9605-731B-500A653BB2D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91679D75-493C-1076-7A7C-F5E8D2A66A8A}"/>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3" name="Image 12">
            <a:extLst>
              <a:ext uri="{FF2B5EF4-FFF2-40B4-BE49-F238E27FC236}">
                <a16:creationId xmlns:a16="http://schemas.microsoft.com/office/drawing/2014/main" id="{A37DEA1F-2677-5CE0-41A3-C6C3BC19F7D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5" name="Image 14">
            <a:extLst>
              <a:ext uri="{FF2B5EF4-FFF2-40B4-BE49-F238E27FC236}">
                <a16:creationId xmlns:a16="http://schemas.microsoft.com/office/drawing/2014/main" id="{F4125FE1-88DC-77EA-F1D6-6A122FC4284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9C7D3830-2EEF-873E-8549-CFA5B5890C7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Rectangle 17">
            <a:extLst>
              <a:ext uri="{FF2B5EF4-FFF2-40B4-BE49-F238E27FC236}">
                <a16:creationId xmlns:a16="http://schemas.microsoft.com/office/drawing/2014/main" id="{66F8E2C0-0A63-8671-A725-F582C05A600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9" name="Rectangle 18">
            <a:extLst>
              <a:ext uri="{FF2B5EF4-FFF2-40B4-BE49-F238E27FC236}">
                <a16:creationId xmlns:a16="http://schemas.microsoft.com/office/drawing/2014/main" id="{BFA05D6A-51D5-AED2-B405-A9FCD658ED72}"/>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23BB3473-8A18-BCEC-084F-30BCD99ACE6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 name="Rectangle 1">
            <a:extLst>
              <a:ext uri="{FF2B5EF4-FFF2-40B4-BE49-F238E27FC236}">
                <a16:creationId xmlns:a16="http://schemas.microsoft.com/office/drawing/2014/main" id="{06034846-56C2-6891-37E8-FA63C8E61CD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استـماع وتحدث</a:t>
            </a:r>
          </a:p>
        </p:txBody>
      </p:sp>
      <p:sp>
        <p:nvSpPr>
          <p:cNvPr id="22" name="Rectangle 21">
            <a:extLst>
              <a:ext uri="{FF2B5EF4-FFF2-40B4-BE49-F238E27FC236}">
                <a16:creationId xmlns:a16="http://schemas.microsoft.com/office/drawing/2014/main" id="{831A225D-903B-7DFE-90C9-418C04744B2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4" name="Image 3" descr="Une image contenant Dessin d’enfant, personne, habits, garçon&#10;&#10;Description générée automatiquement">
            <a:extLst>
              <a:ext uri="{FF2B5EF4-FFF2-40B4-BE49-F238E27FC236}">
                <a16:creationId xmlns:a16="http://schemas.microsoft.com/office/drawing/2014/main" id="{2A557194-D69A-1FCB-BD23-F13BEBADBD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3569" y="2170790"/>
            <a:ext cx="6056862" cy="3772809"/>
          </a:xfrm>
          <a:prstGeom prst="rect">
            <a:avLst/>
          </a:prstGeom>
        </p:spPr>
      </p:pic>
    </p:spTree>
    <p:extLst>
      <p:ext uri="{BB962C8B-B14F-4D97-AF65-F5344CB8AC3E}">
        <p14:creationId xmlns:p14="http://schemas.microsoft.com/office/powerpoint/2010/main" val="36172122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221EA-14C0-B9E2-755F-1D7AD74971E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9B8E91B-6F66-4CE3-6BAF-BDF75296BF01}"/>
              </a:ext>
            </a:extLst>
          </p:cNvPr>
          <p:cNvSpPr>
            <a:spLocks noGrp="1"/>
          </p:cNvSpPr>
          <p:nvPr>
            <p:ph type="title"/>
          </p:nvPr>
        </p:nvSpPr>
        <p:spPr/>
        <p:txBody>
          <a:bodyPr>
            <a:noAutofit/>
          </a:bodyPr>
          <a:lstStyle/>
          <a:p>
            <a:r>
              <a:rPr lang="tzm-Arab-MA" sz="2400" b="1" dirty="0">
                <a:latin typeface="Microsoft Uighur" panose="02000000000000000000" pitchFamily="2" charset="-78"/>
                <a:cs typeface="Microsoft Uighur" panose="02000000000000000000" pitchFamily="2" charset="-78"/>
              </a:rPr>
              <a:t>خذوا الكراسة الصفحة </a:t>
            </a:r>
            <a:r>
              <a:rPr lang="ar-MA" sz="2400" b="1" dirty="0">
                <a:latin typeface="Microsoft Uighur" panose="02000000000000000000" pitchFamily="2" charset="-78"/>
                <a:cs typeface="Microsoft Uighur" panose="02000000000000000000" pitchFamily="2" charset="-78"/>
              </a:rPr>
              <a:t>40 سنرتب مشاهد الحكاية</a:t>
            </a:r>
            <a:endParaRPr lang="fr-FR" sz="2400" b="1" dirty="0">
              <a:latin typeface="Microsoft Uighur" panose="02000000000000000000" pitchFamily="2" charset="-78"/>
              <a:cs typeface="Microsoft Uighur" panose="02000000000000000000" pitchFamily="2" charset="-78"/>
            </a:endParaRPr>
          </a:p>
        </p:txBody>
      </p:sp>
      <p:pic>
        <p:nvPicPr>
          <p:cNvPr id="39" name="Image 38">
            <a:extLst>
              <a:ext uri="{FF2B5EF4-FFF2-40B4-BE49-F238E27FC236}">
                <a16:creationId xmlns:a16="http://schemas.microsoft.com/office/drawing/2014/main" id="{F2F75F03-A87A-6F91-3253-08BD8AC8250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0" name="Image 39">
            <a:extLst>
              <a:ext uri="{FF2B5EF4-FFF2-40B4-BE49-F238E27FC236}">
                <a16:creationId xmlns:a16="http://schemas.microsoft.com/office/drawing/2014/main" id="{2F39BC1E-9BC9-C28F-7E4D-7DA1958FCDA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1" name="Image 40">
            <a:extLst>
              <a:ext uri="{FF2B5EF4-FFF2-40B4-BE49-F238E27FC236}">
                <a16:creationId xmlns:a16="http://schemas.microsoft.com/office/drawing/2014/main" id="{C0F4F059-15C3-E239-2491-021A67CF033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42" name="Image 41">
            <a:extLst>
              <a:ext uri="{FF2B5EF4-FFF2-40B4-BE49-F238E27FC236}">
                <a16:creationId xmlns:a16="http://schemas.microsoft.com/office/drawing/2014/main" id="{F0F5E162-5B68-84DE-2CDD-919CABCD0F6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43" name="Image 42">
            <a:extLst>
              <a:ext uri="{FF2B5EF4-FFF2-40B4-BE49-F238E27FC236}">
                <a16:creationId xmlns:a16="http://schemas.microsoft.com/office/drawing/2014/main" id="{C094A0BB-1797-036D-50B9-C9CD79460B1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44" name="Rectangle 43">
            <a:extLst>
              <a:ext uri="{FF2B5EF4-FFF2-40B4-BE49-F238E27FC236}">
                <a16:creationId xmlns:a16="http://schemas.microsoft.com/office/drawing/2014/main" id="{BD19AA9E-ED66-B0EE-8F8B-19EA53D82CE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45" name="Rectangle 44">
            <a:extLst>
              <a:ext uri="{FF2B5EF4-FFF2-40B4-BE49-F238E27FC236}">
                <a16:creationId xmlns:a16="http://schemas.microsoft.com/office/drawing/2014/main" id="{234C6357-81DE-925D-93D1-92EC53628DEE}"/>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46" name="Rectangle 45">
            <a:extLst>
              <a:ext uri="{FF2B5EF4-FFF2-40B4-BE49-F238E27FC236}">
                <a16:creationId xmlns:a16="http://schemas.microsoft.com/office/drawing/2014/main" id="{64D21308-C575-CA97-D8F5-EE9892B884E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47" name="Rectangle 46">
            <a:extLst>
              <a:ext uri="{FF2B5EF4-FFF2-40B4-BE49-F238E27FC236}">
                <a16:creationId xmlns:a16="http://schemas.microsoft.com/office/drawing/2014/main" id="{20970120-2B3B-D88F-5AD0-EBA8817D51FA}"/>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48" name="Rectangle 47">
            <a:extLst>
              <a:ext uri="{FF2B5EF4-FFF2-40B4-BE49-F238E27FC236}">
                <a16:creationId xmlns:a16="http://schemas.microsoft.com/office/drawing/2014/main" id="{13C676FF-75BD-E6D4-C5B6-3E033AEACCE5}"/>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7" name="Image 6" descr="Une image contenant dessin, Dessin d’enfant, meubles, croquis&#10;&#10;Description générée automatiquement">
            <a:extLst>
              <a:ext uri="{FF2B5EF4-FFF2-40B4-BE49-F238E27FC236}">
                <a16:creationId xmlns:a16="http://schemas.microsoft.com/office/drawing/2014/main" id="{DDD4B8C1-D99B-B6FC-BF3B-9B517A1DE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5109" y="1875936"/>
            <a:ext cx="252689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Ellipse 27">
            <a:extLst>
              <a:ext uri="{FF2B5EF4-FFF2-40B4-BE49-F238E27FC236}">
                <a16:creationId xmlns:a16="http://schemas.microsoft.com/office/drawing/2014/main" id="{EB8066A6-3CD0-96D2-3E71-DF8D1DF840EB}"/>
              </a:ext>
            </a:extLst>
          </p:cNvPr>
          <p:cNvSpPr/>
          <p:nvPr/>
        </p:nvSpPr>
        <p:spPr>
          <a:xfrm>
            <a:off x="3557008" y="313275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1</a:t>
            </a:r>
            <a:endParaRPr kumimoji="0" lang="fr-MA"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8" name="Image 7" descr="Une image contenant Dessin d’enfant, dessin humoristique, dessin, Visage humain&#10;&#10;Description générée automatiquement">
            <a:extLst>
              <a:ext uri="{FF2B5EF4-FFF2-40B4-BE49-F238E27FC236}">
                <a16:creationId xmlns:a16="http://schemas.microsoft.com/office/drawing/2014/main" id="{5194921F-9C71-3154-FC54-E891DF164F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3266" y="1875936"/>
            <a:ext cx="2627281"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Ellipse 18">
            <a:extLst>
              <a:ext uri="{FF2B5EF4-FFF2-40B4-BE49-F238E27FC236}">
                <a16:creationId xmlns:a16="http://schemas.microsoft.com/office/drawing/2014/main" id="{28BDD067-7869-C524-0670-907E0C4FD444}"/>
              </a:ext>
            </a:extLst>
          </p:cNvPr>
          <p:cNvSpPr/>
          <p:nvPr/>
        </p:nvSpPr>
        <p:spPr>
          <a:xfrm>
            <a:off x="6922547" y="3124215"/>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9" name="Image 8" descr="Une image contenant Dessin d’enfant, dessin, meubles, dessin humoristique&#10;&#10;Description générée automatiquement">
            <a:extLst>
              <a:ext uri="{FF2B5EF4-FFF2-40B4-BE49-F238E27FC236}">
                <a16:creationId xmlns:a16="http://schemas.microsoft.com/office/drawing/2014/main" id="{2F99972E-81C9-26BE-D5F8-87A3A506C3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6484" y="4142866"/>
            <a:ext cx="2559898"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Ellipse 26">
            <a:extLst>
              <a:ext uri="{FF2B5EF4-FFF2-40B4-BE49-F238E27FC236}">
                <a16:creationId xmlns:a16="http://schemas.microsoft.com/office/drawing/2014/main" id="{1FAB6F17-BFC8-71D4-8250-6C33C416D6D3}"/>
              </a:ext>
            </a:extLst>
          </p:cNvPr>
          <p:cNvSpPr/>
          <p:nvPr/>
        </p:nvSpPr>
        <p:spPr>
          <a:xfrm>
            <a:off x="3504981" y="539968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10" name="Image 9" descr="Une image contenant dessin humoristique, Dessin d’enfant, dessin, habits&#10;&#10;Description générée automatiquement">
            <a:extLst>
              <a:ext uri="{FF2B5EF4-FFF2-40B4-BE49-F238E27FC236}">
                <a16:creationId xmlns:a16="http://schemas.microsoft.com/office/drawing/2014/main" id="{5FC0185E-B926-65CB-3156-89EE05881B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3266" y="4136519"/>
            <a:ext cx="267676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Ellipse 22">
            <a:extLst>
              <a:ext uri="{FF2B5EF4-FFF2-40B4-BE49-F238E27FC236}">
                <a16:creationId xmlns:a16="http://schemas.microsoft.com/office/drawing/2014/main" id="{45E7A3AD-D8A6-1C0E-BE82-E60B6BB7BF21}"/>
              </a:ext>
            </a:extLst>
          </p:cNvPr>
          <p:cNvSpPr/>
          <p:nvPr/>
        </p:nvSpPr>
        <p:spPr>
          <a:xfrm>
            <a:off x="6986183" y="5436550"/>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24" name="Espace réservé pour une image  23" descr="Une image contenant Bagages et sacs&#10;&#10;Le contenu généré par l’IA peut être incorrect.">
            <a:extLst>
              <a:ext uri="{FF2B5EF4-FFF2-40B4-BE49-F238E27FC236}">
                <a16:creationId xmlns:a16="http://schemas.microsoft.com/office/drawing/2014/main" id="{985CC2D4-F27A-8C97-9FD2-9A266569CE8F}"/>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140187453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28E7-47C9-4CE1-DFE1-5DE83EDDDB9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780F381-7AA3-3178-CB74-0EE41C477729}"/>
              </a:ext>
            </a:extLst>
          </p:cNvPr>
          <p:cNvSpPr>
            <a:spLocks noGrp="1"/>
          </p:cNvSpPr>
          <p:nvPr>
            <p:ph type="title"/>
          </p:nvPr>
        </p:nvSpPr>
        <p:spPr/>
        <p:txBody>
          <a:bodyPr>
            <a:noAutofit/>
          </a:bodyPr>
          <a:lstStyle/>
          <a:p>
            <a:r>
              <a:rPr lang="ar-MA" sz="2400" b="1" dirty="0">
                <a:latin typeface="Microsoft Uighur" panose="02000000000000000000" pitchFamily="2" charset="-78"/>
                <a:cs typeface="Microsoft Uighur" panose="02000000000000000000" pitchFamily="2" charset="-78"/>
              </a:rPr>
              <a:t>هذا </a:t>
            </a:r>
            <a:r>
              <a:rPr lang="tzm-Arab-MA" sz="2400" b="1" dirty="0">
                <a:latin typeface="Microsoft Uighur" panose="02000000000000000000" pitchFamily="2" charset="-78"/>
                <a:cs typeface="Microsoft Uighur" panose="02000000000000000000" pitchFamily="2" charset="-78"/>
              </a:rPr>
              <a:t> المشهد يمثل بداية الحكاية</a:t>
            </a:r>
            <a:r>
              <a:rPr lang="ar-MA" sz="2400" b="1" dirty="0">
                <a:latin typeface="Microsoft Uighur" panose="02000000000000000000" pitchFamily="2" charset="-78"/>
                <a:cs typeface="Microsoft Uighur" panose="02000000000000000000" pitchFamily="2" charset="-78"/>
              </a:rPr>
              <a:t>، أكتب رقم واحد</a:t>
            </a:r>
            <a:r>
              <a:rPr lang="tzm-Arab-MA" sz="2400" b="1" dirty="0">
                <a:latin typeface="Microsoft Uighur" panose="02000000000000000000" pitchFamily="2" charset="-78"/>
                <a:cs typeface="Microsoft Uighur" panose="02000000000000000000" pitchFamily="2" charset="-78"/>
              </a:rPr>
              <a:t>.</a:t>
            </a:r>
            <a:r>
              <a:rPr lang="ar-MA" sz="2400" b="1" dirty="0">
                <a:latin typeface="Microsoft Uighur" panose="02000000000000000000" pitchFamily="2" charset="-78"/>
                <a:cs typeface="Microsoft Uighur" panose="02000000000000000000" pitchFamily="2" charset="-78"/>
              </a:rPr>
              <a:t> من يذكرنا بما حدث في البداية؟ </a:t>
            </a:r>
            <a:endParaRPr lang="fr-FR" sz="2400" b="1" dirty="0">
              <a:latin typeface="Microsoft Uighur" panose="02000000000000000000" pitchFamily="2" charset="-78"/>
              <a:cs typeface="Microsoft Uighur" panose="02000000000000000000" pitchFamily="2" charset="-78"/>
            </a:endParaRPr>
          </a:p>
        </p:txBody>
      </p:sp>
      <p:pic>
        <p:nvPicPr>
          <p:cNvPr id="39" name="Image 38">
            <a:extLst>
              <a:ext uri="{FF2B5EF4-FFF2-40B4-BE49-F238E27FC236}">
                <a16:creationId xmlns:a16="http://schemas.microsoft.com/office/drawing/2014/main" id="{26B22DD0-528D-5985-F9ED-D7650C2AF40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0" name="Image 39">
            <a:extLst>
              <a:ext uri="{FF2B5EF4-FFF2-40B4-BE49-F238E27FC236}">
                <a16:creationId xmlns:a16="http://schemas.microsoft.com/office/drawing/2014/main" id="{915E0608-A1C9-69E8-1C30-A3CB2CBBB39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1" name="Image 40">
            <a:extLst>
              <a:ext uri="{FF2B5EF4-FFF2-40B4-BE49-F238E27FC236}">
                <a16:creationId xmlns:a16="http://schemas.microsoft.com/office/drawing/2014/main" id="{18B4AEED-2B40-F07E-28CB-D5A9C62CC47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42" name="Image 41">
            <a:extLst>
              <a:ext uri="{FF2B5EF4-FFF2-40B4-BE49-F238E27FC236}">
                <a16:creationId xmlns:a16="http://schemas.microsoft.com/office/drawing/2014/main" id="{052E3497-81A8-4286-9C41-111B7F16E08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43" name="Image 42">
            <a:extLst>
              <a:ext uri="{FF2B5EF4-FFF2-40B4-BE49-F238E27FC236}">
                <a16:creationId xmlns:a16="http://schemas.microsoft.com/office/drawing/2014/main" id="{9857EB04-C099-883F-9D22-DBB2286350E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44" name="Rectangle 43">
            <a:extLst>
              <a:ext uri="{FF2B5EF4-FFF2-40B4-BE49-F238E27FC236}">
                <a16:creationId xmlns:a16="http://schemas.microsoft.com/office/drawing/2014/main" id="{80B9D4CB-BB4E-BA87-E3ED-3D5E3CF25B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45" name="Rectangle 44">
            <a:extLst>
              <a:ext uri="{FF2B5EF4-FFF2-40B4-BE49-F238E27FC236}">
                <a16:creationId xmlns:a16="http://schemas.microsoft.com/office/drawing/2014/main" id="{CF403B68-1DA8-3430-9040-4A0FEDF2073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46" name="Rectangle 45">
            <a:extLst>
              <a:ext uri="{FF2B5EF4-FFF2-40B4-BE49-F238E27FC236}">
                <a16:creationId xmlns:a16="http://schemas.microsoft.com/office/drawing/2014/main" id="{6CD9589B-4C75-DE0A-3530-DE9E4CB9944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47" name="Rectangle 46">
            <a:extLst>
              <a:ext uri="{FF2B5EF4-FFF2-40B4-BE49-F238E27FC236}">
                <a16:creationId xmlns:a16="http://schemas.microsoft.com/office/drawing/2014/main" id="{45C31088-73A0-4FA8-8E29-BE6E5EB8DD7A}"/>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48" name="Rectangle 47">
            <a:extLst>
              <a:ext uri="{FF2B5EF4-FFF2-40B4-BE49-F238E27FC236}">
                <a16:creationId xmlns:a16="http://schemas.microsoft.com/office/drawing/2014/main" id="{CC0E423D-5B64-703A-CD51-43B0F3196EE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7" name="Image 6" descr="Une image contenant dessin, Dessin d’enfant, meubles, croquis&#10;&#10;Description générée automatiquement">
            <a:extLst>
              <a:ext uri="{FF2B5EF4-FFF2-40B4-BE49-F238E27FC236}">
                <a16:creationId xmlns:a16="http://schemas.microsoft.com/office/drawing/2014/main" id="{04DD52A3-3B42-1497-6AEF-B0F12D940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5109" y="1875936"/>
            <a:ext cx="252689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Ellipse 27">
            <a:extLst>
              <a:ext uri="{FF2B5EF4-FFF2-40B4-BE49-F238E27FC236}">
                <a16:creationId xmlns:a16="http://schemas.microsoft.com/office/drawing/2014/main" id="{DE4C3E42-9E7B-82F9-F637-D235DF211DEB}"/>
              </a:ext>
            </a:extLst>
          </p:cNvPr>
          <p:cNvSpPr/>
          <p:nvPr/>
        </p:nvSpPr>
        <p:spPr>
          <a:xfrm>
            <a:off x="3557008" y="313275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1</a:t>
            </a:r>
            <a:endParaRPr kumimoji="0" lang="fr-MA"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8" name="Image 7" descr="Une image contenant Dessin d’enfant, dessin humoristique, dessin, Visage humain&#10;&#10;Description générée automatiquement">
            <a:extLst>
              <a:ext uri="{FF2B5EF4-FFF2-40B4-BE49-F238E27FC236}">
                <a16:creationId xmlns:a16="http://schemas.microsoft.com/office/drawing/2014/main" id="{95588584-E1CA-C53D-BB25-36CD76D05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3266" y="1875936"/>
            <a:ext cx="2627281"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Ellipse 18">
            <a:extLst>
              <a:ext uri="{FF2B5EF4-FFF2-40B4-BE49-F238E27FC236}">
                <a16:creationId xmlns:a16="http://schemas.microsoft.com/office/drawing/2014/main" id="{C659E608-721E-BB1D-003F-2DC51209205A}"/>
              </a:ext>
            </a:extLst>
          </p:cNvPr>
          <p:cNvSpPr/>
          <p:nvPr/>
        </p:nvSpPr>
        <p:spPr>
          <a:xfrm>
            <a:off x="6922547" y="3124215"/>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9" name="Image 8" descr="Une image contenant Dessin d’enfant, dessin, meubles, dessin humoristique&#10;&#10;Description générée automatiquement">
            <a:extLst>
              <a:ext uri="{FF2B5EF4-FFF2-40B4-BE49-F238E27FC236}">
                <a16:creationId xmlns:a16="http://schemas.microsoft.com/office/drawing/2014/main" id="{43DDE66A-0745-0AB8-611F-382C84E625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6484" y="4142866"/>
            <a:ext cx="2559898"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Ellipse 26">
            <a:extLst>
              <a:ext uri="{FF2B5EF4-FFF2-40B4-BE49-F238E27FC236}">
                <a16:creationId xmlns:a16="http://schemas.microsoft.com/office/drawing/2014/main" id="{5DF5AA07-F92D-0DA0-0ED9-4AA490B0FFB8}"/>
              </a:ext>
            </a:extLst>
          </p:cNvPr>
          <p:cNvSpPr/>
          <p:nvPr/>
        </p:nvSpPr>
        <p:spPr>
          <a:xfrm>
            <a:off x="3504981" y="539968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10" name="Image 9" descr="Une image contenant dessin humoristique, Dessin d’enfant, dessin, habits&#10;&#10;Description générée automatiquement">
            <a:extLst>
              <a:ext uri="{FF2B5EF4-FFF2-40B4-BE49-F238E27FC236}">
                <a16:creationId xmlns:a16="http://schemas.microsoft.com/office/drawing/2014/main" id="{0C0799C2-092E-D903-4BF0-468217F377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3266" y="4136519"/>
            <a:ext cx="267676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Ellipse 22">
            <a:extLst>
              <a:ext uri="{FF2B5EF4-FFF2-40B4-BE49-F238E27FC236}">
                <a16:creationId xmlns:a16="http://schemas.microsoft.com/office/drawing/2014/main" id="{ED0578CB-B3C6-CBFA-C786-87DEC0A51425}"/>
              </a:ext>
            </a:extLst>
          </p:cNvPr>
          <p:cNvSpPr/>
          <p:nvPr/>
        </p:nvSpPr>
        <p:spPr>
          <a:xfrm>
            <a:off x="6986183" y="5436550"/>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11" name="Espace réservé pour une image  10" descr="Une image contenant habits, illustration, Animation, sourire&#10;&#10;Le contenu généré par l’IA peut être incorrect.">
            <a:extLst>
              <a:ext uri="{FF2B5EF4-FFF2-40B4-BE49-F238E27FC236}">
                <a16:creationId xmlns:a16="http://schemas.microsoft.com/office/drawing/2014/main" id="{B7DB2206-46F9-522C-E050-BE170F119AF6}"/>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64200953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2E952-20A3-F357-D1EF-EF95AC39E44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A626846-F8DB-4C13-F1E5-4040C6A8D91F}"/>
              </a:ext>
            </a:extLst>
          </p:cNvPr>
          <p:cNvSpPr>
            <a:spLocks noGrp="1"/>
          </p:cNvSpPr>
          <p:nvPr>
            <p:ph type="title"/>
          </p:nvPr>
        </p:nvSpPr>
        <p:spPr/>
        <p:txBody>
          <a:bodyPr>
            <a:noAutofit/>
          </a:bodyPr>
          <a:lstStyle/>
          <a:p>
            <a:r>
              <a:rPr lang="tzm-Arab-MA" sz="2400" b="1" dirty="0">
                <a:latin typeface="Microsoft Uighur" panose="02000000000000000000" pitchFamily="2" charset="-78"/>
                <a:cs typeface="Microsoft Uighur" panose="02000000000000000000" pitchFamily="2" charset="-78"/>
              </a:rPr>
              <a:t>على كراساتكم، أتمموا ترتيب مشاهد الحكاية </a:t>
            </a:r>
            <a:endParaRPr lang="fr-FR" sz="2400" b="1" dirty="0">
              <a:latin typeface="Microsoft Uighur" panose="02000000000000000000" pitchFamily="2" charset="-78"/>
              <a:cs typeface="Microsoft Uighur" panose="02000000000000000000" pitchFamily="2" charset="-78"/>
            </a:endParaRPr>
          </a:p>
        </p:txBody>
      </p:sp>
      <p:pic>
        <p:nvPicPr>
          <p:cNvPr id="39" name="Image 38">
            <a:extLst>
              <a:ext uri="{FF2B5EF4-FFF2-40B4-BE49-F238E27FC236}">
                <a16:creationId xmlns:a16="http://schemas.microsoft.com/office/drawing/2014/main" id="{199AD490-F32D-5DBE-F826-5AE4B855629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0" name="Image 39">
            <a:extLst>
              <a:ext uri="{FF2B5EF4-FFF2-40B4-BE49-F238E27FC236}">
                <a16:creationId xmlns:a16="http://schemas.microsoft.com/office/drawing/2014/main" id="{A16F2488-F884-5807-2ADA-F0CF8D4582B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1" name="Image 40">
            <a:extLst>
              <a:ext uri="{FF2B5EF4-FFF2-40B4-BE49-F238E27FC236}">
                <a16:creationId xmlns:a16="http://schemas.microsoft.com/office/drawing/2014/main" id="{B1DBD9F7-126D-8B44-3327-538FBB69F86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42" name="Image 41">
            <a:extLst>
              <a:ext uri="{FF2B5EF4-FFF2-40B4-BE49-F238E27FC236}">
                <a16:creationId xmlns:a16="http://schemas.microsoft.com/office/drawing/2014/main" id="{DAEDA2D9-71FD-BDD3-3A92-5ACE1ABC3B3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43" name="Image 42">
            <a:extLst>
              <a:ext uri="{FF2B5EF4-FFF2-40B4-BE49-F238E27FC236}">
                <a16:creationId xmlns:a16="http://schemas.microsoft.com/office/drawing/2014/main" id="{D49B0AA9-5698-5863-6DAE-78F97E760F4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44" name="Rectangle 43">
            <a:extLst>
              <a:ext uri="{FF2B5EF4-FFF2-40B4-BE49-F238E27FC236}">
                <a16:creationId xmlns:a16="http://schemas.microsoft.com/office/drawing/2014/main" id="{05FF0BBD-C66C-E46E-7366-D7618975001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45" name="Rectangle 44">
            <a:extLst>
              <a:ext uri="{FF2B5EF4-FFF2-40B4-BE49-F238E27FC236}">
                <a16:creationId xmlns:a16="http://schemas.microsoft.com/office/drawing/2014/main" id="{75767A2F-0605-F461-2DD6-54EEB4A9FC35}"/>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46" name="Rectangle 45">
            <a:extLst>
              <a:ext uri="{FF2B5EF4-FFF2-40B4-BE49-F238E27FC236}">
                <a16:creationId xmlns:a16="http://schemas.microsoft.com/office/drawing/2014/main" id="{A8F73962-92EF-084C-C1F6-DCD7C8F7AC83}"/>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47" name="Rectangle 46">
            <a:extLst>
              <a:ext uri="{FF2B5EF4-FFF2-40B4-BE49-F238E27FC236}">
                <a16:creationId xmlns:a16="http://schemas.microsoft.com/office/drawing/2014/main" id="{72E7F370-FCAD-AB58-CFE3-C9C49E91C9DC}"/>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48" name="Rectangle 47">
            <a:extLst>
              <a:ext uri="{FF2B5EF4-FFF2-40B4-BE49-F238E27FC236}">
                <a16:creationId xmlns:a16="http://schemas.microsoft.com/office/drawing/2014/main" id="{3D65294E-CDF2-8BBC-5FF1-01E24BF185F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6" name="Espace réservé pour une image  5" descr="Une image contenant illustration, Dessin animé, clipart, dessin humoristique&#10;&#10;Le contenu généré par l’IA peut être incorrect.">
            <a:extLst>
              <a:ext uri="{FF2B5EF4-FFF2-40B4-BE49-F238E27FC236}">
                <a16:creationId xmlns:a16="http://schemas.microsoft.com/office/drawing/2014/main" id="{8057AADD-B5E9-D181-4C59-801CAD72219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7" name="Image 6" descr="Une image contenant dessin, Dessin d’enfant, meubles, croquis&#10;&#10;Description générée automatiquement">
            <a:extLst>
              <a:ext uri="{FF2B5EF4-FFF2-40B4-BE49-F238E27FC236}">
                <a16:creationId xmlns:a16="http://schemas.microsoft.com/office/drawing/2014/main" id="{D68087CD-E508-A15D-D150-81703DFF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5109" y="1875936"/>
            <a:ext cx="252689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Ellipse 27">
            <a:extLst>
              <a:ext uri="{FF2B5EF4-FFF2-40B4-BE49-F238E27FC236}">
                <a16:creationId xmlns:a16="http://schemas.microsoft.com/office/drawing/2014/main" id="{21120A11-6CDA-EBAD-5E17-6A28BA3F5AB7}"/>
              </a:ext>
            </a:extLst>
          </p:cNvPr>
          <p:cNvSpPr/>
          <p:nvPr/>
        </p:nvSpPr>
        <p:spPr>
          <a:xfrm>
            <a:off x="3557008" y="313275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1</a:t>
            </a:r>
            <a:endParaRPr kumimoji="0" lang="fr-MA"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8" name="Image 7" descr="Une image contenant Dessin d’enfant, dessin humoristique, dessin, Visage humain&#10;&#10;Description générée automatiquement">
            <a:extLst>
              <a:ext uri="{FF2B5EF4-FFF2-40B4-BE49-F238E27FC236}">
                <a16:creationId xmlns:a16="http://schemas.microsoft.com/office/drawing/2014/main" id="{36373350-E5DD-2A29-572B-F794DCA945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3266" y="1875936"/>
            <a:ext cx="2627281"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Ellipse 18">
            <a:extLst>
              <a:ext uri="{FF2B5EF4-FFF2-40B4-BE49-F238E27FC236}">
                <a16:creationId xmlns:a16="http://schemas.microsoft.com/office/drawing/2014/main" id="{0EDE8E5A-30B2-1962-1ACB-195FC352F6D8}"/>
              </a:ext>
            </a:extLst>
          </p:cNvPr>
          <p:cNvSpPr/>
          <p:nvPr/>
        </p:nvSpPr>
        <p:spPr>
          <a:xfrm>
            <a:off x="6922547" y="3124215"/>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9" name="Image 8" descr="Une image contenant Dessin d’enfant, dessin, meubles, dessin humoristique&#10;&#10;Description générée automatiquement">
            <a:extLst>
              <a:ext uri="{FF2B5EF4-FFF2-40B4-BE49-F238E27FC236}">
                <a16:creationId xmlns:a16="http://schemas.microsoft.com/office/drawing/2014/main" id="{11965CA0-56C4-CA09-B773-14BFB99B71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6484" y="4142866"/>
            <a:ext cx="2559898"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Ellipse 26">
            <a:extLst>
              <a:ext uri="{FF2B5EF4-FFF2-40B4-BE49-F238E27FC236}">
                <a16:creationId xmlns:a16="http://schemas.microsoft.com/office/drawing/2014/main" id="{FC0CA9F1-D251-133B-9BAF-23F03ACB48D8}"/>
              </a:ext>
            </a:extLst>
          </p:cNvPr>
          <p:cNvSpPr/>
          <p:nvPr/>
        </p:nvSpPr>
        <p:spPr>
          <a:xfrm>
            <a:off x="3504981" y="539968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10" name="Image 9" descr="Une image contenant dessin humoristique, Dessin d’enfant, dessin, habits&#10;&#10;Description générée automatiquement">
            <a:extLst>
              <a:ext uri="{FF2B5EF4-FFF2-40B4-BE49-F238E27FC236}">
                <a16:creationId xmlns:a16="http://schemas.microsoft.com/office/drawing/2014/main" id="{F3CF6976-5C2F-0C46-FC55-AD7335C499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3266" y="4136519"/>
            <a:ext cx="267676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Ellipse 22">
            <a:extLst>
              <a:ext uri="{FF2B5EF4-FFF2-40B4-BE49-F238E27FC236}">
                <a16:creationId xmlns:a16="http://schemas.microsoft.com/office/drawing/2014/main" id="{EE577F53-40EC-BE16-32A4-E13E4E931F7F}"/>
              </a:ext>
            </a:extLst>
          </p:cNvPr>
          <p:cNvSpPr/>
          <p:nvPr/>
        </p:nvSpPr>
        <p:spPr>
          <a:xfrm>
            <a:off x="6986183" y="5436550"/>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295658807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CD88A-5215-F2C5-6EA7-7BC3476C68F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1E98B55-D83B-C893-D78E-E3747DFBB1EF}"/>
              </a:ext>
            </a:extLst>
          </p:cNvPr>
          <p:cNvSpPr>
            <a:spLocks noGrp="1"/>
          </p:cNvSpPr>
          <p:nvPr>
            <p:ph type="title"/>
          </p:nvPr>
        </p:nvSpPr>
        <p:spPr/>
        <p:txBody>
          <a:bodyPr>
            <a:noAutofit/>
          </a:bodyPr>
          <a:lstStyle/>
          <a:p>
            <a:r>
              <a:rPr lang="ar-MA" sz="2400" b="1" dirty="0">
                <a:latin typeface="Microsoft Uighur" panose="02000000000000000000" pitchFamily="2" charset="-78"/>
                <a:cs typeface="Microsoft Uighur" panose="02000000000000000000" pitchFamily="2" charset="-78"/>
              </a:rPr>
              <a:t>صححوا</a:t>
            </a:r>
            <a:endParaRPr lang="fr-FR" sz="2400" b="1" dirty="0">
              <a:latin typeface="Microsoft Uighur" panose="02000000000000000000" pitchFamily="2" charset="-78"/>
              <a:cs typeface="Microsoft Uighur" panose="02000000000000000000" pitchFamily="2" charset="-78"/>
            </a:endParaRPr>
          </a:p>
        </p:txBody>
      </p:sp>
      <p:pic>
        <p:nvPicPr>
          <p:cNvPr id="39" name="Image 38">
            <a:extLst>
              <a:ext uri="{FF2B5EF4-FFF2-40B4-BE49-F238E27FC236}">
                <a16:creationId xmlns:a16="http://schemas.microsoft.com/office/drawing/2014/main" id="{9E981DF6-93C2-FEEC-5CC3-248A58C785F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0" name="Image 39">
            <a:extLst>
              <a:ext uri="{FF2B5EF4-FFF2-40B4-BE49-F238E27FC236}">
                <a16:creationId xmlns:a16="http://schemas.microsoft.com/office/drawing/2014/main" id="{EF7B32A9-4927-2A52-E260-594D06CA0C5E}"/>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1" name="Image 40">
            <a:extLst>
              <a:ext uri="{FF2B5EF4-FFF2-40B4-BE49-F238E27FC236}">
                <a16:creationId xmlns:a16="http://schemas.microsoft.com/office/drawing/2014/main" id="{2D9BF20D-AF87-AB80-C718-A5CD47B044B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42" name="Image 41">
            <a:extLst>
              <a:ext uri="{FF2B5EF4-FFF2-40B4-BE49-F238E27FC236}">
                <a16:creationId xmlns:a16="http://schemas.microsoft.com/office/drawing/2014/main" id="{EC6CDF69-11C5-560F-F778-23F977E5F4D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43" name="Image 42">
            <a:extLst>
              <a:ext uri="{FF2B5EF4-FFF2-40B4-BE49-F238E27FC236}">
                <a16:creationId xmlns:a16="http://schemas.microsoft.com/office/drawing/2014/main" id="{84155CC4-3324-D173-B5BB-A9A6EA1EEED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44" name="Rectangle 43">
            <a:extLst>
              <a:ext uri="{FF2B5EF4-FFF2-40B4-BE49-F238E27FC236}">
                <a16:creationId xmlns:a16="http://schemas.microsoft.com/office/drawing/2014/main" id="{DBA79403-3A24-4923-A32A-2EE6494749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45" name="Rectangle 44">
            <a:extLst>
              <a:ext uri="{FF2B5EF4-FFF2-40B4-BE49-F238E27FC236}">
                <a16:creationId xmlns:a16="http://schemas.microsoft.com/office/drawing/2014/main" id="{DF023B63-AFBC-8408-7124-9D70C3E99DD2}"/>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46" name="Rectangle 45">
            <a:extLst>
              <a:ext uri="{FF2B5EF4-FFF2-40B4-BE49-F238E27FC236}">
                <a16:creationId xmlns:a16="http://schemas.microsoft.com/office/drawing/2014/main" id="{8B282EAD-13DF-1FE6-C59A-07F2A1C0993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47" name="Rectangle 46">
            <a:extLst>
              <a:ext uri="{FF2B5EF4-FFF2-40B4-BE49-F238E27FC236}">
                <a16:creationId xmlns:a16="http://schemas.microsoft.com/office/drawing/2014/main" id="{E73A9437-2452-722B-48C6-AF3638F56371}"/>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48" name="Rectangle 47">
            <a:extLst>
              <a:ext uri="{FF2B5EF4-FFF2-40B4-BE49-F238E27FC236}">
                <a16:creationId xmlns:a16="http://schemas.microsoft.com/office/drawing/2014/main" id="{2B101F28-1DA0-0386-536E-72BD81C8AF3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pic>
        <p:nvPicPr>
          <p:cNvPr id="6" name="Espace réservé pour une image  5" descr="Une image contenant illustration, Dessin animé, clipart, dessin humoristique&#10;&#10;Le contenu généré par l’IA peut être incorrect.">
            <a:extLst>
              <a:ext uri="{FF2B5EF4-FFF2-40B4-BE49-F238E27FC236}">
                <a16:creationId xmlns:a16="http://schemas.microsoft.com/office/drawing/2014/main" id="{B14BC803-5C0C-589B-AEF1-7654433507B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7" name="Image 6" descr="Une image contenant dessin, Dessin d’enfant, meubles, croquis&#10;&#10;Description générée automatiquement">
            <a:extLst>
              <a:ext uri="{FF2B5EF4-FFF2-40B4-BE49-F238E27FC236}">
                <a16:creationId xmlns:a16="http://schemas.microsoft.com/office/drawing/2014/main" id="{ACE03718-836D-B72E-FDA5-FDE7B8288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5109" y="1875936"/>
            <a:ext cx="252689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Ellipse 27">
            <a:extLst>
              <a:ext uri="{FF2B5EF4-FFF2-40B4-BE49-F238E27FC236}">
                <a16:creationId xmlns:a16="http://schemas.microsoft.com/office/drawing/2014/main" id="{4934BE1C-DCF5-FFE8-497D-886046600BA8}"/>
              </a:ext>
            </a:extLst>
          </p:cNvPr>
          <p:cNvSpPr/>
          <p:nvPr/>
        </p:nvSpPr>
        <p:spPr>
          <a:xfrm>
            <a:off x="3557008" y="313275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1</a:t>
            </a:r>
            <a:endParaRPr kumimoji="0" lang="fr-MA" sz="3600" b="1"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8" name="Image 7" descr="Une image contenant Dessin d’enfant, dessin humoristique, dessin, Visage humain&#10;&#10;Description générée automatiquement">
            <a:extLst>
              <a:ext uri="{FF2B5EF4-FFF2-40B4-BE49-F238E27FC236}">
                <a16:creationId xmlns:a16="http://schemas.microsoft.com/office/drawing/2014/main" id="{49001624-F55E-468A-04EF-02F9900F6D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3266" y="1875936"/>
            <a:ext cx="2627281"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Ellipse 18">
            <a:extLst>
              <a:ext uri="{FF2B5EF4-FFF2-40B4-BE49-F238E27FC236}">
                <a16:creationId xmlns:a16="http://schemas.microsoft.com/office/drawing/2014/main" id="{F9C7FFAB-6064-D593-AA92-6A765FCC6189}"/>
              </a:ext>
            </a:extLst>
          </p:cNvPr>
          <p:cNvSpPr/>
          <p:nvPr/>
        </p:nvSpPr>
        <p:spPr>
          <a:xfrm>
            <a:off x="6922547" y="3124215"/>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9" name="Image 8" descr="Une image contenant Dessin d’enfant, dessin, meubles, dessin humoristique&#10;&#10;Description générée automatiquement">
            <a:extLst>
              <a:ext uri="{FF2B5EF4-FFF2-40B4-BE49-F238E27FC236}">
                <a16:creationId xmlns:a16="http://schemas.microsoft.com/office/drawing/2014/main" id="{C0F13A62-F6AE-DC51-98A4-D1C09F7644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6484" y="4142866"/>
            <a:ext cx="2559898"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Ellipse 26">
            <a:extLst>
              <a:ext uri="{FF2B5EF4-FFF2-40B4-BE49-F238E27FC236}">
                <a16:creationId xmlns:a16="http://schemas.microsoft.com/office/drawing/2014/main" id="{9FED9B6F-F681-B22F-0523-2E790EFC8E6E}"/>
              </a:ext>
            </a:extLst>
          </p:cNvPr>
          <p:cNvSpPr/>
          <p:nvPr/>
        </p:nvSpPr>
        <p:spPr>
          <a:xfrm>
            <a:off x="3504981" y="5399681"/>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10" name="Image 9" descr="Une image contenant dessin humoristique, Dessin d’enfant, dessin, habits&#10;&#10;Description générée automatiquement">
            <a:extLst>
              <a:ext uri="{FF2B5EF4-FFF2-40B4-BE49-F238E27FC236}">
                <a16:creationId xmlns:a16="http://schemas.microsoft.com/office/drawing/2014/main" id="{8E6AFEAC-CE40-353F-31B4-1DEC3B390E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3266" y="4136519"/>
            <a:ext cx="2676760" cy="17599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Ellipse 22">
            <a:extLst>
              <a:ext uri="{FF2B5EF4-FFF2-40B4-BE49-F238E27FC236}">
                <a16:creationId xmlns:a16="http://schemas.microsoft.com/office/drawing/2014/main" id="{58D79EB1-5A8B-D97F-807B-2064E36A07B9}"/>
              </a:ext>
            </a:extLst>
          </p:cNvPr>
          <p:cNvSpPr/>
          <p:nvPr/>
        </p:nvSpPr>
        <p:spPr>
          <a:xfrm>
            <a:off x="6986183" y="5436550"/>
            <a:ext cx="508000" cy="508000"/>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3600" b="1" i="0" u="none" strike="noStrike" kern="1200" cap="none" spc="0" normalizeH="0" baseline="0" noProof="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sp>
        <p:nvSpPr>
          <p:cNvPr id="2" name="ZoneTexte 1">
            <a:extLst>
              <a:ext uri="{FF2B5EF4-FFF2-40B4-BE49-F238E27FC236}">
                <a16:creationId xmlns:a16="http://schemas.microsoft.com/office/drawing/2014/main" id="{2F942839-EF29-764C-21CA-8ED496BF071B}"/>
              </a:ext>
            </a:extLst>
          </p:cNvPr>
          <p:cNvSpPr txBox="1"/>
          <p:nvPr/>
        </p:nvSpPr>
        <p:spPr>
          <a:xfrm>
            <a:off x="7049584" y="5458856"/>
            <a:ext cx="40442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4</a:t>
            </a:r>
            <a:endPar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F65D0BA6-33E8-CE5E-D278-6966DE71AEBE}"/>
              </a:ext>
            </a:extLst>
          </p:cNvPr>
          <p:cNvSpPr txBox="1"/>
          <p:nvPr/>
        </p:nvSpPr>
        <p:spPr>
          <a:xfrm>
            <a:off x="3608561" y="5422848"/>
            <a:ext cx="40442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3</a:t>
            </a:r>
            <a:endPar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0B0310D0-62CD-D154-3468-E6EADAD4B1A3}"/>
              </a:ext>
            </a:extLst>
          </p:cNvPr>
          <p:cNvSpPr txBox="1"/>
          <p:nvPr/>
        </p:nvSpPr>
        <p:spPr>
          <a:xfrm>
            <a:off x="6986183" y="3150742"/>
            <a:ext cx="40442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2</a:t>
            </a:r>
            <a:endPar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80947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53B0-9B50-5BA7-98B1-A4BF4B196278}"/>
            </a:ext>
          </a:extLst>
        </p:cNvPr>
        <p:cNvGrpSpPr/>
        <p:nvPr/>
      </p:nvGrpSpPr>
      <p:grpSpPr>
        <a:xfrm>
          <a:off x="0" y="0"/>
          <a:ext cx="0" cy="0"/>
          <a:chOff x="0" y="0"/>
          <a:chExt cx="0" cy="0"/>
        </a:xfrm>
      </p:grpSpPr>
      <p:sp>
        <p:nvSpPr>
          <p:cNvPr id="2" name="Google Shape;1438;p78">
            <a:extLst>
              <a:ext uri="{FF2B5EF4-FFF2-40B4-BE49-F238E27FC236}">
                <a16:creationId xmlns:a16="http://schemas.microsoft.com/office/drawing/2014/main" id="{06DD0E6C-DD51-0A92-7C30-1811EDDAED1A}"/>
              </a:ext>
            </a:extLst>
          </p:cNvPr>
          <p:cNvSpPr txBox="1"/>
          <p:nvPr/>
        </p:nvSpPr>
        <p:spPr>
          <a:xfrm>
            <a:off x="1452037" y="-1747298"/>
            <a:ext cx="7373873" cy="707846"/>
          </a:xfrm>
          <a:prstGeom prst="rect">
            <a:avLst/>
          </a:prstGeom>
          <a:noFill/>
          <a:ln>
            <a:noFill/>
          </a:ln>
        </p:spPr>
        <p:txBody>
          <a:bodyPr spcFirstLastPara="1" wrap="square" lIns="91425" tIns="45700" rIns="91425" bIns="45700" anchor="t" anchorCtr="0">
            <a:spAutoFit/>
          </a:bodyPr>
          <a:lstStyle/>
          <a:p>
            <a:pPr lvl="0" algn="r" rtl="1">
              <a:buClr>
                <a:srgbClr val="A5A5A5"/>
              </a:buClr>
              <a:buSzPts val="1800"/>
            </a:pPr>
            <a:r>
              <a:rPr lang="ar-MA" sz="2000" b="1" dirty="0">
                <a:solidFill>
                  <a:schemeClr val="bg1">
                    <a:lumMod val="65000"/>
                  </a:schemeClr>
                </a:solidFill>
                <a:latin typeface="Microsoft Uighur" panose="02000000000000000000" pitchFamily="2" charset="-78"/>
                <a:cs typeface="Microsoft Uighur" panose="02000000000000000000" pitchFamily="2" charset="-78"/>
                <a:sym typeface="Calibri"/>
              </a:rPr>
              <a:t> وقت النجمة الآن. الفائز بنجمة الاستماع والتحدث هو (هي) صديقكم (صديقتكم)............. صفقوا له (لها).</a:t>
            </a:r>
          </a:p>
          <a:p>
            <a:pPr lvl="0" algn="r" rtl="1">
              <a:buClr>
                <a:srgbClr val="A5A5A5"/>
              </a:buClr>
              <a:buSzPts val="1800"/>
            </a:pPr>
            <a:r>
              <a:rPr lang="ar-MA" sz="2000" i="1" dirty="0">
                <a:solidFill>
                  <a:schemeClr val="bg1">
                    <a:lumMod val="65000"/>
                  </a:schemeClr>
                </a:solidFill>
                <a:latin typeface="Microsoft Uighur" panose="02000000000000000000" pitchFamily="2" charset="-78"/>
                <a:cs typeface="Microsoft Uighur" panose="02000000000000000000" pitchFamily="2" charset="-78"/>
                <a:sym typeface="Calibri"/>
              </a:rPr>
              <a:t>يسجل الأستاذ اسم الفائز على لائحة. (يمكن أن تكون اللائحة معروضة على أحد جدران الفصل).</a:t>
            </a:r>
          </a:p>
        </p:txBody>
      </p:sp>
      <p:pic>
        <p:nvPicPr>
          <p:cNvPr id="29" name="Image 28">
            <a:extLst>
              <a:ext uri="{FF2B5EF4-FFF2-40B4-BE49-F238E27FC236}">
                <a16:creationId xmlns:a16="http://schemas.microsoft.com/office/drawing/2014/main" id="{B4C86E78-98E8-4706-EADE-422FB9D2D43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0" name="Image 29">
            <a:extLst>
              <a:ext uri="{FF2B5EF4-FFF2-40B4-BE49-F238E27FC236}">
                <a16:creationId xmlns:a16="http://schemas.microsoft.com/office/drawing/2014/main" id="{7FBF53B2-1D7E-0E4A-8D1A-31A2D7B748CE}"/>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31" name="Image 30">
            <a:extLst>
              <a:ext uri="{FF2B5EF4-FFF2-40B4-BE49-F238E27FC236}">
                <a16:creationId xmlns:a16="http://schemas.microsoft.com/office/drawing/2014/main" id="{20AF0864-ECEB-1E01-2590-3B61AC765D1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32" name="Image 31">
            <a:extLst>
              <a:ext uri="{FF2B5EF4-FFF2-40B4-BE49-F238E27FC236}">
                <a16:creationId xmlns:a16="http://schemas.microsoft.com/office/drawing/2014/main" id="{7F0F586E-88E9-0F6D-91A0-ECEFE0FC941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5" name="Image 34">
            <a:extLst>
              <a:ext uri="{FF2B5EF4-FFF2-40B4-BE49-F238E27FC236}">
                <a16:creationId xmlns:a16="http://schemas.microsoft.com/office/drawing/2014/main" id="{E4B98C09-0B17-29E5-2800-689DE1CC9DA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36" name="Rectangle 35">
            <a:extLst>
              <a:ext uri="{FF2B5EF4-FFF2-40B4-BE49-F238E27FC236}">
                <a16:creationId xmlns:a16="http://schemas.microsoft.com/office/drawing/2014/main" id="{8A3ADE13-28A6-EBA0-5076-DA09701793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37" name="Rectangle 36">
            <a:extLst>
              <a:ext uri="{FF2B5EF4-FFF2-40B4-BE49-F238E27FC236}">
                <a16:creationId xmlns:a16="http://schemas.microsoft.com/office/drawing/2014/main" id="{18C65063-176B-606F-2ECD-C8A9FB7E2C4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7AE0D418-9C14-9F4E-9299-EF078F550D8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39" name="Rectangle 38">
            <a:extLst>
              <a:ext uri="{FF2B5EF4-FFF2-40B4-BE49-F238E27FC236}">
                <a16:creationId xmlns:a16="http://schemas.microsoft.com/office/drawing/2014/main" id="{B9DF94DA-64F8-11FB-5335-B5E1959F1463}"/>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استـماع وتحدث</a:t>
            </a:r>
          </a:p>
        </p:txBody>
      </p:sp>
      <p:sp>
        <p:nvSpPr>
          <p:cNvPr id="40" name="Rectangle 39">
            <a:extLst>
              <a:ext uri="{FF2B5EF4-FFF2-40B4-BE49-F238E27FC236}">
                <a16:creationId xmlns:a16="http://schemas.microsoft.com/office/drawing/2014/main" id="{058EA4D9-34C8-4D21-080F-84C419932E1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5" name="Titre 15">
            <a:extLst>
              <a:ext uri="{FF2B5EF4-FFF2-40B4-BE49-F238E27FC236}">
                <a16:creationId xmlns:a16="http://schemas.microsoft.com/office/drawing/2014/main" id="{108268F7-D532-2CF2-96E6-319AA91F00B0}"/>
              </a:ext>
            </a:extLst>
          </p:cNvPr>
          <p:cNvSpPr txBox="1">
            <a:spLocks/>
          </p:cNvSpPr>
          <p:nvPr/>
        </p:nvSpPr>
        <p:spPr>
          <a:xfrm>
            <a:off x="694835" y="738000"/>
            <a:ext cx="6840000"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200" b="1" dirty="0">
                <a:latin typeface="Microsoft Uighur" panose="02000000000000000000" pitchFamily="2" charset="-78"/>
                <a:cs typeface="Microsoft Uighur" panose="02000000000000000000" pitchFamily="2" charset="-78"/>
                <a:sym typeface="Calibri"/>
              </a:rPr>
              <a:t>وقت النجمة الآن. الفائز بنجمة المشاركة بهدوء هو (هي) صديقكم (صديقتكم)........... صفقوا له (لها).</a:t>
            </a:r>
            <a:endParaRPr lang="fr-FR" sz="1800" b="1" dirty="0">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6" name="Joyful_Prize_Celebration_Animation">
            <a:hlinkClick r:id="" action="ppaction://media"/>
            <a:extLst>
              <a:ext uri="{FF2B5EF4-FFF2-40B4-BE49-F238E27FC236}">
                <a16:creationId xmlns:a16="http://schemas.microsoft.com/office/drawing/2014/main" id="{8CAA2BEB-3087-C45D-643F-DC3ECC59B663}"/>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6AC36D05-2943-AFFC-C302-7DA436DA5D89}"/>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1493438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CE41-FEEC-9491-0DA5-71307BCDD65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C457611A-7320-684C-F81A-1AE5EA58895B}"/>
              </a:ext>
            </a:extLst>
          </p:cNvPr>
          <p:cNvSpPr>
            <a:spLocks noGrp="1"/>
          </p:cNvSpPr>
          <p:nvPr>
            <p:ph type="title"/>
          </p:nvPr>
        </p:nvSpPr>
        <p:spPr>
          <a:xfrm>
            <a:off x="637196" y="1008000"/>
            <a:ext cx="7886700" cy="720000"/>
          </a:xfrm>
        </p:spPr>
        <p:txBody>
          <a:bodyPr/>
          <a:lstStyle/>
          <a:p>
            <a:r>
              <a:rPr lang="ar-MA" dirty="0"/>
              <a:t>تنظيم حصص الأسبوع</a:t>
            </a:r>
            <a:endParaRPr lang="fr-MA" dirty="0"/>
          </a:p>
        </p:txBody>
      </p:sp>
      <p:grpSp>
        <p:nvGrpSpPr>
          <p:cNvPr id="11" name="Groupe 10">
            <a:extLst>
              <a:ext uri="{FF2B5EF4-FFF2-40B4-BE49-F238E27FC236}">
                <a16:creationId xmlns:a16="http://schemas.microsoft.com/office/drawing/2014/main" id="{57CE2658-CA21-E83E-5252-F002239D073E}"/>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id="{03BB743F-C8AB-23D6-06EE-344CFF115A5F}"/>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rganigramme : Terminateur 12">
              <a:extLst>
                <a:ext uri="{FF2B5EF4-FFF2-40B4-BE49-F238E27FC236}">
                  <a16:creationId xmlns:a16="http://schemas.microsoft.com/office/drawing/2014/main" id="{552710A4-5C08-F139-B434-DCB40E406389}"/>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3 - </a:t>
              </a:r>
            </a:p>
          </p:txBody>
        </p:sp>
      </p:grpSp>
      <p:grpSp>
        <p:nvGrpSpPr>
          <p:cNvPr id="17" name="Groupe 16">
            <a:extLst>
              <a:ext uri="{FF2B5EF4-FFF2-40B4-BE49-F238E27FC236}">
                <a16:creationId xmlns:a16="http://schemas.microsoft.com/office/drawing/2014/main" id="{591666A1-FD43-165C-4D4D-2AB1E5289646}"/>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B9037693-DB46-89FF-2955-B70DAC6A1724}"/>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rganigramme : Terminateur 18">
              <a:extLst>
                <a:ext uri="{FF2B5EF4-FFF2-40B4-BE49-F238E27FC236}">
                  <a16:creationId xmlns:a16="http://schemas.microsoft.com/office/drawing/2014/main" id="{39FEDF2F-9A91-9E1F-CE58-3A773D210A9A}"/>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20" name="Groupe 19">
            <a:extLst>
              <a:ext uri="{FF2B5EF4-FFF2-40B4-BE49-F238E27FC236}">
                <a16:creationId xmlns:a16="http://schemas.microsoft.com/office/drawing/2014/main" id="{0B9A4D98-C7AB-CFDC-8C5F-3CF6D60447B2}"/>
              </a:ext>
            </a:extLst>
          </p:cNvPr>
          <p:cNvGrpSpPr/>
          <p:nvPr/>
        </p:nvGrpSpPr>
        <p:grpSpPr>
          <a:xfrm flipH="1">
            <a:off x="628649" y="3482113"/>
            <a:ext cx="3780000" cy="1332000"/>
            <a:chOff x="628649" y="3482113"/>
            <a:chExt cx="3780000" cy="1332000"/>
          </a:xfrm>
        </p:grpSpPr>
        <p:sp>
          <p:nvSpPr>
            <p:cNvPr id="21" name="Rectangle : coins arrondis 20">
              <a:extLst>
                <a:ext uri="{FF2B5EF4-FFF2-40B4-BE49-F238E27FC236}">
                  <a16:creationId xmlns:a16="http://schemas.microsoft.com/office/drawing/2014/main" id="{FB9D134F-B08A-AD59-ADF8-20CF6643F522}"/>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rganigramme : Terminateur 21">
              <a:extLst>
                <a:ext uri="{FF2B5EF4-FFF2-40B4-BE49-F238E27FC236}">
                  <a16:creationId xmlns:a16="http://schemas.microsoft.com/office/drawing/2014/main" id="{A3E44CB0-0E44-3BF9-6CAD-42FB6CCC8217}"/>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 </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5 -</a:t>
              </a:r>
            </a:p>
          </p:txBody>
        </p:sp>
      </p:grpSp>
      <p:grpSp>
        <p:nvGrpSpPr>
          <p:cNvPr id="23" name="Groupe 22">
            <a:extLst>
              <a:ext uri="{FF2B5EF4-FFF2-40B4-BE49-F238E27FC236}">
                <a16:creationId xmlns:a16="http://schemas.microsoft.com/office/drawing/2014/main" id="{9E3A479A-EEFB-F915-EA6D-0DD2483EFFC9}"/>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88207185-0779-F740-8062-E613F545AF84}"/>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rganigramme : Terminateur 24">
              <a:extLst>
                <a:ext uri="{FF2B5EF4-FFF2-40B4-BE49-F238E27FC236}">
                  <a16:creationId xmlns:a16="http://schemas.microsoft.com/office/drawing/2014/main" id="{D1A78702-1C85-B8FA-B6E7-487DC548638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1 - </a:t>
              </a:r>
            </a:p>
          </p:txBody>
        </p:sp>
      </p:grpSp>
      <p:grpSp>
        <p:nvGrpSpPr>
          <p:cNvPr id="27" name="Groupe 26">
            <a:extLst>
              <a:ext uri="{FF2B5EF4-FFF2-40B4-BE49-F238E27FC236}">
                <a16:creationId xmlns:a16="http://schemas.microsoft.com/office/drawing/2014/main" id="{EF2217A3-3DCE-8FA8-DC5D-88309677DB89}"/>
              </a:ext>
            </a:extLst>
          </p:cNvPr>
          <p:cNvGrpSpPr/>
          <p:nvPr/>
        </p:nvGrpSpPr>
        <p:grpSpPr>
          <a:xfrm flipH="1">
            <a:off x="648000" y="1944000"/>
            <a:ext cx="3780000" cy="1332000"/>
            <a:chOff x="648000" y="1944000"/>
            <a:chExt cx="3780000" cy="1332000"/>
          </a:xfrm>
        </p:grpSpPr>
        <p:sp>
          <p:nvSpPr>
            <p:cNvPr id="28" name="Rectangle : coins arrondis 27">
              <a:extLst>
                <a:ext uri="{FF2B5EF4-FFF2-40B4-BE49-F238E27FC236}">
                  <a16:creationId xmlns:a16="http://schemas.microsoft.com/office/drawing/2014/main" id="{C6B37890-08DD-96EB-59EC-CFAE5575D3E5}"/>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Organigramme : Terminateur 28">
              <a:extLst>
                <a:ext uri="{FF2B5EF4-FFF2-40B4-BE49-F238E27FC236}">
                  <a16:creationId xmlns:a16="http://schemas.microsoft.com/office/drawing/2014/main" id="{B87D9F6C-1632-01E4-480B-407F5A63DD4A}"/>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4 - </a:t>
              </a:r>
            </a:p>
          </p:txBody>
        </p:sp>
      </p:grpSp>
      <p:sp>
        <p:nvSpPr>
          <p:cNvPr id="30" name="Espace réservé du texte 25">
            <a:extLst>
              <a:ext uri="{FF2B5EF4-FFF2-40B4-BE49-F238E27FC236}">
                <a16:creationId xmlns:a16="http://schemas.microsoft.com/office/drawing/2014/main" id="{ECA8D43B-AB0F-7528-D9B6-BC3E1FED1511}"/>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 </a:t>
            </a:r>
            <a:r>
              <a:rPr lang="ar-MA" dirty="0"/>
              <a:t> حرف السين مع التنوين</a:t>
            </a:r>
            <a:endParaRPr lang="tzm-Arab-MA" dirty="0"/>
          </a:p>
          <a:p>
            <a:pPr marL="266700" indent="-266700">
              <a:lnSpc>
                <a:spcPct val="100000"/>
              </a:lnSpc>
              <a:spcBef>
                <a:spcPts val="300"/>
              </a:spcBef>
              <a:buClrTx/>
              <a:buFont typeface="Wingdings" panose="05000000000000000000" pitchFamily="2" charset="2"/>
              <a:buChar char="m"/>
            </a:pPr>
            <a:r>
              <a:rPr lang="ar-MA" dirty="0"/>
              <a:t>رسم الحرف مع التنوين - </a:t>
            </a:r>
            <a:r>
              <a:rPr lang="tzm-Arab-MA" dirty="0"/>
              <a:t>نقل</a:t>
            </a:r>
          </a:p>
        </p:txBody>
      </p:sp>
      <p:sp>
        <p:nvSpPr>
          <p:cNvPr id="31" name="Espace réservé du texte 25">
            <a:extLst>
              <a:ext uri="{FF2B5EF4-FFF2-40B4-BE49-F238E27FC236}">
                <a16:creationId xmlns:a16="http://schemas.microsoft.com/office/drawing/2014/main" id="{2A11E91D-DD7F-4D68-6766-CCE041A224AC}"/>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tzm-Arab-MA" dirty="0"/>
              <a:t>معجم</a:t>
            </a:r>
          </a:p>
          <a:p>
            <a:pPr marL="266700" indent="-266700">
              <a:lnSpc>
                <a:spcPct val="100000"/>
              </a:lnSpc>
              <a:spcBef>
                <a:spcPts val="0"/>
              </a:spcBef>
              <a:buClrTx/>
              <a:buFont typeface="Wingdings" panose="05000000000000000000" pitchFamily="2" charset="2"/>
              <a:buChar char="m"/>
            </a:pPr>
            <a:r>
              <a:rPr lang="tzm-Arab-MA" dirty="0"/>
              <a:t>استماع وتحدث</a:t>
            </a:r>
          </a:p>
          <a:p>
            <a:pPr marL="266700" indent="-266700">
              <a:lnSpc>
                <a:spcPct val="100000"/>
              </a:lnSpc>
              <a:spcBef>
                <a:spcPts val="0"/>
              </a:spcBef>
              <a:buClrTx/>
              <a:buFont typeface="Wingdings" panose="05000000000000000000" pitchFamily="2" charset="2"/>
              <a:buChar char="m"/>
            </a:pPr>
            <a:r>
              <a:rPr lang="tzm-Arab-MA" dirty="0"/>
              <a:t>قراءة : </a:t>
            </a:r>
            <a:r>
              <a:rPr lang="ar-MA" dirty="0"/>
              <a:t> حرف الباء مع الحركات القصيرة والطويلة</a:t>
            </a:r>
            <a:endParaRPr lang="tzm-Arab-MA" dirty="0"/>
          </a:p>
          <a:p>
            <a:pPr marL="266700" indent="-266700">
              <a:lnSpc>
                <a:spcPct val="100000"/>
              </a:lnSpc>
              <a:spcBef>
                <a:spcPts val="0"/>
              </a:spcBef>
              <a:buClrTx/>
              <a:buFont typeface="Wingdings" panose="05000000000000000000" pitchFamily="2" charset="2"/>
              <a:buChar char="m"/>
            </a:pPr>
            <a:r>
              <a:rPr lang="tzm-Arab-MA" dirty="0"/>
              <a:t>خط : رسم الحرف منفردا</a:t>
            </a:r>
            <a:r>
              <a:rPr lang="ar-MA" dirty="0"/>
              <a:t> ومع الحركات القصيرة والطويلة</a:t>
            </a:r>
            <a:endParaRPr lang="tzm-Arab-MA" dirty="0"/>
          </a:p>
        </p:txBody>
      </p:sp>
      <p:sp>
        <p:nvSpPr>
          <p:cNvPr id="32" name="Espace réservé du texte 25">
            <a:extLst>
              <a:ext uri="{FF2B5EF4-FFF2-40B4-BE49-F238E27FC236}">
                <a16:creationId xmlns:a16="http://schemas.microsoft.com/office/drawing/2014/main" id="{AAFE7851-E2D3-68F1-0F59-D7AEBD4371E4}"/>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 دمج</a:t>
            </a:r>
          </a:p>
          <a:p>
            <a:pPr marL="266700" indent="-266700">
              <a:lnSpc>
                <a:spcPct val="100000"/>
              </a:lnSpc>
              <a:spcBef>
                <a:spcPts val="300"/>
              </a:spcBef>
              <a:buClrTx/>
              <a:buFont typeface="Wingdings" panose="05000000000000000000" pitchFamily="2" charset="2"/>
              <a:buChar char="m"/>
            </a:pPr>
            <a:r>
              <a:rPr lang="tzm-Arab-MA" dirty="0"/>
              <a:t>إملاء</a:t>
            </a:r>
          </a:p>
        </p:txBody>
      </p:sp>
      <p:sp>
        <p:nvSpPr>
          <p:cNvPr id="33" name="Espace réservé du texte 25">
            <a:extLst>
              <a:ext uri="{FF2B5EF4-FFF2-40B4-BE49-F238E27FC236}">
                <a16:creationId xmlns:a16="http://schemas.microsoft.com/office/drawing/2014/main" id="{F995977D-D080-F8DC-1765-C92BA2C1448F}"/>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 </a:t>
            </a:r>
            <a:r>
              <a:rPr lang="ar-MA" dirty="0"/>
              <a:t> حرف الباء مع التنوين</a:t>
            </a:r>
            <a:endParaRPr lang="tzm-Arab-MA" dirty="0"/>
          </a:p>
          <a:p>
            <a:pPr marL="266700" indent="-266700">
              <a:lnSpc>
                <a:spcPct val="100000"/>
              </a:lnSpc>
              <a:spcBef>
                <a:spcPts val="300"/>
              </a:spcBef>
              <a:buClrTx/>
              <a:buFont typeface="Wingdings" panose="05000000000000000000" pitchFamily="2" charset="2"/>
              <a:buChar char="m"/>
            </a:pPr>
            <a:r>
              <a:rPr lang="tzm-Arab-MA" dirty="0"/>
              <a:t>خط : رسم الحرف مع </a:t>
            </a:r>
            <a:r>
              <a:rPr lang="ar-MA" dirty="0"/>
              <a:t>التنوين</a:t>
            </a:r>
            <a:endParaRPr lang="tzm-Arab-MA" dirty="0"/>
          </a:p>
        </p:txBody>
      </p:sp>
      <p:sp>
        <p:nvSpPr>
          <p:cNvPr id="35" name="Espace réservé du texte 25">
            <a:extLst>
              <a:ext uri="{FF2B5EF4-FFF2-40B4-BE49-F238E27FC236}">
                <a16:creationId xmlns:a16="http://schemas.microsoft.com/office/drawing/2014/main" id="{3EF57EB2-92EA-D577-5182-804203EE8AEF}"/>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 </a:t>
            </a:r>
            <a:r>
              <a:rPr lang="ar-MA" dirty="0"/>
              <a:t> حرف السين مع الحركات القصيرة والطويلة</a:t>
            </a:r>
            <a:endParaRPr lang="tzm-Arab-MA" dirty="0"/>
          </a:p>
          <a:p>
            <a:pPr marL="266700" indent="-266700">
              <a:lnSpc>
                <a:spcPct val="100000"/>
              </a:lnSpc>
              <a:spcBef>
                <a:spcPts val="300"/>
              </a:spcBef>
              <a:buClrTx/>
              <a:buFont typeface="Wingdings" panose="05000000000000000000" pitchFamily="2" charset="2"/>
              <a:buChar char="m"/>
            </a:pPr>
            <a:r>
              <a:rPr lang="tzm-Arab-MA" dirty="0"/>
              <a:t>خط : رسم الحرف مع الحركات </a:t>
            </a:r>
            <a:r>
              <a:rPr lang="ar-MA" dirty="0"/>
              <a:t>القصيرة و</a:t>
            </a:r>
            <a:r>
              <a:rPr lang="tzm-Arab-MA" dirty="0"/>
              <a:t>الطويلة</a:t>
            </a:r>
          </a:p>
        </p:txBody>
      </p:sp>
      <p:pic>
        <p:nvPicPr>
          <p:cNvPr id="2" name="Image 1" descr="Une image contenant Rectangle, conception&#10;&#10;Le contenu généré par l’IA peut être incorrect.">
            <a:extLst>
              <a:ext uri="{FF2B5EF4-FFF2-40B4-BE49-F238E27FC236}">
                <a16:creationId xmlns:a16="http://schemas.microsoft.com/office/drawing/2014/main" id="{B394A7D7-EDA0-D582-42DC-F0D1DB6E2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7229" y="4993276"/>
            <a:ext cx="3831420" cy="1362012"/>
          </a:xfrm>
          <a:prstGeom prst="rect">
            <a:avLst/>
          </a:prstGeom>
        </p:spPr>
      </p:pic>
      <p:sp>
        <p:nvSpPr>
          <p:cNvPr id="3" name="Espace réservé du texte 5">
            <a:extLst>
              <a:ext uri="{FF2B5EF4-FFF2-40B4-BE49-F238E27FC236}">
                <a16:creationId xmlns:a16="http://schemas.microsoft.com/office/drawing/2014/main" id="{BA90E6FB-8CC9-826B-0174-4723655A6D27}"/>
              </a:ext>
            </a:extLst>
          </p:cNvPr>
          <p:cNvSpPr txBox="1">
            <a:spLocks/>
          </p:cNvSpPr>
          <p:nvPr/>
        </p:nvSpPr>
        <p:spPr>
          <a:xfrm>
            <a:off x="757652" y="546245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dirty="0">
                <a:solidFill>
                  <a:srgbClr val="424D7B"/>
                </a:solidFill>
              </a:rPr>
              <a:t>استماع وتحدث</a:t>
            </a:r>
          </a:p>
          <a:p>
            <a:pPr algn="r" rtl="1">
              <a:spcBef>
                <a:spcPts val="0"/>
              </a:spcBef>
              <a:buClr>
                <a:srgbClr val="424D7B"/>
              </a:buClr>
            </a:pPr>
            <a:r>
              <a:rPr lang="ar-MA" dirty="0">
                <a:solidFill>
                  <a:srgbClr val="424D7B"/>
                </a:solidFill>
              </a:rPr>
              <a:t>قراءة :أراجع ما تعلمته</a:t>
            </a:r>
          </a:p>
          <a:p>
            <a:pPr algn="r" rtl="1">
              <a:spcBef>
                <a:spcPts val="0"/>
              </a:spcBef>
              <a:buClr>
                <a:srgbClr val="424D7B"/>
              </a:buClr>
            </a:pPr>
            <a:r>
              <a:rPr lang="ar-MA" dirty="0">
                <a:solidFill>
                  <a:srgbClr val="424D7B"/>
                </a:solidFill>
              </a:rPr>
              <a:t>إنتاج كتابي</a:t>
            </a:r>
          </a:p>
        </p:txBody>
      </p:sp>
      <p:sp>
        <p:nvSpPr>
          <p:cNvPr id="4" name="Organigramme : Terminateur 3">
            <a:extLst>
              <a:ext uri="{FF2B5EF4-FFF2-40B4-BE49-F238E27FC236}">
                <a16:creationId xmlns:a16="http://schemas.microsoft.com/office/drawing/2014/main" id="{427005E6-B6B9-7A50-B0EB-9D0ED6690F1B}"/>
              </a:ext>
            </a:extLst>
          </p:cNvPr>
          <p:cNvSpPr/>
          <p:nvPr/>
        </p:nvSpPr>
        <p:spPr>
          <a:xfrm>
            <a:off x="2917910" y="499327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sz="1600" b="1" dirty="0">
                <a:solidFill>
                  <a:srgbClr val="474F71"/>
                </a:solidFill>
                <a:latin typeface="Dosis ExtraBold" pitchFamily="2" charset="0"/>
              </a:rPr>
              <a:t>اليوم</a:t>
            </a:r>
            <a:r>
              <a:rPr lang="fr-MA" sz="1600" b="1" dirty="0">
                <a:solidFill>
                  <a:srgbClr val="474F71"/>
                </a:solidFill>
                <a:latin typeface="Arial" panose="020B0604020202020204" pitchFamily="34" charset="0"/>
                <a:cs typeface="Arial" panose="020B0604020202020204" pitchFamily="34" charset="0"/>
              </a:rPr>
              <a:t> 6 - </a:t>
            </a:r>
            <a:endParaRPr lang="ar-MA" sz="1600" b="1" dirty="0">
              <a:solidFill>
                <a:srgbClr val="474F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315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FE91F-8554-B46E-8D76-2F2993AEBE9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0468EAB-CFA9-17D5-104E-DC4D695CCCC8}"/>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cs typeface="Microsoft Uighur" panose="02000000000000000000" pitchFamily="2" charset="-78"/>
              </a:rPr>
              <a:t>قفوا، سنردد أنشودة.</a:t>
            </a:r>
            <a:endParaRPr lang="fr-FR" sz="2400" i="1" dirty="0"/>
          </a:p>
        </p:txBody>
      </p:sp>
      <p:pic>
        <p:nvPicPr>
          <p:cNvPr id="2" name="Image 1">
            <a:extLst>
              <a:ext uri="{FF2B5EF4-FFF2-40B4-BE49-F238E27FC236}">
                <a16:creationId xmlns:a16="http://schemas.microsoft.com/office/drawing/2014/main" id="{CAD43972-7D2F-F3A7-FBA9-FE65E8005C7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3ECCF202-3160-DC72-FDAB-CA16219C305C}"/>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9FCB687B-BD9D-B51A-8F3A-88278CC927B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80433A67-9C1D-DC43-EA51-20C86C91EE2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7" name="Image 6">
            <a:extLst>
              <a:ext uri="{FF2B5EF4-FFF2-40B4-BE49-F238E27FC236}">
                <a16:creationId xmlns:a16="http://schemas.microsoft.com/office/drawing/2014/main" id="{AB374DD6-0DCD-87B0-DDA5-C23A79E5274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13DDF3A3-168E-4DD2-60B9-659BA95FD78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2" name="Rectangle 11">
            <a:extLst>
              <a:ext uri="{FF2B5EF4-FFF2-40B4-BE49-F238E27FC236}">
                <a16:creationId xmlns:a16="http://schemas.microsoft.com/office/drawing/2014/main" id="{0374615D-8BA8-3E20-563A-9E0C7E193E4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5C089E2-500B-718C-AF26-C464802811E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4" name="Rectangle 13">
            <a:extLst>
              <a:ext uri="{FF2B5EF4-FFF2-40B4-BE49-F238E27FC236}">
                <a16:creationId xmlns:a16="http://schemas.microsoft.com/office/drawing/2014/main" id="{5FB95E91-F92C-419B-FEE6-0977553ACA9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EEB54147-FAA6-10C1-65A1-A0B0FEE0EFA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25" name="Espace réservé pour une image  24" descr="Une image contenant capture d’écran, Graphique, Bleu électrique, conception&#10;&#10;Le contenu généré par l’IA peut être incorrect.">
            <a:extLst>
              <a:ext uri="{FF2B5EF4-FFF2-40B4-BE49-F238E27FC236}">
                <a16:creationId xmlns:a16="http://schemas.microsoft.com/office/drawing/2014/main" id="{386F54EE-31C4-B409-E2E7-8150CE385D38}"/>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96" b="96"/>
          <a:stretch>
            <a:fillRect/>
          </a:stretch>
        </p:blipFill>
        <p:spPr/>
      </p:pic>
      <p:pic>
        <p:nvPicPr>
          <p:cNvPr id="4" name="Image 3" descr="Une image contenant noir, obscurité&#10;&#10;Le contenu généré par l’IA peut être incorrect.">
            <a:extLst>
              <a:ext uri="{FF2B5EF4-FFF2-40B4-BE49-F238E27FC236}">
                <a16:creationId xmlns:a16="http://schemas.microsoft.com/office/drawing/2014/main" id="{4290ED3B-A4AE-4C0D-2D87-6633DD10F6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pic>
        <p:nvPicPr>
          <p:cNvPr id="15" name="FINALE -  أَرْسُمُ مَامَا أَرْسُمُ بَابَا بِالْأَلْوَانْ V2-1080p-251021">
            <a:hlinkClick r:id="" action="ppaction://media"/>
            <a:extLst>
              <a:ext uri="{FF2B5EF4-FFF2-40B4-BE49-F238E27FC236}">
                <a16:creationId xmlns:a16="http://schemas.microsoft.com/office/drawing/2014/main" id="{BAF0077D-FA74-EB37-266C-9ABE2BFAEAD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a:ln>
            <a:noFill/>
          </a:ln>
          <a:effectLst>
            <a:softEdge rad="112500"/>
          </a:effectLst>
        </p:spPr>
      </p:pic>
    </p:spTree>
    <p:extLst>
      <p:ext uri="{BB962C8B-B14F-4D97-AF65-F5344CB8AC3E}">
        <p14:creationId xmlns:p14="http://schemas.microsoft.com/office/powerpoint/2010/main" val="2345221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31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15"/>
                </p:tgtEl>
              </p:cMediaNode>
            </p:video>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12776" y="3014118"/>
            <a:ext cx="5133159"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أراجع ما تعلمته</a:t>
            </a:r>
            <a:r>
              <a:rPr lang="ar-MA" sz="2800" b="1" dirty="0">
                <a:cs typeface="Microsoft Uighur" panose="02000000000000000000" pitchFamily="2" charset="-78"/>
                <a:sym typeface="Arial"/>
              </a:rPr>
              <a:t>:  قراءة مقاطع وكلمات وجمل تتضمن الحروف المقدمة. </a:t>
            </a:r>
            <a:endPar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6419087" y="1777877"/>
            <a:ext cx="752129"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قراءة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3</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3" name="Espace réservé pour une image  20">
            <a:extLst>
              <a:ext uri="{FF2B5EF4-FFF2-40B4-BE49-F238E27FC236}">
                <a16:creationId xmlns:a16="http://schemas.microsoft.com/office/drawing/2014/main" id="{ACC47E1C-99CB-DF26-9683-F5D7AA25AEA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26" r="-7526"/>
          <a:stretch>
            <a:fillRect/>
          </a:stretch>
        </p:blipFill>
        <p:spPr>
          <a:xfrm>
            <a:off x="958401" y="1715170"/>
            <a:ext cx="646332" cy="646332"/>
          </a:xfrm>
          <a:prstGeom prst="rect">
            <a:avLst/>
          </a:prstGeom>
        </p:spPr>
      </p:pic>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440E1E50-2302-E7DD-70DC-6D50DB85D1EF}"/>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sym typeface="Calibri"/>
              </a:rPr>
              <a:t>تعلمنا كيف نقرأ مقاطع وكلمات تتضمن حرفي الباء والسين، اليوم سنراجع ما تعلمناه. </a:t>
            </a:r>
            <a:endParaRPr lang="fr-FR" sz="2400" b="1" dirty="0">
              <a:latin typeface="Microsoft Uighur" panose="02000000000000000000" pitchFamily="2" charset="-78"/>
              <a:cs typeface="Microsoft Uighur" panose="02000000000000000000" pitchFamily="2" charset="-78"/>
            </a:endParaRPr>
          </a:p>
        </p:txBody>
      </p:sp>
      <p:pic>
        <p:nvPicPr>
          <p:cNvPr id="10" name="Image 9">
            <a:extLst>
              <a:ext uri="{FF2B5EF4-FFF2-40B4-BE49-F238E27FC236}">
                <a16:creationId xmlns:a16="http://schemas.microsoft.com/office/drawing/2014/main" id="{E8E2EC55-3F79-7867-E1C8-DAEC7A635CA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7BAECABF-BFCF-2BA5-5DA9-1892085CEC4A}"/>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2450B81C-7251-0316-D86F-446264D79A0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6" name="Image 15">
            <a:extLst>
              <a:ext uri="{FF2B5EF4-FFF2-40B4-BE49-F238E27FC236}">
                <a16:creationId xmlns:a16="http://schemas.microsoft.com/office/drawing/2014/main" id="{E92882A3-2B83-41A2-E616-26E3559AF85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3C07A0BC-D356-B451-FC2B-64CBDA31644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Rectangle 17">
            <a:extLst>
              <a:ext uri="{FF2B5EF4-FFF2-40B4-BE49-F238E27FC236}">
                <a16:creationId xmlns:a16="http://schemas.microsoft.com/office/drawing/2014/main" id="{BADE251C-55E7-C3A3-CDC6-48D4C512F0D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 name="Rectangle 1">
            <a:extLst>
              <a:ext uri="{FF2B5EF4-FFF2-40B4-BE49-F238E27FC236}">
                <a16:creationId xmlns:a16="http://schemas.microsoft.com/office/drawing/2014/main" id="{ED99D4C2-6269-9665-863B-114BC22B0895}"/>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55D083FB-6DCF-22DE-6142-DB23FAC4CF31}"/>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1" name="Rectangle 20">
            <a:extLst>
              <a:ext uri="{FF2B5EF4-FFF2-40B4-BE49-F238E27FC236}">
                <a16:creationId xmlns:a16="http://schemas.microsoft.com/office/drawing/2014/main" id="{70CB1743-6DE9-DBCA-0367-4AF8B586573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2" name="Rectangle 21">
            <a:extLst>
              <a:ext uri="{FF2B5EF4-FFF2-40B4-BE49-F238E27FC236}">
                <a16:creationId xmlns:a16="http://schemas.microsoft.com/office/drawing/2014/main" id="{EE4837D6-9E7A-4DF6-A53B-FE1CBEA4965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id="{9CC57E60-7065-E9B8-18E7-1D3777C41ED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19" name="Google Shape;2404;p107">
            <a:extLst>
              <a:ext uri="{FF2B5EF4-FFF2-40B4-BE49-F238E27FC236}">
                <a16:creationId xmlns:a16="http://schemas.microsoft.com/office/drawing/2014/main" id="{05827507-EE83-DA1D-5346-8514890764C7}"/>
              </a:ext>
            </a:extLst>
          </p:cNvPr>
          <p:cNvSpPr/>
          <p:nvPr/>
        </p:nvSpPr>
        <p:spPr>
          <a:xfrm>
            <a:off x="4971319" y="277106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a:r>
              <a:rPr lang="ar-MA" sz="16600" b="1" dirty="0">
                <a:solidFill>
                  <a:srgbClr val="C00000"/>
                </a:solidFill>
                <a:latin typeface="Microsoft Uighur" panose="02000000000000000000" pitchFamily="2" charset="-78"/>
                <a:cs typeface="Microsoft Uighur" panose="02000000000000000000" pitchFamily="2" charset="-78"/>
                <a:sym typeface="Calibri"/>
              </a:rPr>
              <a:t>ب</a:t>
            </a:r>
            <a:endParaRPr sz="16600" dirty="0">
              <a:solidFill>
                <a:srgbClr val="C00000"/>
              </a:solidFill>
              <a:latin typeface="Microsoft Uighur" panose="02000000000000000000" pitchFamily="2" charset="-78"/>
              <a:cs typeface="Microsoft Uighur" panose="02000000000000000000" pitchFamily="2" charset="-78"/>
              <a:sym typeface="Calibri"/>
            </a:endParaRPr>
          </a:p>
        </p:txBody>
      </p:sp>
      <p:sp>
        <p:nvSpPr>
          <p:cNvPr id="23" name="Google Shape;2404;p107">
            <a:extLst>
              <a:ext uri="{FF2B5EF4-FFF2-40B4-BE49-F238E27FC236}">
                <a16:creationId xmlns:a16="http://schemas.microsoft.com/office/drawing/2014/main" id="{1910A173-E372-47A8-4D09-6A0E85A80AD0}"/>
              </a:ext>
            </a:extLst>
          </p:cNvPr>
          <p:cNvSpPr/>
          <p:nvPr/>
        </p:nvSpPr>
        <p:spPr>
          <a:xfrm>
            <a:off x="2038293" y="277106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6600" dirty="0">
                <a:solidFill>
                  <a:srgbClr val="C00000"/>
                </a:solidFill>
                <a:latin typeface="Microsoft Uighur" panose="02000000000000000000" pitchFamily="2" charset="-78"/>
                <a:cs typeface="Microsoft Uighur" panose="02000000000000000000" pitchFamily="2" charset="-78"/>
                <a:sym typeface="Calibri"/>
              </a:rPr>
              <a:t>س</a:t>
            </a:r>
            <a:endParaRPr sz="16600" dirty="0">
              <a:solidFill>
                <a:srgbClr val="C00000"/>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6418026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78CA-93CE-0287-816F-516C6E9B40C5}"/>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83EA1A89-603D-3905-3B55-DD06FCD9E99B}"/>
              </a:ext>
            </a:extLst>
          </p:cNvPr>
          <p:cNvSpPr>
            <a:spLocks noGrp="1"/>
          </p:cNvSpPr>
          <p:nvPr>
            <p:ph type="title"/>
          </p:nvPr>
        </p:nvSpPr>
        <p:spPr/>
        <p:txBody>
          <a:bodyPr>
            <a:normAutofit fontScale="90000"/>
          </a:bodyPr>
          <a:lstStyle/>
          <a:p>
            <a:r>
              <a:rPr lang="ar-MA" sz="2400" b="1" dirty="0">
                <a:latin typeface="Microsoft Uighur" panose="02000000000000000000" pitchFamily="2" charset="-78"/>
                <a:cs typeface="Microsoft Uighur" panose="02000000000000000000" pitchFamily="2" charset="-78"/>
                <a:sym typeface="Calibri"/>
              </a:rPr>
              <a:t>قبل ذلك، خذوا الألواح سأملي عليك بعض المقاطع.</a:t>
            </a:r>
            <a:br>
              <a:rPr lang="ar-MA" sz="2400" b="1" dirty="0">
                <a:latin typeface="Microsoft Uighur" panose="02000000000000000000" pitchFamily="2" charset="-78"/>
                <a:cs typeface="Microsoft Uighur" panose="02000000000000000000" pitchFamily="2" charset="-78"/>
                <a:sym typeface="Calibri"/>
              </a:rPr>
            </a:br>
            <a:r>
              <a:rPr lang="ar-MA" sz="2000" i="1" dirty="0">
                <a:latin typeface="Microsoft Uighur" panose="02000000000000000000" pitchFamily="2" charset="-78"/>
                <a:cs typeface="Microsoft Uighur" panose="02000000000000000000" pitchFamily="2" charset="-78"/>
                <a:sym typeface="Calibri"/>
              </a:rPr>
              <a:t>يملي الأستاذ على المتعلمين المقاطع التالية</a:t>
            </a:r>
            <a:r>
              <a:rPr lang="ar-MA" sz="2400" i="1" dirty="0">
                <a:latin typeface="Microsoft Uighur" panose="02000000000000000000" pitchFamily="2" charset="-78"/>
                <a:cs typeface="Microsoft Uighur" panose="02000000000000000000" pitchFamily="2" charset="-78"/>
                <a:sym typeface="Calibri"/>
              </a:rPr>
              <a:t>: </a:t>
            </a:r>
            <a:r>
              <a:rPr lang="ar-MA" sz="1300" i="1" dirty="0">
                <a:latin typeface="Microsoft Uighur" panose="02000000000000000000" pitchFamily="2" charset="-78"/>
                <a:cs typeface="Microsoft Uighur" panose="02000000000000000000" pitchFamily="2" charset="-78"/>
                <a:sym typeface="Calibri"/>
              </a:rPr>
              <a:t>بَـ – با - سٌ</a:t>
            </a:r>
            <a:endParaRPr lang="fr-FR" sz="1300" i="1" dirty="0">
              <a:latin typeface="Microsoft Uighur" panose="02000000000000000000" pitchFamily="2" charset="-78"/>
              <a:cs typeface="Microsoft Uighur" panose="02000000000000000000" pitchFamily="2" charset="-78"/>
            </a:endParaRPr>
          </a:p>
        </p:txBody>
      </p:sp>
      <p:pic>
        <p:nvPicPr>
          <p:cNvPr id="10" name="Image 9">
            <a:extLst>
              <a:ext uri="{FF2B5EF4-FFF2-40B4-BE49-F238E27FC236}">
                <a16:creationId xmlns:a16="http://schemas.microsoft.com/office/drawing/2014/main" id="{BDC70CC7-C897-8897-ACAE-44FBD0019B4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5A757170-3184-9F8A-09EF-7E299AA33080}"/>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5" name="Image 14">
            <a:extLst>
              <a:ext uri="{FF2B5EF4-FFF2-40B4-BE49-F238E27FC236}">
                <a16:creationId xmlns:a16="http://schemas.microsoft.com/office/drawing/2014/main" id="{66F209DE-F2D3-5930-638D-3518C319E7F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6" name="Image 15">
            <a:extLst>
              <a:ext uri="{FF2B5EF4-FFF2-40B4-BE49-F238E27FC236}">
                <a16:creationId xmlns:a16="http://schemas.microsoft.com/office/drawing/2014/main" id="{8AF442B2-2069-D12E-6629-8C99BED4705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7" name="Image 16">
            <a:extLst>
              <a:ext uri="{FF2B5EF4-FFF2-40B4-BE49-F238E27FC236}">
                <a16:creationId xmlns:a16="http://schemas.microsoft.com/office/drawing/2014/main" id="{78F10D4D-384C-6524-6D57-E23AA91274F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Rectangle 17">
            <a:extLst>
              <a:ext uri="{FF2B5EF4-FFF2-40B4-BE49-F238E27FC236}">
                <a16:creationId xmlns:a16="http://schemas.microsoft.com/office/drawing/2014/main" id="{C4CD7CE8-2D69-CB1A-B1AB-A854273CDE6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 name="Rectangle 1">
            <a:extLst>
              <a:ext uri="{FF2B5EF4-FFF2-40B4-BE49-F238E27FC236}">
                <a16:creationId xmlns:a16="http://schemas.microsoft.com/office/drawing/2014/main" id="{D2067973-044A-FCDD-93B9-DE3EAEA9020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A4C5CF81-0D1E-26E9-C0AD-ACF404960CE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1" name="Rectangle 20">
            <a:extLst>
              <a:ext uri="{FF2B5EF4-FFF2-40B4-BE49-F238E27FC236}">
                <a16:creationId xmlns:a16="http://schemas.microsoft.com/office/drawing/2014/main" id="{4BF802F9-7D07-0911-30F1-218938E5575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2" name="Rectangle 21">
            <a:extLst>
              <a:ext uri="{FF2B5EF4-FFF2-40B4-BE49-F238E27FC236}">
                <a16:creationId xmlns:a16="http://schemas.microsoft.com/office/drawing/2014/main" id="{E4BF2935-AFCA-6716-8E2E-7E0C83CBC57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id="{8F6E2740-E106-92CC-4F1A-265B8CF92C8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4" name="Image 3" descr="Une image contenant capture d’écran, Rectangle, carré&#10;&#10;Le contenu généré par l’IA peut être incorrect.">
            <a:extLst>
              <a:ext uri="{FF2B5EF4-FFF2-40B4-BE49-F238E27FC236}">
                <a16:creationId xmlns:a16="http://schemas.microsoft.com/office/drawing/2014/main" id="{F10F8504-A25D-4BA1-9B20-6E889A737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2353" y="2043404"/>
            <a:ext cx="3396342" cy="3396342"/>
          </a:xfrm>
          <a:prstGeom prst="rect">
            <a:avLst/>
          </a:prstGeom>
        </p:spPr>
      </p:pic>
    </p:spTree>
    <p:extLst>
      <p:ext uri="{BB962C8B-B14F-4D97-AF65-F5344CB8AC3E}">
        <p14:creationId xmlns:p14="http://schemas.microsoft.com/office/powerpoint/2010/main" val="363224614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81B42-C64B-2546-A798-F45854AEE10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2B5527B5-CA54-2332-FD58-BC5B1D97F0F4}"/>
              </a:ext>
            </a:extLst>
          </p:cNvPr>
          <p:cNvSpPr>
            <a:spLocks noGrp="1"/>
          </p:cNvSpPr>
          <p:nvPr>
            <p:ph type="title"/>
          </p:nvPr>
        </p:nvSpPr>
        <p:spPr/>
        <p:txBody>
          <a:bodyPr>
            <a:normAutofit/>
          </a:bodyPr>
          <a:lstStyle/>
          <a:p>
            <a:r>
              <a:rPr lang="tzm-Arab-MA" sz="2400" b="1" dirty="0">
                <a:latin typeface="Microsoft Uighur" panose="02000000000000000000" pitchFamily="2" charset="-78"/>
                <a:cs typeface="Microsoft Uighur" panose="02000000000000000000" pitchFamily="2" charset="-78"/>
              </a:rPr>
              <a:t>من يقرأ؟</a:t>
            </a:r>
            <a:r>
              <a:rPr lang="ar-MA" sz="2400" b="1" dirty="0">
                <a:latin typeface="Microsoft Uighur" panose="02000000000000000000" pitchFamily="2" charset="-78"/>
                <a:cs typeface="Microsoft Uighur" panose="02000000000000000000" pitchFamily="2" charset="-78"/>
              </a:rPr>
              <a:t>    </a:t>
            </a:r>
            <a:r>
              <a:rPr lang="ar-MA" sz="2400" i="1" dirty="0">
                <a:latin typeface="Microsoft Uighur" panose="02000000000000000000" pitchFamily="2" charset="-78"/>
                <a:cs typeface="Microsoft Uighur" panose="02000000000000000000" pitchFamily="2" charset="-78"/>
              </a:rPr>
              <a:t>(خاص بمن لم يتوفقوا في رائز الإملاء)</a:t>
            </a:r>
            <a:endParaRPr lang="fr-FR" sz="2400" i="1" dirty="0"/>
          </a:p>
        </p:txBody>
      </p:sp>
      <p:pic>
        <p:nvPicPr>
          <p:cNvPr id="2" name="Image 1">
            <a:extLst>
              <a:ext uri="{FF2B5EF4-FFF2-40B4-BE49-F238E27FC236}">
                <a16:creationId xmlns:a16="http://schemas.microsoft.com/office/drawing/2014/main" id="{62333A08-2D23-50AA-715F-9735F4469B6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1BC0BB4-BFE4-6FBE-0727-92D4AD3CD6BD}"/>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F8E4B3C4-ED0B-A457-631C-280DF1836DC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4FE0056A-B42A-5B95-ED3B-1CACAD2DE5E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C8BCF5B8-7E82-630E-91AA-020CF83A952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00455BA7-5F34-6630-70BA-E521C095A77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4532293C-5B3C-3F4D-836A-801FEE2A8BD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2C6B55A6-6FE2-327F-4475-21F06DAA3413}"/>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3D154979-A11D-C14D-4DFD-7A4969CEB06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69FB64CD-DFA7-0A47-1F73-11D6A868B12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18A2BCBF-4FD3-0704-F409-15CFDB3336E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23" name="Google Shape;2404;p107">
            <a:extLst>
              <a:ext uri="{FF2B5EF4-FFF2-40B4-BE49-F238E27FC236}">
                <a16:creationId xmlns:a16="http://schemas.microsoft.com/office/drawing/2014/main" id="{E6F676A0-4CAE-39F0-EC8E-A254ECDF596F}"/>
              </a:ext>
            </a:extLst>
          </p:cNvPr>
          <p:cNvSpPr/>
          <p:nvPr/>
        </p:nvSpPr>
        <p:spPr>
          <a:xfrm>
            <a:off x="917746" y="3443875"/>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a:r>
              <a:rPr lang="ar-MA" sz="9600" dirty="0">
                <a:solidFill>
                  <a:srgbClr val="434E7B"/>
                </a:solidFill>
                <a:latin typeface="Microsoft Uighur" panose="02000000000000000000" pitchFamily="2" charset="-78"/>
                <a:cs typeface="Microsoft Uighur" panose="02000000000000000000" pitchFamily="2" charset="-78"/>
                <a:sym typeface="Calibri"/>
              </a:rPr>
              <a:t>باً</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4" name="Google Shape;2404;p107">
            <a:extLst>
              <a:ext uri="{FF2B5EF4-FFF2-40B4-BE49-F238E27FC236}">
                <a16:creationId xmlns:a16="http://schemas.microsoft.com/office/drawing/2014/main" id="{779F2DF8-4FAC-D54A-A01E-F5F5FAB8977E}"/>
              </a:ext>
            </a:extLst>
          </p:cNvPr>
          <p:cNvSpPr/>
          <p:nvPr/>
        </p:nvSpPr>
        <p:spPr>
          <a:xfrm>
            <a:off x="4753122" y="3443875"/>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بِـ</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5" name="Google Shape;2404;p107">
            <a:extLst>
              <a:ext uri="{FF2B5EF4-FFF2-40B4-BE49-F238E27FC236}">
                <a16:creationId xmlns:a16="http://schemas.microsoft.com/office/drawing/2014/main" id="{B099A446-EC29-EEB3-34F4-287A7989A305}"/>
              </a:ext>
            </a:extLst>
          </p:cNvPr>
          <p:cNvSpPr/>
          <p:nvPr/>
        </p:nvSpPr>
        <p:spPr>
          <a:xfrm>
            <a:off x="6685700" y="3429001"/>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1">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ـبو</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6" name="Google Shape;2404;p107">
            <a:extLst>
              <a:ext uri="{FF2B5EF4-FFF2-40B4-BE49-F238E27FC236}">
                <a16:creationId xmlns:a16="http://schemas.microsoft.com/office/drawing/2014/main" id="{C03821CC-B9A2-B8BD-A7B3-D2D3D610B430}"/>
              </a:ext>
            </a:extLst>
          </p:cNvPr>
          <p:cNvSpPr/>
          <p:nvPr/>
        </p:nvSpPr>
        <p:spPr>
          <a:xfrm>
            <a:off x="2850324" y="3429000"/>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ـبٍ</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27693043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7FDE7-3C4E-44CD-0A6B-0FBD430F59E9}"/>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104097E5-E14F-852B-68A1-CADD40EBCB03}"/>
              </a:ext>
            </a:extLst>
          </p:cNvPr>
          <p:cNvSpPr>
            <a:spLocks noGrp="1"/>
          </p:cNvSpPr>
          <p:nvPr>
            <p:ph type="title"/>
          </p:nvPr>
        </p:nvSpPr>
        <p:spPr/>
        <p:txBody>
          <a:bodyPr>
            <a:normAutofit/>
          </a:bodyPr>
          <a:lstStyle/>
          <a:p>
            <a:r>
              <a:rPr kumimoji="0" lang="tzm-Arab-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من يقرأ؟</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    </a:t>
            </a:r>
            <a:r>
              <a:rPr kumimoji="0" lang="ar-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(خاص بمن لم يتوفقوا في رائز الإملاء)</a:t>
            </a:r>
            <a:endParaRPr lang="fr-FR" sz="2000" i="1" dirty="0"/>
          </a:p>
        </p:txBody>
      </p:sp>
      <p:pic>
        <p:nvPicPr>
          <p:cNvPr id="2" name="Image 1">
            <a:extLst>
              <a:ext uri="{FF2B5EF4-FFF2-40B4-BE49-F238E27FC236}">
                <a16:creationId xmlns:a16="http://schemas.microsoft.com/office/drawing/2014/main" id="{B774306D-45EB-2AB7-9A0D-5068833D85F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C7A18D8-55B2-7D40-7EB5-04010C76F1CF}"/>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DF9A0093-B537-30FB-F29A-3FF3004342C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A14E42A6-3F58-5099-78C6-F4B1C7E3C1F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FFB9842C-2911-D359-EB67-22D7CC1696B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5434B740-407F-AF9B-6CAC-BD6B543703E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BC5A321C-3CD4-2D92-EBBC-A5C7F37CBD06}"/>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6245479-6061-A56F-65D8-9682997AC1E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2FCF8C72-05F5-EE83-BA96-D6C066C2BBF0}"/>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ACBE141D-3FAD-3976-E1A2-33AC0EAA48B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BF013569-EAAC-3272-6ABC-9F8A7D3ED9E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23" name="Google Shape;2404;p107">
            <a:extLst>
              <a:ext uri="{FF2B5EF4-FFF2-40B4-BE49-F238E27FC236}">
                <a16:creationId xmlns:a16="http://schemas.microsoft.com/office/drawing/2014/main" id="{994BF074-8D8B-94C7-94B6-B8DC1FDE878C}"/>
              </a:ext>
            </a:extLst>
          </p:cNvPr>
          <p:cNvSpPr/>
          <p:nvPr/>
        </p:nvSpPr>
        <p:spPr>
          <a:xfrm>
            <a:off x="884954" y="3428999"/>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rtl="1"/>
            <a:r>
              <a:rPr lang="ar-MA" sz="9600" dirty="0">
                <a:solidFill>
                  <a:srgbClr val="434E7B"/>
                </a:solidFill>
                <a:latin typeface="Microsoft Uighur" panose="02000000000000000000" pitchFamily="2" charset="-78"/>
                <a:cs typeface="Microsoft Uighur" panose="02000000000000000000" pitchFamily="2" charset="-78"/>
                <a:sym typeface="Calibri"/>
              </a:rPr>
              <a:t>سࣱ</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4" name="Google Shape;2404;p107">
            <a:extLst>
              <a:ext uri="{FF2B5EF4-FFF2-40B4-BE49-F238E27FC236}">
                <a16:creationId xmlns:a16="http://schemas.microsoft.com/office/drawing/2014/main" id="{BBD17BBC-35CC-BA9C-5C00-525D9A1E1C99}"/>
              </a:ext>
            </a:extLst>
          </p:cNvPr>
          <p:cNvSpPr/>
          <p:nvPr/>
        </p:nvSpPr>
        <p:spPr>
          <a:xfrm>
            <a:off x="4753122" y="3443875"/>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ـسَـ</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5" name="Google Shape;2404;p107">
            <a:extLst>
              <a:ext uri="{FF2B5EF4-FFF2-40B4-BE49-F238E27FC236}">
                <a16:creationId xmlns:a16="http://schemas.microsoft.com/office/drawing/2014/main" id="{0BEC370E-20EE-9C28-8452-C523F12D0FEB}"/>
              </a:ext>
            </a:extLst>
          </p:cNvPr>
          <p:cNvSpPr/>
          <p:nvPr/>
        </p:nvSpPr>
        <p:spPr>
          <a:xfrm>
            <a:off x="6685700" y="3429001"/>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سا</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6" name="Google Shape;2404;p107">
            <a:extLst>
              <a:ext uri="{FF2B5EF4-FFF2-40B4-BE49-F238E27FC236}">
                <a16:creationId xmlns:a16="http://schemas.microsoft.com/office/drawing/2014/main" id="{65A4740A-D43B-5613-DEE7-4677DEE9866E}"/>
              </a:ext>
            </a:extLst>
          </p:cNvPr>
          <p:cNvSpPr/>
          <p:nvPr/>
        </p:nvSpPr>
        <p:spPr>
          <a:xfrm>
            <a:off x="2850324" y="3429000"/>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سُـ</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38154811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691E0-22CD-8619-AF8F-64000EDAAF00}"/>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083407C5-6084-FCB8-AA9A-F115F285F848}"/>
              </a:ext>
            </a:extLst>
          </p:cNvPr>
          <p:cNvSpPr>
            <a:spLocks noGrp="1"/>
          </p:cNvSpPr>
          <p:nvPr>
            <p:ph type="title"/>
          </p:nvPr>
        </p:nvSpPr>
        <p:spPr/>
        <p:txBody>
          <a:bodyPr>
            <a:normAutofit/>
          </a:bodyPr>
          <a:lstStyle/>
          <a:p>
            <a:r>
              <a:rPr kumimoji="0" lang="tzm-Arab-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من يقرأ؟</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    </a:t>
            </a:r>
            <a:r>
              <a:rPr kumimoji="0" lang="ar-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(خاص بمن لم يتوفقوا في رائز الإملاء)</a:t>
            </a:r>
            <a:endParaRPr lang="fr-FR" sz="2000" i="1" dirty="0"/>
          </a:p>
        </p:txBody>
      </p:sp>
      <p:pic>
        <p:nvPicPr>
          <p:cNvPr id="2" name="Image 1">
            <a:extLst>
              <a:ext uri="{FF2B5EF4-FFF2-40B4-BE49-F238E27FC236}">
                <a16:creationId xmlns:a16="http://schemas.microsoft.com/office/drawing/2014/main" id="{3303F0D7-1EC8-499F-5173-7C172325491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42A5810D-705C-A738-1E47-C082FA1DBD8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08ED7933-F0C0-DD67-C309-12FA6EC42A8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235C2F1C-002D-B697-28B0-5C64696DE34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B0D492CC-C21C-ADF5-BD45-96D55F2BAE8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0AEA2C5E-A6B5-FFFF-F24F-54B4F564B8D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EFCA701F-8B8A-8DBE-9856-04202936F1F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10" name="Rectangle 9">
            <a:extLst>
              <a:ext uri="{FF2B5EF4-FFF2-40B4-BE49-F238E27FC236}">
                <a16:creationId xmlns:a16="http://schemas.microsoft.com/office/drawing/2014/main" id="{40AD7D3C-8A87-8089-EAD4-70901FD09DE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D6161FFD-C578-5A60-5E41-C727868C615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4EEF3BFB-C6D8-B358-3743-48B552115C1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648FCF4E-095E-F4FF-7A32-C86E16C31C4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23" name="Google Shape;2404;p107">
            <a:extLst>
              <a:ext uri="{FF2B5EF4-FFF2-40B4-BE49-F238E27FC236}">
                <a16:creationId xmlns:a16="http://schemas.microsoft.com/office/drawing/2014/main" id="{230EAE65-F768-8B4A-A71C-4A6F6E27CC82}"/>
              </a:ext>
            </a:extLst>
          </p:cNvPr>
          <p:cNvSpPr/>
          <p:nvPr/>
        </p:nvSpPr>
        <p:spPr>
          <a:xfrm>
            <a:off x="4785497" y="3429000"/>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9600" dirty="0">
                <a:solidFill>
                  <a:srgbClr val="434E7B"/>
                </a:solidFill>
                <a:latin typeface="Microsoft Uighur" panose="02000000000000000000" pitchFamily="2" charset="-78"/>
                <a:cs typeface="Microsoft Uighur" panose="02000000000000000000" pitchFamily="2" charset="-78"/>
                <a:sym typeface="Calibri"/>
              </a:rPr>
              <a:t>ري</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4" name="Google Shape;2404;p107">
            <a:extLst>
              <a:ext uri="{FF2B5EF4-FFF2-40B4-BE49-F238E27FC236}">
                <a16:creationId xmlns:a16="http://schemas.microsoft.com/office/drawing/2014/main" id="{13C9CB2B-8CD1-3763-3C6D-567106CE8FB9}"/>
              </a:ext>
            </a:extLst>
          </p:cNvPr>
          <p:cNvSpPr/>
          <p:nvPr/>
        </p:nvSpPr>
        <p:spPr>
          <a:xfrm>
            <a:off x="1011358" y="3429000"/>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ـرࣱ</a:t>
            </a:r>
            <a:endParaRPr kumimoji="0"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
        <p:nvSpPr>
          <p:cNvPr id="25" name="Google Shape;2404;p107">
            <a:extLst>
              <a:ext uri="{FF2B5EF4-FFF2-40B4-BE49-F238E27FC236}">
                <a16:creationId xmlns:a16="http://schemas.microsoft.com/office/drawing/2014/main" id="{5D92B919-FE9A-3F2C-B53C-DD7873AEB745}"/>
              </a:ext>
            </a:extLst>
          </p:cNvPr>
          <p:cNvSpPr/>
          <p:nvPr/>
        </p:nvSpPr>
        <p:spPr>
          <a:xfrm>
            <a:off x="6685700" y="3429001"/>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رِ</a:t>
            </a:r>
            <a:endParaRPr kumimoji="0"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
        <p:nvSpPr>
          <p:cNvPr id="26" name="Google Shape;2404;p107">
            <a:extLst>
              <a:ext uri="{FF2B5EF4-FFF2-40B4-BE49-F238E27FC236}">
                <a16:creationId xmlns:a16="http://schemas.microsoft.com/office/drawing/2014/main" id="{3EB6AB65-6DB1-278E-5F62-D3B2FA12BE89}"/>
              </a:ext>
            </a:extLst>
          </p:cNvPr>
          <p:cNvSpPr/>
          <p:nvPr/>
        </p:nvSpPr>
        <p:spPr>
          <a:xfrm>
            <a:off x="2850324" y="3429000"/>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راً</a:t>
            </a:r>
            <a:endParaRPr kumimoji="0"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207384097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334EE-D65E-447B-588B-B7EEE937962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8C0B937B-6E2B-D9AC-A324-9FE4C84F1766}"/>
              </a:ext>
            </a:extLst>
          </p:cNvPr>
          <p:cNvSpPr>
            <a:spLocks noGrp="1"/>
          </p:cNvSpPr>
          <p:nvPr>
            <p:ph type="title"/>
          </p:nvPr>
        </p:nvSpPr>
        <p:spPr/>
        <p:txBody>
          <a:bodyPr>
            <a:normAutofit/>
          </a:bodyPr>
          <a:lstStyle/>
          <a:p>
            <a:r>
              <a:rPr kumimoji="0" lang="tzm-Arab-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من يقرأ؟</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    </a:t>
            </a:r>
            <a:r>
              <a:rPr kumimoji="0" lang="ar-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(خاص بمن لم يتوفقوا في رائز الإملاء)</a:t>
            </a:r>
            <a:endParaRPr lang="fr-FR" sz="2000" i="1" dirty="0"/>
          </a:p>
        </p:txBody>
      </p:sp>
      <p:pic>
        <p:nvPicPr>
          <p:cNvPr id="2" name="Image 1">
            <a:extLst>
              <a:ext uri="{FF2B5EF4-FFF2-40B4-BE49-F238E27FC236}">
                <a16:creationId xmlns:a16="http://schemas.microsoft.com/office/drawing/2014/main" id="{FB941253-2224-5F6E-5942-A54884A7A0E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6618E08F-D675-5F62-0332-66BBD0A7115F}"/>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535BB106-FB2C-6690-EDB3-1A5B080F377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CE9BC25A-92A4-DBF5-2B18-DF9539E0787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B562F450-93A9-558A-A587-04F3AF2B5BB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82E25664-F12D-F2C1-3251-CD20CCF14A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668AB293-6CA7-B91A-AB05-D03110F64DC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10" name="Rectangle 9">
            <a:extLst>
              <a:ext uri="{FF2B5EF4-FFF2-40B4-BE49-F238E27FC236}">
                <a16:creationId xmlns:a16="http://schemas.microsoft.com/office/drawing/2014/main" id="{F53A31D3-BA17-1849-0477-FC680D89DE03}"/>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34F460C-5CD8-D252-B4B7-7AE69554C98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1EB906DD-9894-F860-30FF-D351C8E22C4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328731DD-8A15-3E43-A35F-97536822F92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23" name="Google Shape;2404;p107">
            <a:extLst>
              <a:ext uri="{FF2B5EF4-FFF2-40B4-BE49-F238E27FC236}">
                <a16:creationId xmlns:a16="http://schemas.microsoft.com/office/drawing/2014/main" id="{BE7F8D95-A495-815C-358D-59C29397546D}"/>
              </a:ext>
            </a:extLst>
          </p:cNvPr>
          <p:cNvSpPr/>
          <p:nvPr/>
        </p:nvSpPr>
        <p:spPr>
          <a:xfrm>
            <a:off x="884954" y="3428999"/>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9600" dirty="0">
                <a:solidFill>
                  <a:srgbClr val="434E7B"/>
                </a:solidFill>
                <a:latin typeface="Microsoft Uighur" panose="02000000000000000000" pitchFamily="2" charset="-78"/>
                <a:cs typeface="Microsoft Uighur" panose="02000000000000000000" pitchFamily="2" charset="-78"/>
                <a:sym typeface="Calibri"/>
              </a:rPr>
              <a:t>ماً</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24" name="Google Shape;2404;p107">
            <a:extLst>
              <a:ext uri="{FF2B5EF4-FFF2-40B4-BE49-F238E27FC236}">
                <a16:creationId xmlns:a16="http://schemas.microsoft.com/office/drawing/2014/main" id="{47193F31-0DA0-0CE1-E724-6F8BEA63C2F3}"/>
              </a:ext>
            </a:extLst>
          </p:cNvPr>
          <p:cNvSpPr/>
          <p:nvPr/>
        </p:nvSpPr>
        <p:spPr>
          <a:xfrm>
            <a:off x="2719236" y="3428997"/>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ـمࣱ</a:t>
            </a:r>
            <a:endParaRPr kumimoji="0"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
        <p:nvSpPr>
          <p:cNvPr id="25" name="Google Shape;2404;p107">
            <a:extLst>
              <a:ext uri="{FF2B5EF4-FFF2-40B4-BE49-F238E27FC236}">
                <a16:creationId xmlns:a16="http://schemas.microsoft.com/office/drawing/2014/main" id="{1D67A476-D090-4E4A-BDF9-8F69D1A963A3}"/>
              </a:ext>
            </a:extLst>
          </p:cNvPr>
          <p:cNvSpPr/>
          <p:nvPr/>
        </p:nvSpPr>
        <p:spPr>
          <a:xfrm>
            <a:off x="6685700" y="3429001"/>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9600" dirty="0">
                <a:solidFill>
                  <a:srgbClr val="434E7B"/>
                </a:solidFill>
                <a:latin typeface="Microsoft Uighur" panose="02000000000000000000" pitchFamily="2" charset="-78"/>
                <a:cs typeface="Microsoft Uighur" panose="02000000000000000000" pitchFamily="2" charset="-78"/>
                <a:sym typeface="Calibri"/>
              </a:rPr>
              <a:t>ـمَـ</a:t>
            </a:r>
            <a:endParaRPr kumimoji="0"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
        <p:nvSpPr>
          <p:cNvPr id="26" name="Google Shape;2404;p107">
            <a:extLst>
              <a:ext uri="{FF2B5EF4-FFF2-40B4-BE49-F238E27FC236}">
                <a16:creationId xmlns:a16="http://schemas.microsoft.com/office/drawing/2014/main" id="{A4E8E0A0-E3DE-868A-458C-5703045376BF}"/>
              </a:ext>
            </a:extLst>
          </p:cNvPr>
          <p:cNvSpPr/>
          <p:nvPr/>
        </p:nvSpPr>
        <p:spPr>
          <a:xfrm>
            <a:off x="4736690" y="3428998"/>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مي</a:t>
            </a:r>
            <a:endParaRPr kumimoji="0"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402865756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CBB13-470C-9F43-CB86-02CD6A5F9A18}"/>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E9AECE4E-6DC2-447F-2ED8-C942B449FD3E}"/>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أنا أقرأ. </a:t>
            </a:r>
            <a:endParaRPr lang="fr-FR" sz="2400" i="1" dirty="0"/>
          </a:p>
        </p:txBody>
      </p:sp>
      <p:pic>
        <p:nvPicPr>
          <p:cNvPr id="2" name="Image 1">
            <a:extLst>
              <a:ext uri="{FF2B5EF4-FFF2-40B4-BE49-F238E27FC236}">
                <a16:creationId xmlns:a16="http://schemas.microsoft.com/office/drawing/2014/main" id="{85A95C4A-52FA-AFF6-99F4-07DA3458C46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1ADC0EC-124E-D1AB-11EB-41069A9A6A0C}"/>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694F4555-E1B6-964E-1793-793127A6CD6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C7F619A1-C2A5-816F-DDB7-D3387634371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CEC9CD72-2B51-C135-5571-C0B8CEA7B35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27C94003-BBCF-7B8A-B364-D997CF97512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C24F38AA-3B8F-68B0-EF13-33C09E2724E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B969E3A-C82F-970B-A571-95569D9FB1E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A02CE32-DF7D-98E6-571F-5EAB070E977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C6EC54C8-201F-B708-F77F-5D5291ACF2D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22" name="Espace réservé pour une image  21" descr="Une image contenant illustration, Dessin animé, clipart, dessin humoristique&#10;&#10;Le contenu généré par l’IA peut être incorrect.">
            <a:extLst>
              <a:ext uri="{FF2B5EF4-FFF2-40B4-BE49-F238E27FC236}">
                <a16:creationId xmlns:a16="http://schemas.microsoft.com/office/drawing/2014/main" id="{EC618F49-E438-35AC-91B4-8F7B6720C29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4" name="Image 13">
            <a:extLst>
              <a:ext uri="{FF2B5EF4-FFF2-40B4-BE49-F238E27FC236}">
                <a16:creationId xmlns:a16="http://schemas.microsoft.com/office/drawing/2014/main" id="{CBBDDF82-2AAD-288A-DB8F-B74855835EEA}"/>
              </a:ext>
            </a:extLst>
          </p:cNvPr>
          <p:cNvPicPr>
            <a:picLocks noChangeAspect="1"/>
          </p:cNvPicPr>
          <p:nvPr/>
        </p:nvPicPr>
        <p:blipFill>
          <a:blip r:embed="rId8"/>
          <a:stretch>
            <a:fillRect/>
          </a:stretch>
        </p:blipFill>
        <p:spPr>
          <a:xfrm>
            <a:off x="1788424" y="3429000"/>
            <a:ext cx="5567151" cy="852470"/>
          </a:xfrm>
          <a:prstGeom prst="rect">
            <a:avLst/>
          </a:prstGeom>
        </p:spPr>
      </p:pic>
      <p:pic>
        <p:nvPicPr>
          <p:cNvPr id="16" name="Image 15">
            <a:extLst>
              <a:ext uri="{FF2B5EF4-FFF2-40B4-BE49-F238E27FC236}">
                <a16:creationId xmlns:a16="http://schemas.microsoft.com/office/drawing/2014/main" id="{AC4016A8-1850-A86C-723C-141072A495D4}"/>
              </a:ext>
            </a:extLst>
          </p:cNvPr>
          <p:cNvPicPr>
            <a:picLocks noChangeAspect="1"/>
          </p:cNvPicPr>
          <p:nvPr/>
        </p:nvPicPr>
        <p:blipFill>
          <a:blip r:embed="rId9"/>
          <a:stretch>
            <a:fillRect/>
          </a:stretch>
        </p:blipFill>
        <p:spPr>
          <a:xfrm>
            <a:off x="1789529" y="4698681"/>
            <a:ext cx="5567151" cy="886270"/>
          </a:xfrm>
          <a:prstGeom prst="rect">
            <a:avLst/>
          </a:prstGeom>
        </p:spPr>
      </p:pic>
    </p:spTree>
    <p:extLst>
      <p:ext uri="{BB962C8B-B14F-4D97-AF65-F5344CB8AC3E}">
        <p14:creationId xmlns:p14="http://schemas.microsoft.com/office/powerpoint/2010/main" val="190646946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F082-3794-33C7-AF1B-10D0D593366A}"/>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C4AE5DCE-B63E-AC46-B5D6-72319F7BAD63}"/>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من يقرأ؟ </a:t>
            </a:r>
            <a:r>
              <a:rPr lang="ar-MA" sz="2200" b="1" dirty="0">
                <a:latin typeface="Microsoft Uighur" panose="02000000000000000000" pitchFamily="2" charset="-78"/>
                <a:cs typeface="Microsoft Uighur" panose="02000000000000000000" pitchFamily="2" charset="-78"/>
              </a:rPr>
              <a:t>(</a:t>
            </a:r>
            <a:r>
              <a:rPr lang="ar-MA" sz="2200" i="1" dirty="0">
                <a:latin typeface="Microsoft Uighur" panose="02000000000000000000" pitchFamily="2" charset="-78"/>
                <a:cs typeface="Microsoft Uighur" panose="02000000000000000000" pitchFamily="2" charset="-78"/>
              </a:rPr>
              <a:t>خاص بكل المتعلمين)</a:t>
            </a:r>
            <a:endParaRPr lang="fr-FR" sz="2000" i="1" dirty="0"/>
          </a:p>
        </p:txBody>
      </p:sp>
      <p:pic>
        <p:nvPicPr>
          <p:cNvPr id="2" name="Image 1">
            <a:extLst>
              <a:ext uri="{FF2B5EF4-FFF2-40B4-BE49-F238E27FC236}">
                <a16:creationId xmlns:a16="http://schemas.microsoft.com/office/drawing/2014/main" id="{6813CA61-34BD-F198-FE11-9950BEEE2EF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A413493-4CE6-40C2-1674-C181A931914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7624D25E-ADDD-7539-22BB-412924FFD13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CA70104A-A34D-83B5-8B55-DF8C5BB1EA4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A52308B4-48FB-ABA6-80DA-69D0C163F92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6EC6CC51-E7B3-D9F7-9CB2-3E309A100B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AF87220B-D551-F3A6-E1BC-4367D6223A9E}"/>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8A1F086-C059-634C-D830-27FA809E0CD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C392FECE-C9E2-45D0-63AE-BE123F18484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68D244B9-5C52-AC99-F4AA-26ED09BECD0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7" name="Espace réservé pour une image  16" descr="Une image contenant habits, illustration, Animation, sourire&#10;&#10;Le contenu généré par l’IA peut être incorrect.">
            <a:extLst>
              <a:ext uri="{FF2B5EF4-FFF2-40B4-BE49-F238E27FC236}">
                <a16:creationId xmlns:a16="http://schemas.microsoft.com/office/drawing/2014/main" id="{FDBDA130-D4CA-A8E8-F237-643AF557886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9EC2D516-5FA8-0380-2A8C-AA348B995CA8}"/>
              </a:ext>
            </a:extLst>
          </p:cNvPr>
          <p:cNvPicPr>
            <a:picLocks noChangeAspect="1"/>
          </p:cNvPicPr>
          <p:nvPr/>
        </p:nvPicPr>
        <p:blipFill>
          <a:blip r:embed="rId8"/>
          <a:stretch>
            <a:fillRect/>
          </a:stretch>
        </p:blipFill>
        <p:spPr>
          <a:xfrm>
            <a:off x="1788424" y="3429000"/>
            <a:ext cx="5567151" cy="852470"/>
          </a:xfrm>
          <a:prstGeom prst="rect">
            <a:avLst/>
          </a:prstGeom>
        </p:spPr>
      </p:pic>
      <p:pic>
        <p:nvPicPr>
          <p:cNvPr id="14" name="Image 13">
            <a:extLst>
              <a:ext uri="{FF2B5EF4-FFF2-40B4-BE49-F238E27FC236}">
                <a16:creationId xmlns:a16="http://schemas.microsoft.com/office/drawing/2014/main" id="{26F80A4F-D9EB-2FEB-7552-E072691BC92D}"/>
              </a:ext>
            </a:extLst>
          </p:cNvPr>
          <p:cNvPicPr>
            <a:picLocks noChangeAspect="1"/>
          </p:cNvPicPr>
          <p:nvPr/>
        </p:nvPicPr>
        <p:blipFill>
          <a:blip r:embed="rId9"/>
          <a:stretch>
            <a:fillRect/>
          </a:stretch>
        </p:blipFill>
        <p:spPr>
          <a:xfrm>
            <a:off x="1789529" y="4698681"/>
            <a:ext cx="5567151" cy="886270"/>
          </a:xfrm>
          <a:prstGeom prst="rect">
            <a:avLst/>
          </a:prstGeom>
        </p:spPr>
      </p:pic>
    </p:spTree>
    <p:extLst>
      <p:ext uri="{BB962C8B-B14F-4D97-AF65-F5344CB8AC3E}">
        <p14:creationId xmlns:p14="http://schemas.microsoft.com/office/powerpoint/2010/main" val="44068152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842" y="1357863"/>
            <a:ext cx="5488778" cy="1866601"/>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5B00F091-AA6C-F05D-526D-C0FEF0E7B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4" y="2901158"/>
            <a:ext cx="5472000" cy="1405870"/>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4146616"/>
            <a:ext cx="5525521" cy="1405870"/>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5" name="Espace réservé du texte 4">
            <a:extLst>
              <a:ext uri="{FF2B5EF4-FFF2-40B4-BE49-F238E27FC236}">
                <a16:creationId xmlns:a16="http://schemas.microsoft.com/office/drawing/2014/main" id="{0E0E8333-939B-361D-3F27-3CFF2D91FB9D}"/>
              </a:ext>
            </a:extLst>
          </p:cNvPr>
          <p:cNvSpPr>
            <a:spLocks noGrp="1"/>
          </p:cNvSpPr>
          <p:nvPr>
            <p:ph type="body" sz="quarter" idx="4294967295"/>
          </p:nvPr>
        </p:nvSpPr>
        <p:spPr>
          <a:xfrm>
            <a:off x="1911700" y="3414713"/>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حكاية أنا أيضا أستطيع: أراجع ما تعلمته</a:t>
            </a: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1911700" y="4654997"/>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أراجع ما تعلمته: قراءة مقاطع وكلمات وجمل تتضمن الحروف المقدمة</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910675" y="2033405"/>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 </a:t>
            </a:r>
            <a:r>
              <a:rPr kumimoji="0" lang="ar-MA" sz="22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لوحة المقاطع</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2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أنتَ – أنتِ –  أسماء التلاميذ.</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838275" y="433662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lang="ar-MA" sz="2400" b="1" dirty="0">
                <a:solidFill>
                  <a:srgbClr val="424D7B"/>
                </a:solidFill>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endParaRPr>
          </a:p>
        </p:txBody>
      </p:sp>
      <p:sp>
        <p:nvSpPr>
          <p:cNvPr id="4" name="Espace réservé du texte 5">
            <a:extLst>
              <a:ext uri="{FF2B5EF4-FFF2-40B4-BE49-F238E27FC236}">
                <a16:creationId xmlns:a16="http://schemas.microsoft.com/office/drawing/2014/main" id="{381744AC-3F03-11AE-6E87-209BD0D0F8A7}"/>
              </a:ext>
            </a:extLst>
          </p:cNvPr>
          <p:cNvSpPr txBox="1">
            <a:spLocks/>
          </p:cNvSpPr>
          <p:nvPr/>
        </p:nvSpPr>
        <p:spPr>
          <a:xfrm>
            <a:off x="4840224" y="308647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lang="ar-MA" sz="2400" b="1" dirty="0">
                <a:solidFill>
                  <a:srgbClr val="424D7B"/>
                </a:solidFill>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endParaRP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353515" y="1560064"/>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94849"/>
            <a:ext cx="5525521" cy="1405870"/>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94763"/>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إتمام جمل بكلمات تتضمن الحروف المقدمة </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838275" y="5573061"/>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04-إنتاج كتابي</a:t>
            </a:r>
          </a:p>
        </p:txBody>
      </p:sp>
      <p:pic>
        <p:nvPicPr>
          <p:cNvPr id="23" name="Image 22">
            <a:extLst>
              <a:ext uri="{FF2B5EF4-FFF2-40B4-BE49-F238E27FC236}">
                <a16:creationId xmlns:a16="http://schemas.microsoft.com/office/drawing/2014/main" id="{8DF55AC8-4FDC-C323-A9E1-33753B677F2D}"/>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6623167" y="3159000"/>
            <a:ext cx="536340" cy="540000"/>
          </a:xfrm>
          <a:prstGeom prst="rect">
            <a:avLst/>
          </a:prstGeom>
        </p:spPr>
      </p:pic>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a:off x="6619507" y="5677786"/>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rcRect/>
          <a:stretch/>
        </p:blipFill>
        <p:spPr>
          <a:xfrm>
            <a:off x="6678963" y="4435786"/>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06769" y="1595571"/>
            <a:ext cx="544953" cy="540000"/>
          </a:xfrm>
          <a:prstGeom prst="rect">
            <a:avLst/>
          </a:prstGeom>
        </p:spPr>
      </p:pic>
      <p:pic>
        <p:nvPicPr>
          <p:cNvPr id="27" name="Espace réservé pour une image  20">
            <a:extLst>
              <a:ext uri="{FF2B5EF4-FFF2-40B4-BE49-F238E27FC236}">
                <a16:creationId xmlns:a16="http://schemas.microsoft.com/office/drawing/2014/main" id="{45204CDA-94E8-69A1-D9AD-A3FA63D90DAA}"/>
              </a:ext>
            </a:extLst>
          </p:cNvPr>
          <p:cNvPicPr>
            <a:picLocks noChangeAspect="1"/>
          </p:cNvPicPr>
          <p:nvPr/>
        </p:nvPicPr>
        <p:blipFill rotWithShape="1">
          <a:blip r:embed="rId10">
            <a:extLst>
              <a:ext uri="{28A0092B-C50C-407E-A947-70E740481C1C}">
                <a14:useLocalDpi xmlns:a14="http://schemas.microsoft.com/office/drawing/2010/main" val="0"/>
              </a:ext>
            </a:extLst>
          </a:blip>
          <a:srcRect l="-7560" r="-7560"/>
          <a:stretch>
            <a:fillRect/>
          </a:stretch>
        </p:blipFill>
        <p:spPr>
          <a:xfrm>
            <a:off x="1604787" y="1388117"/>
            <a:ext cx="468000" cy="468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11">
            <a:extLst>
              <a:ext uri="{28A0092B-C50C-407E-A947-70E740481C1C}">
                <a14:useLocalDpi xmlns:a14="http://schemas.microsoft.com/office/drawing/2010/main" val="0"/>
              </a:ext>
            </a:extLst>
          </a:blip>
          <a:srcRect l="-7526" r="-7526"/>
          <a:stretch>
            <a:fillRect/>
          </a:stretch>
        </p:blipFill>
        <p:spPr>
          <a:xfrm>
            <a:off x="1618755" y="5439019"/>
            <a:ext cx="468000" cy="468000"/>
          </a:xfrm>
          <a:prstGeom prst="rect">
            <a:avLst/>
          </a:prstGeom>
        </p:spPr>
      </p:pic>
      <p:pic>
        <p:nvPicPr>
          <p:cNvPr id="12" name="Espace réservé pour une image  20">
            <a:extLst>
              <a:ext uri="{FF2B5EF4-FFF2-40B4-BE49-F238E27FC236}">
                <a16:creationId xmlns:a16="http://schemas.microsoft.com/office/drawing/2014/main" id="{3C979CDC-CF60-69CB-B241-4036F1596689}"/>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560" r="-7560"/>
          <a:stretch>
            <a:fillRect/>
          </a:stretch>
        </p:blipFill>
        <p:spPr>
          <a:xfrm>
            <a:off x="1564891" y="2935317"/>
            <a:ext cx="468000" cy="468000"/>
          </a:xfrm>
          <a:prstGeom prst="rect">
            <a:avLst/>
          </a:prstGeom>
        </p:spPr>
      </p:pic>
      <p:pic>
        <p:nvPicPr>
          <p:cNvPr id="13" name="Espace réservé pour une image  20">
            <a:extLst>
              <a:ext uri="{FF2B5EF4-FFF2-40B4-BE49-F238E27FC236}">
                <a16:creationId xmlns:a16="http://schemas.microsoft.com/office/drawing/2014/main" id="{FD6A22D2-58F9-58CA-E0AE-DD67564D3DAD}"/>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7526" r="-7526"/>
          <a:stretch>
            <a:fillRect/>
          </a:stretch>
        </p:blipFill>
        <p:spPr>
          <a:xfrm>
            <a:off x="1564891" y="4158059"/>
            <a:ext cx="468000" cy="468000"/>
          </a:xfrm>
          <a:prstGeom prst="rect">
            <a:avLst/>
          </a:prstGeom>
        </p:spPr>
      </p:pic>
    </p:spTree>
    <p:extLst>
      <p:ext uri="{BB962C8B-B14F-4D97-AF65-F5344CB8AC3E}">
        <p14:creationId xmlns:p14="http://schemas.microsoft.com/office/powerpoint/2010/main" val="4293298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nodeType="withEffect">
                                  <p:stCondLst>
                                    <p:cond delay="12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9B7BF-75A1-59B7-5AF5-722CB7754129}"/>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0E549A79-0E93-96B2-0BED-A98F66788F02}"/>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a:t>
            </a:r>
            <a:endParaRPr lang="fr-FR" sz="2000" i="1" dirty="0"/>
          </a:p>
        </p:txBody>
      </p:sp>
      <p:pic>
        <p:nvPicPr>
          <p:cNvPr id="2" name="Image 1">
            <a:extLst>
              <a:ext uri="{FF2B5EF4-FFF2-40B4-BE49-F238E27FC236}">
                <a16:creationId xmlns:a16="http://schemas.microsoft.com/office/drawing/2014/main" id="{1749AC0B-3AF3-7D27-5718-3DC63B236C0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B3CCD32-B6B1-3F74-52BD-D76294AE899D}"/>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A694EC3E-4B9D-B7A9-5A86-E0C62D2B3CC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3BB15A20-B8E4-8C08-D629-D5FB55BDF91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0DD9C07C-E159-EA63-DC26-3F14BFA3D11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2ECA9BEE-9A13-0F56-0049-B3049A4C393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42004F62-E112-329A-A472-CF1760F0CD46}"/>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68B8714-2D81-6D46-F575-6B4D4502E421}"/>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3B766DDE-B216-6937-FB04-F76D8E49971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0495E407-1EF3-9D36-80EF-733B65D1D05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id="{38B6323B-F0DE-7800-113D-F104E831922D}"/>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3" name="Image 12">
            <a:extLst>
              <a:ext uri="{FF2B5EF4-FFF2-40B4-BE49-F238E27FC236}">
                <a16:creationId xmlns:a16="http://schemas.microsoft.com/office/drawing/2014/main" id="{401045CB-176C-3B6B-C50E-71C8C2879543}"/>
              </a:ext>
            </a:extLst>
          </p:cNvPr>
          <p:cNvPicPr>
            <a:picLocks noChangeAspect="1"/>
          </p:cNvPicPr>
          <p:nvPr/>
        </p:nvPicPr>
        <p:blipFill>
          <a:blip r:embed="rId8"/>
          <a:stretch>
            <a:fillRect/>
          </a:stretch>
        </p:blipFill>
        <p:spPr>
          <a:xfrm>
            <a:off x="803873" y="3349691"/>
            <a:ext cx="7536253" cy="2249854"/>
          </a:xfrm>
          <a:prstGeom prst="rect">
            <a:avLst/>
          </a:prstGeom>
        </p:spPr>
      </p:pic>
    </p:spTree>
    <p:extLst>
      <p:ext uri="{BB962C8B-B14F-4D97-AF65-F5344CB8AC3E}">
        <p14:creationId xmlns:p14="http://schemas.microsoft.com/office/powerpoint/2010/main" val="233188316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BFA02-160F-1308-1166-B273A91652E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CD5B7704-85A4-A39D-9141-0ECA2354469C}"/>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سأعين 3 متعلمين، كل واحد يقرأ سطرا.</a:t>
            </a:r>
            <a:endParaRPr lang="fr-FR" sz="2000" i="1" dirty="0"/>
          </a:p>
        </p:txBody>
      </p:sp>
      <p:pic>
        <p:nvPicPr>
          <p:cNvPr id="2" name="Image 1">
            <a:extLst>
              <a:ext uri="{FF2B5EF4-FFF2-40B4-BE49-F238E27FC236}">
                <a16:creationId xmlns:a16="http://schemas.microsoft.com/office/drawing/2014/main" id="{589205D9-528C-D6D8-3B35-3B8C1D30ECF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67E557E5-8BB8-5134-B714-8DC89787F5CE}"/>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640C1A9A-1DB4-905D-1FAA-7FA328FA4AD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3159153A-866F-58D6-CCF9-023CC8FBEA3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EE2E228C-4A9A-4951-E283-C9AB052753E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34557218-FCF6-24BD-02D0-6C53915F5DC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312E5D53-4E69-3848-8FC1-BC72D105012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87C85B53-B3F8-04AF-17D9-C16F65B9B25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2F99D198-575D-BA1D-4B0C-C0A7E0D7366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24B403BC-BE11-C569-6471-BE99A057F91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id="{E7D659E7-C566-416E-0EA1-236A3E1D432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5761CF01-E3AC-9DD4-A9CC-8B45F6FEBBEA}"/>
              </a:ext>
            </a:extLst>
          </p:cNvPr>
          <p:cNvPicPr>
            <a:picLocks noChangeAspect="1"/>
          </p:cNvPicPr>
          <p:nvPr/>
        </p:nvPicPr>
        <p:blipFill>
          <a:blip r:embed="rId8"/>
          <a:stretch>
            <a:fillRect/>
          </a:stretch>
        </p:blipFill>
        <p:spPr>
          <a:xfrm>
            <a:off x="803873" y="3815358"/>
            <a:ext cx="7536253" cy="2249854"/>
          </a:xfrm>
          <a:prstGeom prst="rect">
            <a:avLst/>
          </a:prstGeom>
        </p:spPr>
      </p:pic>
    </p:spTree>
    <p:extLst>
      <p:ext uri="{BB962C8B-B14F-4D97-AF65-F5344CB8AC3E}">
        <p14:creationId xmlns:p14="http://schemas.microsoft.com/office/powerpoint/2010/main" val="98224438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C3E4-441A-84EC-3D45-1521ADD8A550}"/>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E598096-D027-762A-4171-CA09057C815D}"/>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 وأنتم ترددون بعدي.</a:t>
            </a:r>
            <a:endParaRPr lang="fr-FR" sz="2000" i="1" dirty="0"/>
          </a:p>
        </p:txBody>
      </p:sp>
      <p:pic>
        <p:nvPicPr>
          <p:cNvPr id="2" name="Image 1">
            <a:extLst>
              <a:ext uri="{FF2B5EF4-FFF2-40B4-BE49-F238E27FC236}">
                <a16:creationId xmlns:a16="http://schemas.microsoft.com/office/drawing/2014/main" id="{638421E6-7513-A20C-5C56-2F46D982FC6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8C30880-5985-DBCF-DA70-E5EA2D29BEAB}"/>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C644DDA7-FD72-02AA-AED0-AB6455434DB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7B3D8EB4-55F5-743A-CD79-E30A3DABE02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07C835B8-FE8F-854D-9167-4FACA840DA2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076ED276-50A2-6F15-CF33-31DF9FD06F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43F8FEF2-B759-808D-B7DD-7D7A54AC0668}"/>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04188CB8-E7F5-D0AD-AEC0-AA6A74B2D86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4A454344-C44F-A89D-FD71-53EAF79A467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0BFDA6E1-4309-3CBF-47D2-DE7C11252CC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id="{6EBC0C81-B4B0-DDD0-B328-17EC2B32FBE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7" name="Image 16">
            <a:extLst>
              <a:ext uri="{FF2B5EF4-FFF2-40B4-BE49-F238E27FC236}">
                <a16:creationId xmlns:a16="http://schemas.microsoft.com/office/drawing/2014/main" id="{AEE14CAC-863B-A62F-4922-9143E72DADB7}"/>
              </a:ext>
            </a:extLst>
          </p:cNvPr>
          <p:cNvPicPr>
            <a:picLocks noChangeAspect="1"/>
          </p:cNvPicPr>
          <p:nvPr/>
        </p:nvPicPr>
        <p:blipFill>
          <a:blip r:embed="rId8"/>
          <a:stretch>
            <a:fillRect/>
          </a:stretch>
        </p:blipFill>
        <p:spPr>
          <a:xfrm>
            <a:off x="3140847" y="2898462"/>
            <a:ext cx="2862306" cy="749807"/>
          </a:xfrm>
          <a:prstGeom prst="roundRect">
            <a:avLst/>
          </a:prstGeom>
          <a:ln>
            <a:solidFill>
              <a:schemeClr val="tx1"/>
            </a:solidFill>
          </a:ln>
        </p:spPr>
      </p:pic>
      <p:pic>
        <p:nvPicPr>
          <p:cNvPr id="20" name="Image 19">
            <a:extLst>
              <a:ext uri="{FF2B5EF4-FFF2-40B4-BE49-F238E27FC236}">
                <a16:creationId xmlns:a16="http://schemas.microsoft.com/office/drawing/2014/main" id="{177F3DDE-C50D-F680-A13C-0C790B64FBFD}"/>
              </a:ext>
            </a:extLst>
          </p:cNvPr>
          <p:cNvPicPr>
            <a:picLocks noChangeAspect="1"/>
          </p:cNvPicPr>
          <p:nvPr/>
        </p:nvPicPr>
        <p:blipFill>
          <a:blip r:embed="rId9"/>
          <a:stretch>
            <a:fillRect/>
          </a:stretch>
        </p:blipFill>
        <p:spPr>
          <a:xfrm>
            <a:off x="1028069" y="4141365"/>
            <a:ext cx="3379714" cy="832457"/>
          </a:xfrm>
          <a:prstGeom prst="roundRect">
            <a:avLst/>
          </a:prstGeom>
          <a:ln>
            <a:solidFill>
              <a:schemeClr val="tx1"/>
            </a:solidFill>
          </a:ln>
        </p:spPr>
      </p:pic>
      <p:pic>
        <p:nvPicPr>
          <p:cNvPr id="24" name="Image 23">
            <a:extLst>
              <a:ext uri="{FF2B5EF4-FFF2-40B4-BE49-F238E27FC236}">
                <a16:creationId xmlns:a16="http://schemas.microsoft.com/office/drawing/2014/main" id="{6C3F5771-38E3-8611-7DFE-10AAA4DD7C9B}"/>
              </a:ext>
            </a:extLst>
          </p:cNvPr>
          <p:cNvPicPr>
            <a:picLocks noChangeAspect="1"/>
          </p:cNvPicPr>
          <p:nvPr/>
        </p:nvPicPr>
        <p:blipFill>
          <a:blip r:embed="rId10"/>
          <a:stretch>
            <a:fillRect/>
          </a:stretch>
        </p:blipFill>
        <p:spPr>
          <a:xfrm>
            <a:off x="4924531" y="4131000"/>
            <a:ext cx="3379714" cy="842822"/>
          </a:xfrm>
          <a:prstGeom prst="roundRect">
            <a:avLst/>
          </a:prstGeom>
          <a:ln>
            <a:solidFill>
              <a:schemeClr val="tx1"/>
            </a:solidFill>
          </a:ln>
        </p:spPr>
      </p:pic>
    </p:spTree>
    <p:extLst>
      <p:ext uri="{BB962C8B-B14F-4D97-AF65-F5344CB8AC3E}">
        <p14:creationId xmlns:p14="http://schemas.microsoft.com/office/powerpoint/2010/main" val="10488406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2FB0C-2815-3E3A-1266-829BC1FB1EAD}"/>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DA6D9E5D-BB0A-528E-49C4-58F0510ABFF6}"/>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سأعين 3 متعلمين</a:t>
            </a:r>
            <a:r>
              <a:rPr lang="ar-MA" sz="2400" b="1" dirty="0">
                <a:latin typeface="Microsoft Uighur" panose="02000000000000000000" pitchFamily="2" charset="-78"/>
                <a:ea typeface="Calibri" panose="020F0502020204030204" pitchFamily="34" charset="0"/>
                <a:cs typeface="Microsoft Uighur" panose="02000000000000000000" pitchFamily="2" charset="-78"/>
                <a:sym typeface="Dosis Medium"/>
              </a:rPr>
              <a:t> للقراءة</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a:t>
            </a:r>
            <a:endParaRPr lang="fr-FR" sz="2000" i="1" dirty="0"/>
          </a:p>
        </p:txBody>
      </p:sp>
      <p:pic>
        <p:nvPicPr>
          <p:cNvPr id="2" name="Image 1">
            <a:extLst>
              <a:ext uri="{FF2B5EF4-FFF2-40B4-BE49-F238E27FC236}">
                <a16:creationId xmlns:a16="http://schemas.microsoft.com/office/drawing/2014/main" id="{691D51CB-D381-3840-0DD2-2A62B8B2F49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50BFF3B-7407-6754-50BB-8134D9B1A035}"/>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BA4D610D-74F1-5941-72D6-68E7706F3AA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B87AE64F-9F8F-D62C-2132-FDD6EEE6FCC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1350095E-92D6-73FC-105B-91684A374A4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06316AC3-C148-C3BE-37EE-348C03D74F6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3C1A7829-1F31-8002-CBFB-61472DA4EA8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74C6C6F-9942-B405-8312-2757AB22C197}"/>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78A4FFB3-4E44-E294-09C0-B8A57AC57CC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71D87BBA-61C6-87EB-85ED-BDDC59D519B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id="{87AE7D8B-FECC-CA44-5ED2-3CB1DA1E7D1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B1DF8A08-1A04-3FC9-F7D2-0DB550A598CB}"/>
              </a:ext>
            </a:extLst>
          </p:cNvPr>
          <p:cNvPicPr>
            <a:picLocks noChangeAspect="1"/>
          </p:cNvPicPr>
          <p:nvPr/>
        </p:nvPicPr>
        <p:blipFill>
          <a:blip r:embed="rId8"/>
          <a:stretch>
            <a:fillRect/>
          </a:stretch>
        </p:blipFill>
        <p:spPr>
          <a:xfrm>
            <a:off x="3140847" y="2898462"/>
            <a:ext cx="2862306" cy="749807"/>
          </a:xfrm>
          <a:prstGeom prst="roundRect">
            <a:avLst/>
          </a:prstGeom>
          <a:ln>
            <a:solidFill>
              <a:schemeClr val="tx1"/>
            </a:solidFill>
          </a:ln>
        </p:spPr>
      </p:pic>
      <p:pic>
        <p:nvPicPr>
          <p:cNvPr id="17" name="Image 16">
            <a:extLst>
              <a:ext uri="{FF2B5EF4-FFF2-40B4-BE49-F238E27FC236}">
                <a16:creationId xmlns:a16="http://schemas.microsoft.com/office/drawing/2014/main" id="{AD39F63C-A18A-8E3F-E483-5900DF9BF616}"/>
              </a:ext>
            </a:extLst>
          </p:cNvPr>
          <p:cNvPicPr>
            <a:picLocks noChangeAspect="1"/>
          </p:cNvPicPr>
          <p:nvPr/>
        </p:nvPicPr>
        <p:blipFill>
          <a:blip r:embed="rId9"/>
          <a:stretch>
            <a:fillRect/>
          </a:stretch>
        </p:blipFill>
        <p:spPr>
          <a:xfrm>
            <a:off x="1028069" y="4141365"/>
            <a:ext cx="3379714" cy="832457"/>
          </a:xfrm>
          <a:prstGeom prst="roundRect">
            <a:avLst/>
          </a:prstGeom>
          <a:ln>
            <a:solidFill>
              <a:schemeClr val="tx1"/>
            </a:solidFill>
          </a:ln>
        </p:spPr>
      </p:pic>
      <p:pic>
        <p:nvPicPr>
          <p:cNvPr id="19" name="Image 18">
            <a:extLst>
              <a:ext uri="{FF2B5EF4-FFF2-40B4-BE49-F238E27FC236}">
                <a16:creationId xmlns:a16="http://schemas.microsoft.com/office/drawing/2014/main" id="{84D741CC-4BEF-5DD9-E7A9-1004432812C1}"/>
              </a:ext>
            </a:extLst>
          </p:cNvPr>
          <p:cNvPicPr>
            <a:picLocks noChangeAspect="1"/>
          </p:cNvPicPr>
          <p:nvPr/>
        </p:nvPicPr>
        <p:blipFill>
          <a:blip r:embed="rId10"/>
          <a:stretch>
            <a:fillRect/>
          </a:stretch>
        </p:blipFill>
        <p:spPr>
          <a:xfrm>
            <a:off x="4924531" y="4131000"/>
            <a:ext cx="3379714" cy="842822"/>
          </a:xfrm>
          <a:prstGeom prst="roundRect">
            <a:avLst/>
          </a:prstGeom>
          <a:ln>
            <a:solidFill>
              <a:schemeClr val="tx1"/>
            </a:solidFill>
          </a:ln>
        </p:spPr>
      </p:pic>
    </p:spTree>
    <p:extLst>
      <p:ext uri="{BB962C8B-B14F-4D97-AF65-F5344CB8AC3E}">
        <p14:creationId xmlns:p14="http://schemas.microsoft.com/office/powerpoint/2010/main" val="348456094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DDD7B-5CAB-04DE-D01E-8CA760EFC4B2}"/>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687DE379-07BB-C13F-8EF8-38B3C142A2FE}"/>
              </a:ext>
            </a:extLst>
          </p:cNvPr>
          <p:cNvSpPr>
            <a:spLocks noGrp="1"/>
          </p:cNvSpPr>
          <p:nvPr>
            <p:ph type="title"/>
          </p:nvPr>
        </p:nvSpPr>
        <p:spPr/>
        <p:txBody>
          <a:bodyPr>
            <a:normAutofit/>
          </a:bodyPr>
          <a:lstStyle/>
          <a:p>
            <a:r>
              <a:rPr kumimoji="0" lang="tzm-Arab-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خذوا الكراسة الصفحة </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Dosis Medium"/>
              </a:rPr>
              <a:t>41.</a:t>
            </a:r>
            <a:endParaRPr lang="fr-FR" sz="2000" i="1" dirty="0"/>
          </a:p>
        </p:txBody>
      </p:sp>
      <p:pic>
        <p:nvPicPr>
          <p:cNvPr id="2" name="Image 1">
            <a:extLst>
              <a:ext uri="{FF2B5EF4-FFF2-40B4-BE49-F238E27FC236}">
                <a16:creationId xmlns:a16="http://schemas.microsoft.com/office/drawing/2014/main" id="{66A685A1-192A-9EBB-A7F6-C7D6C719118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202AF1F-2AA2-0A5E-E503-0BA71F029E49}"/>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F4545C88-2DAC-2006-CBC7-BD8896796D6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916D8FBF-8206-E42B-EFA9-E5E157103C9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AD4462BF-2252-D747-3219-CBC0AF0077A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DCDBEF1A-19E6-1A16-8374-512FDFC1C4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A3E960E9-FBE6-68E5-4CFA-9A71A326B72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99F3E1D2-E9DE-D86B-438F-1F1A17029FD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B2E3BDB0-74BF-9FB0-521A-0C20877268E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C54A7F5C-A40B-F1DF-DAC1-7C5C4AF4D04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7" name="Espace réservé pour une image  16" descr="Une image contenant Bagages et sacs&#10;&#10;Le contenu généré par l’IA peut être incorrect.">
            <a:extLst>
              <a:ext uri="{FF2B5EF4-FFF2-40B4-BE49-F238E27FC236}">
                <a16:creationId xmlns:a16="http://schemas.microsoft.com/office/drawing/2014/main" id="{9B9DDBF2-1B94-A407-2A53-C98E7A1273B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4" name="Image 13">
            <a:extLst>
              <a:ext uri="{FF2B5EF4-FFF2-40B4-BE49-F238E27FC236}">
                <a16:creationId xmlns:a16="http://schemas.microsoft.com/office/drawing/2014/main" id="{CB53F7BB-7A9B-FC15-BE37-77A7BD1E02D8}"/>
              </a:ext>
            </a:extLst>
          </p:cNvPr>
          <p:cNvPicPr>
            <a:picLocks noChangeAspect="1"/>
          </p:cNvPicPr>
          <p:nvPr/>
        </p:nvPicPr>
        <p:blipFill>
          <a:blip r:embed="rId8"/>
          <a:stretch>
            <a:fillRect/>
          </a:stretch>
        </p:blipFill>
        <p:spPr>
          <a:xfrm>
            <a:off x="3069771" y="1706187"/>
            <a:ext cx="3293084" cy="4359561"/>
          </a:xfrm>
          <a:prstGeom prst="rect">
            <a:avLst/>
          </a:prstGeom>
        </p:spPr>
      </p:pic>
      <p:sp>
        <p:nvSpPr>
          <p:cNvPr id="15" name="Rectangle : coins arrondis 14">
            <a:extLst>
              <a:ext uri="{FF2B5EF4-FFF2-40B4-BE49-F238E27FC236}">
                <a16:creationId xmlns:a16="http://schemas.microsoft.com/office/drawing/2014/main" id="{0FD7EE72-A08B-BC2C-22FE-B7ABAF2CD95A}"/>
              </a:ext>
            </a:extLst>
          </p:cNvPr>
          <p:cNvSpPr/>
          <p:nvPr/>
        </p:nvSpPr>
        <p:spPr>
          <a:xfrm>
            <a:off x="2770139" y="3256384"/>
            <a:ext cx="3892347" cy="12969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556449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865D9-B750-3F88-FEE2-75D03029B41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39BCB03-62CD-05B7-0B1D-1AD82939703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836531B-A0FE-06E9-14C5-7A9BC04D70CD}"/>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A38F4A40-151F-DCBA-DF93-25D351777EF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ED65F239-206E-B667-B955-29059B74A21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8C27D5ED-4F1D-539C-68D0-DCC5730F0E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F257ACBA-2D9B-6D55-695F-9736131EC55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93E0452F-019E-567F-5C8F-23697BD3DF2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677601CB-4441-1B9C-ED5A-4187E9A9C32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B4C24DF-7D33-B609-4D9A-F9546EE7EBE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1EE2B450-D309-EA9F-08DC-94603484B80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8" name="Image 7">
            <a:extLst>
              <a:ext uri="{FF2B5EF4-FFF2-40B4-BE49-F238E27FC236}">
                <a16:creationId xmlns:a16="http://schemas.microsoft.com/office/drawing/2014/main" id="{76C8C3AA-9B2D-9F53-C278-5BB2D38A4CFB}"/>
              </a:ext>
            </a:extLst>
          </p:cNvPr>
          <p:cNvPicPr>
            <a:picLocks noChangeAspect="1"/>
          </p:cNvPicPr>
          <p:nvPr/>
        </p:nvPicPr>
        <p:blipFill>
          <a:blip r:embed="rId7"/>
          <a:stretch>
            <a:fillRect/>
          </a:stretch>
        </p:blipFill>
        <p:spPr>
          <a:xfrm>
            <a:off x="7045329" y="2369100"/>
            <a:ext cx="1238250" cy="1000125"/>
          </a:xfrm>
          <a:prstGeom prst="rect">
            <a:avLst/>
          </a:prstGeom>
        </p:spPr>
      </p:pic>
      <p:sp>
        <p:nvSpPr>
          <p:cNvPr id="13" name="Titre 10">
            <a:extLst>
              <a:ext uri="{FF2B5EF4-FFF2-40B4-BE49-F238E27FC236}">
                <a16:creationId xmlns:a16="http://schemas.microsoft.com/office/drawing/2014/main" id="{7C037A18-D52A-BF1E-B646-0D93EB8EBDF7}"/>
              </a:ext>
            </a:extLst>
          </p:cNvPr>
          <p:cNvSpPr txBox="1">
            <a:spLocks/>
          </p:cNvSpPr>
          <p:nvPr/>
        </p:nvSpPr>
        <p:spPr>
          <a:xfrm>
            <a:off x="725239" y="739644"/>
            <a:ext cx="6840000" cy="612000"/>
          </a:xfrm>
          <a:prstGeom prst="rect">
            <a:avLst/>
          </a:prstGeom>
        </p:spPr>
        <p:txBody>
          <a:bodyPr vert="horz" lIns="91440" tIns="45720" rIns="91440" bIns="45720" rtlCol="0" anchor="ctr">
            <a:no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ar-MA" sz="2400" b="1" dirty="0">
                <a:latin typeface="Microsoft Uighur" panose="02000000000000000000" pitchFamily="2" charset="-78"/>
                <a:cs typeface="Microsoft Uighur" panose="02000000000000000000" pitchFamily="2" charset="-78"/>
              </a:rPr>
              <a:t>في ثنائيات – كل واحد منكم يقرأ الكلمات التالية لزميله. </a:t>
            </a:r>
            <a:endParaRPr lang="fr-FR" sz="2400" i="1" dirty="0"/>
          </a:p>
        </p:txBody>
      </p:sp>
      <p:pic>
        <p:nvPicPr>
          <p:cNvPr id="18" name="Espace réservé pour une image  17" descr="Une image contenant habits, sourire, Animation, Dessin animé&#10;&#10;Le contenu généré par l’IA peut être incorrect.">
            <a:extLst>
              <a:ext uri="{FF2B5EF4-FFF2-40B4-BE49-F238E27FC236}">
                <a16:creationId xmlns:a16="http://schemas.microsoft.com/office/drawing/2014/main" id="{360C5F93-DC5C-1E5C-9A01-F499485C1F29}"/>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96" b="96"/>
          <a:stretch>
            <a:fillRect/>
          </a:stretch>
        </p:blipFill>
        <p:spPr/>
      </p:pic>
      <p:pic>
        <p:nvPicPr>
          <p:cNvPr id="15" name="Image 14">
            <a:extLst>
              <a:ext uri="{FF2B5EF4-FFF2-40B4-BE49-F238E27FC236}">
                <a16:creationId xmlns:a16="http://schemas.microsoft.com/office/drawing/2014/main" id="{7C94F28A-AAE6-7848-CE57-DA4EBBDE02D4}"/>
              </a:ext>
            </a:extLst>
          </p:cNvPr>
          <p:cNvPicPr>
            <a:picLocks noChangeAspect="1"/>
          </p:cNvPicPr>
          <p:nvPr/>
        </p:nvPicPr>
        <p:blipFill>
          <a:blip r:embed="rId9"/>
          <a:stretch>
            <a:fillRect/>
          </a:stretch>
        </p:blipFill>
        <p:spPr>
          <a:xfrm>
            <a:off x="803873" y="3429000"/>
            <a:ext cx="7536253" cy="2249854"/>
          </a:xfrm>
          <a:prstGeom prst="rect">
            <a:avLst/>
          </a:prstGeom>
        </p:spPr>
      </p:pic>
    </p:spTree>
    <p:extLst>
      <p:ext uri="{BB962C8B-B14F-4D97-AF65-F5344CB8AC3E}">
        <p14:creationId xmlns:p14="http://schemas.microsoft.com/office/powerpoint/2010/main" val="348057928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43DB-FD99-59DE-B0CE-3644CF4893F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982DBEF-E653-F65B-50CD-CA286591677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A0D0657-56BA-B84B-A402-48FA417EE050}"/>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30829C9A-FF62-C21C-C5D2-122CC53F479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906920D9-947B-BFC8-4D19-C68784F7DF0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6D15988D-4F83-44B9-47C5-9D8D9C2811D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7" name="Rectangle 6">
            <a:extLst>
              <a:ext uri="{FF2B5EF4-FFF2-40B4-BE49-F238E27FC236}">
                <a16:creationId xmlns:a16="http://schemas.microsoft.com/office/drawing/2014/main" id="{EE1D9B5F-C556-1947-72C4-4D457A0C674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8C587A2A-BAC3-640A-16E9-121CF33D6DC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8DCB8C42-4A76-3AB4-929D-5E78191A91D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9E98F8A0-A6FC-9991-0F85-3EAF0CA860F1}"/>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6772C810-9890-8467-318C-9E756132EEE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13" name="Titre 10">
            <a:extLst>
              <a:ext uri="{FF2B5EF4-FFF2-40B4-BE49-F238E27FC236}">
                <a16:creationId xmlns:a16="http://schemas.microsoft.com/office/drawing/2014/main" id="{F7369450-1ADC-DEC6-B21F-551039091EA0}"/>
              </a:ext>
            </a:extLst>
          </p:cNvPr>
          <p:cNvSpPr txBox="1">
            <a:spLocks/>
          </p:cNvSpPr>
          <p:nvPr/>
        </p:nvSpPr>
        <p:spPr>
          <a:xfrm>
            <a:off x="725239" y="739644"/>
            <a:ext cx="6840000" cy="612000"/>
          </a:xfrm>
          <a:prstGeom prst="rect">
            <a:avLst/>
          </a:prstGeom>
        </p:spPr>
        <p:txBody>
          <a:bodyPr vert="horz" lIns="91440" tIns="45720" rIns="91440" bIns="45720" rtlCol="0" anchor="ctr">
            <a:no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ar-MA" sz="2400" b="1" dirty="0">
                <a:latin typeface="Microsoft Uighur" panose="02000000000000000000" pitchFamily="2" charset="-78"/>
                <a:cs typeface="Microsoft Uighur" panose="02000000000000000000" pitchFamily="2" charset="-78"/>
              </a:rPr>
              <a:t>في ثنائيات – كل واحد منكم يقرأ الجمل لزميله. </a:t>
            </a:r>
            <a:endParaRPr lang="fr-FR" sz="2400" i="1" dirty="0"/>
          </a:p>
        </p:txBody>
      </p:sp>
      <p:pic>
        <p:nvPicPr>
          <p:cNvPr id="18" name="Espace réservé pour une image  17" descr="Une image contenant habits, sourire, Animation, Dessin animé&#10;&#10;Le contenu généré par l’IA peut être incorrect.">
            <a:extLst>
              <a:ext uri="{FF2B5EF4-FFF2-40B4-BE49-F238E27FC236}">
                <a16:creationId xmlns:a16="http://schemas.microsoft.com/office/drawing/2014/main" id="{20C01D51-A54C-B600-8194-9EBB9676F90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6" name="Image 15">
            <a:extLst>
              <a:ext uri="{FF2B5EF4-FFF2-40B4-BE49-F238E27FC236}">
                <a16:creationId xmlns:a16="http://schemas.microsoft.com/office/drawing/2014/main" id="{39FDEB06-9EF9-7E7D-FFD3-4410980CD5C9}"/>
              </a:ext>
            </a:extLst>
          </p:cNvPr>
          <p:cNvPicPr>
            <a:picLocks noChangeAspect="1"/>
          </p:cNvPicPr>
          <p:nvPr/>
        </p:nvPicPr>
        <p:blipFill>
          <a:blip r:embed="rId8"/>
          <a:stretch>
            <a:fillRect/>
          </a:stretch>
        </p:blipFill>
        <p:spPr>
          <a:xfrm>
            <a:off x="952186" y="4175104"/>
            <a:ext cx="7239627" cy="1776927"/>
          </a:xfrm>
          <a:prstGeom prst="rect">
            <a:avLst/>
          </a:prstGeom>
        </p:spPr>
      </p:pic>
    </p:spTree>
    <p:extLst>
      <p:ext uri="{BB962C8B-B14F-4D97-AF65-F5344CB8AC3E}">
        <p14:creationId xmlns:p14="http://schemas.microsoft.com/office/powerpoint/2010/main" val="196285339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AB4F8-90CC-0461-6B89-6987A85A264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5F37866-CD30-EE6D-85A7-1B2DE8AE7F67}"/>
              </a:ext>
            </a:extLst>
          </p:cNvPr>
          <p:cNvSpPr>
            <a:spLocks noGrp="1"/>
          </p:cNvSpPr>
          <p:nvPr>
            <p:ph type="title"/>
          </p:nvPr>
        </p:nvSpPr>
        <p:spPr/>
        <p:txBody>
          <a:bodyPr>
            <a:normAutofit fontScale="90000"/>
          </a:bodyPr>
          <a:lstStyle/>
          <a:p>
            <a:r>
              <a:rPr lang="tzm-Arab-MA" dirty="0"/>
              <a:t> </a:t>
            </a:r>
            <a:r>
              <a:rPr kumimoji="0" lang="ar-MA" sz="22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a:cs typeface="Microsoft Uighur" panose="02000000000000000000" pitchFamily="2" charset="-78"/>
                <a:sym typeface="Calibri"/>
              </a:rPr>
              <a:t>وقت النجمة الآن. الفائز بنجمة المشاركة بهدوء هو (هي) صديقكم (صديقتكم).......... صفقوا له (لها).</a:t>
            </a:r>
            <a:endParaRPr lang="fr-FR" dirty="0"/>
          </a:p>
        </p:txBody>
      </p:sp>
      <p:pic>
        <p:nvPicPr>
          <p:cNvPr id="2" name="Image 1">
            <a:extLst>
              <a:ext uri="{FF2B5EF4-FFF2-40B4-BE49-F238E27FC236}">
                <a16:creationId xmlns:a16="http://schemas.microsoft.com/office/drawing/2014/main" id="{D1A14199-EF08-9272-ABA0-2E7844D3908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4AEF8E4-2238-88E2-E29A-5B76E2624E3E}"/>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0CE19A4D-0B9D-5105-FEA0-24EBCB9E5D8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9181FC77-E96A-2734-2C95-29214DF0549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7" name="Image 6">
            <a:extLst>
              <a:ext uri="{FF2B5EF4-FFF2-40B4-BE49-F238E27FC236}">
                <a16:creationId xmlns:a16="http://schemas.microsoft.com/office/drawing/2014/main" id="{F3BC9450-B7AB-7881-EC89-BDAA5D8C625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8" name="Rectangle 7">
            <a:extLst>
              <a:ext uri="{FF2B5EF4-FFF2-40B4-BE49-F238E27FC236}">
                <a16:creationId xmlns:a16="http://schemas.microsoft.com/office/drawing/2014/main" id="{FE9A2577-740F-9324-D408-FB05CC2FE80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id="{D496B0DE-3C98-9FD3-FBE1-E5BB930B0DB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9C7A7DB-38D2-44E7-AE46-CB8B40F3FF80}"/>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86DF8590-65DE-51A8-44DA-8402DF271A8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8AA3C849-74B4-EEC5-825C-37538DEFDE5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1" name="Joyful_Prize_Celebration_Animation">
            <a:hlinkClick r:id="" action="ppaction://media"/>
            <a:extLst>
              <a:ext uri="{FF2B5EF4-FFF2-40B4-BE49-F238E27FC236}">
                <a16:creationId xmlns:a16="http://schemas.microsoft.com/office/drawing/2014/main" id="{C23A371B-5078-B1C9-1CCE-AE462C691DDD}"/>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34EC3C44-F23A-C15C-5A00-397F39E022F6}"/>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477898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15" name="Espace réservé pour une image  14" descr="Une image contenant capture d’écran, Graphique, Bleu électrique, conception&#10;&#10;Le contenu généré par l’IA peut être incorrect.">
            <a:extLst>
              <a:ext uri="{FF2B5EF4-FFF2-40B4-BE49-F238E27FC236}">
                <a16:creationId xmlns:a16="http://schemas.microsoft.com/office/drawing/2014/main" id="{81C1481A-EC60-7597-A4B3-0D7CCACA737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6" b="96"/>
          <a:stretch>
            <a:fillRect/>
          </a:stretch>
        </p:blipFill>
        <p:spPr/>
      </p:pic>
      <p:pic>
        <p:nvPicPr>
          <p:cNvPr id="2" name="Image 1">
            <a:extLst>
              <a:ext uri="{FF2B5EF4-FFF2-40B4-BE49-F238E27FC236}">
                <a16:creationId xmlns:a16="http://schemas.microsoft.com/office/drawing/2014/main" id="{5D5BEEED-ECCA-7415-AAF7-B5BA04C8D81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F33D79B-65EE-B727-8F6B-C86CB1780A50}"/>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FE139B7D-CB34-D60C-CF6C-7F8C9A26A35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78000CC2-9BFB-2C6D-0689-FC986374E57C}"/>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8" name="Image 7">
            <a:extLst>
              <a:ext uri="{FF2B5EF4-FFF2-40B4-BE49-F238E27FC236}">
                <a16:creationId xmlns:a16="http://schemas.microsoft.com/office/drawing/2014/main" id="{EDDEF7C8-5EDE-FEDB-47C4-B4EA97015C12}"/>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63B579FB-A29A-392E-7E81-7200CB63C6F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00345424-1D02-BB86-6199-7812779BC01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AD80BC93-7E89-6FC2-8A84-E76131A80F9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B7499B3C-AA72-5AE2-BE4B-5FD96A7E610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6AF94C2A-4C7D-4751-1CFB-51AFCC9DA26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16" name="Espace réservé de l'élément multimédia 15">
            <a:extLst>
              <a:ext uri="{FF2B5EF4-FFF2-40B4-BE49-F238E27FC236}">
                <a16:creationId xmlns:a16="http://schemas.microsoft.com/office/drawing/2014/main" id="{71915D9A-042A-F82F-3F92-2A4EEFE22D32}"/>
              </a:ext>
            </a:extLst>
          </p:cNvPr>
          <p:cNvSpPr>
            <a:spLocks noGrp="1"/>
          </p:cNvSpPr>
          <p:nvPr>
            <p:ph type="media" sz="quarter" idx="10"/>
          </p:nvPr>
        </p:nvSpPr>
        <p:spPr>
          <a:xfrm>
            <a:off x="2255239" y="2634797"/>
            <a:ext cx="3780000" cy="2691000"/>
          </a:xfrm>
        </p:spPr>
        <p:txBody>
          <a:bodyPr/>
          <a:lstStyle/>
          <a:p>
            <a:endParaRPr lang="fr-MA"/>
          </a:p>
        </p:txBody>
      </p:sp>
      <p:sp>
        <p:nvSpPr>
          <p:cNvPr id="19" name="Titre 14">
            <a:extLst>
              <a:ext uri="{FF2B5EF4-FFF2-40B4-BE49-F238E27FC236}">
                <a16:creationId xmlns:a16="http://schemas.microsoft.com/office/drawing/2014/main" id="{9D175BC2-4F11-256A-9A28-BD39A9E591C7}"/>
              </a:ext>
            </a:extLst>
          </p:cNvPr>
          <p:cNvSpPr>
            <a:spLocks noGrp="1"/>
          </p:cNvSpPr>
          <p:nvPr>
            <p:ph type="title"/>
          </p:nvPr>
        </p:nvSpPr>
        <p:spPr>
          <a:xfrm>
            <a:off x="632373" y="756000"/>
            <a:ext cx="6840000" cy="612000"/>
          </a:xfrm>
        </p:spPr>
        <p:txBody>
          <a:bodyPr>
            <a:normAutofit/>
          </a:bodyPr>
          <a:lstStyle/>
          <a:p>
            <a:pPr>
              <a:buClr>
                <a:srgbClr val="A5A5A5"/>
              </a:buClr>
            </a:pPr>
            <a:r>
              <a:rPr lang="tzm-Arab-MA" sz="2400" b="1" dirty="0">
                <a:latin typeface="Microsoft Uighur" panose="02000000000000000000" pitchFamily="2" charset="-78"/>
                <a:cs typeface="Microsoft Uighur" panose="02000000000000000000" pitchFamily="2" charset="-78"/>
              </a:rPr>
              <a:t>قفوا، سنردد أنشودة الحروف.</a:t>
            </a:r>
            <a:r>
              <a:rPr lang="ar-MA" sz="2400" b="1" dirty="0">
                <a:latin typeface="Microsoft Uighur" panose="02000000000000000000" pitchFamily="2" charset="-78"/>
                <a:cs typeface="Microsoft Uighur" panose="02000000000000000000" pitchFamily="2" charset="-78"/>
              </a:rPr>
              <a:t> </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0" name="FINALE PART 01 -  أنشودة الحروف V3-1080p-251020 (1)">
            <a:hlinkClick r:id="" action="ppaction://media"/>
            <a:extLst>
              <a:ext uri="{FF2B5EF4-FFF2-40B4-BE49-F238E27FC236}">
                <a16:creationId xmlns:a16="http://schemas.microsoft.com/office/drawing/2014/main" id="{002655C1-58FB-6CAC-301E-A7E6B4BFAFB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21483" y="1852905"/>
            <a:ext cx="7038622" cy="3959225"/>
          </a:xfrm>
          <a:prstGeom prst="rect">
            <a:avLst/>
          </a:prstGeom>
          <a:ln>
            <a:noFill/>
          </a:ln>
          <a:effectLst>
            <a:softEdge rad="112500"/>
          </a:effectLst>
        </p:spPr>
      </p:pic>
    </p:spTree>
    <p:extLst>
      <p:ext uri="{BB962C8B-B14F-4D97-AF65-F5344CB8AC3E}">
        <p14:creationId xmlns:p14="http://schemas.microsoft.com/office/powerpoint/2010/main" val="381682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44B0-E472-D749-81A0-46F2CA848636}"/>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5BE003A5-E656-8C93-D899-3976CE305776}"/>
              </a:ext>
            </a:extLst>
          </p:cNvPr>
          <p:cNvSpPr>
            <a:spLocks noGrp="1"/>
          </p:cNvSpPr>
          <p:nvPr>
            <p:ph type="title"/>
          </p:nvPr>
        </p:nvSpPr>
        <p:spPr>
          <a:xfrm>
            <a:off x="326807" y="874536"/>
            <a:ext cx="7886700" cy="720000"/>
          </a:xfrm>
        </p:spPr>
        <p:txBody>
          <a:bodyPr/>
          <a:lstStyle/>
          <a:p>
            <a:pPr lvl="0">
              <a:lnSpc>
                <a:spcPct val="90000"/>
              </a:lnSpc>
              <a:spcBef>
                <a:spcPct val="0"/>
              </a:spcBef>
              <a:buClrTx/>
              <a:defRPr/>
            </a:pPr>
            <a:r>
              <a:rPr lang="ar-MA" sz="4000" kern="1200" dirty="0">
                <a:latin typeface="Microsoft Uighur" panose="02000000000000000000" pitchFamily="2" charset="-78"/>
                <a:cs typeface="Microsoft Uighur" panose="02000000000000000000" pitchFamily="2" charset="-78"/>
              </a:rPr>
              <a:t>إنتاج كتابي</a:t>
            </a:r>
          </a:p>
        </p:txBody>
      </p:sp>
      <p:pic>
        <p:nvPicPr>
          <p:cNvPr id="28" name="Image 27">
            <a:extLst>
              <a:ext uri="{FF2B5EF4-FFF2-40B4-BE49-F238E27FC236}">
                <a16:creationId xmlns:a16="http://schemas.microsoft.com/office/drawing/2014/main" id="{6F0AE1A7-7E7C-0012-A002-FAEFD3F55BD5}"/>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55690CFB-F08A-9CA2-37CA-0F4375CFD5BE}"/>
              </a:ext>
            </a:extLst>
          </p:cNvPr>
          <p:cNvSpPr txBox="1">
            <a:spLocks/>
          </p:cNvSpPr>
          <p:nvPr/>
        </p:nvSpPr>
        <p:spPr>
          <a:xfrm>
            <a:off x="1912776" y="3014118"/>
            <a:ext cx="5133159"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إتمام جمل بكلمات تتضمن الحروف المقدمة اعتمادا على صور.</a:t>
            </a:r>
          </a:p>
        </p:txBody>
      </p:sp>
      <p:sp>
        <p:nvSpPr>
          <p:cNvPr id="30" name="ZoneTexte 29">
            <a:extLst>
              <a:ext uri="{FF2B5EF4-FFF2-40B4-BE49-F238E27FC236}">
                <a16:creationId xmlns:a16="http://schemas.microsoft.com/office/drawing/2014/main" id="{EDD797E5-7E60-A9ED-1044-06AB9F0B5A10}"/>
              </a:ext>
            </a:extLst>
          </p:cNvPr>
          <p:cNvSpPr txBox="1"/>
          <p:nvPr/>
        </p:nvSpPr>
        <p:spPr>
          <a:xfrm>
            <a:off x="5716971" y="1777877"/>
            <a:ext cx="1454245"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إنتاج كتابي</a:t>
            </a:r>
          </a:p>
        </p:txBody>
      </p:sp>
      <p:sp>
        <p:nvSpPr>
          <p:cNvPr id="2" name="Oval 1">
            <a:extLst>
              <a:ext uri="{FF2B5EF4-FFF2-40B4-BE49-F238E27FC236}">
                <a16:creationId xmlns:a16="http://schemas.microsoft.com/office/drawing/2014/main" id="{B343F369-ADEF-6FE2-BC51-C469E9120D11}"/>
              </a:ext>
            </a:extLst>
          </p:cNvPr>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4</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Image 20">
            <a:extLst>
              <a:ext uri="{FF2B5EF4-FFF2-40B4-BE49-F238E27FC236}">
                <a16:creationId xmlns:a16="http://schemas.microsoft.com/office/drawing/2014/main" id="{20AF830F-07B3-AE54-834C-ED610397AC0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4" name="Espace réservé pour une image  20">
            <a:extLst>
              <a:ext uri="{FF2B5EF4-FFF2-40B4-BE49-F238E27FC236}">
                <a16:creationId xmlns:a16="http://schemas.microsoft.com/office/drawing/2014/main" id="{A8A8BBA3-19BB-5C62-A7AD-DBEE8C6E4DE3}"/>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994796" y="1659371"/>
            <a:ext cx="569909" cy="569909"/>
          </a:xfrm>
          <a:prstGeom prst="rect">
            <a:avLst/>
          </a:prstGeom>
        </p:spPr>
      </p:pic>
    </p:spTree>
    <p:extLst>
      <p:ext uri="{BB962C8B-B14F-4D97-AF65-F5344CB8AC3E}">
        <p14:creationId xmlns:p14="http://schemas.microsoft.com/office/powerpoint/2010/main" val="1253343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normAutofit fontScale="90000"/>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029408"/>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80%</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088136" y="2948767"/>
            <a:ext cx="6785143" cy="890781"/>
            <a:chOff x="1242402" y="2851205"/>
            <a:chExt cx="6785143"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242402" y="3174280"/>
              <a:ext cx="5023927" cy="461665"/>
            </a:xfrm>
            <a:prstGeom prst="rect">
              <a:avLst/>
            </a:prstGeom>
          </p:spPr>
          <p:txBody>
            <a:bodyPr wrap="square">
              <a:spAutoFit/>
            </a:bodyPr>
            <a:lstStyle/>
            <a:p>
              <a:pPr algn="r" rtl="1"/>
              <a:r>
                <a:rPr lang="ar-MA" sz="2400" b="1" dirty="0">
                  <a:solidFill>
                    <a:srgbClr val="424D7B"/>
                  </a:solidFill>
                  <a:latin typeface="Microsoft Uighur" panose="02000000000000000000" pitchFamily="2" charset="-78"/>
                  <a:cs typeface="Microsoft Uighur" panose="02000000000000000000" pitchFamily="2" charset="-78"/>
                </a:rPr>
                <a:t>الإجابة بشكل صحيح عن أسئلة فهم المسموع؛ </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088136" y="3839548"/>
            <a:ext cx="6785143" cy="890781"/>
            <a:chOff x="1242402" y="2851205"/>
            <a:chExt cx="6785143"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242402" y="3134373"/>
              <a:ext cx="5023927"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قراءة مقاطع وكلمات وجملا تتضمن الحروف المقدمة؛</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177279" y="4730329"/>
            <a:ext cx="6696000" cy="890781"/>
            <a:chOff x="1331545"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331546" y="3134373"/>
              <a:ext cx="4934784"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إتمام جمل بكلمات تتضمن الحروف المقدمة اعتمادا على صور.</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9BBF-7971-B2D8-BFD6-ACCB99770CB4}"/>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778B47E0-B4A3-6E04-EB81-E520D413B2C7}"/>
              </a:ext>
            </a:extLst>
          </p:cNvPr>
          <p:cNvSpPr>
            <a:spLocks noGrp="1"/>
          </p:cNvSpPr>
          <p:nvPr>
            <p:ph type="title"/>
          </p:nvPr>
        </p:nvSpPr>
        <p:spPr/>
        <p:txBody>
          <a:bodyPr/>
          <a:lstStyle/>
          <a:p>
            <a:r>
              <a:rPr lang="tzm-Arab-MA" sz="2400" b="1" dirty="0">
                <a:solidFill>
                  <a:schemeClr val="bg1">
                    <a:lumMod val="65000"/>
                  </a:schemeClr>
                </a:solidFill>
                <a:latin typeface="Microsoft Uighur" panose="02000000000000000000" pitchFamily="2" charset="-78"/>
                <a:cs typeface="Microsoft Uighur" panose="02000000000000000000" pitchFamily="2" charset="-78"/>
              </a:rPr>
              <a:t>سنتعلم الآن كيف نصف صورة بكتابة الكلمة </a:t>
            </a:r>
            <a:r>
              <a:rPr lang="ar-MA" sz="2400" b="1" dirty="0">
                <a:solidFill>
                  <a:schemeClr val="bg1">
                    <a:lumMod val="65000"/>
                  </a:schemeClr>
                </a:solidFill>
                <a:latin typeface="Microsoft Uighur" panose="02000000000000000000" pitchFamily="2" charset="-78"/>
                <a:cs typeface="Microsoft Uighur" panose="02000000000000000000" pitchFamily="2" charset="-78"/>
              </a:rPr>
              <a:t>الناقصة في الجملة</a:t>
            </a:r>
            <a:r>
              <a:rPr lang="tzm-Arab-MA" sz="2400" b="1" dirty="0">
                <a:solidFill>
                  <a:schemeClr val="bg1">
                    <a:lumMod val="65000"/>
                  </a:schemeClr>
                </a:solidFill>
                <a:latin typeface="Microsoft Uighur" panose="02000000000000000000" pitchFamily="2" charset="-78"/>
                <a:cs typeface="Microsoft Uighur" panose="02000000000000000000" pitchFamily="2" charset="-78"/>
              </a:rPr>
              <a:t>. سأبدأ أنا أولا. انتبهوا.</a:t>
            </a:r>
            <a:endParaRPr lang="fr-FR"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5" name="Image 14">
            <a:extLst>
              <a:ext uri="{FF2B5EF4-FFF2-40B4-BE49-F238E27FC236}">
                <a16:creationId xmlns:a16="http://schemas.microsoft.com/office/drawing/2014/main" id="{04BBA442-E204-1A9B-0446-23306A78C7F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0B22487B-B4A0-53FF-507B-CC716158210C}"/>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05DBCCD9-A530-4406-BDA2-700E60C1418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8" name="Image 17">
            <a:extLst>
              <a:ext uri="{FF2B5EF4-FFF2-40B4-BE49-F238E27FC236}">
                <a16:creationId xmlns:a16="http://schemas.microsoft.com/office/drawing/2014/main" id="{64474F09-42A3-0522-6E12-04F2780EFC7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9" name="Image 18">
            <a:extLst>
              <a:ext uri="{FF2B5EF4-FFF2-40B4-BE49-F238E27FC236}">
                <a16:creationId xmlns:a16="http://schemas.microsoft.com/office/drawing/2014/main" id="{39B739A3-1E33-8AC7-0E85-CE6FD126959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0" name="Rectangle 19">
            <a:extLst>
              <a:ext uri="{FF2B5EF4-FFF2-40B4-BE49-F238E27FC236}">
                <a16:creationId xmlns:a16="http://schemas.microsoft.com/office/drawing/2014/main" id="{979E3632-63F7-594B-72EB-1084A605892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2" name="Rectangle 21">
            <a:extLst>
              <a:ext uri="{FF2B5EF4-FFF2-40B4-BE49-F238E27FC236}">
                <a16:creationId xmlns:a16="http://schemas.microsoft.com/office/drawing/2014/main" id="{C0D2F8C6-FD21-EA6C-235C-5FABE43421A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7DAF6E7D-1A2D-3680-951B-ACB782513E88}"/>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4" name="Rectangle 23">
            <a:extLst>
              <a:ext uri="{FF2B5EF4-FFF2-40B4-BE49-F238E27FC236}">
                <a16:creationId xmlns:a16="http://schemas.microsoft.com/office/drawing/2014/main" id="{8F22A3A2-894C-08F5-F17D-16889AA1D9EF}"/>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5" name="Rectangle 24">
            <a:extLst>
              <a:ext uri="{FF2B5EF4-FFF2-40B4-BE49-F238E27FC236}">
                <a16:creationId xmlns:a16="http://schemas.microsoft.com/office/drawing/2014/main" id="{67BF23F4-0BFA-1C56-4627-2BB40234F6C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698F371A-9ED4-6507-6CE7-C9C817853DD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3" name="Image 2">
            <a:extLst>
              <a:ext uri="{FF2B5EF4-FFF2-40B4-BE49-F238E27FC236}">
                <a16:creationId xmlns:a16="http://schemas.microsoft.com/office/drawing/2014/main" id="{B27A5604-2931-603A-6BC2-9976104BB03B}"/>
              </a:ext>
            </a:extLst>
          </p:cNvPr>
          <p:cNvPicPr>
            <a:picLocks noChangeAspect="1"/>
          </p:cNvPicPr>
          <p:nvPr/>
        </p:nvPicPr>
        <p:blipFill>
          <a:blip r:embed="rId8"/>
          <a:stretch>
            <a:fillRect/>
          </a:stretch>
        </p:blipFill>
        <p:spPr>
          <a:xfrm>
            <a:off x="3365946" y="2244474"/>
            <a:ext cx="2526333" cy="2369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6177495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FE9C-0475-9696-5AF7-003A245F62FD}"/>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504207D0-249C-0F34-B79A-910A0EC1F8AF}"/>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أقرأ هذا - ربابٍ، وعلى الصورة أرى دَبْدوباً. أقول: هذا دَبْدوبُ رَبابٍ. </a:t>
            </a:r>
            <a:endParaRPr lang="tzm-Arab-MA"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4" name="Image 13">
            <a:extLst>
              <a:ext uri="{FF2B5EF4-FFF2-40B4-BE49-F238E27FC236}">
                <a16:creationId xmlns:a16="http://schemas.microsoft.com/office/drawing/2014/main" id="{C2EE900A-C1FA-D4B9-21F0-AB2C14764A0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49113810-4EC2-B615-8601-6B63DC0DB10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56D55825-15D5-5AA8-74E2-4B361A8D3DE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9" name="Image 18">
            <a:extLst>
              <a:ext uri="{FF2B5EF4-FFF2-40B4-BE49-F238E27FC236}">
                <a16:creationId xmlns:a16="http://schemas.microsoft.com/office/drawing/2014/main" id="{209AAB5E-F5E4-B29D-A425-3AC8F40EF96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B1397A27-6F29-A460-9B41-2F8F9969B66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80628811-42A8-42C3-7E73-F270CE38C22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2" name="Rectangle 21">
            <a:extLst>
              <a:ext uri="{FF2B5EF4-FFF2-40B4-BE49-F238E27FC236}">
                <a16:creationId xmlns:a16="http://schemas.microsoft.com/office/drawing/2014/main" id="{8BEFC605-0A40-9873-02B1-B563D7C453B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1BA4CAAC-2272-2FB0-C334-D1275B66A9D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4" name="Rectangle 23">
            <a:extLst>
              <a:ext uri="{FF2B5EF4-FFF2-40B4-BE49-F238E27FC236}">
                <a16:creationId xmlns:a16="http://schemas.microsoft.com/office/drawing/2014/main" id="{DE7BC481-1761-2C16-5151-EE94C45B674A}"/>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5" name="Rectangle 24">
            <a:extLst>
              <a:ext uri="{FF2B5EF4-FFF2-40B4-BE49-F238E27FC236}">
                <a16:creationId xmlns:a16="http://schemas.microsoft.com/office/drawing/2014/main" id="{4FEEABC5-D26E-5B75-DBB8-8CB4412837D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10" name="ZoneTexte 9">
            <a:extLst>
              <a:ext uri="{FF2B5EF4-FFF2-40B4-BE49-F238E27FC236}">
                <a16:creationId xmlns:a16="http://schemas.microsoft.com/office/drawing/2014/main" id="{06F7033D-2328-3832-D9C9-07DCFFA9E29C}"/>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r>
              <a:rPr lang="ar-MA" sz="3200" b="1" dirty="0">
                <a:solidFill>
                  <a:schemeClr val="accent5">
                    <a:lumMod val="50000"/>
                  </a:schemeClr>
                </a:solidFill>
              </a:rPr>
              <a:t>رَبابٍ</a:t>
            </a:r>
            <a:endParaRPr lang="fr-MA" sz="3200" b="1" dirty="0">
              <a:solidFill>
                <a:schemeClr val="accent5">
                  <a:lumMod val="50000"/>
                </a:schemeClr>
              </a:solidFill>
            </a:endParaRP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4E4CAB60-A515-232C-551A-F0E76380808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2" name="Image 1">
            <a:extLst>
              <a:ext uri="{FF2B5EF4-FFF2-40B4-BE49-F238E27FC236}">
                <a16:creationId xmlns:a16="http://schemas.microsoft.com/office/drawing/2014/main" id="{D7313E00-6772-E336-30C4-10D531D8FC6F}"/>
              </a:ext>
            </a:extLst>
          </p:cNvPr>
          <p:cNvPicPr>
            <a:picLocks noChangeAspect="1"/>
          </p:cNvPicPr>
          <p:nvPr/>
        </p:nvPicPr>
        <p:blipFill>
          <a:blip r:embed="rId8"/>
          <a:stretch>
            <a:fillRect/>
          </a:stretch>
        </p:blipFill>
        <p:spPr>
          <a:xfrm>
            <a:off x="3365946" y="2244474"/>
            <a:ext cx="2526333" cy="2369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9690444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84C4-3BEC-1DF5-A8FE-CF785578258D}"/>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06282C70-1334-7F5B-8354-1101A7C9508C}"/>
              </a:ext>
            </a:extLst>
          </p:cNvPr>
          <p:cNvSpPr>
            <a:spLocks noGrp="1"/>
          </p:cNvSpPr>
          <p:nvPr>
            <p:ph type="title"/>
          </p:nvPr>
        </p:nvSpPr>
        <p:spPr/>
        <p:txBody>
          <a:bodyPr/>
          <a:lstStyle/>
          <a:p>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في كلمة دَبدوبُ أسمع ثلاثة مقاطع:  دَبْـ   - دو - بُ</a:t>
            </a:r>
            <a:endParaRPr lang="tzm-Arab-MA"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4" name="Image 13">
            <a:extLst>
              <a:ext uri="{FF2B5EF4-FFF2-40B4-BE49-F238E27FC236}">
                <a16:creationId xmlns:a16="http://schemas.microsoft.com/office/drawing/2014/main" id="{ED6184BA-DCF6-9C7C-8F22-9BC073D7B6C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9DB45E99-8811-7549-4756-D641FA4B804F}"/>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0578EB1D-C3C1-8FB6-ED65-233A0DC2351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9" name="Image 18">
            <a:extLst>
              <a:ext uri="{FF2B5EF4-FFF2-40B4-BE49-F238E27FC236}">
                <a16:creationId xmlns:a16="http://schemas.microsoft.com/office/drawing/2014/main" id="{1DFDF42A-0AF0-F2C9-D67B-537711CEB64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7AF82BFF-C7C4-B44A-8F19-79844368C5F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48B75D4E-6798-4627-68B6-C1D4F2D37A1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2" name="Rectangle 21">
            <a:extLst>
              <a:ext uri="{FF2B5EF4-FFF2-40B4-BE49-F238E27FC236}">
                <a16:creationId xmlns:a16="http://schemas.microsoft.com/office/drawing/2014/main" id="{9B110AFA-E0CB-5B6E-7D0A-153D9DE69D2E}"/>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3CEA3741-ED8C-77D2-5184-9D8412664BF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4" name="Rectangle 23">
            <a:extLst>
              <a:ext uri="{FF2B5EF4-FFF2-40B4-BE49-F238E27FC236}">
                <a16:creationId xmlns:a16="http://schemas.microsoft.com/office/drawing/2014/main" id="{B2B65651-BDBB-0E43-D60B-1F677379D41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5" name="Rectangle 24">
            <a:extLst>
              <a:ext uri="{FF2B5EF4-FFF2-40B4-BE49-F238E27FC236}">
                <a16:creationId xmlns:a16="http://schemas.microsoft.com/office/drawing/2014/main" id="{0581A9E5-96DC-BF19-F225-CAC81A905F1B}"/>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pic>
        <p:nvPicPr>
          <p:cNvPr id="9" name="Espace réservé pour une image  8" descr="Une image contenant illustration, Dessin animé, clipart, dessin humoristique&#10;&#10;Le contenu généré par l’IA peut être incorrect.">
            <a:extLst>
              <a:ext uri="{FF2B5EF4-FFF2-40B4-BE49-F238E27FC236}">
                <a16:creationId xmlns:a16="http://schemas.microsoft.com/office/drawing/2014/main" id="{A9B2A6A0-41D9-3904-D36E-C6D2ACC8476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2" name="ZoneTexte 1">
            <a:extLst>
              <a:ext uri="{FF2B5EF4-FFF2-40B4-BE49-F238E27FC236}">
                <a16:creationId xmlns:a16="http://schemas.microsoft.com/office/drawing/2014/main" id="{93DE6D9E-8742-4317-53EC-710308CB535F}"/>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r>
              <a:rPr lang="ar-MA" sz="3200" b="1" dirty="0">
                <a:solidFill>
                  <a:schemeClr val="accent5">
                    <a:lumMod val="50000"/>
                  </a:schemeClr>
                </a:solidFill>
              </a:rPr>
              <a:t>رَبابٍ</a:t>
            </a:r>
            <a:endParaRPr lang="fr-MA" sz="3200" b="1" dirty="0">
              <a:solidFill>
                <a:schemeClr val="accent5">
                  <a:lumMod val="50000"/>
                </a:schemeClr>
              </a:solidFill>
            </a:endParaRPr>
          </a:p>
        </p:txBody>
      </p:sp>
      <p:pic>
        <p:nvPicPr>
          <p:cNvPr id="3" name="Image 2">
            <a:extLst>
              <a:ext uri="{FF2B5EF4-FFF2-40B4-BE49-F238E27FC236}">
                <a16:creationId xmlns:a16="http://schemas.microsoft.com/office/drawing/2014/main" id="{0FDC6E6E-9853-8552-2935-B6F5D8B8CC37}"/>
              </a:ext>
            </a:extLst>
          </p:cNvPr>
          <p:cNvPicPr>
            <a:picLocks noChangeAspect="1"/>
          </p:cNvPicPr>
          <p:nvPr/>
        </p:nvPicPr>
        <p:blipFill>
          <a:blip r:embed="rId8"/>
          <a:stretch>
            <a:fillRect/>
          </a:stretch>
        </p:blipFill>
        <p:spPr>
          <a:xfrm>
            <a:off x="3365946" y="2244474"/>
            <a:ext cx="2526333" cy="2369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705851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CE3AA-2E38-3BA5-8B64-B991AEDEBE82}"/>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F579BC86-CAC6-0E28-650F-2364F579E811}"/>
              </a:ext>
            </a:extLst>
          </p:cNvPr>
          <p:cNvSpPr>
            <a:spLocks noGrp="1"/>
          </p:cNvSpPr>
          <p:nvPr>
            <p:ph type="title"/>
          </p:nvPr>
        </p:nvSpPr>
        <p:spPr/>
        <p:txBody>
          <a:bodyPr/>
          <a:lstStyle/>
          <a:p>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سأكتب الآن الكلمة وأنا أتذكر مقاطعها.</a:t>
            </a:r>
            <a:endParaRPr lang="tzm-Arab-MA"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4" name="Image 13">
            <a:extLst>
              <a:ext uri="{FF2B5EF4-FFF2-40B4-BE49-F238E27FC236}">
                <a16:creationId xmlns:a16="http://schemas.microsoft.com/office/drawing/2014/main" id="{F29A1598-B307-329B-428A-DDFE4A2A2E7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FE6E4BC5-247F-1354-807D-C2FA85B755A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FD22B5AF-92E6-6A4C-0844-5BC46FF595A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9" name="Image 18">
            <a:extLst>
              <a:ext uri="{FF2B5EF4-FFF2-40B4-BE49-F238E27FC236}">
                <a16:creationId xmlns:a16="http://schemas.microsoft.com/office/drawing/2014/main" id="{225D55B3-62ED-F9A3-A3A8-35ED1F32648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FEF728DF-DEB6-C57E-A8C0-581BA272DFD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522A0B67-D993-6111-A028-BBABD2EA115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2" name="Rectangle 21">
            <a:extLst>
              <a:ext uri="{FF2B5EF4-FFF2-40B4-BE49-F238E27FC236}">
                <a16:creationId xmlns:a16="http://schemas.microsoft.com/office/drawing/2014/main" id="{89628EF1-9D1F-0AF0-F138-8532DEF738FE}"/>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B8404317-B0A5-8FCB-E013-BC11AAFD173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4" name="Rectangle 23">
            <a:extLst>
              <a:ext uri="{FF2B5EF4-FFF2-40B4-BE49-F238E27FC236}">
                <a16:creationId xmlns:a16="http://schemas.microsoft.com/office/drawing/2014/main" id="{93ACE2A9-C22B-F337-C41D-43CD3503E05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5" name="Rectangle 24">
            <a:extLst>
              <a:ext uri="{FF2B5EF4-FFF2-40B4-BE49-F238E27FC236}">
                <a16:creationId xmlns:a16="http://schemas.microsoft.com/office/drawing/2014/main" id="{F8D344E1-20F8-9C8D-96D5-9C615C7E21C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pic>
        <p:nvPicPr>
          <p:cNvPr id="6" name="Espace réservé pour une image  5" descr="Une image contenant dessin, art, illustration, dessin humoristique&#10;&#10;Le contenu généré par l’IA peut être incorrect.">
            <a:extLst>
              <a:ext uri="{FF2B5EF4-FFF2-40B4-BE49-F238E27FC236}">
                <a16:creationId xmlns:a16="http://schemas.microsoft.com/office/drawing/2014/main" id="{DB2759BE-FA8A-5AA9-26C8-6BFAD8318426}"/>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2" name="ZoneTexte 1">
            <a:extLst>
              <a:ext uri="{FF2B5EF4-FFF2-40B4-BE49-F238E27FC236}">
                <a16:creationId xmlns:a16="http://schemas.microsoft.com/office/drawing/2014/main" id="{F52D3806-1631-5237-D1A6-DFB91AD67779}"/>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r>
              <a:rPr lang="ar-MA" sz="3200" b="1" dirty="0">
                <a:solidFill>
                  <a:schemeClr val="accent5">
                    <a:lumMod val="50000"/>
                  </a:schemeClr>
                </a:solidFill>
              </a:rPr>
              <a:t>رَبابٍ</a:t>
            </a:r>
            <a:endParaRPr lang="fr-MA" sz="3200" b="1" dirty="0">
              <a:solidFill>
                <a:schemeClr val="accent5">
                  <a:lumMod val="50000"/>
                </a:schemeClr>
              </a:solidFill>
            </a:endParaRPr>
          </a:p>
        </p:txBody>
      </p:sp>
      <p:pic>
        <p:nvPicPr>
          <p:cNvPr id="3" name="Image 2">
            <a:extLst>
              <a:ext uri="{FF2B5EF4-FFF2-40B4-BE49-F238E27FC236}">
                <a16:creationId xmlns:a16="http://schemas.microsoft.com/office/drawing/2014/main" id="{4F0B868B-67F1-DA16-8DA1-7FC92735ED4F}"/>
              </a:ext>
            </a:extLst>
          </p:cNvPr>
          <p:cNvPicPr>
            <a:picLocks noChangeAspect="1"/>
          </p:cNvPicPr>
          <p:nvPr/>
        </p:nvPicPr>
        <p:blipFill>
          <a:blip r:embed="rId8"/>
          <a:stretch>
            <a:fillRect/>
          </a:stretch>
        </p:blipFill>
        <p:spPr>
          <a:xfrm>
            <a:off x="3365946" y="2244474"/>
            <a:ext cx="2526333" cy="2369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53846761"/>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EED6-F3D4-F13F-7B1B-C166CF16C8D9}"/>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71B25FB7-EC63-486F-22DB-A3606EE2B4AB}"/>
              </a:ext>
            </a:extLst>
          </p:cNvPr>
          <p:cNvSpPr>
            <a:spLocks noGrp="1"/>
          </p:cNvSpPr>
          <p:nvPr>
            <p:ph type="title"/>
          </p:nvPr>
        </p:nvSpPr>
        <p:spPr/>
        <p:txBody>
          <a:bodyPr/>
          <a:lstStyle/>
          <a:p>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أقرأ الجملة كاملة لأتأكد أنها صحيحة: هذا دبدوبُ رَبابٍ</a:t>
            </a:r>
            <a:endParaRPr lang="tzm-Arab-MA"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4" name="Image 13">
            <a:extLst>
              <a:ext uri="{FF2B5EF4-FFF2-40B4-BE49-F238E27FC236}">
                <a16:creationId xmlns:a16="http://schemas.microsoft.com/office/drawing/2014/main" id="{0C3F8C39-FA9A-13C9-995A-F16570B496B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105F0260-18E6-F360-169A-F23D86BD7F1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7" name="Image 16">
            <a:extLst>
              <a:ext uri="{FF2B5EF4-FFF2-40B4-BE49-F238E27FC236}">
                <a16:creationId xmlns:a16="http://schemas.microsoft.com/office/drawing/2014/main" id="{B1DECAB0-C40A-89D0-102F-80DC6035031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9" name="Image 18">
            <a:extLst>
              <a:ext uri="{FF2B5EF4-FFF2-40B4-BE49-F238E27FC236}">
                <a16:creationId xmlns:a16="http://schemas.microsoft.com/office/drawing/2014/main" id="{52C8C5B2-F006-CEFD-FEE8-95632855ECA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0" name="Image 19">
            <a:extLst>
              <a:ext uri="{FF2B5EF4-FFF2-40B4-BE49-F238E27FC236}">
                <a16:creationId xmlns:a16="http://schemas.microsoft.com/office/drawing/2014/main" id="{E7AB563C-FF2B-A030-8E93-2D2D0BD6B5F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1" name="Rectangle 20">
            <a:extLst>
              <a:ext uri="{FF2B5EF4-FFF2-40B4-BE49-F238E27FC236}">
                <a16:creationId xmlns:a16="http://schemas.microsoft.com/office/drawing/2014/main" id="{C3F2BAFE-6206-6BFE-3FB3-D80DAAA226F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2" name="Rectangle 21">
            <a:extLst>
              <a:ext uri="{FF2B5EF4-FFF2-40B4-BE49-F238E27FC236}">
                <a16:creationId xmlns:a16="http://schemas.microsoft.com/office/drawing/2014/main" id="{5751E0E0-DF92-E67A-FAE4-581E706774F6}"/>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B57D9F52-E89F-D4CD-97A0-BD072ABF054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4" name="Rectangle 23">
            <a:extLst>
              <a:ext uri="{FF2B5EF4-FFF2-40B4-BE49-F238E27FC236}">
                <a16:creationId xmlns:a16="http://schemas.microsoft.com/office/drawing/2014/main" id="{E48F8343-F74E-5235-F607-F4084B0AEE4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5" name="Rectangle 24">
            <a:extLst>
              <a:ext uri="{FF2B5EF4-FFF2-40B4-BE49-F238E27FC236}">
                <a16:creationId xmlns:a16="http://schemas.microsoft.com/office/drawing/2014/main" id="{AF8A39DA-8E76-5181-B4BE-7C903CEC876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pic>
        <p:nvPicPr>
          <p:cNvPr id="12" name="Espace réservé pour une image  11" descr="Une image contenant illustration, Dessin animé, clipart, dessin humoristique&#10;&#10;Le contenu généré par l’IA peut être incorrect.">
            <a:extLst>
              <a:ext uri="{FF2B5EF4-FFF2-40B4-BE49-F238E27FC236}">
                <a16:creationId xmlns:a16="http://schemas.microsoft.com/office/drawing/2014/main" id="{3B3E45E3-D925-B8EB-C448-C1AD67D8BDC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sp>
        <p:nvSpPr>
          <p:cNvPr id="11" name="ZoneTexte 10">
            <a:extLst>
              <a:ext uri="{FF2B5EF4-FFF2-40B4-BE49-F238E27FC236}">
                <a16:creationId xmlns:a16="http://schemas.microsoft.com/office/drawing/2014/main" id="{FCA90F3F-0901-2DD9-713D-5665002529F5}"/>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a:t>
            </a:r>
            <a:r>
              <a:rPr lang="ar-MA" sz="3200" b="1" dirty="0">
                <a:solidFill>
                  <a:srgbClr val="C00000"/>
                </a:solidFill>
              </a:rPr>
              <a:t>دَبْدوبُ</a:t>
            </a:r>
            <a:r>
              <a:rPr lang="ar-MA" sz="3200" b="1" dirty="0">
                <a:solidFill>
                  <a:schemeClr val="bg1">
                    <a:lumMod val="75000"/>
                  </a:schemeClr>
                </a:solidFill>
              </a:rPr>
              <a:t> </a:t>
            </a:r>
            <a:r>
              <a:rPr lang="ar-MA" sz="3200" b="1" dirty="0">
                <a:solidFill>
                  <a:schemeClr val="accent5">
                    <a:lumMod val="50000"/>
                  </a:schemeClr>
                </a:solidFill>
              </a:rPr>
              <a:t>رَبابٍ</a:t>
            </a:r>
            <a:endParaRPr lang="fr-MA" sz="3200" b="1" dirty="0">
              <a:solidFill>
                <a:schemeClr val="accent5">
                  <a:lumMod val="50000"/>
                </a:schemeClr>
              </a:solidFill>
            </a:endParaRPr>
          </a:p>
        </p:txBody>
      </p:sp>
      <p:pic>
        <p:nvPicPr>
          <p:cNvPr id="15" name="Image 14">
            <a:extLst>
              <a:ext uri="{FF2B5EF4-FFF2-40B4-BE49-F238E27FC236}">
                <a16:creationId xmlns:a16="http://schemas.microsoft.com/office/drawing/2014/main" id="{0F5FCDD9-E4B4-E8E5-BA5E-831646128AEF}"/>
              </a:ext>
            </a:extLst>
          </p:cNvPr>
          <p:cNvPicPr>
            <a:picLocks noChangeAspect="1"/>
          </p:cNvPicPr>
          <p:nvPr/>
        </p:nvPicPr>
        <p:blipFill>
          <a:blip r:embed="rId8"/>
          <a:stretch>
            <a:fillRect/>
          </a:stretch>
        </p:blipFill>
        <p:spPr>
          <a:xfrm>
            <a:off x="3365946" y="2244474"/>
            <a:ext cx="2526333" cy="2369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16973395"/>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B1EDC-0BB7-94F4-8A8C-075A1FE3222F}"/>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3F7935C5-B946-15A2-898D-08575CC2174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8" name="Image 17">
            <a:extLst>
              <a:ext uri="{FF2B5EF4-FFF2-40B4-BE49-F238E27FC236}">
                <a16:creationId xmlns:a16="http://schemas.microsoft.com/office/drawing/2014/main" id="{D28A9FB1-495B-F2EA-58C9-AFA527D8436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9" name="Image 18">
            <a:extLst>
              <a:ext uri="{FF2B5EF4-FFF2-40B4-BE49-F238E27FC236}">
                <a16:creationId xmlns:a16="http://schemas.microsoft.com/office/drawing/2014/main" id="{B80DA670-F2A9-4B7E-6255-168F75E4C97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0" name="Image 19">
            <a:extLst>
              <a:ext uri="{FF2B5EF4-FFF2-40B4-BE49-F238E27FC236}">
                <a16:creationId xmlns:a16="http://schemas.microsoft.com/office/drawing/2014/main" id="{4A245E60-C51D-BB16-CDEE-03D74C1AEC1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1" name="Image 20">
            <a:extLst>
              <a:ext uri="{FF2B5EF4-FFF2-40B4-BE49-F238E27FC236}">
                <a16:creationId xmlns:a16="http://schemas.microsoft.com/office/drawing/2014/main" id="{9190AF06-1931-70C5-904F-38491214C4A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2" name="Rectangle 21">
            <a:extLst>
              <a:ext uri="{FF2B5EF4-FFF2-40B4-BE49-F238E27FC236}">
                <a16:creationId xmlns:a16="http://schemas.microsoft.com/office/drawing/2014/main" id="{5A5C141A-2AC9-8DC1-35D1-16814835EF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3" name="Rectangle 22">
            <a:extLst>
              <a:ext uri="{FF2B5EF4-FFF2-40B4-BE49-F238E27FC236}">
                <a16:creationId xmlns:a16="http://schemas.microsoft.com/office/drawing/2014/main" id="{157956A3-634B-1334-E045-B653A93FB94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BF81D6DA-2686-CFB7-2FFA-2C2FF250537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5" name="Rectangle 24">
            <a:extLst>
              <a:ext uri="{FF2B5EF4-FFF2-40B4-BE49-F238E27FC236}">
                <a16:creationId xmlns:a16="http://schemas.microsoft.com/office/drawing/2014/main" id="{F70F5EE9-EFF6-8671-26AC-035F9E081CA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6" name="Rectangle 25">
            <a:extLst>
              <a:ext uri="{FF2B5EF4-FFF2-40B4-BE49-F238E27FC236}">
                <a16:creationId xmlns:a16="http://schemas.microsoft.com/office/drawing/2014/main" id="{6FB59AA6-1824-6553-B7C7-2BDED55F56A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2" name="Titre 6">
            <a:extLst>
              <a:ext uri="{FF2B5EF4-FFF2-40B4-BE49-F238E27FC236}">
                <a16:creationId xmlns:a16="http://schemas.microsoft.com/office/drawing/2014/main" id="{AF87B6FA-D7B8-F010-E61E-F3A971055DBA}"/>
              </a:ext>
            </a:extLst>
          </p:cNvPr>
          <p:cNvSpPr txBox="1">
            <a:spLocks/>
          </p:cNvSpPr>
          <p:nvPr/>
        </p:nvSpPr>
        <p:spPr>
          <a:xfrm>
            <a:off x="630660" y="738000"/>
            <a:ext cx="6840000" cy="612000"/>
          </a:xfrm>
          <a:prstGeom prst="rect">
            <a:avLst/>
          </a:prstGeom>
        </p:spPr>
        <p:txBody>
          <a:bodyPr vert="horz" lIns="91440" tIns="45720" rIns="91440" bIns="45720" rtlCol="0" anchor="ctr">
            <a:norm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tzm-Arab-MA" sz="2400" b="1" dirty="0">
                <a:latin typeface="Microsoft Uighur" panose="02000000000000000000" pitchFamily="2" charset="-78"/>
                <a:ea typeface="Calibri" panose="020F0502020204030204" pitchFamily="34" charset="0"/>
                <a:cs typeface="Microsoft Uighur" panose="02000000000000000000" pitchFamily="2" charset="-78"/>
                <a:sym typeface="Dosis Medium"/>
              </a:rPr>
              <a:t>الآن دوركم أنتم. </a:t>
            </a:r>
            <a:r>
              <a:rPr lang="ar-MA" sz="2400" b="1" dirty="0">
                <a:latin typeface="Microsoft Uighur" panose="02000000000000000000" pitchFamily="2" charset="-78"/>
                <a:ea typeface="Calibri" panose="020F0502020204030204" pitchFamily="34" charset="0"/>
                <a:cs typeface="Microsoft Uighur" panose="02000000000000000000" pitchFamily="2" charset="-78"/>
                <a:sym typeface="Dosis Medium"/>
              </a:rPr>
              <a:t>من يقوم إلى السبورة ليكتب الكلمة الناقصة في الجملة</a:t>
            </a:r>
            <a:r>
              <a:rPr lang="tzm-Arab-MA" sz="2400" b="1" dirty="0">
                <a:latin typeface="Microsoft Uighur" panose="02000000000000000000" pitchFamily="2" charset="-78"/>
                <a:ea typeface="Calibri" panose="020F0502020204030204" pitchFamily="34" charset="0"/>
                <a:cs typeface="Microsoft Uighur" panose="02000000000000000000" pitchFamily="2" charset="-78"/>
                <a:sym typeface="Dosis Medium"/>
              </a:rPr>
              <a:t>.</a:t>
            </a:r>
            <a:endParaRPr lang="fr-FR" sz="2400" b="1" dirty="0">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3" name="Espace réservé pour une image  12" descr="Une image contenant habits, illustration, Animation, sourire&#10;&#10;Le contenu généré par l’IA peut être incorrect.">
            <a:extLst>
              <a:ext uri="{FF2B5EF4-FFF2-40B4-BE49-F238E27FC236}">
                <a16:creationId xmlns:a16="http://schemas.microsoft.com/office/drawing/2014/main" id="{A01399A2-9F98-88D9-0DF9-629F87D75CE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4" name="Image 3">
            <a:extLst>
              <a:ext uri="{FF2B5EF4-FFF2-40B4-BE49-F238E27FC236}">
                <a16:creationId xmlns:a16="http://schemas.microsoft.com/office/drawing/2014/main" id="{9448A18A-C6D0-721A-54DF-F4FBBAFF38EE}"/>
              </a:ext>
            </a:extLst>
          </p:cNvPr>
          <p:cNvPicPr>
            <a:picLocks noChangeAspect="1"/>
          </p:cNvPicPr>
          <p:nvPr/>
        </p:nvPicPr>
        <p:blipFill>
          <a:blip r:embed="rId8"/>
          <a:stretch>
            <a:fillRect/>
          </a:stretch>
        </p:blipFill>
        <p:spPr>
          <a:xfrm>
            <a:off x="2710942" y="2440553"/>
            <a:ext cx="3549899" cy="2810674"/>
          </a:xfrm>
          <a:prstGeom prst="rect">
            <a:avLst/>
          </a:prstGeom>
        </p:spPr>
      </p:pic>
    </p:spTree>
    <p:extLst>
      <p:ext uri="{BB962C8B-B14F-4D97-AF65-F5344CB8AC3E}">
        <p14:creationId xmlns:p14="http://schemas.microsoft.com/office/powerpoint/2010/main" val="725328501"/>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7196-055F-A586-3E79-385C35F641F7}"/>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B2B43C92-3670-9876-F4EF-E7ED71E587F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8" name="Image 17">
            <a:extLst>
              <a:ext uri="{FF2B5EF4-FFF2-40B4-BE49-F238E27FC236}">
                <a16:creationId xmlns:a16="http://schemas.microsoft.com/office/drawing/2014/main" id="{E11A3D87-CF0C-D173-49F9-2C8347908DB1}"/>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9" name="Image 18">
            <a:extLst>
              <a:ext uri="{FF2B5EF4-FFF2-40B4-BE49-F238E27FC236}">
                <a16:creationId xmlns:a16="http://schemas.microsoft.com/office/drawing/2014/main" id="{43A23358-66F0-6F91-52F2-33AD6E480D9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0" name="Image 19">
            <a:extLst>
              <a:ext uri="{FF2B5EF4-FFF2-40B4-BE49-F238E27FC236}">
                <a16:creationId xmlns:a16="http://schemas.microsoft.com/office/drawing/2014/main" id="{217D5774-5446-3F98-BB1B-DDAC0E51F22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1" name="Image 20">
            <a:extLst>
              <a:ext uri="{FF2B5EF4-FFF2-40B4-BE49-F238E27FC236}">
                <a16:creationId xmlns:a16="http://schemas.microsoft.com/office/drawing/2014/main" id="{CA1FC3D3-8F42-5F0A-FEFD-C15B2307CA0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2" name="Rectangle 21">
            <a:extLst>
              <a:ext uri="{FF2B5EF4-FFF2-40B4-BE49-F238E27FC236}">
                <a16:creationId xmlns:a16="http://schemas.microsoft.com/office/drawing/2014/main" id="{3F548841-8A8C-3AA8-A268-2FD45446C7A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3" name="Rectangle 22">
            <a:extLst>
              <a:ext uri="{FF2B5EF4-FFF2-40B4-BE49-F238E27FC236}">
                <a16:creationId xmlns:a16="http://schemas.microsoft.com/office/drawing/2014/main" id="{7FB80C7A-599F-F861-7928-C333682A76B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8EB50C15-B010-C8B3-7B1C-E7B63BD9823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5" name="Rectangle 24">
            <a:extLst>
              <a:ext uri="{FF2B5EF4-FFF2-40B4-BE49-F238E27FC236}">
                <a16:creationId xmlns:a16="http://schemas.microsoft.com/office/drawing/2014/main" id="{D50D3542-B7E2-ECC4-775F-70D59DB53F3C}"/>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6" name="Rectangle 25">
            <a:extLst>
              <a:ext uri="{FF2B5EF4-FFF2-40B4-BE49-F238E27FC236}">
                <a16:creationId xmlns:a16="http://schemas.microsoft.com/office/drawing/2014/main" id="{4C800652-13C5-2739-8654-EC260B708F7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2" name="Titre 6">
            <a:extLst>
              <a:ext uri="{FF2B5EF4-FFF2-40B4-BE49-F238E27FC236}">
                <a16:creationId xmlns:a16="http://schemas.microsoft.com/office/drawing/2014/main" id="{E29FD2C3-6788-00C9-CAF0-907E54B43ECE}"/>
              </a:ext>
            </a:extLst>
          </p:cNvPr>
          <p:cNvSpPr txBox="1">
            <a:spLocks/>
          </p:cNvSpPr>
          <p:nvPr/>
        </p:nvSpPr>
        <p:spPr>
          <a:xfrm>
            <a:off x="630660" y="738000"/>
            <a:ext cx="6840000" cy="612000"/>
          </a:xfrm>
          <a:prstGeom prst="rect">
            <a:avLst/>
          </a:prstGeom>
        </p:spPr>
        <p:txBody>
          <a:bodyPr vert="horz" lIns="91440" tIns="45720" rIns="91440" bIns="45720" rtlCol="0" anchor="ctr">
            <a:norm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400" b="1" dirty="0">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الجملة؟</a:t>
            </a:r>
            <a:endParaRPr lang="fr-FR" sz="2400" b="1" dirty="0">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3" name="Espace réservé pour une image  12" descr="Une image contenant habits, illustration, Animation, sourire&#10;&#10;Le contenu généré par l’IA peut être incorrect.">
            <a:extLst>
              <a:ext uri="{FF2B5EF4-FFF2-40B4-BE49-F238E27FC236}">
                <a16:creationId xmlns:a16="http://schemas.microsoft.com/office/drawing/2014/main" id="{9DE0DBA9-869D-655A-B20C-5C047DB4FB1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74B7E42D-FB50-50E0-3296-377880D0FC06}"/>
              </a:ext>
            </a:extLst>
          </p:cNvPr>
          <p:cNvPicPr>
            <a:picLocks noChangeAspect="1"/>
          </p:cNvPicPr>
          <p:nvPr/>
        </p:nvPicPr>
        <p:blipFill>
          <a:blip r:embed="rId8"/>
          <a:stretch>
            <a:fillRect/>
          </a:stretch>
        </p:blipFill>
        <p:spPr>
          <a:xfrm>
            <a:off x="2710942" y="2440553"/>
            <a:ext cx="3549899" cy="2810674"/>
          </a:xfrm>
          <a:prstGeom prst="rect">
            <a:avLst/>
          </a:prstGeom>
        </p:spPr>
      </p:pic>
      <p:sp>
        <p:nvSpPr>
          <p:cNvPr id="7" name="ZoneTexte 6">
            <a:extLst>
              <a:ext uri="{FF2B5EF4-FFF2-40B4-BE49-F238E27FC236}">
                <a16:creationId xmlns:a16="http://schemas.microsoft.com/office/drawing/2014/main" id="{1D73D24C-F9B0-53EA-5DC0-C1C7B4104629}"/>
              </a:ext>
            </a:extLst>
          </p:cNvPr>
          <p:cNvSpPr txBox="1"/>
          <p:nvPr/>
        </p:nvSpPr>
        <p:spPr>
          <a:xfrm>
            <a:off x="4145239" y="4041246"/>
            <a:ext cx="1311966" cy="707886"/>
          </a:xfrm>
          <a:prstGeom prst="rect">
            <a:avLst/>
          </a:prstGeom>
          <a:noFill/>
        </p:spPr>
        <p:txBody>
          <a:bodyPr wrap="square" rtlCol="0">
            <a:spAutoFit/>
          </a:bodyPr>
          <a:lstStyle/>
          <a:p>
            <a:r>
              <a:rPr lang="ar-MA" sz="4000" b="1" dirty="0">
                <a:solidFill>
                  <a:srgbClr val="C00000"/>
                </a:solidFill>
              </a:rPr>
              <a:t>سَريرُ</a:t>
            </a:r>
            <a:endParaRPr lang="fr-MA" sz="3200" b="1" dirty="0">
              <a:solidFill>
                <a:srgbClr val="C00000"/>
              </a:solidFill>
            </a:endParaRPr>
          </a:p>
        </p:txBody>
      </p:sp>
    </p:spTree>
    <p:extLst>
      <p:ext uri="{BB962C8B-B14F-4D97-AF65-F5344CB8AC3E}">
        <p14:creationId xmlns:p14="http://schemas.microsoft.com/office/powerpoint/2010/main" val="388934200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E780-CD7E-F1AB-5611-41DD04D32E8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E834D3B-A8FA-09F1-53D1-BF24B0BA8B6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C96AB12-F7B9-4B49-6534-AFFE03B4EAE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3C7591AE-629E-3757-5394-2ACBC4019AB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7C1628B4-7F3E-C196-E6DC-95A09372D3B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125846FF-E115-EB9F-3756-C9643941976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88D3CEFD-68B9-4736-75FF-B15C9913E0C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5F878C94-D086-F31B-DB2B-70C642B7636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358FB3C9-CF03-10AA-56FB-5C41A49AD8E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9DEB9419-80D6-BEAB-1625-C7AD2EBEDA4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8E89B6ED-A08A-CC4F-2863-CF831B9B28A0}"/>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17" name="ZoneTexte 16">
            <a:extLst>
              <a:ext uri="{FF2B5EF4-FFF2-40B4-BE49-F238E27FC236}">
                <a16:creationId xmlns:a16="http://schemas.microsoft.com/office/drawing/2014/main" id="{071675C6-45AE-835A-D512-DA01795DC52F}"/>
              </a:ext>
            </a:extLst>
          </p:cNvPr>
          <p:cNvSpPr txBox="1"/>
          <p:nvPr/>
        </p:nvSpPr>
        <p:spPr>
          <a:xfrm>
            <a:off x="-777540" y="738000"/>
            <a:ext cx="828697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2000" b="1" dirty="0">
                <a:solidFill>
                  <a:schemeClr val="bg1">
                    <a:lumMod val="65000"/>
                  </a:schemeClr>
                </a:solidFill>
                <a:latin typeface="Microsoft Uighur" panose="02000000000000000000" pitchFamily="2" charset="-78"/>
                <a:cs typeface="Microsoft Uighur" panose="02000000000000000000" pitchFamily="2" charset="-78"/>
              </a:rPr>
              <a:t>خذوا الكراسة الصفحة 41 </a:t>
            </a:r>
            <a:endParaRPr kumimoji="0" lang="ar-MA" sz="135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anose="020B0604020202020204" pitchFamily="34" charset="0"/>
            </a:endParaRPr>
          </a:p>
        </p:txBody>
      </p:sp>
      <p:pic>
        <p:nvPicPr>
          <p:cNvPr id="23"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020D34F6-81D5-5078-1DC3-0E406C3EF82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7" name="Image 6">
            <a:extLst>
              <a:ext uri="{FF2B5EF4-FFF2-40B4-BE49-F238E27FC236}">
                <a16:creationId xmlns:a16="http://schemas.microsoft.com/office/drawing/2014/main" id="{D6CB76BA-6088-C917-A43E-8218C78CAD19}"/>
              </a:ext>
            </a:extLst>
          </p:cNvPr>
          <p:cNvPicPr>
            <a:picLocks noChangeAspect="1"/>
          </p:cNvPicPr>
          <p:nvPr/>
        </p:nvPicPr>
        <p:blipFill>
          <a:blip r:embed="rId8"/>
          <a:stretch>
            <a:fillRect/>
          </a:stretch>
        </p:blipFill>
        <p:spPr>
          <a:xfrm>
            <a:off x="3069771" y="1706187"/>
            <a:ext cx="3293084" cy="4359561"/>
          </a:xfrm>
          <a:prstGeom prst="rect">
            <a:avLst/>
          </a:prstGeom>
        </p:spPr>
      </p:pic>
      <p:sp>
        <p:nvSpPr>
          <p:cNvPr id="25" name="Rectangle : coins arrondis 24">
            <a:extLst>
              <a:ext uri="{FF2B5EF4-FFF2-40B4-BE49-F238E27FC236}">
                <a16:creationId xmlns:a16="http://schemas.microsoft.com/office/drawing/2014/main" id="{2CCDBBFC-ECB1-7469-30F0-EE1DA2353036}"/>
              </a:ext>
            </a:extLst>
          </p:cNvPr>
          <p:cNvSpPr/>
          <p:nvPr/>
        </p:nvSpPr>
        <p:spPr>
          <a:xfrm>
            <a:off x="2829065" y="4453013"/>
            <a:ext cx="3892347" cy="183581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687294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1F74-A7B0-8CD5-7015-492D84D13B9D}"/>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72BBD288-3B38-14E1-72CD-A5A71D20752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B4CCA30-AD6B-115D-D0DA-F015FE38338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5BD95280-AEE3-70B7-5687-25CF4DAD9F6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FD0E0F5D-F949-8E6B-D021-232119273A0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F6E95A44-E645-247C-788D-29D354F68FD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789AF4E7-71A5-157D-27BA-5029808FAA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2AEDAA1A-229B-122A-C320-C684AB977F9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DFD50BAD-1155-5AB6-7AFB-A8121EC5A2B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768D18F5-6013-9B52-6CA0-2A8999E0E55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576D6178-2D26-BA26-9621-206A587966A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17" name="ZoneTexte 16">
            <a:extLst>
              <a:ext uri="{FF2B5EF4-FFF2-40B4-BE49-F238E27FC236}">
                <a16:creationId xmlns:a16="http://schemas.microsoft.com/office/drawing/2014/main" id="{9487061F-9FA8-B9EA-9E8A-FE1811EB5006}"/>
              </a:ext>
            </a:extLst>
          </p:cNvPr>
          <p:cNvSpPr txBox="1"/>
          <p:nvPr/>
        </p:nvSpPr>
        <p:spPr>
          <a:xfrm>
            <a:off x="625151" y="817293"/>
            <a:ext cx="6874949" cy="66941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لاحظوا الصورة واكتبوا الكلمة الناقصة في الجملة.</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MA" sz="135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anose="020B0604020202020204" pitchFamily="34" charset="0"/>
            </a:endParaRP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id="{53592356-B5AB-EF4E-C7A7-0ABA6EB80C8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7CBDB966-1FC8-EFF1-5646-AF20DC54475E}"/>
              </a:ext>
            </a:extLst>
          </p:cNvPr>
          <p:cNvPicPr>
            <a:picLocks noChangeAspect="1"/>
          </p:cNvPicPr>
          <p:nvPr/>
        </p:nvPicPr>
        <p:blipFill>
          <a:blip r:embed="rId8"/>
          <a:stretch>
            <a:fillRect/>
          </a:stretch>
        </p:blipFill>
        <p:spPr>
          <a:xfrm>
            <a:off x="1067931" y="2585700"/>
            <a:ext cx="6602595" cy="3499032"/>
          </a:xfrm>
          <a:prstGeom prst="rect">
            <a:avLst/>
          </a:prstGeom>
        </p:spPr>
      </p:pic>
      <p:sp>
        <p:nvSpPr>
          <p:cNvPr id="16" name="Rectangle : coins arrondis 15">
            <a:extLst>
              <a:ext uri="{FF2B5EF4-FFF2-40B4-BE49-F238E27FC236}">
                <a16:creationId xmlns:a16="http://schemas.microsoft.com/office/drawing/2014/main" id="{302C52E1-64E0-9810-DCB8-D9652119104C}"/>
              </a:ext>
            </a:extLst>
          </p:cNvPr>
          <p:cNvSpPr/>
          <p:nvPr/>
        </p:nvSpPr>
        <p:spPr>
          <a:xfrm>
            <a:off x="4572000" y="3652634"/>
            <a:ext cx="2928100" cy="243209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11550662"/>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B796D-B2C8-0A45-6DA1-4A1AAFD33CB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E9AF3F13-FB15-0834-DC70-CD42C068F0F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9851E608-E18F-8D59-4F5F-7EEF591CCFAC}"/>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5D13F447-6A87-64D2-628B-155B74E3922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3A2F87C1-AE14-4BD7-1815-36D43A37DF9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337A9B0F-2E3B-A8FE-E617-6771E0BBE60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862117A4-B3DC-4D17-0073-0C5ACB68BAA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424E2B85-AA18-6D8A-3328-A52D5CEBFE3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AC0C121E-E04A-C970-0FA8-87D1FEF363D9}"/>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67D6A99F-3281-7154-868C-6BD746D9218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702500EC-86FF-E98B-3D71-D343EB2A9EA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7" name="Google Shape;1820;p109">
            <a:extLst>
              <a:ext uri="{FF2B5EF4-FFF2-40B4-BE49-F238E27FC236}">
                <a16:creationId xmlns:a16="http://schemas.microsoft.com/office/drawing/2014/main" id="{5DCCEDA2-2A27-D8FD-5CAC-73489FDC3062}"/>
              </a:ext>
            </a:extLst>
          </p:cNvPr>
          <p:cNvSpPr txBox="1"/>
          <p:nvPr/>
        </p:nvSpPr>
        <p:spPr>
          <a:xfrm>
            <a:off x="-265177" y="858154"/>
            <a:ext cx="7764105" cy="769401"/>
          </a:xfrm>
          <a:prstGeom prst="rect">
            <a:avLst/>
          </a:prstGeom>
          <a:noFill/>
          <a:ln>
            <a:noFill/>
          </a:ln>
        </p:spPr>
        <p:txBody>
          <a:bodyPr spcFirstLastPara="1" wrap="square" lIns="91425" tIns="45700" rIns="91425" bIns="45700" anchor="t" anchorCtr="0">
            <a:spAutoFit/>
          </a:bodyPr>
          <a:lstStyle/>
          <a:p>
            <a:pPr algn="r" rtl="1"/>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من يمر إلى السبورة لكتابة الكلمة ؟ </a:t>
            </a:r>
            <a:endParaRPr lang="ar-MA" sz="2400" b="1" dirty="0">
              <a:solidFill>
                <a:schemeClr val="bg1">
                  <a:lumMod val="65000"/>
                </a:schemeClr>
              </a:solidFill>
              <a:latin typeface="Microsoft Uighur" panose="02000000000000000000" pitchFamily="2" charset="-78"/>
              <a:cs typeface="Microsoft Uighur" panose="02000000000000000000" pitchFamily="2" charset="-78"/>
            </a:endParaRPr>
          </a:p>
          <a:p>
            <a:pPr marL="0" marR="0" lvl="0" indent="0" algn="r" rtl="0">
              <a:spcBef>
                <a:spcPts val="0"/>
              </a:spcBef>
              <a:spcAft>
                <a:spcPts val="0"/>
              </a:spcAft>
              <a:buNone/>
            </a:pPr>
            <a:endParaRPr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7" name="Espace réservé pour une image  16" descr="Une image contenant habits, illustration, Animation, sourire&#10;&#10;Le contenu généré par l’IA peut être incorrect.">
            <a:extLst>
              <a:ext uri="{FF2B5EF4-FFF2-40B4-BE49-F238E27FC236}">
                <a16:creationId xmlns:a16="http://schemas.microsoft.com/office/drawing/2014/main" id="{D9043BF0-EE34-245F-65E2-7B91A17ABEA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2E9EE4B1-9014-D6CF-E772-48012F74FE2F}"/>
              </a:ext>
            </a:extLst>
          </p:cNvPr>
          <p:cNvPicPr>
            <a:picLocks noChangeAspect="1"/>
          </p:cNvPicPr>
          <p:nvPr/>
        </p:nvPicPr>
        <p:blipFill>
          <a:blip r:embed="rId8"/>
          <a:srcRect l="55856" t="30014"/>
          <a:stretch/>
        </p:blipFill>
        <p:spPr>
          <a:xfrm>
            <a:off x="2428069" y="2248677"/>
            <a:ext cx="4044570" cy="3215832"/>
          </a:xfrm>
          <a:prstGeom prst="rect">
            <a:avLst/>
          </a:prstGeom>
        </p:spPr>
      </p:pic>
    </p:spTree>
    <p:extLst>
      <p:ext uri="{BB962C8B-B14F-4D97-AF65-F5344CB8AC3E}">
        <p14:creationId xmlns:p14="http://schemas.microsoft.com/office/powerpoint/2010/main" val="329431746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7077" y="3535373"/>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r>
              <a:rPr kumimoji="0" lang="ar-MA" sz="28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لوحة المقاطع</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أنتَ – أنتِ –  أسماء التلاميذ.</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2" y="1777877"/>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95743" y="1781573"/>
            <a:ext cx="540000" cy="54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86688-092F-BBDD-EB1B-D5D766C2381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C15765FF-7EE9-DF21-2345-37C8726395C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6B32829B-F56C-FCBF-70D1-4CFDD85078FF}"/>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2F7D950A-0DA6-A315-84CB-E5787B3AC0C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BBB965A2-5C83-B2BB-286F-893135746F7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CEACD1C9-5D93-AD96-1033-72608F38F08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DDBA5F64-2DA6-2188-96B8-12FA16C6EAB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F732B755-06F2-F394-6A50-460F7EE7639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5B131AC5-DD46-0C9F-D432-C325121B98F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4346DA4C-67D9-7D4E-A02B-3874FCB913E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AA9EDCC7-C6FC-7D44-F580-6D04693FE27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7" name="Google Shape;1820;p109">
            <a:extLst>
              <a:ext uri="{FF2B5EF4-FFF2-40B4-BE49-F238E27FC236}">
                <a16:creationId xmlns:a16="http://schemas.microsoft.com/office/drawing/2014/main" id="{E58BC949-6CDD-7F71-67B4-853E50DAA1CA}"/>
              </a:ext>
            </a:extLst>
          </p:cNvPr>
          <p:cNvSpPr txBox="1"/>
          <p:nvPr/>
        </p:nvSpPr>
        <p:spPr>
          <a:xfrm>
            <a:off x="-283838" y="798077"/>
            <a:ext cx="7764105" cy="769401"/>
          </a:xfrm>
          <a:prstGeom prst="rect">
            <a:avLst/>
          </a:prstGeom>
          <a:noFill/>
          <a:ln>
            <a:noFill/>
          </a:ln>
        </p:spPr>
        <p:txBody>
          <a:bodyPr spcFirstLastPara="1" wrap="square" lIns="91425" tIns="45700" rIns="91425" bIns="45700" anchor="t" anchorCtr="0">
            <a:spAutoFit/>
          </a:bodyPr>
          <a:lstStyle/>
          <a:p>
            <a:pPr algn="r" rtl="1"/>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صححوا على كراساتكم.</a:t>
            </a:r>
            <a:endParaRPr lang="ar-MA" sz="2400" b="1" dirty="0">
              <a:solidFill>
                <a:schemeClr val="bg1">
                  <a:lumMod val="65000"/>
                </a:schemeClr>
              </a:solidFill>
              <a:latin typeface="Microsoft Uighur" panose="02000000000000000000" pitchFamily="2" charset="-78"/>
              <a:cs typeface="Microsoft Uighur" panose="02000000000000000000" pitchFamily="2" charset="-78"/>
            </a:endParaRPr>
          </a:p>
          <a:p>
            <a:pPr marL="0" marR="0" lvl="0" indent="0" algn="r" rtl="0">
              <a:spcBef>
                <a:spcPts val="0"/>
              </a:spcBef>
              <a:spcAft>
                <a:spcPts val="0"/>
              </a:spcAft>
              <a:buNone/>
            </a:pPr>
            <a:endParaRPr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2A262889-8F9E-4214-D585-BB1DB3C9039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5" name="Image 14">
            <a:extLst>
              <a:ext uri="{FF2B5EF4-FFF2-40B4-BE49-F238E27FC236}">
                <a16:creationId xmlns:a16="http://schemas.microsoft.com/office/drawing/2014/main" id="{D9AFF7E9-5350-8337-83C1-1783A4506CEC}"/>
              </a:ext>
            </a:extLst>
          </p:cNvPr>
          <p:cNvPicPr>
            <a:picLocks noChangeAspect="1"/>
          </p:cNvPicPr>
          <p:nvPr/>
        </p:nvPicPr>
        <p:blipFill>
          <a:blip r:embed="rId8"/>
          <a:srcRect l="55856" t="30014"/>
          <a:stretch/>
        </p:blipFill>
        <p:spPr>
          <a:xfrm>
            <a:off x="2428069" y="2248677"/>
            <a:ext cx="4044570" cy="3215832"/>
          </a:xfrm>
          <a:prstGeom prst="rect">
            <a:avLst/>
          </a:prstGeom>
        </p:spPr>
      </p:pic>
      <p:sp>
        <p:nvSpPr>
          <p:cNvPr id="14" name="ZoneTexte 13">
            <a:extLst>
              <a:ext uri="{FF2B5EF4-FFF2-40B4-BE49-F238E27FC236}">
                <a16:creationId xmlns:a16="http://schemas.microsoft.com/office/drawing/2014/main" id="{3F68DA02-F889-6B2F-E414-E9D7A52D9467}"/>
              </a:ext>
            </a:extLst>
          </p:cNvPr>
          <p:cNvSpPr txBox="1"/>
          <p:nvPr/>
        </p:nvSpPr>
        <p:spPr>
          <a:xfrm>
            <a:off x="4047453" y="4168705"/>
            <a:ext cx="1311966" cy="707886"/>
          </a:xfrm>
          <a:prstGeom prst="rect">
            <a:avLst/>
          </a:prstGeom>
          <a:noFill/>
        </p:spPr>
        <p:txBody>
          <a:bodyPr wrap="square" rtlCol="0">
            <a:spAutoFit/>
          </a:bodyPr>
          <a:lstStyle/>
          <a:p>
            <a:r>
              <a:rPr lang="ar-MA" sz="4000" b="1" dirty="0">
                <a:solidFill>
                  <a:srgbClr val="C00000"/>
                </a:solidFill>
              </a:rPr>
              <a:t>رَسْمُ</a:t>
            </a:r>
            <a:endParaRPr lang="fr-MA" sz="3200" b="1" dirty="0">
              <a:solidFill>
                <a:srgbClr val="C00000"/>
              </a:solidFill>
            </a:endParaRPr>
          </a:p>
        </p:txBody>
      </p:sp>
    </p:spTree>
    <p:extLst>
      <p:ext uri="{BB962C8B-B14F-4D97-AF65-F5344CB8AC3E}">
        <p14:creationId xmlns:p14="http://schemas.microsoft.com/office/powerpoint/2010/main" val="360897561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9B92-8EA6-89D5-57D6-FDEA2657FDE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927774E6-6C59-30B5-FD87-B918E651D02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0221B96-136F-7CA2-97A0-EF27E47D749C}"/>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19F15CE4-8BA1-DCEB-D569-6405E2623A0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679C5C19-7DE8-33E0-5083-75304575883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79483CB0-8095-8C41-1F37-592D5576E9F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9BA0E3B0-E642-7244-2253-3D4C0D5ABE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D078B927-AFCD-891E-3042-36C5A6FEEEA3}"/>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EA690908-8A12-89CA-15A0-4A6DE07F4FA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82030D1D-63FC-3265-0481-3BB5E3206C2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129E77EB-7416-AC66-981A-5777C7B2DF6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7" name="Google Shape;1820;p109">
            <a:extLst>
              <a:ext uri="{FF2B5EF4-FFF2-40B4-BE49-F238E27FC236}">
                <a16:creationId xmlns:a16="http://schemas.microsoft.com/office/drawing/2014/main" id="{60E58C07-6381-6FA8-3827-17A39853AC7B}"/>
              </a:ext>
            </a:extLst>
          </p:cNvPr>
          <p:cNvSpPr txBox="1"/>
          <p:nvPr/>
        </p:nvSpPr>
        <p:spPr>
          <a:xfrm>
            <a:off x="-265177" y="858154"/>
            <a:ext cx="7764105" cy="769401"/>
          </a:xfrm>
          <a:prstGeom prst="rect">
            <a:avLst/>
          </a:prstGeom>
          <a:noFill/>
          <a:ln>
            <a:noFill/>
          </a:ln>
        </p:spPr>
        <p:txBody>
          <a:bodyPr spcFirstLastPara="1" wrap="square" lIns="91425" tIns="45700" rIns="91425" bIns="45700" anchor="t" anchorCtr="0">
            <a:spAutoFit/>
          </a:bodyPr>
          <a:lstStyle/>
          <a:p>
            <a:pPr algn="r" rtl="1"/>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خذوا دفاتركم.</a:t>
            </a:r>
            <a:endParaRPr lang="ar-MA" sz="2400" b="1" dirty="0">
              <a:solidFill>
                <a:schemeClr val="bg1">
                  <a:lumMod val="65000"/>
                </a:schemeClr>
              </a:solidFill>
              <a:latin typeface="Microsoft Uighur" panose="02000000000000000000" pitchFamily="2" charset="-78"/>
              <a:cs typeface="Microsoft Uighur" panose="02000000000000000000" pitchFamily="2" charset="-78"/>
            </a:endParaRPr>
          </a:p>
          <a:p>
            <a:pPr marL="0" marR="0" lvl="0" indent="0" algn="r" rtl="0">
              <a:spcBef>
                <a:spcPts val="0"/>
              </a:spcBef>
              <a:spcAft>
                <a:spcPts val="0"/>
              </a:spcAft>
              <a:buNone/>
            </a:pPr>
            <a:endParaRPr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4" name="Espace réservé pour une image  33">
            <a:extLst>
              <a:ext uri="{FF2B5EF4-FFF2-40B4-BE49-F238E27FC236}">
                <a16:creationId xmlns:a16="http://schemas.microsoft.com/office/drawing/2014/main" id="{549BE74D-A54D-C879-A32F-7152D76FDC72}"/>
              </a:ext>
            </a:extLst>
          </p:cNvPr>
          <p:cNvPicPr>
            <a:picLocks noChangeAspect="1"/>
          </p:cNvPicPr>
          <p:nvPr/>
        </p:nvPicPr>
        <p:blipFill rotWithShape="1">
          <a:blip r:embed="rId7">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20" name="Espace réservé pour une image  19" descr="Une image contenant accessoire, sac, Bagages et sacs, Bagage à main&#10;&#10;Le contenu généré par l’IA peut être incorrect.">
            <a:extLst>
              <a:ext uri="{FF2B5EF4-FFF2-40B4-BE49-F238E27FC236}">
                <a16:creationId xmlns:a16="http://schemas.microsoft.com/office/drawing/2014/main" id="{EE304286-A050-7C66-BDB1-47E8B47E61BA}"/>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l="431" r="431"/>
          <a:stretch>
            <a:fillRect/>
          </a:stretch>
        </p:blipFill>
        <p:spPr/>
      </p:pic>
    </p:spTree>
    <p:extLst>
      <p:ext uri="{BB962C8B-B14F-4D97-AF65-F5344CB8AC3E}">
        <p14:creationId xmlns:p14="http://schemas.microsoft.com/office/powerpoint/2010/main" val="3422568516"/>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0D79A-E939-94BD-6E1E-6EF3BCDCF12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FA0108F1-5D5C-F049-2803-59B9838220B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A358188-4D92-F4B0-DA1C-99668B2297C8}"/>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4" name="Image 3">
            <a:extLst>
              <a:ext uri="{FF2B5EF4-FFF2-40B4-BE49-F238E27FC236}">
                <a16:creationId xmlns:a16="http://schemas.microsoft.com/office/drawing/2014/main" id="{4096CC26-FEDF-7AA2-1F68-D1810FB6D06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5" name="Image 4">
            <a:extLst>
              <a:ext uri="{FF2B5EF4-FFF2-40B4-BE49-F238E27FC236}">
                <a16:creationId xmlns:a16="http://schemas.microsoft.com/office/drawing/2014/main" id="{BB0288B4-1447-ADA1-0BFD-0BA2997B24C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6" name="Image 5">
            <a:extLst>
              <a:ext uri="{FF2B5EF4-FFF2-40B4-BE49-F238E27FC236}">
                <a16:creationId xmlns:a16="http://schemas.microsoft.com/office/drawing/2014/main" id="{3D9E8E9C-1C32-C068-801A-FF6281D122D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96E3CBE5-0C11-F232-19C9-E80CBD70E45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1B327F96-2BCD-6E04-75F8-9C3E577E6FB4}"/>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A6B3813B-2658-A9FC-4038-2CA88AEF97D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8E0DED8C-EAA6-90C4-9039-0357BA9A8E6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3" name="Rectangle 12">
            <a:extLst>
              <a:ext uri="{FF2B5EF4-FFF2-40B4-BE49-F238E27FC236}">
                <a16:creationId xmlns:a16="http://schemas.microsoft.com/office/drawing/2014/main" id="{1C383DBC-D5F5-09B8-DC39-3A049ABD612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7" name="Google Shape;1820;p109">
            <a:extLst>
              <a:ext uri="{FF2B5EF4-FFF2-40B4-BE49-F238E27FC236}">
                <a16:creationId xmlns:a16="http://schemas.microsoft.com/office/drawing/2014/main" id="{F1341AE9-69FD-238C-06E6-FEECBF011629}"/>
              </a:ext>
            </a:extLst>
          </p:cNvPr>
          <p:cNvSpPr txBox="1"/>
          <p:nvPr/>
        </p:nvSpPr>
        <p:spPr>
          <a:xfrm>
            <a:off x="-265177" y="858154"/>
            <a:ext cx="7764105" cy="769401"/>
          </a:xfrm>
          <a:prstGeom prst="rect">
            <a:avLst/>
          </a:prstGeom>
          <a:noFill/>
          <a:ln>
            <a:noFill/>
          </a:ln>
        </p:spPr>
        <p:txBody>
          <a:bodyPr spcFirstLastPara="1" wrap="square" lIns="91425" tIns="45700" rIns="91425" bIns="45700" anchor="t" anchorCtr="0">
            <a:spAutoFit/>
          </a:bodyPr>
          <a:lstStyle/>
          <a:p>
            <a:pPr algn="r" rtl="1"/>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انقلوا "هذا ...... سمَرٍ،  واكتبوا الكلمة الناقصة في الجملة.</a:t>
            </a:r>
            <a:endParaRPr lang="ar-MA" sz="2400" b="1" dirty="0">
              <a:solidFill>
                <a:schemeClr val="bg1">
                  <a:lumMod val="65000"/>
                </a:schemeClr>
              </a:solidFill>
              <a:latin typeface="Microsoft Uighur" panose="02000000000000000000" pitchFamily="2" charset="-78"/>
              <a:cs typeface="Microsoft Uighur" panose="02000000000000000000" pitchFamily="2" charset="-78"/>
            </a:endParaRPr>
          </a:p>
          <a:p>
            <a:pPr marL="0" marR="0" lvl="0" indent="0" algn="r" rtl="0">
              <a:spcBef>
                <a:spcPts val="0"/>
              </a:spcBef>
              <a:spcAft>
                <a:spcPts val="0"/>
              </a:spcAft>
              <a:buNone/>
            </a:pPr>
            <a:endParaRPr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E8566836-3B59-DDFC-6A2D-666DFABB836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14" name="Image 13">
            <a:extLst>
              <a:ext uri="{FF2B5EF4-FFF2-40B4-BE49-F238E27FC236}">
                <a16:creationId xmlns:a16="http://schemas.microsoft.com/office/drawing/2014/main" id="{37117659-01D8-8DA8-5332-13BB1CA4208B}"/>
              </a:ext>
            </a:extLst>
          </p:cNvPr>
          <p:cNvPicPr>
            <a:picLocks noChangeAspect="1"/>
          </p:cNvPicPr>
          <p:nvPr/>
        </p:nvPicPr>
        <p:blipFill>
          <a:blip r:embed="rId8"/>
          <a:stretch>
            <a:fillRect/>
          </a:stretch>
        </p:blipFill>
        <p:spPr>
          <a:xfrm>
            <a:off x="2710942" y="2440553"/>
            <a:ext cx="3549899" cy="2810674"/>
          </a:xfrm>
          <a:prstGeom prst="rect">
            <a:avLst/>
          </a:prstGeom>
        </p:spPr>
      </p:pic>
    </p:spTree>
    <p:extLst>
      <p:ext uri="{BB962C8B-B14F-4D97-AF65-F5344CB8AC3E}">
        <p14:creationId xmlns:p14="http://schemas.microsoft.com/office/powerpoint/2010/main" val="491322839"/>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6DB8-8FB0-C6B2-15B9-FE5A3D2120F9}"/>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EEFEEDE9-7218-97E6-B2F0-BB7ACEC4E47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8" name="Image 17">
            <a:extLst>
              <a:ext uri="{FF2B5EF4-FFF2-40B4-BE49-F238E27FC236}">
                <a16:creationId xmlns:a16="http://schemas.microsoft.com/office/drawing/2014/main" id="{6B86C822-1FC6-6AC1-6969-0662F2F48A9C}"/>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9" name="Image 18">
            <a:extLst>
              <a:ext uri="{FF2B5EF4-FFF2-40B4-BE49-F238E27FC236}">
                <a16:creationId xmlns:a16="http://schemas.microsoft.com/office/drawing/2014/main" id="{9485FD49-BCA2-CF68-40DB-1503A7887C4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0" name="Image 19">
            <a:extLst>
              <a:ext uri="{FF2B5EF4-FFF2-40B4-BE49-F238E27FC236}">
                <a16:creationId xmlns:a16="http://schemas.microsoft.com/office/drawing/2014/main" id="{7BA54C8E-1889-244A-5BC2-7F72A8309A6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1" name="Image 20">
            <a:extLst>
              <a:ext uri="{FF2B5EF4-FFF2-40B4-BE49-F238E27FC236}">
                <a16:creationId xmlns:a16="http://schemas.microsoft.com/office/drawing/2014/main" id="{A8063FB7-FEDF-E0DF-9996-CD44389F884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2" name="Rectangle 21">
            <a:extLst>
              <a:ext uri="{FF2B5EF4-FFF2-40B4-BE49-F238E27FC236}">
                <a16:creationId xmlns:a16="http://schemas.microsoft.com/office/drawing/2014/main" id="{AB6F1DEA-6235-1D07-5719-E98D10F9D43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3" name="Rectangle 22">
            <a:extLst>
              <a:ext uri="{FF2B5EF4-FFF2-40B4-BE49-F238E27FC236}">
                <a16:creationId xmlns:a16="http://schemas.microsoft.com/office/drawing/2014/main" id="{5F047E54-CA86-D12A-E843-45CEBF2C9E6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BFC1FBA5-865E-0224-4225-BD816E9656C4}"/>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5" name="Rectangle 24">
            <a:extLst>
              <a:ext uri="{FF2B5EF4-FFF2-40B4-BE49-F238E27FC236}">
                <a16:creationId xmlns:a16="http://schemas.microsoft.com/office/drawing/2014/main" id="{FBA6AD24-D152-8F11-C5A6-A7D4FEBA4E9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6" name="Rectangle 25">
            <a:extLst>
              <a:ext uri="{FF2B5EF4-FFF2-40B4-BE49-F238E27FC236}">
                <a16:creationId xmlns:a16="http://schemas.microsoft.com/office/drawing/2014/main" id="{142B9746-F652-4B60-D492-846361FDC574}"/>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2" name="Titre 6">
            <a:extLst>
              <a:ext uri="{FF2B5EF4-FFF2-40B4-BE49-F238E27FC236}">
                <a16:creationId xmlns:a16="http://schemas.microsoft.com/office/drawing/2014/main" id="{FFA6AD8E-56CD-7E9F-0FDD-62BF2248451E}"/>
              </a:ext>
            </a:extLst>
          </p:cNvPr>
          <p:cNvSpPr txBox="1">
            <a:spLocks/>
          </p:cNvSpPr>
          <p:nvPr/>
        </p:nvSpPr>
        <p:spPr>
          <a:xfrm>
            <a:off x="630660" y="738000"/>
            <a:ext cx="6840000" cy="612000"/>
          </a:xfrm>
          <a:prstGeom prst="rect">
            <a:avLst/>
          </a:prstGeom>
        </p:spPr>
        <p:txBody>
          <a:bodyPr vert="horz" lIns="91440" tIns="45720" rIns="91440" bIns="45720" rtlCol="0" anchor="ctr">
            <a:normAutofit/>
          </a:bodyPr>
          <a:lstStyle>
            <a:lvl1pPr algn="r" defTabSz="514337" rtl="1"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a:buClr>
                <a:srgbClr val="A5A5A5"/>
              </a:buClr>
            </a:pPr>
            <a:r>
              <a:rPr lang="ar-MA" sz="2400" b="1" dirty="0">
                <a:latin typeface="Microsoft Uighur" panose="02000000000000000000" pitchFamily="2" charset="-78"/>
                <a:ea typeface="Calibri" panose="020F0502020204030204" pitchFamily="34" charset="0"/>
                <a:cs typeface="Microsoft Uighur" panose="02000000000000000000" pitchFamily="2" charset="-78"/>
                <a:sym typeface="Dosis Medium"/>
              </a:rPr>
              <a:t>صححوا على دفاتركم.</a:t>
            </a:r>
            <a:endParaRPr lang="fr-FR" sz="2400" b="1" dirty="0">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1" name="Espace réservé pour une image  10" descr="Une image contenant illustration, Dessin animé, clipart, dessin humoristique&#10;&#10;Le contenu généré par l’IA peut être incorrect.">
            <a:extLst>
              <a:ext uri="{FF2B5EF4-FFF2-40B4-BE49-F238E27FC236}">
                <a16:creationId xmlns:a16="http://schemas.microsoft.com/office/drawing/2014/main" id="{2646EBB8-8476-0F35-B320-3857554403A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p:pic>
      <p:pic>
        <p:nvPicPr>
          <p:cNvPr id="7" name="Image 6">
            <a:extLst>
              <a:ext uri="{FF2B5EF4-FFF2-40B4-BE49-F238E27FC236}">
                <a16:creationId xmlns:a16="http://schemas.microsoft.com/office/drawing/2014/main" id="{89185CCA-3F13-C4EF-9979-BE957FDB6121}"/>
              </a:ext>
            </a:extLst>
          </p:cNvPr>
          <p:cNvPicPr>
            <a:picLocks noChangeAspect="1"/>
          </p:cNvPicPr>
          <p:nvPr/>
        </p:nvPicPr>
        <p:blipFill>
          <a:blip r:embed="rId8"/>
          <a:stretch>
            <a:fillRect/>
          </a:stretch>
        </p:blipFill>
        <p:spPr>
          <a:xfrm>
            <a:off x="2710942" y="2440553"/>
            <a:ext cx="3549899" cy="2810674"/>
          </a:xfrm>
          <a:prstGeom prst="rect">
            <a:avLst/>
          </a:prstGeom>
        </p:spPr>
      </p:pic>
      <p:sp>
        <p:nvSpPr>
          <p:cNvPr id="8" name="ZoneTexte 7">
            <a:extLst>
              <a:ext uri="{FF2B5EF4-FFF2-40B4-BE49-F238E27FC236}">
                <a16:creationId xmlns:a16="http://schemas.microsoft.com/office/drawing/2014/main" id="{1FC7EF57-9693-4EB4-8C42-7218F26D382A}"/>
              </a:ext>
            </a:extLst>
          </p:cNvPr>
          <p:cNvSpPr txBox="1"/>
          <p:nvPr/>
        </p:nvSpPr>
        <p:spPr>
          <a:xfrm>
            <a:off x="4145239" y="4041246"/>
            <a:ext cx="1311966" cy="707886"/>
          </a:xfrm>
          <a:prstGeom prst="rect">
            <a:avLst/>
          </a:prstGeom>
          <a:noFill/>
        </p:spPr>
        <p:txBody>
          <a:bodyPr wrap="square" rtlCol="0">
            <a:spAutoFit/>
          </a:bodyPr>
          <a:lstStyle/>
          <a:p>
            <a:r>
              <a:rPr lang="ar-MA" sz="4000" b="1" dirty="0">
                <a:solidFill>
                  <a:srgbClr val="C00000"/>
                </a:solidFill>
              </a:rPr>
              <a:t>سَريرُ</a:t>
            </a:r>
            <a:endParaRPr lang="fr-MA" sz="3200" b="1" dirty="0">
              <a:solidFill>
                <a:srgbClr val="C00000"/>
              </a:solidFill>
            </a:endParaRPr>
          </a:p>
        </p:txBody>
      </p:sp>
    </p:spTree>
    <p:extLst>
      <p:ext uri="{BB962C8B-B14F-4D97-AF65-F5344CB8AC3E}">
        <p14:creationId xmlns:p14="http://schemas.microsoft.com/office/powerpoint/2010/main" val="1674095638"/>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AE84-F914-1007-2E26-6689C1069C4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8EACFDA-8B7A-A441-DC25-9633656FE03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F8FFB65-7511-320B-FDC3-4459BDCE1264}"/>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6" name="Image 5">
            <a:extLst>
              <a:ext uri="{FF2B5EF4-FFF2-40B4-BE49-F238E27FC236}">
                <a16:creationId xmlns:a16="http://schemas.microsoft.com/office/drawing/2014/main" id="{8EEAC142-AEA7-A4FD-26C8-432147EA2EE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7" name="Image 6">
            <a:extLst>
              <a:ext uri="{FF2B5EF4-FFF2-40B4-BE49-F238E27FC236}">
                <a16:creationId xmlns:a16="http://schemas.microsoft.com/office/drawing/2014/main" id="{8D3858DE-D285-16E7-0766-CA21FC58A81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8" name="Image 7">
            <a:extLst>
              <a:ext uri="{FF2B5EF4-FFF2-40B4-BE49-F238E27FC236}">
                <a16:creationId xmlns:a16="http://schemas.microsoft.com/office/drawing/2014/main" id="{89391281-2DE7-A6C1-17FF-20C1F8DABFE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978D18A4-49E2-9437-4C28-FAF48396EBC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CAC5637B-277A-F0F4-AE85-230A5F644DD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0029613B-DF62-B07F-BA19-FDAF0309B97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B0FF56C8-348C-4B2B-736F-9760C9E3EFF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4" name="Rectangle 13">
            <a:extLst>
              <a:ext uri="{FF2B5EF4-FFF2-40B4-BE49-F238E27FC236}">
                <a16:creationId xmlns:a16="http://schemas.microsoft.com/office/drawing/2014/main" id="{77DC5913-33A8-70F1-6B46-C23DE8D9CAF4}"/>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sp>
        <p:nvSpPr>
          <p:cNvPr id="16" name="Titre 3">
            <a:extLst>
              <a:ext uri="{FF2B5EF4-FFF2-40B4-BE49-F238E27FC236}">
                <a16:creationId xmlns:a16="http://schemas.microsoft.com/office/drawing/2014/main" id="{F65C203F-0ECC-3852-A5D7-EFE1A4CCAA29}"/>
              </a:ext>
            </a:extLst>
          </p:cNvPr>
          <p:cNvSpPr>
            <a:spLocks noGrp="1"/>
          </p:cNvSpPr>
          <p:nvPr>
            <p:ph type="title"/>
          </p:nvPr>
        </p:nvSpPr>
        <p:spPr>
          <a:xfrm>
            <a:off x="611999" y="756980"/>
            <a:ext cx="6840000" cy="612000"/>
          </a:xfrm>
        </p:spPr>
        <p:txBody>
          <a:bodyPr>
            <a:normAutofit fontScale="90000"/>
          </a:bodyPr>
          <a:lstStyle/>
          <a:p>
            <a:r>
              <a:rPr lang="tzm-Arab-MA" dirty="0"/>
              <a:t> </a:t>
            </a:r>
            <a:r>
              <a:rPr kumimoji="0" lang="ar-MA" sz="22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a:cs typeface="Microsoft Uighur" panose="02000000000000000000" pitchFamily="2" charset="-78"/>
                <a:sym typeface="Calibri"/>
              </a:rPr>
              <a:t>وقت النجمة الآن. الفائز بنجمة المشاركة بهدوء هو (هي) صديقكم (صديقتكم).......... صفقوا له (لها).</a:t>
            </a:r>
            <a:endParaRPr lang="fr-FR" dirty="0"/>
          </a:p>
        </p:txBody>
      </p:sp>
      <p:pic>
        <p:nvPicPr>
          <p:cNvPr id="17" name="Joyful_Prize_Celebration_Animation">
            <a:hlinkClick r:id="" action="ppaction://media"/>
            <a:extLst>
              <a:ext uri="{FF2B5EF4-FFF2-40B4-BE49-F238E27FC236}">
                <a16:creationId xmlns:a16="http://schemas.microsoft.com/office/drawing/2014/main" id="{DEEA774E-A88E-0047-7E7A-6DBE35343A1A}"/>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2027" r="21803"/>
          <a:stretch>
            <a:fillRect/>
          </a:stretch>
        </p:blipFill>
        <p:spPr>
          <a:xfrm>
            <a:off x="2994954" y="206732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B300CEA9-E398-27B5-AE71-7AD4B1AE17F9}"/>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1450541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777F6-9854-B8E9-5888-7FED29C48F2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3271B30-644E-15CB-4A64-493FD2B2945D}"/>
              </a:ext>
            </a:extLst>
          </p:cNvPr>
          <p:cNvSpPr>
            <a:spLocks noGrp="1"/>
          </p:cNvSpPr>
          <p:nvPr>
            <p:ph type="title"/>
          </p:nvPr>
        </p:nvSpPr>
        <p:spPr/>
        <p:txBody>
          <a:bodyPr>
            <a:normAutofit fontScale="90000"/>
          </a:bodyPr>
          <a:lstStyle/>
          <a:p>
            <a:r>
              <a:rPr lang="tzm-Arab-MA" dirty="0"/>
              <a:t> </a:t>
            </a:r>
            <a:r>
              <a:rPr lang="tzm-Arab-MA" sz="2000" b="1" dirty="0">
                <a:solidFill>
                  <a:schemeClr val="bg1">
                    <a:lumMod val="65000"/>
                  </a:schemeClr>
                </a:solidFill>
                <a:latin typeface="Microsoft Uighur" panose="02000000000000000000" pitchFamily="2" charset="-78"/>
                <a:cs typeface="Microsoft Uighur" panose="02000000000000000000" pitchFamily="2" charset="-78"/>
              </a:rPr>
              <a:t>هل تتذكرون قانون النجمات؟ من جمع أكبر قدر من النجمات سيكون بطل هذا الأسبوع. </a:t>
            </a:r>
            <a:br>
              <a:rPr lang="tzm-Arab-MA" sz="2000" b="1" dirty="0">
                <a:solidFill>
                  <a:schemeClr val="bg1">
                    <a:lumMod val="65000"/>
                  </a:schemeClr>
                </a:solidFill>
                <a:latin typeface="Microsoft Uighur" panose="02000000000000000000" pitchFamily="2" charset="-78"/>
                <a:cs typeface="Microsoft Uighur" panose="02000000000000000000" pitchFamily="2" charset="-78"/>
              </a:rPr>
            </a:br>
            <a:r>
              <a:rPr lang="ar-MA" sz="2000" b="1" dirty="0">
                <a:solidFill>
                  <a:schemeClr val="bg1">
                    <a:lumMod val="65000"/>
                  </a:schemeClr>
                </a:solidFill>
                <a:latin typeface="Microsoft Uighur" panose="02000000000000000000" pitchFamily="2" charset="-78"/>
                <a:cs typeface="Microsoft Uighur" panose="02000000000000000000" pitchFamily="2" charset="-78"/>
              </a:rPr>
              <a:t>بطل الأسبوع هو: ....</a:t>
            </a:r>
            <a:endParaRPr lang="fr-FR"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id="{A4B67330-CD5C-D1F3-A05E-D5A5B379BB4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FBA2F3B-67E4-AEF0-DA75-7690610C10AD}"/>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6" name="Image 5">
            <a:extLst>
              <a:ext uri="{FF2B5EF4-FFF2-40B4-BE49-F238E27FC236}">
                <a16:creationId xmlns:a16="http://schemas.microsoft.com/office/drawing/2014/main" id="{0F7AC0E7-6B9E-EA1C-7327-EDFE2523791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7" name="Image 6">
            <a:extLst>
              <a:ext uri="{FF2B5EF4-FFF2-40B4-BE49-F238E27FC236}">
                <a16:creationId xmlns:a16="http://schemas.microsoft.com/office/drawing/2014/main" id="{15521FFB-DDE1-DD30-76E9-E409D84980A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8" name="Image 7">
            <a:extLst>
              <a:ext uri="{FF2B5EF4-FFF2-40B4-BE49-F238E27FC236}">
                <a16:creationId xmlns:a16="http://schemas.microsoft.com/office/drawing/2014/main" id="{EAB35B8F-AC33-3D63-5C44-458C25BA5E3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27FA6449-AD30-0972-DE11-FDE5DD03292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10FA4C3C-AABF-DBB5-B476-C5FF5CA8D5A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72B43E97-511B-8F7B-6CFD-1F94AD7B69C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01AEBE50-FC30-C776-71DE-A2F7CD4E2CEF}"/>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4" name="Rectangle 13">
            <a:extLst>
              <a:ext uri="{FF2B5EF4-FFF2-40B4-BE49-F238E27FC236}">
                <a16:creationId xmlns:a16="http://schemas.microsoft.com/office/drawing/2014/main" id="{04FDC437-9F23-32DA-AD2D-D65C9559381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إنتاج كتابي</a:t>
            </a:r>
          </a:p>
        </p:txBody>
      </p:sp>
      <p:pic>
        <p:nvPicPr>
          <p:cNvPr id="19" name="Joyful_Prize_Celebration_Animation">
            <a:hlinkClick r:id="" action="ppaction://media"/>
            <a:extLst>
              <a:ext uri="{FF2B5EF4-FFF2-40B4-BE49-F238E27FC236}">
                <a16:creationId xmlns:a16="http://schemas.microsoft.com/office/drawing/2014/main" id="{EDEECF93-AFDC-1F28-0078-4A8002BE6B20}"/>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2027" r="21803"/>
          <a:stretch>
            <a:fillRect/>
          </a:stretch>
        </p:blipFill>
        <p:spPr>
          <a:xfrm>
            <a:off x="2175057" y="2119459"/>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 15">
            <a:extLst>
              <a:ext uri="{FF2B5EF4-FFF2-40B4-BE49-F238E27FC236}">
                <a16:creationId xmlns:a16="http://schemas.microsoft.com/office/drawing/2014/main" id="{890BFC63-8BBC-F4F1-9143-483648DDBF9D}"/>
              </a:ext>
            </a:extLst>
          </p:cNvPr>
          <p:cNvPicPr>
            <a:picLocks noChangeAspect="1"/>
          </p:cNvPicPr>
          <p:nvPr/>
        </p:nvPicPr>
        <p:blipFill>
          <a:blip r:embed="rId10"/>
          <a:stretch>
            <a:fillRect/>
          </a:stretch>
        </p:blipFill>
        <p:spPr>
          <a:xfrm>
            <a:off x="6467729" y="3429000"/>
            <a:ext cx="2235315" cy="2406774"/>
          </a:xfrm>
          <a:prstGeom prst="rect">
            <a:avLst/>
          </a:prstGeom>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3C1C0C98-98DA-D54A-D8EC-C74866EE5DBA}"/>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33825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3196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ماذا تعلمتم اليوم؟</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واجباتكم المنزلية.</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5</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71689" y="1902284"/>
            <a:ext cx="650176" cy="654612"/>
          </a:xfrm>
          <a:prstGeom prst="rect">
            <a:avLst/>
          </a:prstGeom>
        </p:spPr>
      </p:pic>
      <p:pic>
        <p:nvPicPr>
          <p:cNvPr id="5" name="Image 4" descr="Une image contenant horloge, cercle&#10;&#10;Le contenu généré par l’IA peut être incorrect.">
            <a:extLst>
              <a:ext uri="{FF2B5EF4-FFF2-40B4-BE49-F238E27FC236}">
                <a16:creationId xmlns:a16="http://schemas.microsoft.com/office/drawing/2014/main" id="{DA720A5E-0960-E50D-E0DD-B279C9FA7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53" y="1676644"/>
            <a:ext cx="563407" cy="648397"/>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33821837-8211-F486-101A-CCB8E0EFBFB7}"/>
              </a:ext>
            </a:extLst>
          </p:cNvPr>
          <p:cNvGrpSpPr/>
          <p:nvPr/>
        </p:nvGrpSpPr>
        <p:grpSpPr>
          <a:xfrm>
            <a:off x="1658069" y="2286000"/>
            <a:ext cx="3973551" cy="2976448"/>
            <a:chOff x="3833379" y="1403840"/>
            <a:chExt cx="2473843" cy="1734395"/>
          </a:xfrm>
          <a:solidFill>
            <a:srgbClr val="005968"/>
          </a:solidFill>
        </p:grpSpPr>
        <p:sp>
          <p:nvSpPr>
            <p:cNvPr id="18" name="Forme libre : forme 17">
              <a:extLst>
                <a:ext uri="{FF2B5EF4-FFF2-40B4-BE49-F238E27FC236}">
                  <a16:creationId xmlns:a16="http://schemas.microsoft.com/office/drawing/2014/main" id="{4DD4A76B-931E-9B93-590E-C5A35DAE22CE}"/>
                </a:ext>
              </a:extLst>
            </p:cNvPr>
            <p:cNvSpPr/>
            <p:nvPr/>
          </p:nvSpPr>
          <p:spPr>
            <a:xfrm>
              <a:off x="3833379" y="1459893"/>
              <a:ext cx="2473843" cy="1678342"/>
            </a:xfrm>
            <a:custGeom>
              <a:avLst/>
              <a:gdLst>
                <a:gd name="connsiteX0" fmla="*/ 75378 w 2473843"/>
                <a:gd name="connsiteY0" fmla="*/ 944788 h 1678342"/>
                <a:gd name="connsiteX1" fmla="*/ 144847 w 2473843"/>
                <a:gd name="connsiteY1" fmla="*/ 1148511 h 1678342"/>
                <a:gd name="connsiteX2" fmla="*/ 277064 w 2473843"/>
                <a:gd name="connsiteY2" fmla="*/ 1330029 h 1678342"/>
                <a:gd name="connsiteX3" fmla="*/ 673714 w 2473843"/>
                <a:gd name="connsiteY3" fmla="*/ 1577553 h 1678342"/>
                <a:gd name="connsiteX4" fmla="*/ 1131277 w 2473843"/>
                <a:gd name="connsiteY4" fmla="*/ 1670451 h 1678342"/>
                <a:gd name="connsiteX5" fmla="*/ 1565615 w 2473843"/>
                <a:gd name="connsiteY5" fmla="*/ 1659450 h 1678342"/>
                <a:gd name="connsiteX6" fmla="*/ 1941077 w 2473843"/>
                <a:gd name="connsiteY6" fmla="*/ 1542309 h 1678342"/>
                <a:gd name="connsiteX7" fmla="*/ 2217938 w 2473843"/>
                <a:gd name="connsiteY7" fmla="*/ 1340826 h 1678342"/>
                <a:gd name="connsiteX8" fmla="*/ 2376231 w 2473843"/>
                <a:gd name="connsiteY8" fmla="*/ 1107359 h 1678342"/>
                <a:gd name="connsiteX9" fmla="*/ 2408419 w 2473843"/>
                <a:gd name="connsiteY9" fmla="*/ 1023629 h 1678342"/>
                <a:gd name="connsiteX10" fmla="*/ 2418198 w 2473843"/>
                <a:gd name="connsiteY10" fmla="*/ 1003256 h 1678342"/>
                <a:gd name="connsiteX11" fmla="*/ 2441830 w 2473843"/>
                <a:gd name="connsiteY11" fmla="*/ 943973 h 1678342"/>
                <a:gd name="connsiteX12" fmla="*/ 2450794 w 2473843"/>
                <a:gd name="connsiteY12" fmla="*/ 913211 h 1678342"/>
                <a:gd name="connsiteX13" fmla="*/ 2458535 w 2473843"/>
                <a:gd name="connsiteY13" fmla="*/ 881837 h 1678342"/>
                <a:gd name="connsiteX14" fmla="*/ 2473814 w 2473843"/>
                <a:gd name="connsiteY14" fmla="*/ 752269 h 1678342"/>
                <a:gd name="connsiteX15" fmla="*/ 2462610 w 2473843"/>
                <a:gd name="connsiteY15" fmla="*/ 620053 h 1678342"/>
                <a:gd name="connsiteX16" fmla="*/ 2424310 w 2473843"/>
                <a:gd name="connsiteY16" fmla="*/ 490484 h 1678342"/>
                <a:gd name="connsiteX17" fmla="*/ 2266220 w 2473843"/>
                <a:gd name="connsiteY17" fmla="*/ 266185 h 1678342"/>
                <a:gd name="connsiteX18" fmla="*/ 2033772 w 2473843"/>
                <a:gd name="connsiteY18" fmla="*/ 121949 h 1678342"/>
                <a:gd name="connsiteX19" fmla="*/ 1780747 w 2473843"/>
                <a:gd name="connsiteY19" fmla="*/ 46367 h 1678342"/>
                <a:gd name="connsiteX20" fmla="*/ 1287329 w 2473843"/>
                <a:gd name="connsiteY20" fmla="*/ 122 h 1678342"/>
                <a:gd name="connsiteX21" fmla="*/ 892309 w 2473843"/>
                <a:gd name="connsiteY21" fmla="*/ 49016 h 1678342"/>
                <a:gd name="connsiteX22" fmla="*/ 891901 w 2473843"/>
                <a:gd name="connsiteY22" fmla="*/ 49016 h 1678342"/>
                <a:gd name="connsiteX23" fmla="*/ 759277 w 2473843"/>
                <a:gd name="connsiteY23" fmla="*/ 67758 h 1678342"/>
                <a:gd name="connsiteX24" fmla="*/ 666583 w 2473843"/>
                <a:gd name="connsiteY24" fmla="*/ 96687 h 1678342"/>
                <a:gd name="connsiteX25" fmla="*/ 557795 w 2473843"/>
                <a:gd name="connsiteY25" fmla="*/ 135191 h 1678342"/>
                <a:gd name="connsiteX26" fmla="*/ 312919 w 2473843"/>
                <a:gd name="connsiteY26" fmla="*/ 274945 h 1678342"/>
                <a:gd name="connsiteX27" fmla="*/ 113881 w 2473843"/>
                <a:gd name="connsiteY27" fmla="*/ 553435 h 1678342"/>
                <a:gd name="connsiteX28" fmla="*/ 78230 w 2473843"/>
                <a:gd name="connsiteY28" fmla="*/ 674650 h 1678342"/>
                <a:gd name="connsiteX29" fmla="*/ 25873 w 2473843"/>
                <a:gd name="connsiteY29" fmla="*/ 765715 h 1678342"/>
                <a:gd name="connsiteX30" fmla="*/ 0 w 2473843"/>
                <a:gd name="connsiteY30" fmla="*/ 812368 h 1678342"/>
                <a:gd name="connsiteX31" fmla="*/ 27095 w 2473843"/>
                <a:gd name="connsiteY31" fmla="*/ 766326 h 1678342"/>
                <a:gd name="connsiteX32" fmla="*/ 75581 w 2473843"/>
                <a:gd name="connsiteY32" fmla="*/ 687078 h 1678342"/>
                <a:gd name="connsiteX33" fmla="*/ 75378 w 2473843"/>
                <a:gd name="connsiteY33" fmla="*/ 944788 h 1678342"/>
                <a:gd name="connsiteX34" fmla="*/ 1287533 w 2473843"/>
                <a:gd name="connsiteY34" fmla="*/ 30884 h 1678342"/>
                <a:gd name="connsiteX35" fmla="*/ 1774228 w 2473843"/>
                <a:gd name="connsiteY35" fmla="*/ 80593 h 1678342"/>
                <a:gd name="connsiteX36" fmla="*/ 2020326 w 2473843"/>
                <a:gd name="connsiteY36" fmla="*/ 155156 h 1678342"/>
                <a:gd name="connsiteX37" fmla="*/ 2242385 w 2473843"/>
                <a:gd name="connsiteY37" fmla="*/ 293076 h 1678342"/>
                <a:gd name="connsiteX38" fmla="*/ 2439385 w 2473843"/>
                <a:gd name="connsiteY38" fmla="*/ 751658 h 1678342"/>
                <a:gd name="connsiteX39" fmla="*/ 2425736 w 2473843"/>
                <a:gd name="connsiteY39" fmla="*/ 874299 h 1678342"/>
                <a:gd name="connsiteX40" fmla="*/ 2418605 w 2473843"/>
                <a:gd name="connsiteY40" fmla="*/ 904043 h 1678342"/>
                <a:gd name="connsiteX41" fmla="*/ 2410253 w 2473843"/>
                <a:gd name="connsiteY41" fmla="*/ 933379 h 1678342"/>
                <a:gd name="connsiteX42" fmla="*/ 2388251 w 2473843"/>
                <a:gd name="connsiteY42" fmla="*/ 989403 h 1678342"/>
                <a:gd name="connsiteX43" fmla="*/ 2254201 w 2473843"/>
                <a:gd name="connsiteY43" fmla="*/ 1181718 h 1678342"/>
                <a:gd name="connsiteX44" fmla="*/ 1884442 w 2473843"/>
                <a:gd name="connsiteY44" fmla="*/ 1416000 h 1678342"/>
                <a:gd name="connsiteX45" fmla="*/ 1511832 w 2473843"/>
                <a:gd name="connsiteY45" fmla="*/ 1513584 h 1678342"/>
                <a:gd name="connsiteX46" fmla="*/ 954445 w 2473843"/>
                <a:gd name="connsiteY46" fmla="*/ 1485674 h 1678342"/>
                <a:gd name="connsiteX47" fmla="*/ 908811 w 2473843"/>
                <a:gd name="connsiteY47" fmla="*/ 1474469 h 1678342"/>
                <a:gd name="connsiteX48" fmla="*/ 869288 w 2473843"/>
                <a:gd name="connsiteY48" fmla="*/ 1462857 h 1678342"/>
                <a:gd name="connsiteX49" fmla="*/ 807560 w 2473843"/>
                <a:gd name="connsiteY49" fmla="*/ 1443095 h 1678342"/>
                <a:gd name="connsiteX50" fmla="*/ 757240 w 2473843"/>
                <a:gd name="connsiteY50" fmla="*/ 1425168 h 1678342"/>
                <a:gd name="connsiteX51" fmla="*/ 806949 w 2473843"/>
                <a:gd name="connsiteY51" fmla="*/ 1444522 h 1678342"/>
                <a:gd name="connsiteX52" fmla="*/ 868066 w 2473843"/>
                <a:gd name="connsiteY52" fmla="*/ 1465912 h 1678342"/>
                <a:gd name="connsiteX53" fmla="*/ 907384 w 2473843"/>
                <a:gd name="connsiteY53" fmla="*/ 1478543 h 1678342"/>
                <a:gd name="connsiteX54" fmla="*/ 952815 w 2473843"/>
                <a:gd name="connsiteY54" fmla="*/ 1490971 h 1678342"/>
                <a:gd name="connsiteX55" fmla="*/ 1513869 w 2473843"/>
                <a:gd name="connsiteY55" fmla="*/ 1531511 h 1678342"/>
                <a:gd name="connsiteX56" fmla="*/ 1893610 w 2473843"/>
                <a:gd name="connsiteY56" fmla="*/ 1439021 h 1678342"/>
                <a:gd name="connsiteX57" fmla="*/ 2275999 w 2473843"/>
                <a:gd name="connsiteY57" fmla="*/ 1203313 h 1678342"/>
                <a:gd name="connsiteX58" fmla="*/ 2374805 w 2473843"/>
                <a:gd name="connsiteY58" fmla="*/ 1082301 h 1678342"/>
                <a:gd name="connsiteX59" fmla="*/ 2365841 w 2473843"/>
                <a:gd name="connsiteY59" fmla="*/ 1102062 h 1678342"/>
                <a:gd name="connsiteX60" fmla="*/ 2204900 w 2473843"/>
                <a:gd name="connsiteY60" fmla="*/ 1327584 h 1678342"/>
                <a:gd name="connsiteX61" fmla="*/ 1930076 w 2473843"/>
                <a:gd name="connsiteY61" fmla="*/ 1519492 h 1678342"/>
                <a:gd name="connsiteX62" fmla="*/ 1561133 w 2473843"/>
                <a:gd name="connsiteY62" fmla="*/ 1628484 h 1678342"/>
                <a:gd name="connsiteX63" fmla="*/ 1134332 w 2473843"/>
                <a:gd name="connsiteY63" fmla="*/ 1635003 h 1678342"/>
                <a:gd name="connsiteX64" fmla="*/ 686141 w 2473843"/>
                <a:gd name="connsiteY64" fmla="*/ 1542716 h 1678342"/>
                <a:gd name="connsiteX65" fmla="*/ 302122 w 2473843"/>
                <a:gd name="connsiteY65" fmla="*/ 1305175 h 1678342"/>
                <a:gd name="connsiteX66" fmla="*/ 174184 w 2473843"/>
                <a:gd name="connsiteY66" fmla="*/ 1132621 h 1678342"/>
                <a:gd name="connsiteX67" fmla="*/ 105732 w 2473843"/>
                <a:gd name="connsiteY67" fmla="*/ 938676 h 1678342"/>
                <a:gd name="connsiteX68" fmla="*/ 117956 w 2473843"/>
                <a:gd name="connsiteY68" fmla="*/ 621275 h 1678342"/>
                <a:gd name="connsiteX69" fmla="*/ 253839 w 2473843"/>
                <a:gd name="connsiteY69" fmla="*/ 443424 h 1678342"/>
                <a:gd name="connsiteX70" fmla="*/ 496270 w 2473843"/>
                <a:gd name="connsiteY70" fmla="*/ 238071 h 1678342"/>
                <a:gd name="connsiteX71" fmla="*/ 849323 w 2473843"/>
                <a:gd name="connsiteY71" fmla="*/ 85890 h 1678342"/>
                <a:gd name="connsiteX72" fmla="*/ 1287533 w 2473843"/>
                <a:gd name="connsiteY72" fmla="*/ 30884 h 1678342"/>
                <a:gd name="connsiteX73" fmla="*/ 324735 w 2473843"/>
                <a:gd name="connsiteY73" fmla="*/ 288594 h 1678342"/>
                <a:gd name="connsiteX74" fmla="*/ 561666 w 2473843"/>
                <a:gd name="connsiteY74" fmla="*/ 145784 h 1678342"/>
                <a:gd name="connsiteX75" fmla="*/ 669028 w 2473843"/>
                <a:gd name="connsiteY75" fmla="*/ 104632 h 1678342"/>
                <a:gd name="connsiteX76" fmla="*/ 760296 w 2473843"/>
                <a:gd name="connsiteY76" fmla="*/ 73259 h 1678342"/>
                <a:gd name="connsiteX77" fmla="*/ 885586 w 2473843"/>
                <a:gd name="connsiteY77" fmla="*/ 50645 h 1678342"/>
                <a:gd name="connsiteX78" fmla="*/ 842397 w 2473843"/>
                <a:gd name="connsiteY78" fmla="*/ 62258 h 1678342"/>
                <a:gd name="connsiteX79" fmla="*/ 486288 w 2473843"/>
                <a:gd name="connsiteY79" fmla="*/ 223199 h 1678342"/>
                <a:gd name="connsiteX80" fmla="*/ 245079 w 2473843"/>
                <a:gd name="connsiteY80" fmla="*/ 436498 h 1678342"/>
                <a:gd name="connsiteX81" fmla="*/ 123456 w 2473843"/>
                <a:gd name="connsiteY81" fmla="*/ 601717 h 1678342"/>
                <a:gd name="connsiteX82" fmla="*/ 136902 w 2473843"/>
                <a:gd name="connsiteY82" fmla="*/ 562603 h 1678342"/>
                <a:gd name="connsiteX83" fmla="*/ 324735 w 2473843"/>
                <a:gd name="connsiteY83" fmla="*/ 288594 h 1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73843" h="1678342">
                  <a:moveTo>
                    <a:pt x="75378" y="944788"/>
                  </a:moveTo>
                  <a:cubicBezTo>
                    <a:pt x="87805" y="1013850"/>
                    <a:pt x="110418" y="1083320"/>
                    <a:pt x="144847" y="1148511"/>
                  </a:cubicBezTo>
                  <a:cubicBezTo>
                    <a:pt x="178666" y="1214110"/>
                    <a:pt x="224096" y="1275023"/>
                    <a:pt x="277064" y="1330029"/>
                  </a:cubicBezTo>
                  <a:cubicBezTo>
                    <a:pt x="383611" y="1439836"/>
                    <a:pt x="522143" y="1523770"/>
                    <a:pt x="673714" y="1577553"/>
                  </a:cubicBezTo>
                  <a:cubicBezTo>
                    <a:pt x="825488" y="1631947"/>
                    <a:pt x="981336" y="1657209"/>
                    <a:pt x="1131277" y="1670451"/>
                  </a:cubicBezTo>
                  <a:cubicBezTo>
                    <a:pt x="1281421" y="1683285"/>
                    <a:pt x="1428305" y="1681044"/>
                    <a:pt x="1565615" y="1659450"/>
                  </a:cubicBezTo>
                  <a:cubicBezTo>
                    <a:pt x="1703128" y="1638670"/>
                    <a:pt x="1830659" y="1597925"/>
                    <a:pt x="1941077" y="1542309"/>
                  </a:cubicBezTo>
                  <a:cubicBezTo>
                    <a:pt x="2051699" y="1486896"/>
                    <a:pt x="2145412" y="1416815"/>
                    <a:pt x="2217938" y="1340826"/>
                  </a:cubicBezTo>
                  <a:cubicBezTo>
                    <a:pt x="2290871" y="1264837"/>
                    <a:pt x="2341598" y="1182941"/>
                    <a:pt x="2376231" y="1107359"/>
                  </a:cubicBezTo>
                  <a:cubicBezTo>
                    <a:pt x="2389065" y="1078430"/>
                    <a:pt x="2399863" y="1050520"/>
                    <a:pt x="2408419" y="1023629"/>
                  </a:cubicBezTo>
                  <a:cubicBezTo>
                    <a:pt x="2411883" y="1016906"/>
                    <a:pt x="2415142" y="1010183"/>
                    <a:pt x="2418198" y="1003256"/>
                  </a:cubicBezTo>
                  <a:cubicBezTo>
                    <a:pt x="2427977" y="984310"/>
                    <a:pt x="2434088" y="963938"/>
                    <a:pt x="2441830" y="943973"/>
                  </a:cubicBezTo>
                  <a:lnTo>
                    <a:pt x="2450794" y="913211"/>
                  </a:lnTo>
                  <a:cubicBezTo>
                    <a:pt x="2454053" y="903024"/>
                    <a:pt x="2456702" y="892431"/>
                    <a:pt x="2458535" y="881837"/>
                  </a:cubicBezTo>
                  <a:cubicBezTo>
                    <a:pt x="2468721" y="839870"/>
                    <a:pt x="2472185" y="796070"/>
                    <a:pt x="2473814" y="752269"/>
                  </a:cubicBezTo>
                  <a:cubicBezTo>
                    <a:pt x="2474222" y="708265"/>
                    <a:pt x="2470351" y="664057"/>
                    <a:pt x="2462610" y="620053"/>
                  </a:cubicBezTo>
                  <a:cubicBezTo>
                    <a:pt x="2453646" y="576252"/>
                    <a:pt x="2442034" y="532451"/>
                    <a:pt x="2424310" y="490484"/>
                  </a:cubicBezTo>
                  <a:cubicBezTo>
                    <a:pt x="2390084" y="406550"/>
                    <a:pt x="2335894" y="328117"/>
                    <a:pt x="2266220" y="266185"/>
                  </a:cubicBezTo>
                  <a:cubicBezTo>
                    <a:pt x="2197158" y="203438"/>
                    <a:pt x="2116483" y="156785"/>
                    <a:pt x="2033772" y="121949"/>
                  </a:cubicBezTo>
                  <a:cubicBezTo>
                    <a:pt x="1950856" y="86908"/>
                    <a:pt x="1865292" y="63684"/>
                    <a:pt x="1780747" y="46367"/>
                  </a:cubicBezTo>
                  <a:cubicBezTo>
                    <a:pt x="1611657" y="13160"/>
                    <a:pt x="1445826" y="-1508"/>
                    <a:pt x="1287329" y="122"/>
                  </a:cubicBezTo>
                  <a:cubicBezTo>
                    <a:pt x="1147982" y="1752"/>
                    <a:pt x="1014543" y="18253"/>
                    <a:pt x="892309" y="49016"/>
                  </a:cubicBezTo>
                  <a:cubicBezTo>
                    <a:pt x="892105" y="49016"/>
                    <a:pt x="892105" y="49016"/>
                    <a:pt x="891901" y="49016"/>
                  </a:cubicBezTo>
                  <a:cubicBezTo>
                    <a:pt x="861343" y="47997"/>
                    <a:pt x="815505" y="52275"/>
                    <a:pt x="759277" y="67758"/>
                  </a:cubicBezTo>
                  <a:cubicBezTo>
                    <a:pt x="730960" y="75296"/>
                    <a:pt x="700198" y="85278"/>
                    <a:pt x="666583" y="96687"/>
                  </a:cubicBezTo>
                  <a:cubicBezTo>
                    <a:pt x="632969" y="108095"/>
                    <a:pt x="596502" y="120319"/>
                    <a:pt x="557795" y="135191"/>
                  </a:cubicBezTo>
                  <a:cubicBezTo>
                    <a:pt x="480584" y="164119"/>
                    <a:pt x="392575" y="205272"/>
                    <a:pt x="312919" y="274945"/>
                  </a:cubicBezTo>
                  <a:cubicBezTo>
                    <a:pt x="233263" y="343600"/>
                    <a:pt x="160127" y="437313"/>
                    <a:pt x="113881" y="553435"/>
                  </a:cubicBezTo>
                  <a:cubicBezTo>
                    <a:pt x="98602" y="591735"/>
                    <a:pt x="86786" y="632480"/>
                    <a:pt x="78230" y="674650"/>
                  </a:cubicBezTo>
                  <a:cubicBezTo>
                    <a:pt x="55820" y="712136"/>
                    <a:pt x="38504" y="742898"/>
                    <a:pt x="25873" y="765715"/>
                  </a:cubicBezTo>
                  <a:cubicBezTo>
                    <a:pt x="8964" y="796273"/>
                    <a:pt x="0" y="812368"/>
                    <a:pt x="0" y="812368"/>
                  </a:cubicBezTo>
                  <a:cubicBezTo>
                    <a:pt x="0" y="812368"/>
                    <a:pt x="9371" y="796477"/>
                    <a:pt x="27095" y="766326"/>
                  </a:cubicBezTo>
                  <a:cubicBezTo>
                    <a:pt x="39115" y="746157"/>
                    <a:pt x="55209" y="719266"/>
                    <a:pt x="75581" y="687078"/>
                  </a:cubicBezTo>
                  <a:cubicBezTo>
                    <a:pt x="60710" y="768974"/>
                    <a:pt x="59487" y="856575"/>
                    <a:pt x="75378" y="944788"/>
                  </a:cubicBezTo>
                  <a:close/>
                  <a:moveTo>
                    <a:pt x="1287533" y="30884"/>
                  </a:moveTo>
                  <a:cubicBezTo>
                    <a:pt x="1443381" y="30884"/>
                    <a:pt x="1607990" y="46978"/>
                    <a:pt x="1774228" y="80593"/>
                  </a:cubicBezTo>
                  <a:cubicBezTo>
                    <a:pt x="1857143" y="97909"/>
                    <a:pt x="1940263" y="121134"/>
                    <a:pt x="2020326" y="155156"/>
                  </a:cubicBezTo>
                  <a:cubicBezTo>
                    <a:pt x="2100186" y="188770"/>
                    <a:pt x="2176989" y="233589"/>
                    <a:pt x="2242385" y="293076"/>
                  </a:cubicBezTo>
                  <a:cubicBezTo>
                    <a:pt x="2375009" y="410421"/>
                    <a:pt x="2441626" y="585623"/>
                    <a:pt x="2439385" y="751658"/>
                  </a:cubicBezTo>
                  <a:cubicBezTo>
                    <a:pt x="2438163" y="793217"/>
                    <a:pt x="2435107" y="834573"/>
                    <a:pt x="2425736" y="874299"/>
                  </a:cubicBezTo>
                  <a:cubicBezTo>
                    <a:pt x="2423902" y="884282"/>
                    <a:pt x="2421661" y="894264"/>
                    <a:pt x="2418605" y="904043"/>
                  </a:cubicBezTo>
                  <a:lnTo>
                    <a:pt x="2410253" y="933379"/>
                  </a:lnTo>
                  <a:cubicBezTo>
                    <a:pt x="2402919" y="952122"/>
                    <a:pt x="2397418" y="971679"/>
                    <a:pt x="2388251" y="989403"/>
                  </a:cubicBezTo>
                  <a:cubicBezTo>
                    <a:pt x="2356062" y="1062744"/>
                    <a:pt x="2308187" y="1126917"/>
                    <a:pt x="2254201" y="1181718"/>
                  </a:cubicBezTo>
                  <a:cubicBezTo>
                    <a:pt x="2145005" y="1291525"/>
                    <a:pt x="2012584" y="1364254"/>
                    <a:pt x="1884442" y="1416000"/>
                  </a:cubicBezTo>
                  <a:cubicBezTo>
                    <a:pt x="1755689" y="1467746"/>
                    <a:pt x="1628769" y="1497897"/>
                    <a:pt x="1511832" y="1513584"/>
                  </a:cubicBezTo>
                  <a:cubicBezTo>
                    <a:pt x="1276531" y="1543531"/>
                    <a:pt x="1082994" y="1516232"/>
                    <a:pt x="954445" y="1485674"/>
                  </a:cubicBezTo>
                  <a:cubicBezTo>
                    <a:pt x="938350" y="1481803"/>
                    <a:pt x="923071" y="1477932"/>
                    <a:pt x="908811" y="1474469"/>
                  </a:cubicBezTo>
                  <a:cubicBezTo>
                    <a:pt x="894550" y="1470802"/>
                    <a:pt x="881512" y="1466524"/>
                    <a:pt x="869288" y="1462857"/>
                  </a:cubicBezTo>
                  <a:cubicBezTo>
                    <a:pt x="844841" y="1455726"/>
                    <a:pt x="824062" y="1449411"/>
                    <a:pt x="807560" y="1443095"/>
                  </a:cubicBezTo>
                  <a:cubicBezTo>
                    <a:pt x="774557" y="1431280"/>
                    <a:pt x="757240" y="1425168"/>
                    <a:pt x="757240" y="1425168"/>
                  </a:cubicBezTo>
                  <a:cubicBezTo>
                    <a:pt x="757240" y="1425168"/>
                    <a:pt x="774353" y="1431891"/>
                    <a:pt x="806949" y="1444522"/>
                  </a:cubicBezTo>
                  <a:cubicBezTo>
                    <a:pt x="823043" y="1451244"/>
                    <a:pt x="843823" y="1457967"/>
                    <a:pt x="868066" y="1465912"/>
                  </a:cubicBezTo>
                  <a:cubicBezTo>
                    <a:pt x="880289" y="1469783"/>
                    <a:pt x="893328" y="1474469"/>
                    <a:pt x="907384" y="1478543"/>
                  </a:cubicBezTo>
                  <a:cubicBezTo>
                    <a:pt x="921645" y="1482414"/>
                    <a:pt x="936721" y="1486489"/>
                    <a:pt x="952815" y="1490971"/>
                  </a:cubicBezTo>
                  <a:cubicBezTo>
                    <a:pt x="1080957" y="1524992"/>
                    <a:pt x="1275309" y="1557384"/>
                    <a:pt x="1513869" y="1531511"/>
                  </a:cubicBezTo>
                  <a:cubicBezTo>
                    <a:pt x="1632640" y="1517658"/>
                    <a:pt x="1761801" y="1489544"/>
                    <a:pt x="1893610" y="1439021"/>
                  </a:cubicBezTo>
                  <a:cubicBezTo>
                    <a:pt x="2024604" y="1388294"/>
                    <a:pt x="2161303" y="1315972"/>
                    <a:pt x="2275999" y="1203313"/>
                  </a:cubicBezTo>
                  <a:cubicBezTo>
                    <a:pt x="2312262" y="1167254"/>
                    <a:pt x="2346080" y="1126917"/>
                    <a:pt x="2374805" y="1082301"/>
                  </a:cubicBezTo>
                  <a:cubicBezTo>
                    <a:pt x="2371953" y="1088820"/>
                    <a:pt x="2368897" y="1095339"/>
                    <a:pt x="2365841" y="1102062"/>
                  </a:cubicBezTo>
                  <a:cubicBezTo>
                    <a:pt x="2329782" y="1175606"/>
                    <a:pt x="2278036" y="1254855"/>
                    <a:pt x="2204900" y="1327584"/>
                  </a:cubicBezTo>
                  <a:cubicBezTo>
                    <a:pt x="2132170" y="1400517"/>
                    <a:pt x="2039272" y="1467135"/>
                    <a:pt x="1930076" y="1519492"/>
                  </a:cubicBezTo>
                  <a:cubicBezTo>
                    <a:pt x="1821084" y="1572052"/>
                    <a:pt x="1695794" y="1609741"/>
                    <a:pt x="1561133" y="1628484"/>
                  </a:cubicBezTo>
                  <a:cubicBezTo>
                    <a:pt x="1426268" y="1647838"/>
                    <a:pt x="1282236" y="1648856"/>
                    <a:pt x="1134332" y="1635003"/>
                  </a:cubicBezTo>
                  <a:cubicBezTo>
                    <a:pt x="986429" y="1621150"/>
                    <a:pt x="833637" y="1595481"/>
                    <a:pt x="686141" y="1542716"/>
                  </a:cubicBezTo>
                  <a:cubicBezTo>
                    <a:pt x="538645" y="1490563"/>
                    <a:pt x="405206" y="1409888"/>
                    <a:pt x="302122" y="1305175"/>
                  </a:cubicBezTo>
                  <a:cubicBezTo>
                    <a:pt x="250987" y="1252614"/>
                    <a:pt x="207187" y="1194757"/>
                    <a:pt x="174184" y="1132621"/>
                  </a:cubicBezTo>
                  <a:cubicBezTo>
                    <a:pt x="140773" y="1070893"/>
                    <a:pt x="118567" y="1004682"/>
                    <a:pt x="105732" y="938676"/>
                  </a:cubicBezTo>
                  <a:cubicBezTo>
                    <a:pt x="84545" y="828869"/>
                    <a:pt x="90861" y="719470"/>
                    <a:pt x="117956" y="621275"/>
                  </a:cubicBezTo>
                  <a:cubicBezTo>
                    <a:pt x="152996" y="568918"/>
                    <a:pt x="196797" y="507801"/>
                    <a:pt x="253839" y="443424"/>
                  </a:cubicBezTo>
                  <a:cubicBezTo>
                    <a:pt x="315975" y="372936"/>
                    <a:pt x="396038" y="300614"/>
                    <a:pt x="496270" y="238071"/>
                  </a:cubicBezTo>
                  <a:cubicBezTo>
                    <a:pt x="596095" y="175324"/>
                    <a:pt x="715273" y="121949"/>
                    <a:pt x="849323" y="85890"/>
                  </a:cubicBezTo>
                  <a:cubicBezTo>
                    <a:pt x="983170" y="49830"/>
                    <a:pt x="1131480" y="31088"/>
                    <a:pt x="1287533" y="30884"/>
                  </a:cubicBezTo>
                  <a:close/>
                  <a:moveTo>
                    <a:pt x="324735" y="288594"/>
                  </a:moveTo>
                  <a:cubicBezTo>
                    <a:pt x="400724" y="218921"/>
                    <a:pt x="485677" y="176750"/>
                    <a:pt x="561666" y="145784"/>
                  </a:cubicBezTo>
                  <a:cubicBezTo>
                    <a:pt x="599762" y="130098"/>
                    <a:pt x="635821" y="116856"/>
                    <a:pt x="669028" y="104632"/>
                  </a:cubicBezTo>
                  <a:cubicBezTo>
                    <a:pt x="702235" y="92205"/>
                    <a:pt x="732590" y="81408"/>
                    <a:pt x="760296" y="73259"/>
                  </a:cubicBezTo>
                  <a:cubicBezTo>
                    <a:pt x="812449" y="57368"/>
                    <a:pt x="855231" y="51460"/>
                    <a:pt x="885586" y="50645"/>
                  </a:cubicBezTo>
                  <a:cubicBezTo>
                    <a:pt x="871122" y="54312"/>
                    <a:pt x="856657" y="58183"/>
                    <a:pt x="842397" y="62258"/>
                  </a:cubicBezTo>
                  <a:cubicBezTo>
                    <a:pt x="706717" y="100965"/>
                    <a:pt x="586520" y="157396"/>
                    <a:pt x="486288" y="223199"/>
                  </a:cubicBezTo>
                  <a:cubicBezTo>
                    <a:pt x="385649" y="288594"/>
                    <a:pt x="305993" y="363972"/>
                    <a:pt x="245079" y="436498"/>
                  </a:cubicBezTo>
                  <a:cubicBezTo>
                    <a:pt x="194760" y="495781"/>
                    <a:pt x="155441" y="552213"/>
                    <a:pt x="123456" y="601717"/>
                  </a:cubicBezTo>
                  <a:cubicBezTo>
                    <a:pt x="127531" y="588475"/>
                    <a:pt x="132013" y="575437"/>
                    <a:pt x="136902" y="562603"/>
                  </a:cubicBezTo>
                  <a:cubicBezTo>
                    <a:pt x="179480" y="449740"/>
                    <a:pt x="248746" y="357046"/>
                    <a:pt x="324735" y="288594"/>
                  </a:cubicBezTo>
                  <a:close/>
                </a:path>
              </a:pathLst>
            </a:custGeom>
            <a:grpFill/>
            <a:ln w="20335" cap="flat">
              <a:noFill/>
              <a:prstDash val="solid"/>
              <a:miter/>
            </a:ln>
          </p:spPr>
          <p:txBody>
            <a:bodyPr rtlCol="0" anchor="ctr"/>
            <a:lstStyle/>
            <a:p>
              <a:endParaRPr lang="fr-FR" dirty="0"/>
            </a:p>
          </p:txBody>
        </p:sp>
        <p:sp>
          <p:nvSpPr>
            <p:cNvPr id="19" name="Forme libre : forme 18">
              <a:extLst>
                <a:ext uri="{FF2B5EF4-FFF2-40B4-BE49-F238E27FC236}">
                  <a16:creationId xmlns:a16="http://schemas.microsoft.com/office/drawing/2014/main" id="{C3DE48B5-3ECF-2A91-39EA-5EC26A968EE9}"/>
                </a:ext>
              </a:extLst>
            </p:cNvPr>
            <p:cNvSpPr/>
            <p:nvPr/>
          </p:nvSpPr>
          <p:spPr>
            <a:xfrm>
              <a:off x="4444142" y="1403840"/>
              <a:ext cx="1457641" cy="132774"/>
            </a:xfrm>
            <a:custGeom>
              <a:avLst/>
              <a:gdLst>
                <a:gd name="connsiteX0" fmla="*/ 124068 w 1457641"/>
                <a:gd name="connsiteY0" fmla="*/ 76344 h 132774"/>
                <a:gd name="connsiteX1" fmla="*/ 213095 w 1457641"/>
                <a:gd name="connsiteY1" fmla="*/ 63713 h 132774"/>
                <a:gd name="connsiteX2" fmla="*/ 321272 w 1457641"/>
                <a:gd name="connsiteY2" fmla="*/ 51693 h 132774"/>
                <a:gd name="connsiteX3" fmla="*/ 445543 w 1457641"/>
                <a:gd name="connsiteY3" fmla="*/ 41914 h 132774"/>
                <a:gd name="connsiteX4" fmla="*/ 730756 w 1457641"/>
                <a:gd name="connsiteY4" fmla="*/ 37025 h 132774"/>
                <a:gd name="connsiteX5" fmla="*/ 1015358 w 1457641"/>
                <a:gd name="connsiteY5" fmla="*/ 55767 h 132774"/>
                <a:gd name="connsiteX6" fmla="*/ 1139018 w 1457641"/>
                <a:gd name="connsiteY6" fmla="*/ 71454 h 132774"/>
                <a:gd name="connsiteX7" fmla="*/ 1246380 w 1457641"/>
                <a:gd name="connsiteY7" fmla="*/ 88771 h 132774"/>
                <a:gd name="connsiteX8" fmla="*/ 1334593 w 1457641"/>
                <a:gd name="connsiteY8" fmla="*/ 105680 h 132774"/>
                <a:gd name="connsiteX9" fmla="*/ 1401007 w 1457641"/>
                <a:gd name="connsiteY9" fmla="*/ 119940 h 132774"/>
                <a:gd name="connsiteX10" fmla="*/ 1457642 w 1457641"/>
                <a:gd name="connsiteY10" fmla="*/ 132775 h 132774"/>
                <a:gd name="connsiteX11" fmla="*/ 1402636 w 1457641"/>
                <a:gd name="connsiteY11" fmla="*/ 114440 h 132774"/>
                <a:gd name="connsiteX12" fmla="*/ 1337445 w 1457641"/>
                <a:gd name="connsiteY12" fmla="*/ 94475 h 132774"/>
                <a:gd name="connsiteX13" fmla="*/ 1250251 w 1457641"/>
                <a:gd name="connsiteY13" fmla="*/ 70843 h 132774"/>
                <a:gd name="connsiteX14" fmla="*/ 1143296 w 1457641"/>
                <a:gd name="connsiteY14" fmla="*/ 46804 h 132774"/>
                <a:gd name="connsiteX15" fmla="*/ 1019025 w 1457641"/>
                <a:gd name="connsiteY15" fmla="*/ 25209 h 132774"/>
                <a:gd name="connsiteX16" fmla="*/ 731367 w 1457641"/>
                <a:gd name="connsiteY16" fmla="*/ 558 h 132774"/>
                <a:gd name="connsiteX17" fmla="*/ 442895 w 1457641"/>
                <a:gd name="connsiteY17" fmla="*/ 11356 h 132774"/>
                <a:gd name="connsiteX18" fmla="*/ 318012 w 1457641"/>
                <a:gd name="connsiteY18" fmla="*/ 27042 h 132774"/>
                <a:gd name="connsiteX19" fmla="*/ 210039 w 1457641"/>
                <a:gd name="connsiteY19" fmla="*/ 45785 h 132774"/>
                <a:gd name="connsiteX20" fmla="*/ 121827 w 1457641"/>
                <a:gd name="connsiteY20" fmla="*/ 65139 h 132774"/>
                <a:gd name="connsiteX21" fmla="*/ 55820 w 1457641"/>
                <a:gd name="connsiteY21" fmla="*/ 82048 h 132774"/>
                <a:gd name="connsiteX22" fmla="*/ 0 w 1457641"/>
                <a:gd name="connsiteY22" fmla="*/ 97735 h 132774"/>
                <a:gd name="connsiteX23" fmla="*/ 57043 w 1457641"/>
                <a:gd name="connsiteY23" fmla="*/ 87752 h 132774"/>
                <a:gd name="connsiteX24" fmla="*/ 124068 w 1457641"/>
                <a:gd name="connsiteY24" fmla="*/ 76344 h 13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641" h="132774">
                  <a:moveTo>
                    <a:pt x="124068" y="76344"/>
                  </a:moveTo>
                  <a:cubicBezTo>
                    <a:pt x="150348" y="72473"/>
                    <a:pt x="179888" y="67380"/>
                    <a:pt x="213095" y="63713"/>
                  </a:cubicBezTo>
                  <a:cubicBezTo>
                    <a:pt x="246098" y="59435"/>
                    <a:pt x="282157" y="54953"/>
                    <a:pt x="321272" y="51693"/>
                  </a:cubicBezTo>
                  <a:cubicBezTo>
                    <a:pt x="360183" y="47415"/>
                    <a:pt x="401743" y="44970"/>
                    <a:pt x="445543" y="41914"/>
                  </a:cubicBezTo>
                  <a:cubicBezTo>
                    <a:pt x="533144" y="37229"/>
                    <a:pt x="629506" y="34784"/>
                    <a:pt x="730756" y="37025"/>
                  </a:cubicBezTo>
                  <a:cubicBezTo>
                    <a:pt x="831803" y="39673"/>
                    <a:pt x="927961" y="46804"/>
                    <a:pt x="1015358" y="55767"/>
                  </a:cubicBezTo>
                  <a:cubicBezTo>
                    <a:pt x="1058955" y="61064"/>
                    <a:pt x="1100514" y="65342"/>
                    <a:pt x="1139018" y="71454"/>
                  </a:cubicBezTo>
                  <a:cubicBezTo>
                    <a:pt x="1177726" y="76547"/>
                    <a:pt x="1213581" y="82863"/>
                    <a:pt x="1246380" y="88771"/>
                  </a:cubicBezTo>
                  <a:cubicBezTo>
                    <a:pt x="1279180" y="94067"/>
                    <a:pt x="1308720" y="100587"/>
                    <a:pt x="1334593" y="105680"/>
                  </a:cubicBezTo>
                  <a:cubicBezTo>
                    <a:pt x="1360669" y="110569"/>
                    <a:pt x="1382875" y="115662"/>
                    <a:pt x="1401007" y="119940"/>
                  </a:cubicBezTo>
                  <a:cubicBezTo>
                    <a:pt x="1437473" y="128089"/>
                    <a:pt x="1457642" y="132775"/>
                    <a:pt x="1457642" y="132775"/>
                  </a:cubicBezTo>
                  <a:cubicBezTo>
                    <a:pt x="1457642" y="132775"/>
                    <a:pt x="1438084" y="126256"/>
                    <a:pt x="1402636" y="114440"/>
                  </a:cubicBezTo>
                  <a:cubicBezTo>
                    <a:pt x="1384912" y="108532"/>
                    <a:pt x="1363114" y="101402"/>
                    <a:pt x="1337445" y="94475"/>
                  </a:cubicBezTo>
                  <a:cubicBezTo>
                    <a:pt x="1311776" y="87345"/>
                    <a:pt x="1282847" y="78381"/>
                    <a:pt x="1250251" y="70843"/>
                  </a:cubicBezTo>
                  <a:cubicBezTo>
                    <a:pt x="1217655" y="62694"/>
                    <a:pt x="1182004" y="54138"/>
                    <a:pt x="1143296" y="46804"/>
                  </a:cubicBezTo>
                  <a:cubicBezTo>
                    <a:pt x="1104385" y="38451"/>
                    <a:pt x="1062826" y="32136"/>
                    <a:pt x="1019025" y="25209"/>
                  </a:cubicBezTo>
                  <a:cubicBezTo>
                    <a:pt x="931220" y="12782"/>
                    <a:pt x="833840" y="3411"/>
                    <a:pt x="731367" y="558"/>
                  </a:cubicBezTo>
                  <a:cubicBezTo>
                    <a:pt x="628894" y="-1683"/>
                    <a:pt x="531311" y="3003"/>
                    <a:pt x="442895" y="11356"/>
                  </a:cubicBezTo>
                  <a:cubicBezTo>
                    <a:pt x="398891" y="16245"/>
                    <a:pt x="356924" y="20523"/>
                    <a:pt x="318012" y="27042"/>
                  </a:cubicBezTo>
                  <a:cubicBezTo>
                    <a:pt x="278897" y="32543"/>
                    <a:pt x="242838" y="39266"/>
                    <a:pt x="210039" y="45785"/>
                  </a:cubicBezTo>
                  <a:cubicBezTo>
                    <a:pt x="177036" y="51693"/>
                    <a:pt x="147700" y="59231"/>
                    <a:pt x="121827" y="65139"/>
                  </a:cubicBezTo>
                  <a:cubicBezTo>
                    <a:pt x="95954" y="70843"/>
                    <a:pt x="73748" y="76955"/>
                    <a:pt x="55820" y="82048"/>
                  </a:cubicBezTo>
                  <a:cubicBezTo>
                    <a:pt x="19761" y="92030"/>
                    <a:pt x="0" y="97735"/>
                    <a:pt x="0" y="97735"/>
                  </a:cubicBezTo>
                  <a:cubicBezTo>
                    <a:pt x="0" y="97735"/>
                    <a:pt x="20372" y="94067"/>
                    <a:pt x="57043" y="87752"/>
                  </a:cubicBezTo>
                  <a:cubicBezTo>
                    <a:pt x="75378" y="84085"/>
                    <a:pt x="97787" y="80011"/>
                    <a:pt x="124068" y="76344"/>
                  </a:cubicBezTo>
                  <a:close/>
                </a:path>
              </a:pathLst>
            </a:custGeom>
            <a:grpFill/>
            <a:ln w="20335" cap="flat">
              <a:noFill/>
              <a:prstDash val="solid"/>
              <a:miter/>
            </a:ln>
          </p:spPr>
          <p:txBody>
            <a:bodyPr rtlCol="0" anchor="ctr"/>
            <a:lstStyle/>
            <a:p>
              <a:endParaRPr lang="fr-FR"/>
            </a:p>
          </p:txBody>
        </p:sp>
      </p:grpSp>
      <p:sp>
        <p:nvSpPr>
          <p:cNvPr id="7" name="Titre 6">
            <a:extLst>
              <a:ext uri="{FF2B5EF4-FFF2-40B4-BE49-F238E27FC236}">
                <a16:creationId xmlns:a16="http://schemas.microsoft.com/office/drawing/2014/main" id="{7A81FCEE-DF68-E4A2-D226-C5A782C60C61}"/>
              </a:ext>
            </a:extLst>
          </p:cNvPr>
          <p:cNvSpPr>
            <a:spLocks noGrp="1"/>
          </p:cNvSpPr>
          <p:nvPr>
            <p:ph type="title"/>
          </p:nvPr>
        </p:nvSpPr>
        <p:spPr/>
        <p:txBody>
          <a:bodyPr>
            <a:noAutofit/>
          </a:bodyPr>
          <a:lstStyle/>
          <a:p>
            <a:r>
              <a:rPr lang="tzm-Arab-MA" sz="2400" b="1" dirty="0">
                <a:solidFill>
                  <a:schemeClr val="bg1">
                    <a:lumMod val="65000"/>
                  </a:schemeClr>
                </a:solidFill>
                <a:latin typeface="Microsoft Uighur" panose="02000000000000000000" pitchFamily="2" charset="-78"/>
                <a:cs typeface="Microsoft Uighur" panose="02000000000000000000" pitchFamily="2" charset="-78"/>
              </a:rPr>
              <a:t>تعلمنا اليوم كيف نقرأ كلمات</a:t>
            </a:r>
            <a:r>
              <a:rPr lang="ar-MA" sz="2400" b="1" dirty="0">
                <a:solidFill>
                  <a:schemeClr val="bg1">
                    <a:lumMod val="65000"/>
                  </a:schemeClr>
                </a:solidFill>
                <a:latin typeface="Microsoft Uighur" panose="02000000000000000000" pitchFamily="2" charset="-78"/>
                <a:cs typeface="Microsoft Uighur" panose="02000000000000000000" pitchFamily="2" charset="-78"/>
              </a:rPr>
              <a:t> وجملا</a:t>
            </a:r>
            <a:r>
              <a:rPr lang="tzm-Arab-MA" sz="2400" b="1" dirty="0">
                <a:solidFill>
                  <a:schemeClr val="bg1">
                    <a:lumMod val="65000"/>
                  </a:schemeClr>
                </a:solidFill>
                <a:latin typeface="Microsoft Uighur" panose="02000000000000000000" pitchFamily="2" charset="-78"/>
                <a:cs typeface="Microsoft Uighur" panose="02000000000000000000" pitchFamily="2" charset="-78"/>
              </a:rPr>
              <a:t> تتضمن </a:t>
            </a:r>
            <a:r>
              <a:rPr lang="ar-MA" sz="2400" b="1" dirty="0">
                <a:solidFill>
                  <a:schemeClr val="bg1">
                    <a:lumMod val="65000"/>
                  </a:schemeClr>
                </a:solidFill>
                <a:latin typeface="Microsoft Uighur" panose="02000000000000000000" pitchFamily="2" charset="-78"/>
                <a:cs typeface="Microsoft Uighur" panose="02000000000000000000" pitchFamily="2" charset="-78"/>
              </a:rPr>
              <a:t>الحروف المقدمة</a:t>
            </a:r>
            <a:r>
              <a:rPr lang="tzm-Arab-MA" sz="2400" b="1" dirty="0">
                <a:solidFill>
                  <a:schemeClr val="bg1">
                    <a:lumMod val="65000"/>
                  </a:schemeClr>
                </a:solidFill>
                <a:latin typeface="Microsoft Uighur" panose="02000000000000000000" pitchFamily="2" charset="-78"/>
                <a:cs typeface="Microsoft Uighur" panose="02000000000000000000" pitchFamily="2" charset="-78"/>
              </a:rPr>
              <a:t>.</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r>
              <a:rPr lang="tzm-Arab-MA" sz="2400" b="1" dirty="0">
                <a:solidFill>
                  <a:schemeClr val="bg1">
                    <a:lumMod val="65000"/>
                  </a:schemeClr>
                </a:solidFill>
                <a:latin typeface="Microsoft Uighur" panose="02000000000000000000" pitchFamily="2" charset="-78"/>
                <a:cs typeface="Microsoft Uighur" panose="02000000000000000000" pitchFamily="2" charset="-78"/>
              </a:rPr>
              <a:t>من يقرأ الكلمة التالية؟</a:t>
            </a:r>
            <a:endParaRPr lang="fr-FR"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BD2C49BE-F1D9-6814-B9B5-A0242827C54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0D44AAA3-EE17-AB8D-351C-F172192731DE}"/>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BF13C88E-E3E5-B7E7-2694-E673F04997F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598F62C5-221C-E657-B6D2-FD5DFBBEE25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3" name="Image 2">
            <a:extLst>
              <a:ext uri="{FF2B5EF4-FFF2-40B4-BE49-F238E27FC236}">
                <a16:creationId xmlns:a16="http://schemas.microsoft.com/office/drawing/2014/main" id="{1DF98B1D-8160-EE1C-4F77-7EE144172B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9" name="Rectangle 8">
            <a:extLst>
              <a:ext uri="{FF2B5EF4-FFF2-40B4-BE49-F238E27FC236}">
                <a16:creationId xmlns:a16="http://schemas.microsoft.com/office/drawing/2014/main" id="{06AF3219-27B9-4121-258E-C4FDB9E95C9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0" name="Rectangle 9">
            <a:extLst>
              <a:ext uri="{FF2B5EF4-FFF2-40B4-BE49-F238E27FC236}">
                <a16:creationId xmlns:a16="http://schemas.microsoft.com/office/drawing/2014/main" id="{C5DCB4A4-977D-BC07-C0A3-3EDE5EAA70A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22399929-E924-8230-05D0-FCB77ED4179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DE2D25A8-3980-C4AE-70E4-1BBCDAB0366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4" name="Rectangle 13">
            <a:extLst>
              <a:ext uri="{FF2B5EF4-FFF2-40B4-BE49-F238E27FC236}">
                <a16:creationId xmlns:a16="http://schemas.microsoft.com/office/drawing/2014/main" id="{7174EBF2-58F7-B48A-9A27-81A4FF2BE6A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13" name="ZoneTexte 12">
            <a:extLst>
              <a:ext uri="{FF2B5EF4-FFF2-40B4-BE49-F238E27FC236}">
                <a16:creationId xmlns:a16="http://schemas.microsoft.com/office/drawing/2014/main" id="{F5749804-422C-2C20-A632-63A705238B23}"/>
              </a:ext>
            </a:extLst>
          </p:cNvPr>
          <p:cNvSpPr txBox="1"/>
          <p:nvPr/>
        </p:nvSpPr>
        <p:spPr>
          <a:xfrm>
            <a:off x="2503218" y="2848574"/>
            <a:ext cx="2558316" cy="1569660"/>
          </a:xfrm>
          <a:prstGeom prst="rect">
            <a:avLst/>
          </a:prstGeom>
          <a:noFill/>
        </p:spPr>
        <p:txBody>
          <a:bodyPr wrap="square" rtlCol="0">
            <a:spAutoFit/>
          </a:bodyPr>
          <a:lstStyle/>
          <a:p>
            <a:pPr algn="ctr" rtl="1"/>
            <a:r>
              <a:rPr lang="ar-MA" sz="9600" dirty="0">
                <a:solidFill>
                  <a:srgbClr val="1E3F48"/>
                </a:solidFill>
                <a:latin typeface="Microsoft Uighur" panose="02000000000000000000" pitchFamily="2" charset="-78"/>
                <a:cs typeface="Microsoft Uighur" panose="02000000000000000000" pitchFamily="2" charset="-78"/>
              </a:rPr>
              <a:t>مِسْمارٍ</a:t>
            </a:r>
            <a:endParaRPr lang="fr-MA" sz="8000" dirty="0">
              <a:solidFill>
                <a:srgbClr val="1E3F48"/>
              </a:solidFill>
              <a:latin typeface="Microsoft Uighur" panose="02000000000000000000" pitchFamily="2" charset="-78"/>
              <a:cs typeface="Microsoft Uighur" panose="02000000000000000000" pitchFamily="2" charset="-78"/>
            </a:endParaRPr>
          </a:p>
        </p:txBody>
      </p:sp>
      <p:pic>
        <p:nvPicPr>
          <p:cNvPr id="15" name="standing">
            <a:hlinkClick r:id="" action="ppaction://media"/>
            <a:extLst>
              <a:ext uri="{FF2B5EF4-FFF2-40B4-BE49-F238E27FC236}">
                <a16:creationId xmlns:a16="http://schemas.microsoft.com/office/drawing/2014/main" id="{EE6A5B2B-6ACB-8CC4-AA92-BD84C9D58468}"/>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t="2860" b="2355"/>
          <a:stretch>
            <a:fillRect/>
          </a:stretch>
        </p:blipFill>
        <p:spPr>
          <a:xfrm>
            <a:off x="6561204" y="2736607"/>
            <a:ext cx="1743270" cy="2937300"/>
          </a:xfrm>
          <a:prstGeom prst="roundRect">
            <a:avLst/>
          </a:prstGeom>
        </p:spPr>
      </p:pic>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6442DC8A-3B7A-D3A7-F94B-C2A0D4945320}"/>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1839918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6282D-6EA1-497B-FB9D-CFB5DB809492}"/>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2E3C9515-1EF2-D76F-F393-9B45FD2DB63C}"/>
              </a:ext>
            </a:extLst>
          </p:cNvPr>
          <p:cNvGrpSpPr/>
          <p:nvPr/>
        </p:nvGrpSpPr>
        <p:grpSpPr>
          <a:xfrm>
            <a:off x="1240971" y="2341984"/>
            <a:ext cx="4461143" cy="2808210"/>
            <a:chOff x="3833379" y="1403840"/>
            <a:chExt cx="2473843" cy="1734395"/>
          </a:xfrm>
          <a:solidFill>
            <a:srgbClr val="005968"/>
          </a:solidFill>
        </p:grpSpPr>
        <p:sp>
          <p:nvSpPr>
            <p:cNvPr id="18" name="Forme libre : forme 17">
              <a:extLst>
                <a:ext uri="{FF2B5EF4-FFF2-40B4-BE49-F238E27FC236}">
                  <a16:creationId xmlns:a16="http://schemas.microsoft.com/office/drawing/2014/main" id="{ABBD2B89-34BA-000E-1E34-D51F8FFBA61E}"/>
                </a:ext>
              </a:extLst>
            </p:cNvPr>
            <p:cNvSpPr/>
            <p:nvPr/>
          </p:nvSpPr>
          <p:spPr>
            <a:xfrm>
              <a:off x="3833379" y="1459893"/>
              <a:ext cx="2473843" cy="1678342"/>
            </a:xfrm>
            <a:custGeom>
              <a:avLst/>
              <a:gdLst>
                <a:gd name="connsiteX0" fmla="*/ 75378 w 2473843"/>
                <a:gd name="connsiteY0" fmla="*/ 944788 h 1678342"/>
                <a:gd name="connsiteX1" fmla="*/ 144847 w 2473843"/>
                <a:gd name="connsiteY1" fmla="*/ 1148511 h 1678342"/>
                <a:gd name="connsiteX2" fmla="*/ 277064 w 2473843"/>
                <a:gd name="connsiteY2" fmla="*/ 1330029 h 1678342"/>
                <a:gd name="connsiteX3" fmla="*/ 673714 w 2473843"/>
                <a:gd name="connsiteY3" fmla="*/ 1577553 h 1678342"/>
                <a:gd name="connsiteX4" fmla="*/ 1131277 w 2473843"/>
                <a:gd name="connsiteY4" fmla="*/ 1670451 h 1678342"/>
                <a:gd name="connsiteX5" fmla="*/ 1565615 w 2473843"/>
                <a:gd name="connsiteY5" fmla="*/ 1659450 h 1678342"/>
                <a:gd name="connsiteX6" fmla="*/ 1941077 w 2473843"/>
                <a:gd name="connsiteY6" fmla="*/ 1542309 h 1678342"/>
                <a:gd name="connsiteX7" fmla="*/ 2217938 w 2473843"/>
                <a:gd name="connsiteY7" fmla="*/ 1340826 h 1678342"/>
                <a:gd name="connsiteX8" fmla="*/ 2376231 w 2473843"/>
                <a:gd name="connsiteY8" fmla="*/ 1107359 h 1678342"/>
                <a:gd name="connsiteX9" fmla="*/ 2408419 w 2473843"/>
                <a:gd name="connsiteY9" fmla="*/ 1023629 h 1678342"/>
                <a:gd name="connsiteX10" fmla="*/ 2418198 w 2473843"/>
                <a:gd name="connsiteY10" fmla="*/ 1003256 h 1678342"/>
                <a:gd name="connsiteX11" fmla="*/ 2441830 w 2473843"/>
                <a:gd name="connsiteY11" fmla="*/ 943973 h 1678342"/>
                <a:gd name="connsiteX12" fmla="*/ 2450794 w 2473843"/>
                <a:gd name="connsiteY12" fmla="*/ 913211 h 1678342"/>
                <a:gd name="connsiteX13" fmla="*/ 2458535 w 2473843"/>
                <a:gd name="connsiteY13" fmla="*/ 881837 h 1678342"/>
                <a:gd name="connsiteX14" fmla="*/ 2473814 w 2473843"/>
                <a:gd name="connsiteY14" fmla="*/ 752269 h 1678342"/>
                <a:gd name="connsiteX15" fmla="*/ 2462610 w 2473843"/>
                <a:gd name="connsiteY15" fmla="*/ 620053 h 1678342"/>
                <a:gd name="connsiteX16" fmla="*/ 2424310 w 2473843"/>
                <a:gd name="connsiteY16" fmla="*/ 490484 h 1678342"/>
                <a:gd name="connsiteX17" fmla="*/ 2266220 w 2473843"/>
                <a:gd name="connsiteY17" fmla="*/ 266185 h 1678342"/>
                <a:gd name="connsiteX18" fmla="*/ 2033772 w 2473843"/>
                <a:gd name="connsiteY18" fmla="*/ 121949 h 1678342"/>
                <a:gd name="connsiteX19" fmla="*/ 1780747 w 2473843"/>
                <a:gd name="connsiteY19" fmla="*/ 46367 h 1678342"/>
                <a:gd name="connsiteX20" fmla="*/ 1287329 w 2473843"/>
                <a:gd name="connsiteY20" fmla="*/ 122 h 1678342"/>
                <a:gd name="connsiteX21" fmla="*/ 892309 w 2473843"/>
                <a:gd name="connsiteY21" fmla="*/ 49016 h 1678342"/>
                <a:gd name="connsiteX22" fmla="*/ 891901 w 2473843"/>
                <a:gd name="connsiteY22" fmla="*/ 49016 h 1678342"/>
                <a:gd name="connsiteX23" fmla="*/ 759277 w 2473843"/>
                <a:gd name="connsiteY23" fmla="*/ 67758 h 1678342"/>
                <a:gd name="connsiteX24" fmla="*/ 666583 w 2473843"/>
                <a:gd name="connsiteY24" fmla="*/ 96687 h 1678342"/>
                <a:gd name="connsiteX25" fmla="*/ 557795 w 2473843"/>
                <a:gd name="connsiteY25" fmla="*/ 135191 h 1678342"/>
                <a:gd name="connsiteX26" fmla="*/ 312919 w 2473843"/>
                <a:gd name="connsiteY26" fmla="*/ 274945 h 1678342"/>
                <a:gd name="connsiteX27" fmla="*/ 113881 w 2473843"/>
                <a:gd name="connsiteY27" fmla="*/ 553435 h 1678342"/>
                <a:gd name="connsiteX28" fmla="*/ 78230 w 2473843"/>
                <a:gd name="connsiteY28" fmla="*/ 674650 h 1678342"/>
                <a:gd name="connsiteX29" fmla="*/ 25873 w 2473843"/>
                <a:gd name="connsiteY29" fmla="*/ 765715 h 1678342"/>
                <a:gd name="connsiteX30" fmla="*/ 0 w 2473843"/>
                <a:gd name="connsiteY30" fmla="*/ 812368 h 1678342"/>
                <a:gd name="connsiteX31" fmla="*/ 27095 w 2473843"/>
                <a:gd name="connsiteY31" fmla="*/ 766326 h 1678342"/>
                <a:gd name="connsiteX32" fmla="*/ 75581 w 2473843"/>
                <a:gd name="connsiteY32" fmla="*/ 687078 h 1678342"/>
                <a:gd name="connsiteX33" fmla="*/ 75378 w 2473843"/>
                <a:gd name="connsiteY33" fmla="*/ 944788 h 1678342"/>
                <a:gd name="connsiteX34" fmla="*/ 1287533 w 2473843"/>
                <a:gd name="connsiteY34" fmla="*/ 30884 h 1678342"/>
                <a:gd name="connsiteX35" fmla="*/ 1774228 w 2473843"/>
                <a:gd name="connsiteY35" fmla="*/ 80593 h 1678342"/>
                <a:gd name="connsiteX36" fmla="*/ 2020326 w 2473843"/>
                <a:gd name="connsiteY36" fmla="*/ 155156 h 1678342"/>
                <a:gd name="connsiteX37" fmla="*/ 2242385 w 2473843"/>
                <a:gd name="connsiteY37" fmla="*/ 293076 h 1678342"/>
                <a:gd name="connsiteX38" fmla="*/ 2439385 w 2473843"/>
                <a:gd name="connsiteY38" fmla="*/ 751658 h 1678342"/>
                <a:gd name="connsiteX39" fmla="*/ 2425736 w 2473843"/>
                <a:gd name="connsiteY39" fmla="*/ 874299 h 1678342"/>
                <a:gd name="connsiteX40" fmla="*/ 2418605 w 2473843"/>
                <a:gd name="connsiteY40" fmla="*/ 904043 h 1678342"/>
                <a:gd name="connsiteX41" fmla="*/ 2410253 w 2473843"/>
                <a:gd name="connsiteY41" fmla="*/ 933379 h 1678342"/>
                <a:gd name="connsiteX42" fmla="*/ 2388251 w 2473843"/>
                <a:gd name="connsiteY42" fmla="*/ 989403 h 1678342"/>
                <a:gd name="connsiteX43" fmla="*/ 2254201 w 2473843"/>
                <a:gd name="connsiteY43" fmla="*/ 1181718 h 1678342"/>
                <a:gd name="connsiteX44" fmla="*/ 1884442 w 2473843"/>
                <a:gd name="connsiteY44" fmla="*/ 1416000 h 1678342"/>
                <a:gd name="connsiteX45" fmla="*/ 1511832 w 2473843"/>
                <a:gd name="connsiteY45" fmla="*/ 1513584 h 1678342"/>
                <a:gd name="connsiteX46" fmla="*/ 954445 w 2473843"/>
                <a:gd name="connsiteY46" fmla="*/ 1485674 h 1678342"/>
                <a:gd name="connsiteX47" fmla="*/ 908811 w 2473843"/>
                <a:gd name="connsiteY47" fmla="*/ 1474469 h 1678342"/>
                <a:gd name="connsiteX48" fmla="*/ 869288 w 2473843"/>
                <a:gd name="connsiteY48" fmla="*/ 1462857 h 1678342"/>
                <a:gd name="connsiteX49" fmla="*/ 807560 w 2473843"/>
                <a:gd name="connsiteY49" fmla="*/ 1443095 h 1678342"/>
                <a:gd name="connsiteX50" fmla="*/ 757240 w 2473843"/>
                <a:gd name="connsiteY50" fmla="*/ 1425168 h 1678342"/>
                <a:gd name="connsiteX51" fmla="*/ 806949 w 2473843"/>
                <a:gd name="connsiteY51" fmla="*/ 1444522 h 1678342"/>
                <a:gd name="connsiteX52" fmla="*/ 868066 w 2473843"/>
                <a:gd name="connsiteY52" fmla="*/ 1465912 h 1678342"/>
                <a:gd name="connsiteX53" fmla="*/ 907384 w 2473843"/>
                <a:gd name="connsiteY53" fmla="*/ 1478543 h 1678342"/>
                <a:gd name="connsiteX54" fmla="*/ 952815 w 2473843"/>
                <a:gd name="connsiteY54" fmla="*/ 1490971 h 1678342"/>
                <a:gd name="connsiteX55" fmla="*/ 1513869 w 2473843"/>
                <a:gd name="connsiteY55" fmla="*/ 1531511 h 1678342"/>
                <a:gd name="connsiteX56" fmla="*/ 1893610 w 2473843"/>
                <a:gd name="connsiteY56" fmla="*/ 1439021 h 1678342"/>
                <a:gd name="connsiteX57" fmla="*/ 2275999 w 2473843"/>
                <a:gd name="connsiteY57" fmla="*/ 1203313 h 1678342"/>
                <a:gd name="connsiteX58" fmla="*/ 2374805 w 2473843"/>
                <a:gd name="connsiteY58" fmla="*/ 1082301 h 1678342"/>
                <a:gd name="connsiteX59" fmla="*/ 2365841 w 2473843"/>
                <a:gd name="connsiteY59" fmla="*/ 1102062 h 1678342"/>
                <a:gd name="connsiteX60" fmla="*/ 2204900 w 2473843"/>
                <a:gd name="connsiteY60" fmla="*/ 1327584 h 1678342"/>
                <a:gd name="connsiteX61" fmla="*/ 1930076 w 2473843"/>
                <a:gd name="connsiteY61" fmla="*/ 1519492 h 1678342"/>
                <a:gd name="connsiteX62" fmla="*/ 1561133 w 2473843"/>
                <a:gd name="connsiteY62" fmla="*/ 1628484 h 1678342"/>
                <a:gd name="connsiteX63" fmla="*/ 1134332 w 2473843"/>
                <a:gd name="connsiteY63" fmla="*/ 1635003 h 1678342"/>
                <a:gd name="connsiteX64" fmla="*/ 686141 w 2473843"/>
                <a:gd name="connsiteY64" fmla="*/ 1542716 h 1678342"/>
                <a:gd name="connsiteX65" fmla="*/ 302122 w 2473843"/>
                <a:gd name="connsiteY65" fmla="*/ 1305175 h 1678342"/>
                <a:gd name="connsiteX66" fmla="*/ 174184 w 2473843"/>
                <a:gd name="connsiteY66" fmla="*/ 1132621 h 1678342"/>
                <a:gd name="connsiteX67" fmla="*/ 105732 w 2473843"/>
                <a:gd name="connsiteY67" fmla="*/ 938676 h 1678342"/>
                <a:gd name="connsiteX68" fmla="*/ 117956 w 2473843"/>
                <a:gd name="connsiteY68" fmla="*/ 621275 h 1678342"/>
                <a:gd name="connsiteX69" fmla="*/ 253839 w 2473843"/>
                <a:gd name="connsiteY69" fmla="*/ 443424 h 1678342"/>
                <a:gd name="connsiteX70" fmla="*/ 496270 w 2473843"/>
                <a:gd name="connsiteY70" fmla="*/ 238071 h 1678342"/>
                <a:gd name="connsiteX71" fmla="*/ 849323 w 2473843"/>
                <a:gd name="connsiteY71" fmla="*/ 85890 h 1678342"/>
                <a:gd name="connsiteX72" fmla="*/ 1287533 w 2473843"/>
                <a:gd name="connsiteY72" fmla="*/ 30884 h 1678342"/>
                <a:gd name="connsiteX73" fmla="*/ 324735 w 2473843"/>
                <a:gd name="connsiteY73" fmla="*/ 288594 h 1678342"/>
                <a:gd name="connsiteX74" fmla="*/ 561666 w 2473843"/>
                <a:gd name="connsiteY74" fmla="*/ 145784 h 1678342"/>
                <a:gd name="connsiteX75" fmla="*/ 669028 w 2473843"/>
                <a:gd name="connsiteY75" fmla="*/ 104632 h 1678342"/>
                <a:gd name="connsiteX76" fmla="*/ 760296 w 2473843"/>
                <a:gd name="connsiteY76" fmla="*/ 73259 h 1678342"/>
                <a:gd name="connsiteX77" fmla="*/ 885586 w 2473843"/>
                <a:gd name="connsiteY77" fmla="*/ 50645 h 1678342"/>
                <a:gd name="connsiteX78" fmla="*/ 842397 w 2473843"/>
                <a:gd name="connsiteY78" fmla="*/ 62258 h 1678342"/>
                <a:gd name="connsiteX79" fmla="*/ 486288 w 2473843"/>
                <a:gd name="connsiteY79" fmla="*/ 223199 h 1678342"/>
                <a:gd name="connsiteX80" fmla="*/ 245079 w 2473843"/>
                <a:gd name="connsiteY80" fmla="*/ 436498 h 1678342"/>
                <a:gd name="connsiteX81" fmla="*/ 123456 w 2473843"/>
                <a:gd name="connsiteY81" fmla="*/ 601717 h 1678342"/>
                <a:gd name="connsiteX82" fmla="*/ 136902 w 2473843"/>
                <a:gd name="connsiteY82" fmla="*/ 562603 h 1678342"/>
                <a:gd name="connsiteX83" fmla="*/ 324735 w 2473843"/>
                <a:gd name="connsiteY83" fmla="*/ 288594 h 1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73843" h="1678342">
                  <a:moveTo>
                    <a:pt x="75378" y="944788"/>
                  </a:moveTo>
                  <a:cubicBezTo>
                    <a:pt x="87805" y="1013850"/>
                    <a:pt x="110418" y="1083320"/>
                    <a:pt x="144847" y="1148511"/>
                  </a:cubicBezTo>
                  <a:cubicBezTo>
                    <a:pt x="178666" y="1214110"/>
                    <a:pt x="224096" y="1275023"/>
                    <a:pt x="277064" y="1330029"/>
                  </a:cubicBezTo>
                  <a:cubicBezTo>
                    <a:pt x="383611" y="1439836"/>
                    <a:pt x="522143" y="1523770"/>
                    <a:pt x="673714" y="1577553"/>
                  </a:cubicBezTo>
                  <a:cubicBezTo>
                    <a:pt x="825488" y="1631947"/>
                    <a:pt x="981336" y="1657209"/>
                    <a:pt x="1131277" y="1670451"/>
                  </a:cubicBezTo>
                  <a:cubicBezTo>
                    <a:pt x="1281421" y="1683285"/>
                    <a:pt x="1428305" y="1681044"/>
                    <a:pt x="1565615" y="1659450"/>
                  </a:cubicBezTo>
                  <a:cubicBezTo>
                    <a:pt x="1703128" y="1638670"/>
                    <a:pt x="1830659" y="1597925"/>
                    <a:pt x="1941077" y="1542309"/>
                  </a:cubicBezTo>
                  <a:cubicBezTo>
                    <a:pt x="2051699" y="1486896"/>
                    <a:pt x="2145412" y="1416815"/>
                    <a:pt x="2217938" y="1340826"/>
                  </a:cubicBezTo>
                  <a:cubicBezTo>
                    <a:pt x="2290871" y="1264837"/>
                    <a:pt x="2341598" y="1182941"/>
                    <a:pt x="2376231" y="1107359"/>
                  </a:cubicBezTo>
                  <a:cubicBezTo>
                    <a:pt x="2389065" y="1078430"/>
                    <a:pt x="2399863" y="1050520"/>
                    <a:pt x="2408419" y="1023629"/>
                  </a:cubicBezTo>
                  <a:cubicBezTo>
                    <a:pt x="2411883" y="1016906"/>
                    <a:pt x="2415142" y="1010183"/>
                    <a:pt x="2418198" y="1003256"/>
                  </a:cubicBezTo>
                  <a:cubicBezTo>
                    <a:pt x="2427977" y="984310"/>
                    <a:pt x="2434088" y="963938"/>
                    <a:pt x="2441830" y="943973"/>
                  </a:cubicBezTo>
                  <a:lnTo>
                    <a:pt x="2450794" y="913211"/>
                  </a:lnTo>
                  <a:cubicBezTo>
                    <a:pt x="2454053" y="903024"/>
                    <a:pt x="2456702" y="892431"/>
                    <a:pt x="2458535" y="881837"/>
                  </a:cubicBezTo>
                  <a:cubicBezTo>
                    <a:pt x="2468721" y="839870"/>
                    <a:pt x="2472185" y="796070"/>
                    <a:pt x="2473814" y="752269"/>
                  </a:cubicBezTo>
                  <a:cubicBezTo>
                    <a:pt x="2474222" y="708265"/>
                    <a:pt x="2470351" y="664057"/>
                    <a:pt x="2462610" y="620053"/>
                  </a:cubicBezTo>
                  <a:cubicBezTo>
                    <a:pt x="2453646" y="576252"/>
                    <a:pt x="2442034" y="532451"/>
                    <a:pt x="2424310" y="490484"/>
                  </a:cubicBezTo>
                  <a:cubicBezTo>
                    <a:pt x="2390084" y="406550"/>
                    <a:pt x="2335894" y="328117"/>
                    <a:pt x="2266220" y="266185"/>
                  </a:cubicBezTo>
                  <a:cubicBezTo>
                    <a:pt x="2197158" y="203438"/>
                    <a:pt x="2116483" y="156785"/>
                    <a:pt x="2033772" y="121949"/>
                  </a:cubicBezTo>
                  <a:cubicBezTo>
                    <a:pt x="1950856" y="86908"/>
                    <a:pt x="1865292" y="63684"/>
                    <a:pt x="1780747" y="46367"/>
                  </a:cubicBezTo>
                  <a:cubicBezTo>
                    <a:pt x="1611657" y="13160"/>
                    <a:pt x="1445826" y="-1508"/>
                    <a:pt x="1287329" y="122"/>
                  </a:cubicBezTo>
                  <a:cubicBezTo>
                    <a:pt x="1147982" y="1752"/>
                    <a:pt x="1014543" y="18253"/>
                    <a:pt x="892309" y="49016"/>
                  </a:cubicBezTo>
                  <a:cubicBezTo>
                    <a:pt x="892105" y="49016"/>
                    <a:pt x="892105" y="49016"/>
                    <a:pt x="891901" y="49016"/>
                  </a:cubicBezTo>
                  <a:cubicBezTo>
                    <a:pt x="861343" y="47997"/>
                    <a:pt x="815505" y="52275"/>
                    <a:pt x="759277" y="67758"/>
                  </a:cubicBezTo>
                  <a:cubicBezTo>
                    <a:pt x="730960" y="75296"/>
                    <a:pt x="700198" y="85278"/>
                    <a:pt x="666583" y="96687"/>
                  </a:cubicBezTo>
                  <a:cubicBezTo>
                    <a:pt x="632969" y="108095"/>
                    <a:pt x="596502" y="120319"/>
                    <a:pt x="557795" y="135191"/>
                  </a:cubicBezTo>
                  <a:cubicBezTo>
                    <a:pt x="480584" y="164119"/>
                    <a:pt x="392575" y="205272"/>
                    <a:pt x="312919" y="274945"/>
                  </a:cubicBezTo>
                  <a:cubicBezTo>
                    <a:pt x="233263" y="343600"/>
                    <a:pt x="160127" y="437313"/>
                    <a:pt x="113881" y="553435"/>
                  </a:cubicBezTo>
                  <a:cubicBezTo>
                    <a:pt x="98602" y="591735"/>
                    <a:pt x="86786" y="632480"/>
                    <a:pt x="78230" y="674650"/>
                  </a:cubicBezTo>
                  <a:cubicBezTo>
                    <a:pt x="55820" y="712136"/>
                    <a:pt x="38504" y="742898"/>
                    <a:pt x="25873" y="765715"/>
                  </a:cubicBezTo>
                  <a:cubicBezTo>
                    <a:pt x="8964" y="796273"/>
                    <a:pt x="0" y="812368"/>
                    <a:pt x="0" y="812368"/>
                  </a:cubicBezTo>
                  <a:cubicBezTo>
                    <a:pt x="0" y="812368"/>
                    <a:pt x="9371" y="796477"/>
                    <a:pt x="27095" y="766326"/>
                  </a:cubicBezTo>
                  <a:cubicBezTo>
                    <a:pt x="39115" y="746157"/>
                    <a:pt x="55209" y="719266"/>
                    <a:pt x="75581" y="687078"/>
                  </a:cubicBezTo>
                  <a:cubicBezTo>
                    <a:pt x="60710" y="768974"/>
                    <a:pt x="59487" y="856575"/>
                    <a:pt x="75378" y="944788"/>
                  </a:cubicBezTo>
                  <a:close/>
                  <a:moveTo>
                    <a:pt x="1287533" y="30884"/>
                  </a:moveTo>
                  <a:cubicBezTo>
                    <a:pt x="1443381" y="30884"/>
                    <a:pt x="1607990" y="46978"/>
                    <a:pt x="1774228" y="80593"/>
                  </a:cubicBezTo>
                  <a:cubicBezTo>
                    <a:pt x="1857143" y="97909"/>
                    <a:pt x="1940263" y="121134"/>
                    <a:pt x="2020326" y="155156"/>
                  </a:cubicBezTo>
                  <a:cubicBezTo>
                    <a:pt x="2100186" y="188770"/>
                    <a:pt x="2176989" y="233589"/>
                    <a:pt x="2242385" y="293076"/>
                  </a:cubicBezTo>
                  <a:cubicBezTo>
                    <a:pt x="2375009" y="410421"/>
                    <a:pt x="2441626" y="585623"/>
                    <a:pt x="2439385" y="751658"/>
                  </a:cubicBezTo>
                  <a:cubicBezTo>
                    <a:pt x="2438163" y="793217"/>
                    <a:pt x="2435107" y="834573"/>
                    <a:pt x="2425736" y="874299"/>
                  </a:cubicBezTo>
                  <a:cubicBezTo>
                    <a:pt x="2423902" y="884282"/>
                    <a:pt x="2421661" y="894264"/>
                    <a:pt x="2418605" y="904043"/>
                  </a:cubicBezTo>
                  <a:lnTo>
                    <a:pt x="2410253" y="933379"/>
                  </a:lnTo>
                  <a:cubicBezTo>
                    <a:pt x="2402919" y="952122"/>
                    <a:pt x="2397418" y="971679"/>
                    <a:pt x="2388251" y="989403"/>
                  </a:cubicBezTo>
                  <a:cubicBezTo>
                    <a:pt x="2356062" y="1062744"/>
                    <a:pt x="2308187" y="1126917"/>
                    <a:pt x="2254201" y="1181718"/>
                  </a:cubicBezTo>
                  <a:cubicBezTo>
                    <a:pt x="2145005" y="1291525"/>
                    <a:pt x="2012584" y="1364254"/>
                    <a:pt x="1884442" y="1416000"/>
                  </a:cubicBezTo>
                  <a:cubicBezTo>
                    <a:pt x="1755689" y="1467746"/>
                    <a:pt x="1628769" y="1497897"/>
                    <a:pt x="1511832" y="1513584"/>
                  </a:cubicBezTo>
                  <a:cubicBezTo>
                    <a:pt x="1276531" y="1543531"/>
                    <a:pt x="1082994" y="1516232"/>
                    <a:pt x="954445" y="1485674"/>
                  </a:cubicBezTo>
                  <a:cubicBezTo>
                    <a:pt x="938350" y="1481803"/>
                    <a:pt x="923071" y="1477932"/>
                    <a:pt x="908811" y="1474469"/>
                  </a:cubicBezTo>
                  <a:cubicBezTo>
                    <a:pt x="894550" y="1470802"/>
                    <a:pt x="881512" y="1466524"/>
                    <a:pt x="869288" y="1462857"/>
                  </a:cubicBezTo>
                  <a:cubicBezTo>
                    <a:pt x="844841" y="1455726"/>
                    <a:pt x="824062" y="1449411"/>
                    <a:pt x="807560" y="1443095"/>
                  </a:cubicBezTo>
                  <a:cubicBezTo>
                    <a:pt x="774557" y="1431280"/>
                    <a:pt x="757240" y="1425168"/>
                    <a:pt x="757240" y="1425168"/>
                  </a:cubicBezTo>
                  <a:cubicBezTo>
                    <a:pt x="757240" y="1425168"/>
                    <a:pt x="774353" y="1431891"/>
                    <a:pt x="806949" y="1444522"/>
                  </a:cubicBezTo>
                  <a:cubicBezTo>
                    <a:pt x="823043" y="1451244"/>
                    <a:pt x="843823" y="1457967"/>
                    <a:pt x="868066" y="1465912"/>
                  </a:cubicBezTo>
                  <a:cubicBezTo>
                    <a:pt x="880289" y="1469783"/>
                    <a:pt x="893328" y="1474469"/>
                    <a:pt x="907384" y="1478543"/>
                  </a:cubicBezTo>
                  <a:cubicBezTo>
                    <a:pt x="921645" y="1482414"/>
                    <a:pt x="936721" y="1486489"/>
                    <a:pt x="952815" y="1490971"/>
                  </a:cubicBezTo>
                  <a:cubicBezTo>
                    <a:pt x="1080957" y="1524992"/>
                    <a:pt x="1275309" y="1557384"/>
                    <a:pt x="1513869" y="1531511"/>
                  </a:cubicBezTo>
                  <a:cubicBezTo>
                    <a:pt x="1632640" y="1517658"/>
                    <a:pt x="1761801" y="1489544"/>
                    <a:pt x="1893610" y="1439021"/>
                  </a:cubicBezTo>
                  <a:cubicBezTo>
                    <a:pt x="2024604" y="1388294"/>
                    <a:pt x="2161303" y="1315972"/>
                    <a:pt x="2275999" y="1203313"/>
                  </a:cubicBezTo>
                  <a:cubicBezTo>
                    <a:pt x="2312262" y="1167254"/>
                    <a:pt x="2346080" y="1126917"/>
                    <a:pt x="2374805" y="1082301"/>
                  </a:cubicBezTo>
                  <a:cubicBezTo>
                    <a:pt x="2371953" y="1088820"/>
                    <a:pt x="2368897" y="1095339"/>
                    <a:pt x="2365841" y="1102062"/>
                  </a:cubicBezTo>
                  <a:cubicBezTo>
                    <a:pt x="2329782" y="1175606"/>
                    <a:pt x="2278036" y="1254855"/>
                    <a:pt x="2204900" y="1327584"/>
                  </a:cubicBezTo>
                  <a:cubicBezTo>
                    <a:pt x="2132170" y="1400517"/>
                    <a:pt x="2039272" y="1467135"/>
                    <a:pt x="1930076" y="1519492"/>
                  </a:cubicBezTo>
                  <a:cubicBezTo>
                    <a:pt x="1821084" y="1572052"/>
                    <a:pt x="1695794" y="1609741"/>
                    <a:pt x="1561133" y="1628484"/>
                  </a:cubicBezTo>
                  <a:cubicBezTo>
                    <a:pt x="1426268" y="1647838"/>
                    <a:pt x="1282236" y="1648856"/>
                    <a:pt x="1134332" y="1635003"/>
                  </a:cubicBezTo>
                  <a:cubicBezTo>
                    <a:pt x="986429" y="1621150"/>
                    <a:pt x="833637" y="1595481"/>
                    <a:pt x="686141" y="1542716"/>
                  </a:cubicBezTo>
                  <a:cubicBezTo>
                    <a:pt x="538645" y="1490563"/>
                    <a:pt x="405206" y="1409888"/>
                    <a:pt x="302122" y="1305175"/>
                  </a:cubicBezTo>
                  <a:cubicBezTo>
                    <a:pt x="250987" y="1252614"/>
                    <a:pt x="207187" y="1194757"/>
                    <a:pt x="174184" y="1132621"/>
                  </a:cubicBezTo>
                  <a:cubicBezTo>
                    <a:pt x="140773" y="1070893"/>
                    <a:pt x="118567" y="1004682"/>
                    <a:pt x="105732" y="938676"/>
                  </a:cubicBezTo>
                  <a:cubicBezTo>
                    <a:pt x="84545" y="828869"/>
                    <a:pt x="90861" y="719470"/>
                    <a:pt x="117956" y="621275"/>
                  </a:cubicBezTo>
                  <a:cubicBezTo>
                    <a:pt x="152996" y="568918"/>
                    <a:pt x="196797" y="507801"/>
                    <a:pt x="253839" y="443424"/>
                  </a:cubicBezTo>
                  <a:cubicBezTo>
                    <a:pt x="315975" y="372936"/>
                    <a:pt x="396038" y="300614"/>
                    <a:pt x="496270" y="238071"/>
                  </a:cubicBezTo>
                  <a:cubicBezTo>
                    <a:pt x="596095" y="175324"/>
                    <a:pt x="715273" y="121949"/>
                    <a:pt x="849323" y="85890"/>
                  </a:cubicBezTo>
                  <a:cubicBezTo>
                    <a:pt x="983170" y="49830"/>
                    <a:pt x="1131480" y="31088"/>
                    <a:pt x="1287533" y="30884"/>
                  </a:cubicBezTo>
                  <a:close/>
                  <a:moveTo>
                    <a:pt x="324735" y="288594"/>
                  </a:moveTo>
                  <a:cubicBezTo>
                    <a:pt x="400724" y="218921"/>
                    <a:pt x="485677" y="176750"/>
                    <a:pt x="561666" y="145784"/>
                  </a:cubicBezTo>
                  <a:cubicBezTo>
                    <a:pt x="599762" y="130098"/>
                    <a:pt x="635821" y="116856"/>
                    <a:pt x="669028" y="104632"/>
                  </a:cubicBezTo>
                  <a:cubicBezTo>
                    <a:pt x="702235" y="92205"/>
                    <a:pt x="732590" y="81408"/>
                    <a:pt x="760296" y="73259"/>
                  </a:cubicBezTo>
                  <a:cubicBezTo>
                    <a:pt x="812449" y="57368"/>
                    <a:pt x="855231" y="51460"/>
                    <a:pt x="885586" y="50645"/>
                  </a:cubicBezTo>
                  <a:cubicBezTo>
                    <a:pt x="871122" y="54312"/>
                    <a:pt x="856657" y="58183"/>
                    <a:pt x="842397" y="62258"/>
                  </a:cubicBezTo>
                  <a:cubicBezTo>
                    <a:pt x="706717" y="100965"/>
                    <a:pt x="586520" y="157396"/>
                    <a:pt x="486288" y="223199"/>
                  </a:cubicBezTo>
                  <a:cubicBezTo>
                    <a:pt x="385649" y="288594"/>
                    <a:pt x="305993" y="363972"/>
                    <a:pt x="245079" y="436498"/>
                  </a:cubicBezTo>
                  <a:cubicBezTo>
                    <a:pt x="194760" y="495781"/>
                    <a:pt x="155441" y="552213"/>
                    <a:pt x="123456" y="601717"/>
                  </a:cubicBezTo>
                  <a:cubicBezTo>
                    <a:pt x="127531" y="588475"/>
                    <a:pt x="132013" y="575437"/>
                    <a:pt x="136902" y="562603"/>
                  </a:cubicBezTo>
                  <a:cubicBezTo>
                    <a:pt x="179480" y="449740"/>
                    <a:pt x="248746" y="357046"/>
                    <a:pt x="324735" y="288594"/>
                  </a:cubicBezTo>
                  <a:close/>
                </a:path>
              </a:pathLst>
            </a:custGeom>
            <a:grpFill/>
            <a:ln w="20335" cap="flat">
              <a:noFill/>
              <a:prstDash val="solid"/>
              <a:miter/>
            </a:ln>
          </p:spPr>
          <p:txBody>
            <a:bodyPr rtlCol="0" anchor="ctr"/>
            <a:lstStyle/>
            <a:p>
              <a:endParaRPr lang="fr-FR" dirty="0"/>
            </a:p>
          </p:txBody>
        </p:sp>
        <p:sp>
          <p:nvSpPr>
            <p:cNvPr id="19" name="Forme libre : forme 18">
              <a:extLst>
                <a:ext uri="{FF2B5EF4-FFF2-40B4-BE49-F238E27FC236}">
                  <a16:creationId xmlns:a16="http://schemas.microsoft.com/office/drawing/2014/main" id="{7793C2CD-4610-4B8D-7BB4-3B2AABC18E3F}"/>
                </a:ext>
              </a:extLst>
            </p:cNvPr>
            <p:cNvSpPr/>
            <p:nvPr/>
          </p:nvSpPr>
          <p:spPr>
            <a:xfrm>
              <a:off x="4444142" y="1403840"/>
              <a:ext cx="1457641" cy="132774"/>
            </a:xfrm>
            <a:custGeom>
              <a:avLst/>
              <a:gdLst>
                <a:gd name="connsiteX0" fmla="*/ 124068 w 1457641"/>
                <a:gd name="connsiteY0" fmla="*/ 76344 h 132774"/>
                <a:gd name="connsiteX1" fmla="*/ 213095 w 1457641"/>
                <a:gd name="connsiteY1" fmla="*/ 63713 h 132774"/>
                <a:gd name="connsiteX2" fmla="*/ 321272 w 1457641"/>
                <a:gd name="connsiteY2" fmla="*/ 51693 h 132774"/>
                <a:gd name="connsiteX3" fmla="*/ 445543 w 1457641"/>
                <a:gd name="connsiteY3" fmla="*/ 41914 h 132774"/>
                <a:gd name="connsiteX4" fmla="*/ 730756 w 1457641"/>
                <a:gd name="connsiteY4" fmla="*/ 37025 h 132774"/>
                <a:gd name="connsiteX5" fmla="*/ 1015358 w 1457641"/>
                <a:gd name="connsiteY5" fmla="*/ 55767 h 132774"/>
                <a:gd name="connsiteX6" fmla="*/ 1139018 w 1457641"/>
                <a:gd name="connsiteY6" fmla="*/ 71454 h 132774"/>
                <a:gd name="connsiteX7" fmla="*/ 1246380 w 1457641"/>
                <a:gd name="connsiteY7" fmla="*/ 88771 h 132774"/>
                <a:gd name="connsiteX8" fmla="*/ 1334593 w 1457641"/>
                <a:gd name="connsiteY8" fmla="*/ 105680 h 132774"/>
                <a:gd name="connsiteX9" fmla="*/ 1401007 w 1457641"/>
                <a:gd name="connsiteY9" fmla="*/ 119940 h 132774"/>
                <a:gd name="connsiteX10" fmla="*/ 1457642 w 1457641"/>
                <a:gd name="connsiteY10" fmla="*/ 132775 h 132774"/>
                <a:gd name="connsiteX11" fmla="*/ 1402636 w 1457641"/>
                <a:gd name="connsiteY11" fmla="*/ 114440 h 132774"/>
                <a:gd name="connsiteX12" fmla="*/ 1337445 w 1457641"/>
                <a:gd name="connsiteY12" fmla="*/ 94475 h 132774"/>
                <a:gd name="connsiteX13" fmla="*/ 1250251 w 1457641"/>
                <a:gd name="connsiteY13" fmla="*/ 70843 h 132774"/>
                <a:gd name="connsiteX14" fmla="*/ 1143296 w 1457641"/>
                <a:gd name="connsiteY14" fmla="*/ 46804 h 132774"/>
                <a:gd name="connsiteX15" fmla="*/ 1019025 w 1457641"/>
                <a:gd name="connsiteY15" fmla="*/ 25209 h 132774"/>
                <a:gd name="connsiteX16" fmla="*/ 731367 w 1457641"/>
                <a:gd name="connsiteY16" fmla="*/ 558 h 132774"/>
                <a:gd name="connsiteX17" fmla="*/ 442895 w 1457641"/>
                <a:gd name="connsiteY17" fmla="*/ 11356 h 132774"/>
                <a:gd name="connsiteX18" fmla="*/ 318012 w 1457641"/>
                <a:gd name="connsiteY18" fmla="*/ 27042 h 132774"/>
                <a:gd name="connsiteX19" fmla="*/ 210039 w 1457641"/>
                <a:gd name="connsiteY19" fmla="*/ 45785 h 132774"/>
                <a:gd name="connsiteX20" fmla="*/ 121827 w 1457641"/>
                <a:gd name="connsiteY20" fmla="*/ 65139 h 132774"/>
                <a:gd name="connsiteX21" fmla="*/ 55820 w 1457641"/>
                <a:gd name="connsiteY21" fmla="*/ 82048 h 132774"/>
                <a:gd name="connsiteX22" fmla="*/ 0 w 1457641"/>
                <a:gd name="connsiteY22" fmla="*/ 97735 h 132774"/>
                <a:gd name="connsiteX23" fmla="*/ 57043 w 1457641"/>
                <a:gd name="connsiteY23" fmla="*/ 87752 h 132774"/>
                <a:gd name="connsiteX24" fmla="*/ 124068 w 1457641"/>
                <a:gd name="connsiteY24" fmla="*/ 76344 h 13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641" h="132774">
                  <a:moveTo>
                    <a:pt x="124068" y="76344"/>
                  </a:moveTo>
                  <a:cubicBezTo>
                    <a:pt x="150348" y="72473"/>
                    <a:pt x="179888" y="67380"/>
                    <a:pt x="213095" y="63713"/>
                  </a:cubicBezTo>
                  <a:cubicBezTo>
                    <a:pt x="246098" y="59435"/>
                    <a:pt x="282157" y="54953"/>
                    <a:pt x="321272" y="51693"/>
                  </a:cubicBezTo>
                  <a:cubicBezTo>
                    <a:pt x="360183" y="47415"/>
                    <a:pt x="401743" y="44970"/>
                    <a:pt x="445543" y="41914"/>
                  </a:cubicBezTo>
                  <a:cubicBezTo>
                    <a:pt x="533144" y="37229"/>
                    <a:pt x="629506" y="34784"/>
                    <a:pt x="730756" y="37025"/>
                  </a:cubicBezTo>
                  <a:cubicBezTo>
                    <a:pt x="831803" y="39673"/>
                    <a:pt x="927961" y="46804"/>
                    <a:pt x="1015358" y="55767"/>
                  </a:cubicBezTo>
                  <a:cubicBezTo>
                    <a:pt x="1058955" y="61064"/>
                    <a:pt x="1100514" y="65342"/>
                    <a:pt x="1139018" y="71454"/>
                  </a:cubicBezTo>
                  <a:cubicBezTo>
                    <a:pt x="1177726" y="76547"/>
                    <a:pt x="1213581" y="82863"/>
                    <a:pt x="1246380" y="88771"/>
                  </a:cubicBezTo>
                  <a:cubicBezTo>
                    <a:pt x="1279180" y="94067"/>
                    <a:pt x="1308720" y="100587"/>
                    <a:pt x="1334593" y="105680"/>
                  </a:cubicBezTo>
                  <a:cubicBezTo>
                    <a:pt x="1360669" y="110569"/>
                    <a:pt x="1382875" y="115662"/>
                    <a:pt x="1401007" y="119940"/>
                  </a:cubicBezTo>
                  <a:cubicBezTo>
                    <a:pt x="1437473" y="128089"/>
                    <a:pt x="1457642" y="132775"/>
                    <a:pt x="1457642" y="132775"/>
                  </a:cubicBezTo>
                  <a:cubicBezTo>
                    <a:pt x="1457642" y="132775"/>
                    <a:pt x="1438084" y="126256"/>
                    <a:pt x="1402636" y="114440"/>
                  </a:cubicBezTo>
                  <a:cubicBezTo>
                    <a:pt x="1384912" y="108532"/>
                    <a:pt x="1363114" y="101402"/>
                    <a:pt x="1337445" y="94475"/>
                  </a:cubicBezTo>
                  <a:cubicBezTo>
                    <a:pt x="1311776" y="87345"/>
                    <a:pt x="1282847" y="78381"/>
                    <a:pt x="1250251" y="70843"/>
                  </a:cubicBezTo>
                  <a:cubicBezTo>
                    <a:pt x="1217655" y="62694"/>
                    <a:pt x="1182004" y="54138"/>
                    <a:pt x="1143296" y="46804"/>
                  </a:cubicBezTo>
                  <a:cubicBezTo>
                    <a:pt x="1104385" y="38451"/>
                    <a:pt x="1062826" y="32136"/>
                    <a:pt x="1019025" y="25209"/>
                  </a:cubicBezTo>
                  <a:cubicBezTo>
                    <a:pt x="931220" y="12782"/>
                    <a:pt x="833840" y="3411"/>
                    <a:pt x="731367" y="558"/>
                  </a:cubicBezTo>
                  <a:cubicBezTo>
                    <a:pt x="628894" y="-1683"/>
                    <a:pt x="531311" y="3003"/>
                    <a:pt x="442895" y="11356"/>
                  </a:cubicBezTo>
                  <a:cubicBezTo>
                    <a:pt x="398891" y="16245"/>
                    <a:pt x="356924" y="20523"/>
                    <a:pt x="318012" y="27042"/>
                  </a:cubicBezTo>
                  <a:cubicBezTo>
                    <a:pt x="278897" y="32543"/>
                    <a:pt x="242838" y="39266"/>
                    <a:pt x="210039" y="45785"/>
                  </a:cubicBezTo>
                  <a:cubicBezTo>
                    <a:pt x="177036" y="51693"/>
                    <a:pt x="147700" y="59231"/>
                    <a:pt x="121827" y="65139"/>
                  </a:cubicBezTo>
                  <a:cubicBezTo>
                    <a:pt x="95954" y="70843"/>
                    <a:pt x="73748" y="76955"/>
                    <a:pt x="55820" y="82048"/>
                  </a:cubicBezTo>
                  <a:cubicBezTo>
                    <a:pt x="19761" y="92030"/>
                    <a:pt x="0" y="97735"/>
                    <a:pt x="0" y="97735"/>
                  </a:cubicBezTo>
                  <a:cubicBezTo>
                    <a:pt x="0" y="97735"/>
                    <a:pt x="20372" y="94067"/>
                    <a:pt x="57043" y="87752"/>
                  </a:cubicBezTo>
                  <a:cubicBezTo>
                    <a:pt x="75378" y="84085"/>
                    <a:pt x="97787" y="80011"/>
                    <a:pt x="124068" y="76344"/>
                  </a:cubicBezTo>
                  <a:close/>
                </a:path>
              </a:pathLst>
            </a:custGeom>
            <a:grpFill/>
            <a:ln w="20335" cap="flat">
              <a:noFill/>
              <a:prstDash val="solid"/>
              <a:miter/>
            </a:ln>
          </p:spPr>
          <p:txBody>
            <a:bodyPr rtlCol="0" anchor="ctr"/>
            <a:lstStyle/>
            <a:p>
              <a:endParaRPr lang="fr-FR"/>
            </a:p>
          </p:txBody>
        </p:sp>
      </p:grpSp>
      <p:sp>
        <p:nvSpPr>
          <p:cNvPr id="7" name="Titre 6">
            <a:extLst>
              <a:ext uri="{FF2B5EF4-FFF2-40B4-BE49-F238E27FC236}">
                <a16:creationId xmlns:a16="http://schemas.microsoft.com/office/drawing/2014/main" id="{FB4973EC-7FF0-D37C-6525-ABEE4AA99F57}"/>
              </a:ext>
            </a:extLst>
          </p:cNvPr>
          <p:cNvSpPr>
            <a:spLocks noGrp="1"/>
          </p:cNvSpPr>
          <p:nvPr>
            <p:ph type="title"/>
          </p:nvPr>
        </p:nvSpPr>
        <p:spPr/>
        <p:txBody>
          <a:bodyPr>
            <a:normAutofit/>
          </a:bodyPr>
          <a:lstStyle/>
          <a:p>
            <a:r>
              <a:rPr lang="tzm-Arab-MA" sz="2000" b="1" dirty="0">
                <a:solidFill>
                  <a:schemeClr val="bg1">
                    <a:lumMod val="65000"/>
                  </a:schemeClr>
                </a:solidFill>
                <a:latin typeface="Microsoft Uighur" panose="02000000000000000000" pitchFamily="2" charset="-78"/>
                <a:cs typeface="Microsoft Uighur" panose="02000000000000000000" pitchFamily="2" charset="-78"/>
              </a:rPr>
              <a:t>تعلمنا أيضا كيف </a:t>
            </a:r>
            <a:r>
              <a:rPr lang="ar-MA" sz="2000" b="1" dirty="0">
                <a:solidFill>
                  <a:schemeClr val="bg1">
                    <a:lumMod val="65000"/>
                  </a:schemeClr>
                </a:solidFill>
                <a:latin typeface="Microsoft Uighur" panose="02000000000000000000" pitchFamily="2" charset="-78"/>
                <a:cs typeface="Microsoft Uighur" panose="02000000000000000000" pitchFamily="2" charset="-78"/>
              </a:rPr>
              <a:t>نكمل جملة بالكلمة التي تصف ما يوجد في الصورة. ما هي الجمل التي كتبناها؟</a:t>
            </a:r>
            <a:endParaRPr lang="tzm-Arab-MA"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4" name="Image 3">
            <a:extLst>
              <a:ext uri="{FF2B5EF4-FFF2-40B4-BE49-F238E27FC236}">
                <a16:creationId xmlns:a16="http://schemas.microsoft.com/office/drawing/2014/main" id="{79AC7A13-59E5-FD3D-7E5F-CB10B77EE52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EF3F1464-F1EC-5D35-DA97-F5B878192573}"/>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6" name="Image 5">
            <a:extLst>
              <a:ext uri="{FF2B5EF4-FFF2-40B4-BE49-F238E27FC236}">
                <a16:creationId xmlns:a16="http://schemas.microsoft.com/office/drawing/2014/main" id="{A6E37954-5F4F-DB80-AF94-F91670ABBC5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9" name="Image 8">
            <a:extLst>
              <a:ext uri="{FF2B5EF4-FFF2-40B4-BE49-F238E27FC236}">
                <a16:creationId xmlns:a16="http://schemas.microsoft.com/office/drawing/2014/main" id="{5C7409B8-E36F-18F0-0396-60101716C7E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0" name="Image 9">
            <a:extLst>
              <a:ext uri="{FF2B5EF4-FFF2-40B4-BE49-F238E27FC236}">
                <a16:creationId xmlns:a16="http://schemas.microsoft.com/office/drawing/2014/main" id="{A7CDE710-6FD5-D9F7-A162-8FF776C6AE8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1" name="Rectangle 10">
            <a:extLst>
              <a:ext uri="{FF2B5EF4-FFF2-40B4-BE49-F238E27FC236}">
                <a16:creationId xmlns:a16="http://schemas.microsoft.com/office/drawing/2014/main" id="{E6533F83-9ACA-C0C1-BE34-523FD4FE9BC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2" name="Rectangle 11">
            <a:extLst>
              <a:ext uri="{FF2B5EF4-FFF2-40B4-BE49-F238E27FC236}">
                <a16:creationId xmlns:a16="http://schemas.microsoft.com/office/drawing/2014/main" id="{5F4BE033-1B09-7F7F-3CF9-F5548181B356}"/>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69DFC1F8-449C-8824-28F6-CF328E9DC410}"/>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اختــتام الحــصة</a:t>
            </a:r>
          </a:p>
        </p:txBody>
      </p:sp>
      <p:sp>
        <p:nvSpPr>
          <p:cNvPr id="15" name="Rectangle 14">
            <a:extLst>
              <a:ext uri="{FF2B5EF4-FFF2-40B4-BE49-F238E27FC236}">
                <a16:creationId xmlns:a16="http://schemas.microsoft.com/office/drawing/2014/main" id="{C392610F-6B3D-0BAD-A102-10E04C688BB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6" name="Rectangle 15">
            <a:extLst>
              <a:ext uri="{FF2B5EF4-FFF2-40B4-BE49-F238E27FC236}">
                <a16:creationId xmlns:a16="http://schemas.microsoft.com/office/drawing/2014/main" id="{6E505D4B-607B-2A2E-A585-D01E5481146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3" name="Nada-Standing">
            <a:hlinkClick r:id="" action="ppaction://media"/>
            <a:extLst>
              <a:ext uri="{FF2B5EF4-FFF2-40B4-BE49-F238E27FC236}">
                <a16:creationId xmlns:a16="http://schemas.microsoft.com/office/drawing/2014/main" id="{EE97C5ED-4C29-6FD9-FA10-FB6BF8D605C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87380" y="2503565"/>
            <a:ext cx="1921837" cy="3069256"/>
          </a:xfrm>
          <a:prstGeom prst="rect">
            <a:avLst/>
          </a:prstGeom>
        </p:spPr>
      </p:pic>
      <p:pic>
        <p:nvPicPr>
          <p:cNvPr id="22" name="Espace réservé pour une image  21" descr="Une image contenant habits, illustration, Animation, sourire&#10;&#10;Le contenu généré par l’IA peut être incorrect.">
            <a:extLst>
              <a:ext uri="{FF2B5EF4-FFF2-40B4-BE49-F238E27FC236}">
                <a16:creationId xmlns:a16="http://schemas.microsoft.com/office/drawing/2014/main" id="{3985AA29-57A4-554F-80C0-9E4A51A4203D}"/>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pic>
        <p:nvPicPr>
          <p:cNvPr id="8" name="Image 7">
            <a:extLst>
              <a:ext uri="{FF2B5EF4-FFF2-40B4-BE49-F238E27FC236}">
                <a16:creationId xmlns:a16="http://schemas.microsoft.com/office/drawing/2014/main" id="{99B35AC2-2E77-799F-4EE5-4A64FE8BAB2F}"/>
              </a:ext>
            </a:extLst>
          </p:cNvPr>
          <p:cNvPicPr>
            <a:picLocks noChangeAspect="1"/>
          </p:cNvPicPr>
          <p:nvPr/>
        </p:nvPicPr>
        <p:blipFill>
          <a:blip r:embed="rId11"/>
          <a:stretch>
            <a:fillRect/>
          </a:stretch>
        </p:blipFill>
        <p:spPr>
          <a:xfrm>
            <a:off x="1771839" y="3008748"/>
            <a:ext cx="3466284" cy="1445805"/>
          </a:xfrm>
          <a:prstGeom prst="rect">
            <a:avLst/>
          </a:prstGeom>
        </p:spPr>
      </p:pic>
    </p:spTree>
    <p:extLst>
      <p:ext uri="{BB962C8B-B14F-4D97-AF65-F5344CB8AC3E}">
        <p14:creationId xmlns:p14="http://schemas.microsoft.com/office/powerpoint/2010/main" val="484796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99851-BC88-66E6-13ED-DB63C422144D}"/>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F909B59E-7260-308D-AD40-326FDCC2F80F}"/>
              </a:ext>
            </a:extLst>
          </p:cNvPr>
          <p:cNvSpPr txBox="1"/>
          <p:nvPr/>
        </p:nvSpPr>
        <p:spPr>
          <a:xfrm>
            <a:off x="112387" y="-2429090"/>
            <a:ext cx="8286971" cy="60785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MA" sz="2000" b="1" dirty="0">
                <a:solidFill>
                  <a:schemeClr val="bg1">
                    <a:lumMod val="65000"/>
                  </a:schemeClr>
                </a:solidFill>
                <a:latin typeface="Microsoft Uighur" panose="02000000000000000000" pitchFamily="2" charset="-78"/>
                <a:cs typeface="Microsoft Uighur" panose="02000000000000000000" pitchFamily="2" charset="-78"/>
              </a:rPr>
              <a:t>في البيت أتدرب على الدمج وأعيد قراءة الكلمات على الصفحة 17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MA" sz="135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anose="020B0604020202020204" pitchFamily="34" charset="0"/>
            </a:endParaRPr>
          </a:p>
        </p:txBody>
      </p:sp>
      <p:pic>
        <p:nvPicPr>
          <p:cNvPr id="7" name="Image 6">
            <a:extLst>
              <a:ext uri="{FF2B5EF4-FFF2-40B4-BE49-F238E27FC236}">
                <a16:creationId xmlns:a16="http://schemas.microsoft.com/office/drawing/2014/main" id="{15FA958E-C004-3C3B-F0D8-3C87166B010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13A37392-C332-D5B9-C6C5-7581ACD0C58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2" name="Image 11">
            <a:extLst>
              <a:ext uri="{FF2B5EF4-FFF2-40B4-BE49-F238E27FC236}">
                <a16:creationId xmlns:a16="http://schemas.microsoft.com/office/drawing/2014/main" id="{6C2F407C-3E7E-3E7A-A833-DEC5913CA22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3" name="Image 12">
            <a:extLst>
              <a:ext uri="{FF2B5EF4-FFF2-40B4-BE49-F238E27FC236}">
                <a16:creationId xmlns:a16="http://schemas.microsoft.com/office/drawing/2014/main" id="{8E81F1B2-7971-A488-DE47-77458A7FC03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id="{5DA789EF-F511-7A24-955E-C7141A113C6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5" name="Rectangle 14">
            <a:extLst>
              <a:ext uri="{FF2B5EF4-FFF2-40B4-BE49-F238E27FC236}">
                <a16:creationId xmlns:a16="http://schemas.microsoft.com/office/drawing/2014/main" id="{FCD963BF-55C3-EEA5-A6C6-CE5B9FF23CD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22" name="Rectangle 21">
            <a:extLst>
              <a:ext uri="{FF2B5EF4-FFF2-40B4-BE49-F238E27FC236}">
                <a16:creationId xmlns:a16="http://schemas.microsoft.com/office/drawing/2014/main" id="{EF0520A4-0BFD-7FE7-EDF8-169F2BE7DD88}"/>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6A4FFBE2-5F0B-7EC1-08A3-A0263BD832D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اختــتام الحــصة</a:t>
            </a:r>
          </a:p>
        </p:txBody>
      </p:sp>
      <p:sp>
        <p:nvSpPr>
          <p:cNvPr id="24" name="Rectangle 23">
            <a:extLst>
              <a:ext uri="{FF2B5EF4-FFF2-40B4-BE49-F238E27FC236}">
                <a16:creationId xmlns:a16="http://schemas.microsoft.com/office/drawing/2014/main" id="{CD2D2F37-083F-2250-475E-876C4501598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5" name="Rectangle 24">
            <a:extLst>
              <a:ext uri="{FF2B5EF4-FFF2-40B4-BE49-F238E27FC236}">
                <a16:creationId xmlns:a16="http://schemas.microsoft.com/office/drawing/2014/main" id="{637B3211-CE1D-542D-9F9E-774906C0888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26" name="Titre 25">
            <a:extLst>
              <a:ext uri="{FF2B5EF4-FFF2-40B4-BE49-F238E27FC236}">
                <a16:creationId xmlns:a16="http://schemas.microsoft.com/office/drawing/2014/main" id="{681B1457-D74E-200B-1E3D-A0CD2C78DAA2}"/>
              </a:ext>
            </a:extLst>
          </p:cNvPr>
          <p:cNvSpPr>
            <a:spLocks noGrp="1"/>
          </p:cNvSpPr>
          <p:nvPr>
            <p:ph type="title"/>
          </p:nvPr>
        </p:nvSpPr>
        <p:spPr/>
        <p:txBody>
          <a:bodyPr>
            <a:normAutofit/>
          </a:bodyPr>
          <a:lstStyle/>
          <a:p>
            <a:r>
              <a:rPr lang="tzm-Arab-MA" sz="2000" b="1" dirty="0">
                <a:solidFill>
                  <a:schemeClr val="bg1">
                    <a:lumMod val="65000"/>
                  </a:schemeClr>
                </a:solidFill>
                <a:latin typeface="Microsoft Uighur" panose="02000000000000000000" pitchFamily="2" charset="-78"/>
                <a:cs typeface="Microsoft Uighur" panose="02000000000000000000" pitchFamily="2" charset="-78"/>
              </a:rPr>
              <a:t>في البيت </a:t>
            </a:r>
            <a:r>
              <a:rPr lang="ar-MA" sz="2000" b="1" dirty="0">
                <a:solidFill>
                  <a:schemeClr val="bg1">
                    <a:lumMod val="65000"/>
                  </a:schemeClr>
                </a:solidFill>
                <a:latin typeface="Microsoft Uighur" panose="02000000000000000000" pitchFamily="2" charset="-78"/>
                <a:cs typeface="Microsoft Uighur" panose="02000000000000000000" pitchFamily="2" charset="-78"/>
              </a:rPr>
              <a:t>أعيدوا </a:t>
            </a:r>
            <a:r>
              <a:rPr lang="tzm-Arab-MA" sz="2000" b="1" dirty="0">
                <a:solidFill>
                  <a:schemeClr val="bg1">
                    <a:lumMod val="65000"/>
                  </a:schemeClr>
                </a:solidFill>
                <a:latin typeface="Microsoft Uighur" panose="02000000000000000000" pitchFamily="2" charset="-78"/>
                <a:cs typeface="Microsoft Uighur" panose="02000000000000000000" pitchFamily="2" charset="-78"/>
              </a:rPr>
              <a:t>قراءة</a:t>
            </a:r>
            <a:r>
              <a:rPr lang="ar-MA" sz="2000" b="1" dirty="0">
                <a:solidFill>
                  <a:schemeClr val="bg1">
                    <a:lumMod val="65000"/>
                  </a:schemeClr>
                </a:solidFill>
                <a:latin typeface="Microsoft Uighur" panose="02000000000000000000" pitchFamily="2" charset="-78"/>
                <a:cs typeface="Microsoft Uighur" panose="02000000000000000000" pitchFamily="2" charset="-78"/>
              </a:rPr>
              <a:t> المقاطع و</a:t>
            </a:r>
            <a:r>
              <a:rPr lang="tzm-Arab-MA" sz="2000" b="1" dirty="0">
                <a:solidFill>
                  <a:schemeClr val="bg1">
                    <a:lumMod val="65000"/>
                  </a:schemeClr>
                </a:solidFill>
                <a:latin typeface="Microsoft Uighur" panose="02000000000000000000" pitchFamily="2" charset="-78"/>
                <a:cs typeface="Microsoft Uighur" panose="02000000000000000000" pitchFamily="2" charset="-78"/>
              </a:rPr>
              <a:t> الكلمات</a:t>
            </a:r>
            <a:r>
              <a:rPr lang="ar-MA" sz="2000" b="1" dirty="0">
                <a:solidFill>
                  <a:schemeClr val="bg1">
                    <a:lumMod val="65000"/>
                  </a:schemeClr>
                </a:solidFill>
                <a:latin typeface="Microsoft Uighur" panose="02000000000000000000" pitchFamily="2" charset="-78"/>
                <a:cs typeface="Microsoft Uighur" panose="02000000000000000000" pitchFamily="2" charset="-78"/>
              </a:rPr>
              <a:t> والجمل</a:t>
            </a:r>
            <a:r>
              <a:rPr lang="tzm-Arab-MA" sz="2000" b="1" dirty="0">
                <a:solidFill>
                  <a:schemeClr val="bg1">
                    <a:lumMod val="65000"/>
                  </a:schemeClr>
                </a:solidFill>
                <a:latin typeface="Microsoft Uighur" panose="02000000000000000000" pitchFamily="2" charset="-78"/>
                <a:cs typeface="Microsoft Uighur" panose="02000000000000000000" pitchFamily="2" charset="-78"/>
              </a:rPr>
              <a:t> على الصفحة</a:t>
            </a:r>
            <a:r>
              <a:rPr lang="ar-MA" sz="2000" b="1" dirty="0">
                <a:solidFill>
                  <a:schemeClr val="bg1">
                    <a:lumMod val="65000"/>
                  </a:schemeClr>
                </a:solidFill>
                <a:latin typeface="Microsoft Uighur" panose="02000000000000000000" pitchFamily="2" charset="-78"/>
                <a:cs typeface="Microsoft Uighur" panose="02000000000000000000" pitchFamily="2" charset="-78"/>
              </a:rPr>
              <a:t> 41</a:t>
            </a:r>
            <a:r>
              <a:rPr lang="tzm-Arab-MA" sz="2000" b="1" dirty="0">
                <a:solidFill>
                  <a:schemeClr val="bg1">
                    <a:lumMod val="65000"/>
                  </a:schemeClr>
                </a:solidFill>
                <a:latin typeface="Microsoft Uighur" panose="02000000000000000000" pitchFamily="2" charset="-78"/>
                <a:cs typeface="Microsoft Uighur" panose="02000000000000000000" pitchFamily="2" charset="-78"/>
              </a:rPr>
              <a:t>.</a:t>
            </a:r>
            <a:endParaRPr lang="fr-FR" sz="20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3" name="Espace réservé pour une image  2" descr="Une image contenant dessin humoristique, Dessin animé, clipart, jouet&#10;&#10;Le contenu généré par l’IA peut être incorrect.">
            <a:extLst>
              <a:ext uri="{FF2B5EF4-FFF2-40B4-BE49-F238E27FC236}">
                <a16:creationId xmlns:a16="http://schemas.microsoft.com/office/drawing/2014/main" id="{45AAAC2E-8A97-8788-6B21-99EEE892444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96" b="96"/>
          <a:stretch>
            <a:fillRect/>
          </a:stretch>
        </p:blipFill>
        <p:spPr>
          <a:xfrm>
            <a:off x="7380172" y="4945224"/>
            <a:ext cx="1258089" cy="1258089"/>
          </a:xfrm>
        </p:spPr>
      </p:pic>
      <p:pic>
        <p:nvPicPr>
          <p:cNvPr id="5"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id="{08B8794C-8DB4-2249-4855-F57CAF459EB4}"/>
              </a:ext>
            </a:extLst>
          </p:cNvPr>
          <p:cNvPicPr>
            <a:picLocks noChangeAspect="1"/>
          </p:cNvPicPr>
          <p:nvPr/>
        </p:nvPicPr>
        <p:blipFill>
          <a:blip r:embed="rId8">
            <a:extLst>
              <a:ext uri="{28A0092B-C50C-407E-A947-70E740481C1C}">
                <a14:useLocalDpi xmlns:a14="http://schemas.microsoft.com/office/drawing/2010/main" val="0"/>
              </a:ext>
            </a:extLst>
          </a:blip>
          <a:srcRect t="96" b="96"/>
          <a:stretch>
            <a:fillRect/>
          </a:stretch>
        </p:blipFill>
        <p:spPr>
          <a:xfrm>
            <a:off x="7955267" y="738000"/>
            <a:ext cx="828000" cy="828000"/>
          </a:xfrm>
          <a:prstGeom prst="rect">
            <a:avLst/>
          </a:prstGeom>
        </p:spPr>
      </p:pic>
      <p:pic>
        <p:nvPicPr>
          <p:cNvPr id="6" name="Image 5">
            <a:extLst>
              <a:ext uri="{FF2B5EF4-FFF2-40B4-BE49-F238E27FC236}">
                <a16:creationId xmlns:a16="http://schemas.microsoft.com/office/drawing/2014/main" id="{C9F65BFA-976D-1891-F115-47692EA755EC}"/>
              </a:ext>
            </a:extLst>
          </p:cNvPr>
          <p:cNvPicPr>
            <a:picLocks noChangeAspect="1"/>
          </p:cNvPicPr>
          <p:nvPr/>
        </p:nvPicPr>
        <p:blipFill>
          <a:blip r:embed="rId9"/>
          <a:stretch>
            <a:fillRect/>
          </a:stretch>
        </p:blipFill>
        <p:spPr>
          <a:xfrm>
            <a:off x="2836506" y="1843752"/>
            <a:ext cx="3293084" cy="4359561"/>
          </a:xfrm>
          <a:prstGeom prst="rect">
            <a:avLst/>
          </a:prstGeom>
        </p:spPr>
      </p:pic>
      <p:sp>
        <p:nvSpPr>
          <p:cNvPr id="11" name="Rectangle : coins arrondis 10">
            <a:extLst>
              <a:ext uri="{FF2B5EF4-FFF2-40B4-BE49-F238E27FC236}">
                <a16:creationId xmlns:a16="http://schemas.microsoft.com/office/drawing/2014/main" id="{7A91B60E-DAF1-6515-0B45-F086C512E238}"/>
              </a:ext>
            </a:extLst>
          </p:cNvPr>
          <p:cNvSpPr/>
          <p:nvPr/>
        </p:nvSpPr>
        <p:spPr>
          <a:xfrm>
            <a:off x="2491273" y="2230016"/>
            <a:ext cx="3837422" cy="250060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16796151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7F3CE2AE-214C-1DF6-4950-E3413471F942}"/>
              </a:ext>
            </a:extLst>
          </p:cNvPr>
          <p:cNvSpPr txBox="1"/>
          <p:nvPr/>
        </p:nvSpPr>
        <p:spPr>
          <a:xfrm>
            <a:off x="1287624" y="781782"/>
            <a:ext cx="6116937"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مرحبا بكم ، سننطلق في حصة اللغة العربية.</a:t>
            </a:r>
          </a:p>
        </p:txBody>
      </p:sp>
      <p:sp>
        <p:nvSpPr>
          <p:cNvPr id="28" name="Espace réservé de l'élément multimédia 27">
            <a:extLst>
              <a:ext uri="{FF2B5EF4-FFF2-40B4-BE49-F238E27FC236}">
                <a16:creationId xmlns:a16="http://schemas.microsoft.com/office/drawing/2014/main" id="{93FE7C05-2263-4C1B-E2EA-CF8336FF2A92}"/>
              </a:ext>
            </a:extLst>
          </p:cNvPr>
          <p:cNvSpPr>
            <a:spLocks noGrp="1"/>
          </p:cNvSpPr>
          <p:nvPr>
            <p:ph type="media" sz="quarter" idx="13"/>
          </p:nvPr>
        </p:nvSpPr>
        <p:spPr>
          <a:xfrm>
            <a:off x="3069614" y="1566000"/>
            <a:ext cx="2632500" cy="4680000"/>
          </a:xfrm>
        </p:spPr>
        <p:txBody>
          <a:bodyPr/>
          <a:lstStyle/>
          <a:p>
            <a:endParaRPr lang="fr-MA"/>
          </a:p>
        </p:txBody>
      </p:sp>
      <p:pic>
        <p:nvPicPr>
          <p:cNvPr id="9" name="Image 8">
            <a:extLst>
              <a:ext uri="{FF2B5EF4-FFF2-40B4-BE49-F238E27FC236}">
                <a16:creationId xmlns:a16="http://schemas.microsoft.com/office/drawing/2014/main" id="{14C427FD-FF22-C327-0759-AB1666D997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2" name="Image 1">
            <a:extLst>
              <a:ext uri="{FF2B5EF4-FFF2-40B4-BE49-F238E27FC236}">
                <a16:creationId xmlns:a16="http://schemas.microsoft.com/office/drawing/2014/main" id="{B3380EAA-A167-43BE-CBF6-1752ED62916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3" name="Image 2">
            <a:extLst>
              <a:ext uri="{FF2B5EF4-FFF2-40B4-BE49-F238E27FC236}">
                <a16:creationId xmlns:a16="http://schemas.microsoft.com/office/drawing/2014/main" id="{740D5CED-F3A3-CFAD-BC4E-3393F7FF3C8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افتتاح الحصة</a:t>
            </a:r>
          </a:p>
        </p:txBody>
      </p:sp>
      <p:sp>
        <p:nvSpPr>
          <p:cNvPr id="21" name="Rectangle 20">
            <a:extLst>
              <a:ext uri="{FF2B5EF4-FFF2-40B4-BE49-F238E27FC236}">
                <a16:creationId xmlns:a16="http://schemas.microsoft.com/office/drawing/2014/main" id="{2466B7C1-ABBF-EAF0-B393-3CC3A124258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4" name="Rectangle 3">
            <a:extLst>
              <a:ext uri="{FF2B5EF4-FFF2-40B4-BE49-F238E27FC236}">
                <a16:creationId xmlns:a16="http://schemas.microsoft.com/office/drawing/2014/main" id="{B543B792-822D-6A5E-406E-C47FFF9CB6D4}"/>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قراءة</a:t>
            </a:r>
          </a:p>
        </p:txBody>
      </p:sp>
      <p:sp>
        <p:nvSpPr>
          <p:cNvPr id="5" name="Rectangle 4">
            <a:extLst>
              <a:ext uri="{FF2B5EF4-FFF2-40B4-BE49-F238E27FC236}">
                <a16:creationId xmlns:a16="http://schemas.microsoft.com/office/drawing/2014/main" id="{3EA53154-5584-E46F-3449-AD472F294C37}"/>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6" name="Rectangle 5">
            <a:extLst>
              <a:ext uri="{FF2B5EF4-FFF2-40B4-BE49-F238E27FC236}">
                <a16:creationId xmlns:a16="http://schemas.microsoft.com/office/drawing/2014/main" id="{B0D2190B-C03A-2396-72E5-CFC0E023DFB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7" name="Slide-05_Silent walk Greet">
            <a:hlinkClick r:id="" action="ppaction://media"/>
            <a:extLst>
              <a:ext uri="{FF2B5EF4-FFF2-40B4-BE49-F238E27FC236}">
                <a16:creationId xmlns:a16="http://schemas.microsoft.com/office/drawing/2014/main" id="{3DB5D2EB-BC85-5618-02E1-3E0876F7406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70039" y="1566050"/>
            <a:ext cx="2632075" cy="4679950"/>
          </a:xfrm>
          <a:prstGeom prst="rect">
            <a:avLst/>
          </a:prstGeom>
        </p:spPr>
      </p:pic>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id="{89E601B9-E0C5-4249-B168-5F17B120B8E1}"/>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1319949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r>
              <a:rPr lang="ar-MA" sz="2400" b="1" kern="1200" dirty="0">
                <a:solidFill>
                  <a:schemeClr val="bg1">
                    <a:lumMod val="65000"/>
                  </a:schemeClr>
                </a:solidFill>
                <a:latin typeface="Microsoft Uighur" panose="02000000000000000000" pitchFamily="2" charset="-78"/>
                <a:ea typeface="+mn-ea"/>
                <a:cs typeface="Microsoft Uighur" panose="02000000000000000000" pitchFamily="2" charset="-78"/>
              </a:rPr>
              <a:t>إلى الحصة القادمة</a:t>
            </a:r>
            <a:endParaRPr lang="fr-MA" sz="2400" b="1" kern="1200" dirty="0">
              <a:solidFill>
                <a:schemeClr val="bg1">
                  <a:lumMod val="65000"/>
                </a:schemeClr>
              </a:solidFill>
              <a:latin typeface="Microsoft Uighur" panose="02000000000000000000" pitchFamily="2" charset="-78"/>
              <a:ea typeface="+mn-ea"/>
              <a:cs typeface="Microsoft Uighur" panose="02000000000000000000" pitchFamily="2" charset="-78"/>
            </a:endParaRPr>
          </a:p>
        </p:txBody>
      </p:sp>
      <p:pic>
        <p:nvPicPr>
          <p:cNvPr id="7" name="اختتام الحصة1">
            <a:hlinkClick r:id="" action="ppaction://media"/>
            <a:extLst>
              <a:ext uri="{FF2B5EF4-FFF2-40B4-BE49-F238E27FC236}">
                <a16:creationId xmlns:a16="http://schemas.microsoft.com/office/drawing/2014/main" id="{F076C394-BB68-ADEB-B36C-06E5FF1472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689" y="1917992"/>
            <a:ext cx="7038622" cy="3959225"/>
          </a:xfrm>
          <a:prstGeom prst="rect">
            <a:avLst/>
          </a:prstGeom>
          <a:noFill/>
          <a:ln>
            <a:noFill/>
          </a:ln>
        </p:spPr>
      </p:pic>
      <p:pic>
        <p:nvPicPr>
          <p:cNvPr id="6" name="Espace réservé pour une image  5" descr="Une image contenant habits, illustration, dessin humoristique&#10;&#10;Le contenu généré par l’IA peut être incorrect.">
            <a:extLst>
              <a:ext uri="{FF2B5EF4-FFF2-40B4-BE49-F238E27FC236}">
                <a16:creationId xmlns:a16="http://schemas.microsoft.com/office/drawing/2014/main" id="{D494F059-25C2-320B-F756-4CD882659815}"/>
              </a:ext>
            </a:extLst>
          </p:cNvPr>
          <p:cNvPicPr>
            <a:picLocks noGrp="1" noChangeAspect="1"/>
          </p:cNvPicPr>
          <p:nvPr>
            <p:ph type="pic" idx="10"/>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50844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48EE8-5242-E8CE-9DA9-CD651FF6330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0C1C3C7B-CDDE-E35C-866C-94DE70B6411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D12224-8192-AEAB-D14A-99215061A5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re 35">
            <a:extLst>
              <a:ext uri="{FF2B5EF4-FFF2-40B4-BE49-F238E27FC236}">
                <a16:creationId xmlns:a16="http://schemas.microsoft.com/office/drawing/2014/main" id="{0B8B2891-3ADA-7743-8570-8A512C88F293}"/>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قبل أن نبدأ الحصة نتذكر شروط الحصول على نجمة التميز. </a:t>
            </a:r>
            <a:endParaRPr lang="fr-FR" dirty="0"/>
          </a:p>
        </p:txBody>
      </p:sp>
      <p:pic>
        <p:nvPicPr>
          <p:cNvPr id="2" name="Image 1">
            <a:extLst>
              <a:ext uri="{FF2B5EF4-FFF2-40B4-BE49-F238E27FC236}">
                <a16:creationId xmlns:a16="http://schemas.microsoft.com/office/drawing/2014/main" id="{D6F696D0-9C4A-EEDF-D737-68EBA4CA1C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4" name="Image 3">
            <a:extLst>
              <a:ext uri="{FF2B5EF4-FFF2-40B4-BE49-F238E27FC236}">
                <a16:creationId xmlns:a16="http://schemas.microsoft.com/office/drawing/2014/main" id="{56F3A7ED-7FFB-20CC-9F07-645D830C6D9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5" name="Image 4">
            <a:extLst>
              <a:ext uri="{FF2B5EF4-FFF2-40B4-BE49-F238E27FC236}">
                <a16:creationId xmlns:a16="http://schemas.microsoft.com/office/drawing/2014/main" id="{04967F62-8EE8-48B3-0C9B-001740783F9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6" name="Image 5">
            <a:extLst>
              <a:ext uri="{FF2B5EF4-FFF2-40B4-BE49-F238E27FC236}">
                <a16:creationId xmlns:a16="http://schemas.microsoft.com/office/drawing/2014/main" id="{997E7797-CD4D-0EA5-0678-9442A55A52C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7" name="Image 6">
            <a:extLst>
              <a:ext uri="{FF2B5EF4-FFF2-40B4-BE49-F238E27FC236}">
                <a16:creationId xmlns:a16="http://schemas.microsoft.com/office/drawing/2014/main" id="{F8B6CA96-9F3F-F2C1-5784-87391D01CA7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8" name="Rectangle 7">
            <a:extLst>
              <a:ext uri="{FF2B5EF4-FFF2-40B4-BE49-F238E27FC236}">
                <a16:creationId xmlns:a16="http://schemas.microsoft.com/office/drawing/2014/main" id="{0B544415-519A-3BF8-3A4C-22A3468FAFF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7750967E-505A-6E03-5D9C-408AED46486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709B833E-4F7E-AA8A-8E77-7B3483BCA245}"/>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CC187E13-268A-67CC-DABA-52E01C1D1E8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43542A9E-F087-2F86-5703-C5DC9665BDC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sp>
        <p:nvSpPr>
          <p:cNvPr id="17" name="Google Shape;1333;p8">
            <a:extLst>
              <a:ext uri="{FF2B5EF4-FFF2-40B4-BE49-F238E27FC236}">
                <a16:creationId xmlns:a16="http://schemas.microsoft.com/office/drawing/2014/main" id="{1343067D-2E9E-94D8-B3EA-DF950FA76E61}"/>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marL="0" marR="0" lvl="0" indent="0" algn="r" defTabSz="457200" rtl="1" eaLnBrk="1" fontAlgn="auto" latinLnBrk="0" hangingPunct="1">
              <a:lnSpc>
                <a:spcPct val="100000"/>
              </a:lnSpc>
              <a:spcBef>
                <a:spcPts val="0"/>
              </a:spcBef>
              <a:spcAft>
                <a:spcPts val="0"/>
              </a:spcAft>
              <a:buClr>
                <a:srgbClr val="0C0C0C"/>
              </a:buClr>
              <a:buSzPts val="2800"/>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دونَ أَنْ أَقِفَ، أَرْفَعُ أُصْبُعي لِلْإجابَةِ. </a:t>
            </a:r>
          </a:p>
        </p:txBody>
      </p:sp>
      <p:sp>
        <p:nvSpPr>
          <p:cNvPr id="18" name="Espace réservé du texte 2">
            <a:extLst>
              <a:ext uri="{FF2B5EF4-FFF2-40B4-BE49-F238E27FC236}">
                <a16:creationId xmlns:a16="http://schemas.microsoft.com/office/drawing/2014/main" id="{82B5B26B-5B2F-7A17-892F-BF5EDCDA39B9}"/>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457200" rtl="1" eaLnBrk="1" fontAlgn="auto" latinLnBrk="0" hangingPunct="1">
              <a:lnSpc>
                <a:spcPct val="100000"/>
              </a:lnSpc>
              <a:spcBef>
                <a:spcPts val="0"/>
              </a:spcBef>
              <a:spcAft>
                <a:spcPts val="0"/>
              </a:spcAft>
              <a:buClr>
                <a:srgbClr val="000000"/>
              </a:buClr>
              <a:buSzTx/>
              <a:buFont typeface="Arial"/>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أُنْصِتُ وأَنْتَبِهُ جَيِّداً للدَّرْسِ</a:t>
            </a:r>
            <a:r>
              <a:rPr kumimoji="0" lang="ar-MA" sz="2800" b="0" i="0" u="none" strike="noStrike" kern="1200" cap="none" spc="0" normalizeH="0" baseline="0" noProof="0" dirty="0">
                <a:ln>
                  <a:noFill/>
                </a:ln>
                <a:solidFill>
                  <a:srgbClr val="424D7B"/>
                </a:solidFill>
                <a:effectLst/>
                <a:uLnTx/>
                <a:uFillTx/>
                <a:latin typeface="Arial"/>
                <a:cs typeface="Arial"/>
                <a:sym typeface="Arial"/>
              </a:rPr>
              <a:t>. </a:t>
            </a:r>
          </a:p>
        </p:txBody>
      </p:sp>
      <p:sp>
        <p:nvSpPr>
          <p:cNvPr id="19" name="Ellipse 18">
            <a:extLst>
              <a:ext uri="{FF2B5EF4-FFF2-40B4-BE49-F238E27FC236}">
                <a16:creationId xmlns:a16="http://schemas.microsoft.com/office/drawing/2014/main" id="{24769854-76EF-824E-207F-51998806808C}"/>
              </a:ext>
            </a:extLst>
          </p:cNvPr>
          <p:cNvSpPr/>
          <p:nvPr/>
        </p:nvSpPr>
        <p:spPr>
          <a:xfrm>
            <a:off x="6070183" y="1920227"/>
            <a:ext cx="1800000" cy="1800000"/>
          </a:xfrm>
          <a:prstGeom prst="ellipse">
            <a:avLst/>
          </a:prstGeom>
          <a:blipFill>
            <a:blip r:embed="rId7"/>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Ellipse 19">
            <a:extLst>
              <a:ext uri="{FF2B5EF4-FFF2-40B4-BE49-F238E27FC236}">
                <a16:creationId xmlns:a16="http://schemas.microsoft.com/office/drawing/2014/main" id="{43FB5729-F08C-2EAA-EB70-BA687216BB2B}"/>
              </a:ext>
            </a:extLst>
          </p:cNvPr>
          <p:cNvSpPr/>
          <p:nvPr/>
        </p:nvSpPr>
        <p:spPr>
          <a:xfrm>
            <a:off x="5063566" y="4200580"/>
            <a:ext cx="1800000" cy="1800000"/>
          </a:xfrm>
          <a:prstGeom prst="ellipse">
            <a:avLst/>
          </a:prstGeom>
          <a:blipFill>
            <a:blip r:embed="rId8"/>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id="{5CD7084B-FE57-2BA9-689E-7D7115D028EA}"/>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6427183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1FC0-99E7-167D-9FE4-06B2C3773C7F}"/>
            </a:ext>
          </a:extLst>
        </p:cNvPr>
        <p:cNvGrpSpPr/>
        <p:nvPr/>
      </p:nvGrpSpPr>
      <p:grpSpPr>
        <a:xfrm>
          <a:off x="0" y="0"/>
          <a:ext cx="0" cy="0"/>
          <a:chOff x="0" y="0"/>
          <a:chExt cx="0" cy="0"/>
        </a:xfrm>
      </p:grpSpPr>
      <p:sp>
        <p:nvSpPr>
          <p:cNvPr id="17" name="Titre 16">
            <a:extLst>
              <a:ext uri="{FF2B5EF4-FFF2-40B4-BE49-F238E27FC236}">
                <a16:creationId xmlns:a16="http://schemas.microsoft.com/office/drawing/2014/main" id="{246A1AAE-6AD7-9EEF-91A8-6E9BCB2B45C3}"/>
              </a:ext>
            </a:extLst>
          </p:cNvPr>
          <p:cNvSpPr>
            <a:spLocks noGrp="1"/>
          </p:cNvSpPr>
          <p:nvPr>
            <p:ph type="title"/>
          </p:nvPr>
        </p:nvSpPr>
        <p:spPr/>
        <p:txBody>
          <a:bodyPr/>
          <a:lstStyle/>
          <a:p>
            <a:r>
              <a:rPr lang="tzm-Arab-MA" sz="2400" b="1" dirty="0">
                <a:latin typeface="Microsoft Uighur" panose="02000000000000000000" pitchFamily="2" charset="-78"/>
                <a:ea typeface="Calibri" panose="020F0502020204030204" pitchFamily="34" charset="0"/>
                <a:cs typeface="Microsoft Uighur" panose="02000000000000000000" pitchFamily="2" charset="-78"/>
              </a:rPr>
              <a:t>ضعوا اللوحة والكراسة في القمطر</a:t>
            </a:r>
            <a:r>
              <a:rPr lang="tzm-Arab-MA" dirty="0"/>
              <a:t>.</a:t>
            </a:r>
            <a:endParaRPr lang="fr-FR" dirty="0"/>
          </a:p>
        </p:txBody>
      </p:sp>
      <p:sp>
        <p:nvSpPr>
          <p:cNvPr id="18" name="Espace réservé de l'élément multimédia 17">
            <a:extLst>
              <a:ext uri="{FF2B5EF4-FFF2-40B4-BE49-F238E27FC236}">
                <a16:creationId xmlns:a16="http://schemas.microsoft.com/office/drawing/2014/main" id="{ACF5CA4A-6667-5C8D-3F4A-B93D415A29DC}"/>
              </a:ext>
            </a:extLst>
          </p:cNvPr>
          <p:cNvSpPr>
            <a:spLocks noGrp="1"/>
          </p:cNvSpPr>
          <p:nvPr>
            <p:ph type="media" sz="quarter" idx="10"/>
          </p:nvPr>
        </p:nvSpPr>
        <p:spPr/>
        <p:txBody>
          <a:bodyPr/>
          <a:lstStyle/>
          <a:p>
            <a:endParaRPr lang="fr-MA"/>
          </a:p>
        </p:txBody>
      </p:sp>
      <p:pic>
        <p:nvPicPr>
          <p:cNvPr id="2" name="Image 1">
            <a:extLst>
              <a:ext uri="{FF2B5EF4-FFF2-40B4-BE49-F238E27FC236}">
                <a16:creationId xmlns:a16="http://schemas.microsoft.com/office/drawing/2014/main" id="{DDC28C19-1F11-F43E-981B-5188A9D351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9"/>
            <a:ext cx="278069" cy="278069"/>
          </a:xfrm>
          <a:prstGeom prst="rect">
            <a:avLst/>
          </a:prstGeom>
          <a:ln>
            <a:noFill/>
          </a:ln>
        </p:spPr>
      </p:pic>
      <p:pic>
        <p:nvPicPr>
          <p:cNvPr id="4" name="Image 3">
            <a:extLst>
              <a:ext uri="{FF2B5EF4-FFF2-40B4-BE49-F238E27FC236}">
                <a16:creationId xmlns:a16="http://schemas.microsoft.com/office/drawing/2014/main" id="{C73B4C74-DE94-9150-0FF1-A5BD1119A42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9"/>
            <a:ext cx="278069" cy="278069"/>
          </a:xfrm>
          <a:prstGeom prst="rect">
            <a:avLst/>
          </a:prstGeom>
          <a:ln>
            <a:noFill/>
          </a:ln>
        </p:spPr>
      </p:pic>
      <p:pic>
        <p:nvPicPr>
          <p:cNvPr id="5" name="Image 4">
            <a:extLst>
              <a:ext uri="{FF2B5EF4-FFF2-40B4-BE49-F238E27FC236}">
                <a16:creationId xmlns:a16="http://schemas.microsoft.com/office/drawing/2014/main" id="{369CB198-F982-92CB-613B-6912D1DE704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785497" y="136739"/>
            <a:ext cx="278069" cy="278069"/>
          </a:xfrm>
          <a:prstGeom prst="rect">
            <a:avLst/>
          </a:prstGeom>
          <a:ln>
            <a:noFill/>
          </a:ln>
        </p:spPr>
      </p:pic>
      <p:pic>
        <p:nvPicPr>
          <p:cNvPr id="6" name="Image 5">
            <a:extLst>
              <a:ext uri="{FF2B5EF4-FFF2-40B4-BE49-F238E27FC236}">
                <a16:creationId xmlns:a16="http://schemas.microsoft.com/office/drawing/2014/main" id="{F3F15A76-F4D0-E6AC-7084-E5222A59B0F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9"/>
            <a:ext cx="278069" cy="278069"/>
          </a:xfrm>
          <a:prstGeom prst="rect">
            <a:avLst/>
          </a:prstGeom>
          <a:ln>
            <a:noFill/>
          </a:ln>
        </p:spPr>
      </p:pic>
      <p:pic>
        <p:nvPicPr>
          <p:cNvPr id="7" name="Image 6">
            <a:extLst>
              <a:ext uri="{FF2B5EF4-FFF2-40B4-BE49-F238E27FC236}">
                <a16:creationId xmlns:a16="http://schemas.microsoft.com/office/drawing/2014/main" id="{9322DD71-6704-337C-A13D-BA64E02FF99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9"/>
            <a:ext cx="278069" cy="278069"/>
          </a:xfrm>
          <a:prstGeom prst="rect">
            <a:avLst/>
          </a:prstGeom>
          <a:ln>
            <a:noFill/>
          </a:ln>
        </p:spPr>
      </p:pic>
      <p:sp>
        <p:nvSpPr>
          <p:cNvPr id="8" name="Rectangle 7">
            <a:extLst>
              <a:ext uri="{FF2B5EF4-FFF2-40B4-BE49-F238E27FC236}">
                <a16:creationId xmlns:a16="http://schemas.microsoft.com/office/drawing/2014/main" id="{2CDE1E06-9559-F9DB-301D-7C66DC08F88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F3998C2C-A8B8-6239-43D4-0898A6E86EEF}"/>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BDDE2CF1-6DA0-88F7-FB71-1308239FD8B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mn-cs"/>
              </a:rPr>
              <a:t>قراءة</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96DC25C7-4143-8A91-31F6-8624898BC81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E05072F8-936D-B3F9-5C2E-327148178314}"/>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إنتاج كتابي</a:t>
            </a:r>
          </a:p>
        </p:txBody>
      </p:sp>
      <p:pic>
        <p:nvPicPr>
          <p:cNvPr id="13" name="rangement">
            <a:hlinkClick r:id="" action="ppaction://media"/>
            <a:extLst>
              <a:ext uri="{FF2B5EF4-FFF2-40B4-BE49-F238E27FC236}">
                <a16:creationId xmlns:a16="http://schemas.microsoft.com/office/drawing/2014/main" id="{F6943489-8CB5-08F8-9C7F-CDB674628BF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2512" y="1903207"/>
            <a:ext cx="7038975" cy="3959225"/>
          </a:xfrm>
          <a:prstGeom prst="rect">
            <a:avLst/>
          </a:prstGeom>
          <a:ln>
            <a:noFill/>
          </a:ln>
          <a:effectLst>
            <a:softEdge rad="112500"/>
          </a:effectLst>
        </p:spPr>
      </p:pic>
      <p:pic>
        <p:nvPicPr>
          <p:cNvPr id="19" name="Espace réservé pour une image  18" descr="Une image contenant illustration, Dessin animé, clipart, dessin humoristique&#10;&#10;Le contenu généré par l’IA peut être incorrect.">
            <a:extLst>
              <a:ext uri="{FF2B5EF4-FFF2-40B4-BE49-F238E27FC236}">
                <a16:creationId xmlns:a16="http://schemas.microsoft.com/office/drawing/2014/main" id="{ED092360-7EDD-8547-A8DA-4604F54822F9}"/>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t="96" b="96"/>
          <a:stretch>
            <a:fillRect/>
          </a:stretch>
        </p:blipFill>
        <p:spPr/>
      </p:pic>
    </p:spTree>
    <p:extLst>
      <p:ext uri="{BB962C8B-B14F-4D97-AF65-F5344CB8AC3E}">
        <p14:creationId xmlns:p14="http://schemas.microsoft.com/office/powerpoint/2010/main" val="1888953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6.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3- قراء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4- إنتاج كتاب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13076</TotalTime>
  <Words>1652</Words>
  <Application>Microsoft Office PowerPoint</Application>
  <PresentationFormat>Affichage à l'écran (4:3)</PresentationFormat>
  <Paragraphs>492</Paragraphs>
  <Slides>71</Slides>
  <Notes>0</Notes>
  <HiddenSlides>0</HiddenSlides>
  <MMClips>13</MMClips>
  <ScaleCrop>false</ScaleCrop>
  <HeadingPairs>
    <vt:vector size="6" baseType="variant">
      <vt:variant>
        <vt:lpstr>Polices utilisées</vt:lpstr>
      </vt:variant>
      <vt:variant>
        <vt:i4>11</vt:i4>
      </vt:variant>
      <vt:variant>
        <vt:lpstr>Thème</vt:lpstr>
      </vt:variant>
      <vt:variant>
        <vt:i4>20</vt:i4>
      </vt:variant>
      <vt:variant>
        <vt:lpstr>Titres des diapositives</vt:lpstr>
      </vt:variant>
      <vt:variant>
        <vt:i4>71</vt:i4>
      </vt:variant>
    </vt:vector>
  </HeadingPairs>
  <TitlesOfParts>
    <vt:vector size="102" baseType="lpstr">
      <vt:lpstr>Dosis ExtraBold</vt:lpstr>
      <vt:lpstr>Microsoft Uighur</vt:lpstr>
      <vt:lpstr>Dosis Medium</vt:lpstr>
      <vt:lpstr>Calibri Light</vt:lpstr>
      <vt:lpstr>Modern Love</vt:lpstr>
      <vt:lpstr>Noto Sans Symbols</vt:lpstr>
      <vt:lpstr>Wingdings</vt:lpstr>
      <vt:lpstr>Dosis</vt:lpstr>
      <vt:lpstr>Calibri</vt:lpstr>
      <vt:lpstr>Arial</vt:lpstr>
      <vt:lpstr>Dosis SemiBold</vt:lpstr>
      <vt:lpstr>Conception personnalisée</vt:lpstr>
      <vt:lpstr>1_Env-Enseignant</vt:lpstr>
      <vt:lpstr>01- نشاط اعتيادي</vt:lpstr>
      <vt:lpstr>02-  استماع وتحدث</vt:lpstr>
      <vt:lpstr>03- قراءة</vt:lpstr>
      <vt:lpstr>04- إنتاج كتابي</vt:lpstr>
      <vt:lpstr>3_Env-Apprenant_Tmplt</vt:lpstr>
      <vt:lpstr>2_Env-Enseignant</vt:lpstr>
      <vt:lpstr>3_04- قراءة/ كتابة</vt:lpstr>
      <vt:lpstr>1_04- قراءة/ كتابة</vt:lpstr>
      <vt:lpstr>3_Env-Enseignant</vt:lpstr>
      <vt:lpstr>3_01- نشاط اعتيادي</vt:lpstr>
      <vt:lpstr>4_04- قراءة/ كتابة</vt:lpstr>
      <vt:lpstr>4_Env-Enseignant</vt:lpstr>
      <vt:lpstr>2_Thème Office</vt:lpstr>
      <vt:lpstr>7_Env-Enseignant</vt:lpstr>
      <vt:lpstr>5_04- قراءة/ كتابة</vt:lpstr>
      <vt:lpstr>04- قراءة/ كتابة</vt:lpstr>
      <vt:lpstr>5_Env-Enseignant</vt:lpstr>
      <vt:lpstr>1_02-  استماع وتحدث</vt:lpstr>
      <vt:lpstr>Présentation PowerPoint</vt:lpstr>
      <vt:lpstr>Présentation PowerPoint</vt:lpstr>
      <vt:lpstr>تنظيم حصص الأسبوع</vt:lpstr>
      <vt:lpstr>هيكلة حصة اليوم</vt:lpstr>
      <vt:lpstr>عند نهاية الحصة</vt:lpstr>
      <vt:lpstr>افتتاح الحصة</vt:lpstr>
      <vt:lpstr>Présentation PowerPoint</vt:lpstr>
      <vt:lpstr>قبل أن نبدأ الحصة نتذكر شروط الحصول على نجمة التميز. </vt:lpstr>
      <vt:lpstr>ضعوا اللوحة والكراسة في القمطر.</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 </vt:lpstr>
      <vt:lpstr>من يقرأ؟</vt:lpstr>
      <vt:lpstr>من يقرأ؟</vt:lpstr>
      <vt:lpstr>استماع وتحدث</vt:lpstr>
      <vt:lpstr>ما هو عنوان حكاية "هذا الأسبوع؟</vt:lpstr>
      <vt:lpstr>سنعيد الاستماع للحكاية بعدها سأطرح عليكم أسئلة. أنصتوا جيدا.</vt:lpstr>
      <vt:lpstr>تشغيل الفيديو</vt:lpstr>
      <vt:lpstr> خذوا الألواح. </vt:lpstr>
      <vt:lpstr>اكتبوا رقم  الشخصية التي لم تذكر في الحكاية</vt:lpstr>
      <vt:lpstr>الجواب الصحيح هو: 3</vt:lpstr>
      <vt:lpstr>أين عرضت المعلمة رسومات ريما؟ سأقرأ الاقتراحات بعدها اكتبوا رقم الجواب الصحيح.</vt:lpstr>
      <vt:lpstr>الجواب الصحيح هو: 2</vt:lpstr>
      <vt:lpstr>ماذا رسم الطفل؟ يجيب الأطفال شفهيا.</vt:lpstr>
      <vt:lpstr>رسم الطفل خطوطا. من يردد الجملة؟</vt:lpstr>
      <vt:lpstr>خذوا الكراسة الصفحة 40 سنرتب مشاهد الحكاية</vt:lpstr>
      <vt:lpstr>هذا  المشهد يمثل بداية الحكاية، أكتب رقم واحد. من يذكرنا بما حدث في البداية؟ </vt:lpstr>
      <vt:lpstr>على كراساتكم، أتمموا ترتيب مشاهد الحكاية </vt:lpstr>
      <vt:lpstr>صححوا</vt:lpstr>
      <vt:lpstr>Présentation PowerPoint</vt:lpstr>
      <vt:lpstr>قفوا، سنردد أنشودة.</vt:lpstr>
      <vt:lpstr>قراءة</vt:lpstr>
      <vt:lpstr>تعلمنا كيف نقرأ مقاطع وكلمات تتضمن حرفي الباء والسين، اليوم سنراجع ما تعلمناه. </vt:lpstr>
      <vt:lpstr>قبل ذلك، خذوا الألواح سأملي عليك بعض المقاطع. يملي الأستاذ على المتعلمين المقاطع التالية: بَـ – با - سٌ</vt:lpstr>
      <vt:lpstr>من يقرأ؟    (خاص بمن لم يتوفقوا في رائز الإملاء)</vt:lpstr>
      <vt:lpstr>من يقرأ؟    (خاص بمن لم يتوفقوا في رائز الإملاء)</vt:lpstr>
      <vt:lpstr>من يقرأ؟    (خاص بمن لم يتوفقوا في رائز الإملاء)</vt:lpstr>
      <vt:lpstr>من يقرأ؟    (خاص بمن لم يتوفقوا في رائز الإملاء)</vt:lpstr>
      <vt:lpstr>أنا أقرأ. </vt:lpstr>
      <vt:lpstr>من يقرأ؟ (خاص بكل المتعلمين)</vt:lpstr>
      <vt:lpstr>أنا أقرأ.</vt:lpstr>
      <vt:lpstr>من يقرأ؟ سأعين 3 متعلمين، كل واحد يقرأ سطرا.</vt:lpstr>
      <vt:lpstr>أنا أقرأ وأنتم ترددون بعدي.</vt:lpstr>
      <vt:lpstr>من يقرأ؟ سأعين 3 متعلمين للقراءة.</vt:lpstr>
      <vt:lpstr>خذوا الكراسة الصفحة 41.</vt:lpstr>
      <vt:lpstr>Présentation PowerPoint</vt:lpstr>
      <vt:lpstr>Présentation PowerPoint</vt:lpstr>
      <vt:lpstr> وقت النجمة الآن. الفائز بنجمة المشاركة بهدوء هو (هي) صديقكم (صديقتكم).......... صفقوا له (لها).</vt:lpstr>
      <vt:lpstr>قفوا، سنردد أنشودة الحروف. </vt:lpstr>
      <vt:lpstr>إنتاج كتابي</vt:lpstr>
      <vt:lpstr>سنتعلم الآن كيف نصف صورة بكتابة الكلمة الناقصة في الجملة. سأبدأ أنا أولا. انتبهوا.</vt:lpstr>
      <vt:lpstr>أقرأ هذا - ربابٍ، وعلى الصورة أرى دَبْدوباً. أقول: هذا دَبْدوبُ رَبابٍ. </vt:lpstr>
      <vt:lpstr>في كلمة دَبدوبُ أسمع ثلاثة مقاطع:  دَبْـ   - دو - بُ</vt:lpstr>
      <vt:lpstr>سأكتب الآن الكلمة وأنا أتذكر مقاطعها.</vt:lpstr>
      <vt:lpstr>أقرأ الجملة كاملة لأتأكد أنها صحيحة: هذا دبدوبُ رَبابٍ</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وقت النجمة الآن. الفائز بنجمة المشاركة بهدوء هو (هي) صديقكم (صديقتكم).......... صفقوا له (لها).</vt:lpstr>
      <vt:lpstr> هل تتذكرون قانون النجمات؟ من جمع أكبر قدر من النجمات سيكون بطل هذا الأسبوع.  بطل الأسبوع هو: ....</vt:lpstr>
      <vt:lpstr>اختــتام الحــصة</vt:lpstr>
      <vt:lpstr>تعلمنا اليوم كيف نقرأ كلمات وجملا تتضمن الحروف المقدمة. من يقرأ الكلمة التالية؟</vt:lpstr>
      <vt:lpstr>تعلمنا أيضا كيف نكمل جملة بالكلمة التي تصف ما يوجد في الصورة. ما هي الجمل التي كتبناها؟</vt:lpstr>
      <vt:lpstr>في البيت أعيدوا قراءة المقاطع و الكلمات والجمل على الصفحة 41.</vt:lpstr>
      <vt:lpstr>إلى الحصة القادمة</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99</cp:revision>
  <dcterms:created xsi:type="dcterms:W3CDTF">2023-09-20T21:35:22Z</dcterms:created>
  <dcterms:modified xsi:type="dcterms:W3CDTF">2025-11-16T16:26:48Z</dcterms:modified>
</cp:coreProperties>
</file>