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theme/theme10.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7.xml" ContentType="application/vnd.openxmlformats-officedocument.theme+xml"/>
  <Override PartName="/ppt/slideLayouts/slideLayout303.xml" ContentType="application/vnd.openxmlformats-officedocument.presentationml.slideLayout+xml"/>
  <Override PartName="/ppt/theme/theme1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660" r:id="rId2"/>
    <p:sldMasterId id="2147483683" r:id="rId3"/>
    <p:sldMasterId id="2147483700" r:id="rId4"/>
    <p:sldMasterId id="2147483718" r:id="rId5"/>
    <p:sldMasterId id="2147483741" r:id="rId6"/>
    <p:sldMasterId id="2147483792" r:id="rId7"/>
    <p:sldMasterId id="2147483806" r:id="rId8"/>
    <p:sldMasterId id="2147483830" r:id="rId9"/>
    <p:sldMasterId id="2147483860" r:id="rId10"/>
    <p:sldMasterId id="2147483863" r:id="rId11"/>
    <p:sldMasterId id="2147483886" r:id="rId12"/>
    <p:sldMasterId id="2147483903" r:id="rId13"/>
    <p:sldMasterId id="2147483909" r:id="rId14"/>
    <p:sldMasterId id="2147483924" r:id="rId15"/>
    <p:sldMasterId id="2147483953" r:id="rId16"/>
    <p:sldMasterId id="2147483980" r:id="rId17"/>
    <p:sldMasterId id="2147484006" r:id="rId18"/>
    <p:sldMasterId id="2147484008" r:id="rId19"/>
  </p:sldMasterIdLst>
  <p:notesMasterIdLst>
    <p:notesMasterId r:id="rId116"/>
  </p:notesMasterIdLst>
  <p:sldIdLst>
    <p:sldId id="2147482705" r:id="rId20"/>
    <p:sldId id="2147482558" r:id="rId21"/>
    <p:sldId id="2147482452" r:id="rId22"/>
    <p:sldId id="2147482559" r:id="rId23"/>
    <p:sldId id="2147482560" r:id="rId24"/>
    <p:sldId id="2147482691" r:id="rId25"/>
    <p:sldId id="261" r:id="rId26"/>
    <p:sldId id="263" r:id="rId27"/>
    <p:sldId id="264" r:id="rId28"/>
    <p:sldId id="2147482718" r:id="rId29"/>
    <p:sldId id="2147482412" r:id="rId30"/>
    <p:sldId id="266" r:id="rId31"/>
    <p:sldId id="273" r:id="rId32"/>
    <p:sldId id="275" r:id="rId33"/>
    <p:sldId id="2147482692" r:id="rId34"/>
    <p:sldId id="278" r:id="rId35"/>
    <p:sldId id="281" r:id="rId36"/>
    <p:sldId id="282" r:id="rId37"/>
    <p:sldId id="283" r:id="rId38"/>
    <p:sldId id="284" r:id="rId39"/>
    <p:sldId id="288" r:id="rId40"/>
    <p:sldId id="289" r:id="rId41"/>
    <p:sldId id="2147482730" r:id="rId42"/>
    <p:sldId id="2147482486" r:id="rId43"/>
    <p:sldId id="292" r:id="rId44"/>
    <p:sldId id="293" r:id="rId45"/>
    <p:sldId id="291" r:id="rId46"/>
    <p:sldId id="2147482474" r:id="rId47"/>
    <p:sldId id="2147482699" r:id="rId48"/>
    <p:sldId id="2147482695" r:id="rId49"/>
    <p:sldId id="2147482523" r:id="rId50"/>
    <p:sldId id="2147482475" r:id="rId51"/>
    <p:sldId id="2147482700" r:id="rId52"/>
    <p:sldId id="300" r:id="rId53"/>
    <p:sldId id="304" r:id="rId54"/>
    <p:sldId id="307" r:id="rId55"/>
    <p:sldId id="306" r:id="rId56"/>
    <p:sldId id="2147482488" r:id="rId57"/>
    <p:sldId id="2147482720" r:id="rId58"/>
    <p:sldId id="325" r:id="rId59"/>
    <p:sldId id="326" r:id="rId60"/>
    <p:sldId id="2147482701" r:id="rId61"/>
    <p:sldId id="329" r:id="rId62"/>
    <p:sldId id="332" r:id="rId63"/>
    <p:sldId id="338" r:id="rId64"/>
    <p:sldId id="339" r:id="rId65"/>
    <p:sldId id="343" r:id="rId66"/>
    <p:sldId id="344" r:id="rId67"/>
    <p:sldId id="345" r:id="rId68"/>
    <p:sldId id="346" r:id="rId69"/>
    <p:sldId id="351" r:id="rId70"/>
    <p:sldId id="352" r:id="rId71"/>
    <p:sldId id="357" r:id="rId72"/>
    <p:sldId id="330" r:id="rId73"/>
    <p:sldId id="331" r:id="rId74"/>
    <p:sldId id="2147482483" r:id="rId75"/>
    <p:sldId id="2147482484" r:id="rId76"/>
    <p:sldId id="2147482494" r:id="rId77"/>
    <p:sldId id="2147482495" r:id="rId78"/>
    <p:sldId id="362" r:id="rId79"/>
    <p:sldId id="2147482556" r:id="rId80"/>
    <p:sldId id="2147482467" r:id="rId81"/>
    <p:sldId id="2147482468" r:id="rId82"/>
    <p:sldId id="2147482702" r:id="rId83"/>
    <p:sldId id="2147482466" r:id="rId84"/>
    <p:sldId id="2147482470" r:id="rId85"/>
    <p:sldId id="2147482703" r:id="rId86"/>
    <p:sldId id="2147482552" r:id="rId87"/>
    <p:sldId id="2147482553" r:id="rId88"/>
    <p:sldId id="2147482704" r:id="rId89"/>
    <p:sldId id="2147482509" r:id="rId90"/>
    <p:sldId id="2147482514" r:id="rId91"/>
    <p:sldId id="2147482516" r:id="rId92"/>
    <p:sldId id="2147482515" r:id="rId93"/>
    <p:sldId id="2147482721" r:id="rId94"/>
    <p:sldId id="2147482518" r:id="rId95"/>
    <p:sldId id="2147482722" r:id="rId96"/>
    <p:sldId id="2147482724" r:id="rId97"/>
    <p:sldId id="2147482727" r:id="rId98"/>
    <p:sldId id="2147482725" r:id="rId99"/>
    <p:sldId id="2147482726" r:id="rId100"/>
    <p:sldId id="2147482520" r:id="rId101"/>
    <p:sldId id="2147482728" r:id="rId102"/>
    <p:sldId id="366" r:id="rId103"/>
    <p:sldId id="2147482477" r:id="rId104"/>
    <p:sldId id="2147482485" r:id="rId105"/>
    <p:sldId id="375" r:id="rId106"/>
    <p:sldId id="2147482642" r:id="rId107"/>
    <p:sldId id="376" r:id="rId108"/>
    <p:sldId id="2147482694" r:id="rId109"/>
    <p:sldId id="378" r:id="rId110"/>
    <p:sldId id="2147482729" r:id="rId111"/>
    <p:sldId id="381" r:id="rId112"/>
    <p:sldId id="2147482555" r:id="rId113"/>
    <p:sldId id="2147482631" r:id="rId114"/>
    <p:sldId id="2147482625" r:id="rId115"/>
  </p:sldIdLst>
  <p:sldSz cx="9144000" cy="6858000" type="screen4x3"/>
  <p:notesSz cx="6858000" cy="9144000"/>
  <p:embeddedFontLst>
    <p:embeddedFont>
      <p:font typeface="Dosis" pitchFamily="2" charset="0"/>
      <p:regular r:id="rId117"/>
      <p:bold r:id="rId118"/>
    </p:embeddedFont>
    <p:embeddedFont>
      <p:font typeface="Dosis ExtraBold" pitchFamily="2" charset="0"/>
      <p:bold r:id="rId119"/>
    </p:embeddedFont>
    <p:embeddedFont>
      <p:font typeface="Dosis Medium" pitchFamily="2" charset="0"/>
      <p:regular r:id="rId120"/>
      <p:bold r:id="rId121"/>
    </p:embeddedFont>
    <p:embeddedFont>
      <p:font typeface="Dosis SemiBold" pitchFamily="2" charset="0"/>
      <p:regular r:id="rId122"/>
      <p:bold r:id="rId123"/>
    </p:embeddedFont>
    <p:embeddedFont>
      <p:font typeface="Helvetica" panose="020B0604020202020204" pitchFamily="34" charset="0"/>
      <p:regular r:id="rId124"/>
      <p:bold r:id="rId125"/>
      <p:italic r:id="rId126"/>
      <p:boldItalic r:id="rId127"/>
    </p:embeddedFont>
    <p:embeddedFont>
      <p:font typeface="Microsoft Uighur" panose="02000000000000000000" pitchFamily="2" charset="-78"/>
      <p:regular r:id="rId128"/>
      <p:bold r:id="rId129"/>
    </p:embeddedFont>
    <p:embeddedFont>
      <p:font typeface="Modern Love" panose="04090805081005020601" pitchFamily="82" charset="0"/>
      <p:regular r:id="rId130"/>
    </p:embeddedFont>
    <p:embeddedFont>
      <p:font typeface="Noto Sans Symbols" panose="020B0604020202020204" charset="0"/>
      <p:regular r:id="rId131"/>
      <p:bold r:id="rId132"/>
    </p:embeddedFont>
    <p:embeddedFont>
      <p:font typeface="Traditional Arabic" panose="02020603050405020304" pitchFamily="18" charset="-78"/>
      <p:regular r:id="rId133"/>
      <p:bold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352" userDrawn="1">
          <p15:clr>
            <a:srgbClr val="A4A3A4"/>
          </p15:clr>
        </p15:guide>
        <p15:guide id="3" pos="4536" userDrawn="1">
          <p15:clr>
            <a:srgbClr val="A4A3A4"/>
          </p15:clr>
        </p15:guide>
        <p15:guide id="4" pos="4649" userDrawn="1">
          <p15:clr>
            <a:srgbClr val="A4A3A4"/>
          </p15:clr>
        </p15:guide>
        <p15:guide id="5" pos="2699" userDrawn="1">
          <p15:clr>
            <a:srgbClr val="A4A3A4"/>
          </p15:clr>
        </p15:guide>
        <p15:guide id="6" pos="930" userDrawn="1">
          <p15:clr>
            <a:srgbClr val="A4A3A4"/>
          </p15:clr>
        </p15:guide>
        <p15:guide id="7" orient="horz" pos="3543" userDrawn="1">
          <p15:clr>
            <a:srgbClr val="A4A3A4"/>
          </p15:clr>
        </p15:guide>
        <p15:guide id="8" orient="horz" pos="4320" userDrawn="1">
          <p15:clr>
            <a:srgbClr val="A4A3A4"/>
          </p15:clr>
        </p15:guide>
        <p15:guide id="9" pos="3946" userDrawn="1">
          <p15:clr>
            <a:srgbClr val="A4A3A4"/>
          </p15:clr>
        </p15:guide>
        <p15:guide id="10" pos="4740" userDrawn="1">
          <p15:clr>
            <a:srgbClr val="A4A3A4"/>
          </p15:clr>
        </p15:guide>
        <p15:guide id="11" orient="horz" pos="4292" userDrawn="1">
          <p15:clr>
            <a:srgbClr val="A4A3A4"/>
          </p15:clr>
        </p15:guide>
        <p15:guide id="12" pos="5057" userDrawn="1">
          <p15:clr>
            <a:srgbClr val="A4A3A4"/>
          </p15:clr>
        </p15:guide>
        <p15:guide id="13" pos="5239" userDrawn="1">
          <p15:clr>
            <a:srgbClr val="A4A3A4"/>
          </p15:clr>
        </p15:guide>
        <p15:guide id="14" orient="horz" pos="709" userDrawn="1">
          <p15:clr>
            <a:srgbClr val="A4A3A4"/>
          </p15:clr>
        </p15:guide>
        <p15:guide id="15" orient="horz" pos="4201" userDrawn="1">
          <p15:clr>
            <a:srgbClr val="A4A3A4"/>
          </p15:clr>
        </p15:guide>
        <p15:guide id="18" pos="1837" userDrawn="1">
          <p15:clr>
            <a:srgbClr val="A4A3A4"/>
          </p15:clr>
        </p15:guide>
        <p15:guide id="19" orient="horz" pos="1412"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9"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424D7B"/>
    <a:srgbClr val="ECF8FB"/>
    <a:srgbClr val="A1A6BC"/>
    <a:srgbClr val="16AB98"/>
    <a:srgbClr val="00ACA4"/>
    <a:srgbClr val="00A89F"/>
    <a:srgbClr val="5BCAC5"/>
    <a:srgbClr val="00A9A1"/>
    <a:srgbClr val="424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3" autoAdjust="0"/>
    <p:restoredTop sz="94650" autoAdjust="0"/>
  </p:normalViewPr>
  <p:slideViewPr>
    <p:cSldViewPr snapToGrid="0">
      <p:cViewPr varScale="1">
        <p:scale>
          <a:sx n="71" d="100"/>
          <a:sy n="71" d="100"/>
        </p:scale>
        <p:origin x="1088" y="28"/>
      </p:cViewPr>
      <p:guideLst>
        <p:guide pos="5352"/>
        <p:guide pos="4536"/>
        <p:guide pos="4649"/>
        <p:guide pos="2699"/>
        <p:guide pos="930"/>
        <p:guide orient="horz" pos="3543"/>
        <p:guide orient="horz" pos="4320"/>
        <p:guide pos="3946"/>
        <p:guide pos="4740"/>
        <p:guide orient="horz" pos="4292"/>
        <p:guide pos="5057"/>
        <p:guide pos="5239"/>
        <p:guide orient="horz" pos="709"/>
        <p:guide orient="horz" pos="4201"/>
        <p:guide pos="1837"/>
        <p:guide orient="horz" pos="1412"/>
      </p:guideLst>
    </p:cSldViewPr>
  </p:slideViewPr>
  <p:outlineViewPr>
    <p:cViewPr>
      <p:scale>
        <a:sx n="33" d="100"/>
        <a:sy n="33" d="100"/>
      </p:scale>
      <p:origin x="0" y="-7723"/>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font" Target="fonts/font7.fntdata"/><Relationship Id="rId128" Type="http://schemas.openxmlformats.org/officeDocument/2006/relationships/font" Target="fonts/font12.fntdata"/><Relationship Id="rId149" Type="http://customschemas.google.com/relationships/presentationmetadata" Target="metadata"/><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font" Target="fonts/font2.fntdata"/><Relationship Id="rId134" Type="http://schemas.openxmlformats.org/officeDocument/2006/relationships/font" Target="fonts/font18.fntdata"/><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font" Target="fonts/font3.fntdata"/><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font" Target="fonts/font14.fntdata"/><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font" Target="fonts/font15.fntdata"/><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font" Target="fonts/font16.fntdata"/><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07" name="Google Shape;160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15" name="Google Shape;161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53" name="Google Shape;165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70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61" name="Google Shape;166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3393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a:extLst>
            <a:ext uri="{FF2B5EF4-FFF2-40B4-BE49-F238E27FC236}">
              <a16:creationId xmlns:a16="http://schemas.microsoft.com/office/drawing/2014/main" id="{3FFC3B23-803F-974E-5EE1-1E3DE668B3AF}"/>
            </a:ext>
          </a:extLst>
        </p:cNvPr>
        <p:cNvGrpSpPr/>
        <p:nvPr/>
      </p:nvGrpSpPr>
      <p:grpSpPr>
        <a:xfrm>
          <a:off x="0" y="0"/>
          <a:ext cx="0" cy="0"/>
          <a:chOff x="0" y="0"/>
          <a:chExt cx="0" cy="0"/>
        </a:xfrm>
      </p:grpSpPr>
      <p:sp>
        <p:nvSpPr>
          <p:cNvPr id="1614" name="Google Shape;1614;p29:notes">
            <a:extLst>
              <a:ext uri="{FF2B5EF4-FFF2-40B4-BE49-F238E27FC236}">
                <a16:creationId xmlns:a16="http://schemas.microsoft.com/office/drawing/2014/main" id="{8066D4A5-E8D5-DC6F-1C29-EA144887E7F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15" name="Google Shape;1615;p29:notes">
            <a:extLst>
              <a:ext uri="{FF2B5EF4-FFF2-40B4-BE49-F238E27FC236}">
                <a16:creationId xmlns:a16="http://schemas.microsoft.com/office/drawing/2014/main" id="{DAAA515E-D308-8935-D0BE-E049A9C98EA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4256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a:extLst>
            <a:ext uri="{FF2B5EF4-FFF2-40B4-BE49-F238E27FC236}">
              <a16:creationId xmlns:a16="http://schemas.microsoft.com/office/drawing/2014/main" id="{51A3FFC1-785B-6AE7-B044-9EAB503573F9}"/>
            </a:ext>
          </a:extLst>
        </p:cNvPr>
        <p:cNvGrpSpPr/>
        <p:nvPr/>
      </p:nvGrpSpPr>
      <p:grpSpPr>
        <a:xfrm>
          <a:off x="0" y="0"/>
          <a:ext cx="0" cy="0"/>
          <a:chOff x="0" y="0"/>
          <a:chExt cx="0" cy="0"/>
        </a:xfrm>
      </p:grpSpPr>
      <p:sp>
        <p:nvSpPr>
          <p:cNvPr id="1582" name="Google Shape;1582;p25:notes">
            <a:extLst>
              <a:ext uri="{FF2B5EF4-FFF2-40B4-BE49-F238E27FC236}">
                <a16:creationId xmlns:a16="http://schemas.microsoft.com/office/drawing/2014/main" id="{6B717427-8751-DF08-6966-E9C8B9D832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83" name="Google Shape;1583;p25:notes">
            <a:extLst>
              <a:ext uri="{FF2B5EF4-FFF2-40B4-BE49-F238E27FC236}">
                <a16:creationId xmlns:a16="http://schemas.microsoft.com/office/drawing/2014/main" id="{5DE95979-447E-4DAA-B0A5-B43A59FC24E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832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85" name="Google Shape;168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93" name="Google Shape;169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77" name="Google Shape;167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3721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a:extLst>
            <a:ext uri="{FF2B5EF4-FFF2-40B4-BE49-F238E27FC236}">
              <a16:creationId xmlns:a16="http://schemas.microsoft.com/office/drawing/2014/main" id="{1FE80770-03BC-8D57-74A1-D3CB94F3C9A9}"/>
            </a:ext>
          </a:extLst>
        </p:cNvPr>
        <p:cNvGrpSpPr/>
        <p:nvPr/>
      </p:nvGrpSpPr>
      <p:grpSpPr>
        <a:xfrm>
          <a:off x="0" y="0"/>
          <a:ext cx="0" cy="0"/>
          <a:chOff x="0" y="0"/>
          <a:chExt cx="0" cy="0"/>
        </a:xfrm>
      </p:grpSpPr>
      <p:sp>
        <p:nvSpPr>
          <p:cNvPr id="1700" name="Google Shape;1700;p39:notes">
            <a:extLst>
              <a:ext uri="{FF2B5EF4-FFF2-40B4-BE49-F238E27FC236}">
                <a16:creationId xmlns:a16="http://schemas.microsoft.com/office/drawing/2014/main" id="{709246ED-2D08-CAA5-CEAE-65094868F6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01" name="Google Shape;1701;p39:notes">
            <a:extLst>
              <a:ext uri="{FF2B5EF4-FFF2-40B4-BE49-F238E27FC236}">
                <a16:creationId xmlns:a16="http://schemas.microsoft.com/office/drawing/2014/main" id="{B94222F4-C335-C54C-5F22-F8B7EB7F61D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0748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C8BC233-AE1F-E868-C18E-1E6370176F06}"/>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DFAF2A1-A672-60A6-EAD8-B39CC8C01E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867F96C-9B66-8F0B-35F8-7181CAE584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819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a:extLst>
            <a:ext uri="{FF2B5EF4-FFF2-40B4-BE49-F238E27FC236}">
              <a16:creationId xmlns:a16="http://schemas.microsoft.com/office/drawing/2014/main" id="{4B07F961-30AE-1F09-4569-A931E4BFCC5D}"/>
            </a:ext>
          </a:extLst>
        </p:cNvPr>
        <p:cNvGrpSpPr/>
        <p:nvPr/>
      </p:nvGrpSpPr>
      <p:grpSpPr>
        <a:xfrm>
          <a:off x="0" y="0"/>
          <a:ext cx="0" cy="0"/>
          <a:chOff x="0" y="0"/>
          <a:chExt cx="0" cy="0"/>
        </a:xfrm>
      </p:grpSpPr>
      <p:sp>
        <p:nvSpPr>
          <p:cNvPr id="1736" name="Google Shape;1736;p43:notes">
            <a:extLst>
              <a:ext uri="{FF2B5EF4-FFF2-40B4-BE49-F238E27FC236}">
                <a16:creationId xmlns:a16="http://schemas.microsoft.com/office/drawing/2014/main" id="{FB7AAC15-CE8B-34BA-5B10-AEDE97E739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a:extLst>
              <a:ext uri="{FF2B5EF4-FFF2-40B4-BE49-F238E27FC236}">
                <a16:creationId xmlns:a16="http://schemas.microsoft.com/office/drawing/2014/main" id="{CA28FCE2-188D-D120-F293-B3019FC2227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873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64" name="Google Shape;1864;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56" name="Google Shape;185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665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a:extLst>
            <a:ext uri="{FF2B5EF4-FFF2-40B4-BE49-F238E27FC236}">
              <a16:creationId xmlns:a16="http://schemas.microsoft.com/office/drawing/2014/main" id="{3C5EEBE2-C94B-41FA-8DFF-888A1E6849E5}"/>
            </a:ext>
          </a:extLst>
        </p:cNvPr>
        <p:cNvGrpSpPr/>
        <p:nvPr/>
      </p:nvGrpSpPr>
      <p:grpSpPr>
        <a:xfrm>
          <a:off x="0" y="0"/>
          <a:ext cx="0" cy="0"/>
          <a:chOff x="0" y="0"/>
          <a:chExt cx="0" cy="0"/>
        </a:xfrm>
      </p:grpSpPr>
      <p:sp>
        <p:nvSpPr>
          <p:cNvPr id="1855" name="Google Shape;1855;p51:notes">
            <a:extLst>
              <a:ext uri="{FF2B5EF4-FFF2-40B4-BE49-F238E27FC236}">
                <a16:creationId xmlns:a16="http://schemas.microsoft.com/office/drawing/2014/main" id="{B7560CCB-7854-A216-C152-B4ADC671603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56" name="Google Shape;1856;p51:notes">
            <a:extLst>
              <a:ext uri="{FF2B5EF4-FFF2-40B4-BE49-F238E27FC236}">
                <a16:creationId xmlns:a16="http://schemas.microsoft.com/office/drawing/2014/main" id="{4881D619-ED62-0F98-A163-6423CA8F131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28472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a:extLst>
            <a:ext uri="{FF2B5EF4-FFF2-40B4-BE49-F238E27FC236}">
              <a16:creationId xmlns:a16="http://schemas.microsoft.com/office/drawing/2014/main" id="{6BDE44E5-F13E-C295-33C9-848F5054443A}"/>
            </a:ext>
          </a:extLst>
        </p:cNvPr>
        <p:cNvGrpSpPr/>
        <p:nvPr/>
      </p:nvGrpSpPr>
      <p:grpSpPr>
        <a:xfrm>
          <a:off x="0" y="0"/>
          <a:ext cx="0" cy="0"/>
          <a:chOff x="0" y="0"/>
          <a:chExt cx="0" cy="0"/>
        </a:xfrm>
      </p:grpSpPr>
      <p:sp>
        <p:nvSpPr>
          <p:cNvPr id="1863" name="Google Shape;1863;p52:notes">
            <a:extLst>
              <a:ext uri="{FF2B5EF4-FFF2-40B4-BE49-F238E27FC236}">
                <a16:creationId xmlns:a16="http://schemas.microsoft.com/office/drawing/2014/main" id="{01F4DE20-7165-E746-4321-719BE8EAB29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64" name="Google Shape;1864;p52:notes">
            <a:extLst>
              <a:ext uri="{FF2B5EF4-FFF2-40B4-BE49-F238E27FC236}">
                <a16:creationId xmlns:a16="http://schemas.microsoft.com/office/drawing/2014/main" id="{66247EAB-E4C8-5F6D-B397-810A0F8E934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97435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31" name="Google Shape;2131;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85" name="Google Shape;2185;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93" name="Google Shape;2193;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27" name="Google Shape;2227;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35" name="Google Shape;2235;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44" name="Google Shape;2244;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53" name="Google Shape;2253;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09" name="Google Shape;140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96" name="Google Shape;2296;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05" name="Google Shape;2305;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49" name="Google Shape;2349;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16" name="Google Shape;2116;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23" name="Google Shape;2123;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a16="http://schemas.microsoft.com/office/drawing/2014/main" id="{EE56C4B4-F128-398A-7581-F1815941DF1C}"/>
            </a:ext>
          </a:extLst>
        </p:cNvPr>
        <p:cNvGrpSpPr/>
        <p:nvPr/>
      </p:nvGrpSpPr>
      <p:grpSpPr>
        <a:xfrm>
          <a:off x="0" y="0"/>
          <a:ext cx="0" cy="0"/>
          <a:chOff x="0" y="0"/>
          <a:chExt cx="0" cy="0"/>
        </a:xfrm>
      </p:grpSpPr>
      <p:sp>
        <p:nvSpPr>
          <p:cNvPr id="2400" name="Google Shape;2400;p107:notes">
            <a:extLst>
              <a:ext uri="{FF2B5EF4-FFF2-40B4-BE49-F238E27FC236}">
                <a16:creationId xmlns:a16="http://schemas.microsoft.com/office/drawing/2014/main" id="{03E0AD6F-9F7C-7D5D-AC56-8BC5CD1493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a16="http://schemas.microsoft.com/office/drawing/2014/main" id="{7A08858E-683D-9C5A-9F35-83352BA0DBD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90152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a16="http://schemas.microsoft.com/office/drawing/2014/main" id="{143F7962-2AB7-F587-F512-8D2A3472154D}"/>
            </a:ext>
          </a:extLst>
        </p:cNvPr>
        <p:cNvGrpSpPr/>
        <p:nvPr/>
      </p:nvGrpSpPr>
      <p:grpSpPr>
        <a:xfrm>
          <a:off x="0" y="0"/>
          <a:ext cx="0" cy="0"/>
          <a:chOff x="0" y="0"/>
          <a:chExt cx="0" cy="0"/>
        </a:xfrm>
      </p:grpSpPr>
      <p:sp>
        <p:nvSpPr>
          <p:cNvPr id="2400" name="Google Shape;2400;p107:notes">
            <a:extLst>
              <a:ext uri="{FF2B5EF4-FFF2-40B4-BE49-F238E27FC236}">
                <a16:creationId xmlns:a16="http://schemas.microsoft.com/office/drawing/2014/main" id="{3347D3FD-EF99-6D7C-D72A-60E1E61F50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a16="http://schemas.microsoft.com/office/drawing/2014/main" id="{75919FF0-0838-C42B-F13A-878399B5227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8267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a16="http://schemas.microsoft.com/office/drawing/2014/main" id="{CF2A556A-0D49-32F9-C45D-3E711E8D2BCC}"/>
            </a:ext>
          </a:extLst>
        </p:cNvPr>
        <p:cNvGrpSpPr/>
        <p:nvPr/>
      </p:nvGrpSpPr>
      <p:grpSpPr>
        <a:xfrm>
          <a:off x="0" y="0"/>
          <a:ext cx="0" cy="0"/>
          <a:chOff x="0" y="0"/>
          <a:chExt cx="0" cy="0"/>
        </a:xfrm>
      </p:grpSpPr>
      <p:sp>
        <p:nvSpPr>
          <p:cNvPr id="2400" name="Google Shape;2400;p107:notes">
            <a:extLst>
              <a:ext uri="{FF2B5EF4-FFF2-40B4-BE49-F238E27FC236}">
                <a16:creationId xmlns:a16="http://schemas.microsoft.com/office/drawing/2014/main" id="{3EB569B3-3F84-5BA8-47D0-100F7BECC6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a16="http://schemas.microsoft.com/office/drawing/2014/main" id="{057C7F28-A9DD-F6FC-2712-98C87AB9E1F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80753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64" name="Google Shape;146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3035AD69-39D0-64B3-9AF4-CA19C2EE16C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2E8806B9-2114-2AB2-5386-1BFF1206B22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E8C35DCF-09D4-69FB-47FD-8265C34D22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31832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2F70F519-FC45-F51D-ED75-4954086C686A}"/>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5DD470D5-F6A7-39F6-AAE6-273654DC02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19B90CA8-9B95-379C-BA41-6B176616C44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66580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66" name="Google Shape;2466;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62032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a:extLst>
            <a:ext uri="{FF2B5EF4-FFF2-40B4-BE49-F238E27FC236}">
              <a16:creationId xmlns:a16="http://schemas.microsoft.com/office/drawing/2014/main" id="{A86508C0-F736-9EB0-072C-CBD45D1D3E69}"/>
            </a:ext>
          </a:extLst>
        </p:cNvPr>
        <p:cNvGrpSpPr/>
        <p:nvPr/>
      </p:nvGrpSpPr>
      <p:grpSpPr>
        <a:xfrm>
          <a:off x="0" y="0"/>
          <a:ext cx="0" cy="0"/>
          <a:chOff x="0" y="0"/>
          <a:chExt cx="0" cy="0"/>
        </a:xfrm>
      </p:grpSpPr>
      <p:sp>
        <p:nvSpPr>
          <p:cNvPr id="2465" name="Google Shape;2465;p115:notes">
            <a:extLst>
              <a:ext uri="{FF2B5EF4-FFF2-40B4-BE49-F238E27FC236}">
                <a16:creationId xmlns:a16="http://schemas.microsoft.com/office/drawing/2014/main" id="{67EB2150-3E9A-5289-6B76-CB6D20BB32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66" name="Google Shape;2466;p115:notes">
            <a:extLst>
              <a:ext uri="{FF2B5EF4-FFF2-40B4-BE49-F238E27FC236}">
                <a16:creationId xmlns:a16="http://schemas.microsoft.com/office/drawing/2014/main" id="{8D6E06E2-819C-53D5-1547-1525D33C21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30949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6441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27179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a16="http://schemas.microsoft.com/office/drawing/2014/main" id="{408EFB15-0107-647B-17A9-F3DC34FC8940}"/>
            </a:ext>
          </a:extLst>
        </p:cNvPr>
        <p:cNvGrpSpPr/>
        <p:nvPr/>
      </p:nvGrpSpPr>
      <p:grpSpPr>
        <a:xfrm>
          <a:off x="0" y="0"/>
          <a:ext cx="0" cy="0"/>
          <a:chOff x="0" y="0"/>
          <a:chExt cx="0" cy="0"/>
        </a:xfrm>
      </p:grpSpPr>
      <p:sp>
        <p:nvSpPr>
          <p:cNvPr id="2490" name="Google Shape;2490;p118:notes">
            <a:extLst>
              <a:ext uri="{FF2B5EF4-FFF2-40B4-BE49-F238E27FC236}">
                <a16:creationId xmlns:a16="http://schemas.microsoft.com/office/drawing/2014/main" id="{526B312B-016A-6997-C108-8EFCB0BD228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a16="http://schemas.microsoft.com/office/drawing/2014/main" id="{AC70FA94-D75B-2A58-52D9-D3C41C909C9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1812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31C0C592-CBF4-8E9A-36CB-DF3D520495F4}"/>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4FB9245-518A-C4E8-0FFD-EDA89987A4F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1A8338E2-29AE-066A-1FCC-67825AB520A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83327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a16="http://schemas.microsoft.com/office/drawing/2014/main" id="{086E88ED-4E37-D2F1-F02C-5CEC2837A67F}"/>
            </a:ext>
          </a:extLst>
        </p:cNvPr>
        <p:cNvGrpSpPr/>
        <p:nvPr/>
      </p:nvGrpSpPr>
      <p:grpSpPr>
        <a:xfrm>
          <a:off x="0" y="0"/>
          <a:ext cx="0" cy="0"/>
          <a:chOff x="0" y="0"/>
          <a:chExt cx="0" cy="0"/>
        </a:xfrm>
      </p:grpSpPr>
      <p:sp>
        <p:nvSpPr>
          <p:cNvPr id="2490" name="Google Shape;2490;p118:notes">
            <a:extLst>
              <a:ext uri="{FF2B5EF4-FFF2-40B4-BE49-F238E27FC236}">
                <a16:creationId xmlns:a16="http://schemas.microsoft.com/office/drawing/2014/main" id="{0F44C356-D37B-4EDB-A5DB-AAEA8B2646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a16="http://schemas.microsoft.com/office/drawing/2014/main" id="{7859FA30-9D75-3447-C839-82A6C916FEC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73357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a16="http://schemas.microsoft.com/office/drawing/2014/main" id="{02F3E22E-C43B-B2CD-EE6D-886595C1C930}"/>
            </a:ext>
          </a:extLst>
        </p:cNvPr>
        <p:cNvGrpSpPr/>
        <p:nvPr/>
      </p:nvGrpSpPr>
      <p:grpSpPr>
        <a:xfrm>
          <a:off x="0" y="0"/>
          <a:ext cx="0" cy="0"/>
          <a:chOff x="0" y="0"/>
          <a:chExt cx="0" cy="0"/>
        </a:xfrm>
      </p:grpSpPr>
      <p:sp>
        <p:nvSpPr>
          <p:cNvPr id="2490" name="Google Shape;2490;p118:notes">
            <a:extLst>
              <a:ext uri="{FF2B5EF4-FFF2-40B4-BE49-F238E27FC236}">
                <a16:creationId xmlns:a16="http://schemas.microsoft.com/office/drawing/2014/main" id="{6F40B4DE-74B4-CF5A-1041-8AEF47D5FA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a16="http://schemas.microsoft.com/office/drawing/2014/main" id="{CDF1378A-EABE-F7BD-9D3F-B1A15F13752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7177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81" name="Google Shape;1481;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31" name="Google Shape;2431;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66170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33" name="Google Shape;2533;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3803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a:extLst>
            <a:ext uri="{FF2B5EF4-FFF2-40B4-BE49-F238E27FC236}">
              <a16:creationId xmlns:a16="http://schemas.microsoft.com/office/drawing/2014/main" id="{A0A0CAC5-160F-477C-2E32-5550E606C9AD}"/>
            </a:ext>
          </a:extLst>
        </p:cNvPr>
        <p:cNvGrpSpPr/>
        <p:nvPr/>
      </p:nvGrpSpPr>
      <p:grpSpPr>
        <a:xfrm>
          <a:off x="0" y="0"/>
          <a:ext cx="0" cy="0"/>
          <a:chOff x="0" y="0"/>
          <a:chExt cx="0" cy="0"/>
        </a:xfrm>
      </p:grpSpPr>
      <p:sp>
        <p:nvSpPr>
          <p:cNvPr id="2574" name="Google Shape;2574;p126:notes">
            <a:extLst>
              <a:ext uri="{FF2B5EF4-FFF2-40B4-BE49-F238E27FC236}">
                <a16:creationId xmlns:a16="http://schemas.microsoft.com/office/drawing/2014/main" id="{BA4D1CEA-F557-14D8-2A0B-643EA763C7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a:extLst>
              <a:ext uri="{FF2B5EF4-FFF2-40B4-BE49-F238E27FC236}">
                <a16:creationId xmlns:a16="http://schemas.microsoft.com/office/drawing/2014/main" id="{579E398D-1F7F-C306-63FF-02EE703E7A3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8231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1" name="Google Shape;159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9" name="Google Shape;159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Master" Target="../slideMasters/slideMaster15.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2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6.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6.wdp"/></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086674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5106048"/>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28137164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2825425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noChangeAspect="1"/>
          </p:cNvSpPr>
          <p:nvPr>
            <p:ph type="pic" idx="10"/>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52281607"/>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61889499"/>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8347480"/>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86924460"/>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7520988"/>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05935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57294678"/>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306526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8770382"/>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1068259"/>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0810363"/>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2674704"/>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5559949"/>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2051597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1533244"/>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127538"/>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3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6410075"/>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962583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0160747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2773167"/>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6750432"/>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5295352"/>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8024961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313730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3990827"/>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708963914"/>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35452719"/>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189148942"/>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04258354"/>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25513646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643349518"/>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015946796"/>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8183202"/>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1246371"/>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0448421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58292401"/>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30602646"/>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570606342"/>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2089136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5048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813725875"/>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1937022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871792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8688430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939781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18/11/2025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861791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18/11/2025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7668795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18/11/2025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721926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840504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18/11/2025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515934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814693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47201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E30D09C-76B2-0102-DF12-1F1AC51167B1}"/>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2E0CEF04-EAC3-64F3-74FA-4B254E15EA5C}"/>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CB33FA5F-B6A4-25A0-FCCF-B457BE904B30}"/>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F3D1EDB9-A976-153B-7DB2-A924A58A2869}"/>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79A27181-4761-B93B-6284-937E15D87FD0}"/>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28430F13-0E59-C4F7-98BF-0355B6ED247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C5C73C01-6B60-36B8-3586-FB96EEE42FB5}"/>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EF2E698A-7B09-6F57-54CF-1CD0546CDC5C}"/>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C02E2E23-869C-14C8-77BA-85B097923A57}"/>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06A85C68-B6F4-94AC-102C-225BC91051E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2E8FEFFF-D20D-DA92-B416-4929E7ECFEE2}"/>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E7F43464-E084-EAA2-0FCA-3CB6EAA19CD4}"/>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17BB59F2-ADED-C1C7-1F7B-EF0547035533}"/>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EA3C42A9-E3F5-A91E-E1E8-9CCA0FCB5F4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97012BBB-806E-6756-A327-A5368EDB2487}"/>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98BE75A5-996A-BD10-DA58-D8AB2865DE72}"/>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0005737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7497437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33855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28642215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638436"/>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2169994"/>
            <a:ext cx="5040000" cy="3960000"/>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2169994"/>
            <a:ext cx="2520000" cy="3960000"/>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2647950"/>
            <a:ext cx="1440000" cy="1440000"/>
          </a:xfrm>
          <a:prstGeom prst="rect">
            <a:avLst/>
          </a:prstGeom>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2647950"/>
            <a:ext cx="1440000" cy="1440000"/>
          </a:xfrm>
          <a:prstGeom prst="rect">
            <a:avLst/>
          </a:prstGeom>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388972"/>
            <a:ext cx="1440000" cy="1440000"/>
          </a:xfrm>
          <a:prstGeom prst="rect">
            <a:avLst/>
          </a:prstGeom>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388972"/>
            <a:ext cx="1440000" cy="1440000"/>
          </a:xfrm>
          <a:prstGeom prst="rect">
            <a:avLst/>
          </a:prstGeom>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2709000"/>
            <a:ext cx="1440000" cy="1440000"/>
          </a:xfrm>
          <a:prstGeom prst="rect">
            <a:avLst/>
          </a:prstGeom>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507050"/>
            <a:ext cx="1440000" cy="1440000"/>
          </a:xfrm>
          <a:prstGeom prst="rect">
            <a:avLst/>
          </a:prstGeom>
        </p:spPr>
        <p:txBody>
          <a:bodyPr/>
          <a:lstStyle/>
          <a:p>
            <a:endParaRPr lang="fr-MA"/>
          </a:p>
        </p:txBody>
      </p:sp>
    </p:spTree>
    <p:extLst>
      <p:ext uri="{BB962C8B-B14F-4D97-AF65-F5344CB8AC3E}">
        <p14:creationId xmlns:p14="http://schemas.microsoft.com/office/powerpoint/2010/main" val="1566598772"/>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251555632"/>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378161575"/>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821618467"/>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6DE3F4D-38EE-A1F1-E0BB-B82E7E7AE2F9}"/>
              </a:ext>
            </a:extLst>
          </p:cNvPr>
          <p:cNvGrpSpPr/>
          <p:nvPr userDrawn="1"/>
        </p:nvGrpSpPr>
        <p:grpSpPr>
          <a:xfrm>
            <a:off x="1748749" y="5597907"/>
            <a:ext cx="5368645" cy="1013653"/>
            <a:chOff x="1748749" y="1791236"/>
            <a:chExt cx="5368645" cy="1013653"/>
          </a:xfrm>
        </p:grpSpPr>
        <p:sp>
          <p:nvSpPr>
            <p:cNvPr id="37" name="Forme libre : forme 36">
              <a:extLst>
                <a:ext uri="{FF2B5EF4-FFF2-40B4-BE49-F238E27FC236}">
                  <a16:creationId xmlns:a16="http://schemas.microsoft.com/office/drawing/2014/main" id="{5CCAC19C-6BC0-BD3C-C26B-FBD13E3DB19B}"/>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8" name="Rectangle : coins arrondis 37">
              <a:extLst>
                <a:ext uri="{FF2B5EF4-FFF2-40B4-BE49-F238E27FC236}">
                  <a16:creationId xmlns:a16="http://schemas.microsoft.com/office/drawing/2014/main" id="{5AC45941-DA73-B721-FF09-77E57BD98349}"/>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376809" y="3058690"/>
            <a:ext cx="1050288"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4995295" y="5579413"/>
            <a:ext cx="1431802" cy="400110"/>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- 04</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 كتابة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8069522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868033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8741693"/>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1106539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232622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96555543"/>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5118182"/>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0611284"/>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04982745"/>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68892164"/>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9858503"/>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4400047"/>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1273182"/>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7292530"/>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0106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17240629"/>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5586243"/>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3627861"/>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483071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2E898A7C-A1F4-76BB-2DA5-A41E24E69C61}"/>
              </a:ext>
            </a:extLst>
          </p:cNvPr>
          <p:cNvSpPr>
            <a:spLocks noGrp="1" noChangeAspect="1"/>
          </p:cNvSpPr>
          <p:nvPr>
            <p:ph type="pic" sz="quarter" idx="22"/>
          </p:nvPr>
        </p:nvSpPr>
        <p:spPr>
          <a:xfrm>
            <a:off x="1479323"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A2F14461-A6C8-ACAF-2C0C-6AB85A530704}"/>
              </a:ext>
            </a:extLst>
          </p:cNvPr>
          <p:cNvSpPr>
            <a:spLocks noGrp="1" noChangeAspect="1"/>
          </p:cNvSpPr>
          <p:nvPr>
            <p:ph type="pic" sz="quarter" idx="23"/>
          </p:nvPr>
        </p:nvSpPr>
        <p:spPr>
          <a:xfrm>
            <a:off x="3759312"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36AD2EDB-5B3E-83E6-50F3-536F05BA8ED9}"/>
              </a:ext>
            </a:extLst>
          </p:cNvPr>
          <p:cNvSpPr>
            <a:spLocks noGrp="1" noChangeAspect="1"/>
          </p:cNvSpPr>
          <p:nvPr>
            <p:ph type="pic" sz="quarter" idx="24"/>
          </p:nvPr>
        </p:nvSpPr>
        <p:spPr>
          <a:xfrm>
            <a:off x="6039301"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3F54D6B1-AC9E-DB15-30C5-90A750D37A24}"/>
              </a:ext>
            </a:extLst>
          </p:cNvPr>
          <p:cNvSpPr>
            <a:spLocks noGrp="1" noChangeAspect="1"/>
          </p:cNvSpPr>
          <p:nvPr>
            <p:ph type="pic" sz="quarter" idx="25"/>
          </p:nvPr>
        </p:nvSpPr>
        <p:spPr>
          <a:xfrm>
            <a:off x="1479323"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DF6169E9-0960-5083-4683-57FB9D2FA34B}"/>
              </a:ext>
            </a:extLst>
          </p:cNvPr>
          <p:cNvSpPr>
            <a:spLocks noGrp="1" noChangeAspect="1"/>
          </p:cNvSpPr>
          <p:nvPr>
            <p:ph type="pic" sz="quarter" idx="26"/>
          </p:nvPr>
        </p:nvSpPr>
        <p:spPr>
          <a:xfrm>
            <a:off x="3759312"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5" name="Espace réservé pour une image  14">
            <a:extLst>
              <a:ext uri="{FF2B5EF4-FFF2-40B4-BE49-F238E27FC236}">
                <a16:creationId xmlns:a16="http://schemas.microsoft.com/office/drawing/2014/main" id="{490F8EEF-117F-3D45-0196-A8839D509C13}"/>
              </a:ext>
            </a:extLst>
          </p:cNvPr>
          <p:cNvSpPr>
            <a:spLocks noGrp="1" noChangeAspect="1"/>
          </p:cNvSpPr>
          <p:nvPr>
            <p:ph type="pic" sz="quarter" idx="27"/>
          </p:nvPr>
        </p:nvSpPr>
        <p:spPr>
          <a:xfrm>
            <a:off x="6039301"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8712766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5552659"/>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66063126"/>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8263212"/>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1576605"/>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202631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5564224"/>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30455501"/>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8631038"/>
      </p:ext>
    </p:extLst>
  </p:cSld>
  <p:clrMapOvr>
    <a:masterClrMapping/>
  </p:clrMapOvr>
  <p:transition spd="slow">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8813333"/>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2947396"/>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30760174"/>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3211165" y="2160000"/>
            <a:ext cx="1922321"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latin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3178442" y="3643281"/>
            <a:ext cx="1920718"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latin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912343" y="5123575"/>
            <a:ext cx="124906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latin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92602399"/>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5783243"/>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858162854"/>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73873021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60752540"/>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30234680"/>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41336746"/>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9962337"/>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51722039"/>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0618488"/>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71950402"/>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25892980"/>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40123661"/>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2588275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65501633"/>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40903247"/>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42709274"/>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4758220"/>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72546693"/>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073510935"/>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2532925"/>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9676514"/>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34735271"/>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419155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6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3665931"/>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3980694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8121219"/>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579260706"/>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34577260"/>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4728668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2297517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285757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6810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505376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07495288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8022557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298"/>
        <p:cNvGrpSpPr/>
        <p:nvPr/>
      </p:nvGrpSpPr>
      <p:grpSpPr>
        <a:xfrm>
          <a:off x="0" y="0"/>
          <a:ext cx="0" cy="0"/>
          <a:chOff x="0" y="0"/>
          <a:chExt cx="0" cy="0"/>
        </a:xfrm>
      </p:grpSpPr>
      <p:sp>
        <p:nvSpPr>
          <p:cNvPr id="299" name="Google Shape;299;p13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a16="http://schemas.microsoft.com/office/drawing/2014/main" id="{AC62CCB4-283E-660F-4DDD-6BC379DF452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305"/>
        <p:cNvGrpSpPr/>
        <p:nvPr/>
      </p:nvGrpSpPr>
      <p:grpSpPr>
        <a:xfrm>
          <a:off x="0" y="0"/>
          <a:ext cx="0" cy="0"/>
          <a:chOff x="0" y="0"/>
          <a:chExt cx="0" cy="0"/>
        </a:xfrm>
      </p:grpSpPr>
      <p:sp>
        <p:nvSpPr>
          <p:cNvPr id="306" name="Google Shape;306;p13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7" name="Google Shape;307;p136"/>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CF7463-BF85-39CE-083A-F2229BDD613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309"/>
        <p:cNvGrpSpPr/>
        <p:nvPr/>
      </p:nvGrpSpPr>
      <p:grpSpPr>
        <a:xfrm>
          <a:off x="0" y="0"/>
          <a:ext cx="0" cy="0"/>
          <a:chOff x="0" y="0"/>
          <a:chExt cx="0" cy="0"/>
        </a:xfrm>
      </p:grpSpPr>
      <p:sp>
        <p:nvSpPr>
          <p:cNvPr id="310" name="Google Shape;310;p176"/>
          <p:cNvSpPr txBox="1">
            <a:spLocks noGrp="1"/>
          </p:cNvSpPr>
          <p:nvPr>
            <p:ph type="title"/>
          </p:nvPr>
        </p:nvSpPr>
        <p:spPr>
          <a:xfrm>
            <a:off x="621615"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2" name="Google Shape;312;p176"/>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04380F1-6DC5-3661-6FC3-8140FE4E68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313"/>
        <p:cNvGrpSpPr/>
        <p:nvPr/>
      </p:nvGrpSpPr>
      <p:grpSpPr>
        <a:xfrm>
          <a:off x="0" y="0"/>
          <a:ext cx="0" cy="0"/>
          <a:chOff x="0" y="0"/>
          <a:chExt cx="0" cy="0"/>
        </a:xfrm>
      </p:grpSpPr>
      <p:sp>
        <p:nvSpPr>
          <p:cNvPr id="314" name="Google Shape;314;p17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5" name="Google Shape;315;p17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3EE6899-434C-6F61-918B-92649868E46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317"/>
        <p:cNvGrpSpPr/>
        <p:nvPr/>
      </p:nvGrpSpPr>
      <p:grpSpPr>
        <a:xfrm>
          <a:off x="0" y="0"/>
          <a:ext cx="0" cy="0"/>
          <a:chOff x="0" y="0"/>
          <a:chExt cx="0" cy="0"/>
        </a:xfrm>
      </p:grpSpPr>
      <p:sp>
        <p:nvSpPr>
          <p:cNvPr id="318" name="Google Shape;318;p17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17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20" name="Google Shape;320;p17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8935FE6-EB89-5166-0AE3-4D5E364E3A8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322"/>
        <p:cNvGrpSpPr/>
        <p:nvPr/>
      </p:nvGrpSpPr>
      <p:grpSpPr>
        <a:xfrm>
          <a:off x="0" y="0"/>
          <a:ext cx="0" cy="0"/>
          <a:chOff x="0" y="0"/>
          <a:chExt cx="0" cy="0"/>
        </a:xfrm>
      </p:grpSpPr>
      <p:sp>
        <p:nvSpPr>
          <p:cNvPr id="323" name="Google Shape;323;p179"/>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4" name="Google Shape;324;p179"/>
          <p:cNvSpPr>
            <a:spLocks noGrp="1" noChangeAspect="1"/>
          </p:cNvSpPr>
          <p:nvPr>
            <p:ph type="pic" idx="2"/>
          </p:nvPr>
        </p:nvSpPr>
        <p:spPr>
          <a:xfrm>
            <a:off x="1352945" y="2041052"/>
            <a:ext cx="3060000" cy="306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25" name="Google Shape;325;p179"/>
          <p:cNvSpPr txBox="1">
            <a:spLocks noGrp="1"/>
          </p:cNvSpPr>
          <p:nvPr>
            <p:ph type="body" idx="1"/>
          </p:nvPr>
        </p:nvSpPr>
        <p:spPr>
          <a:xfrm>
            <a:off x="4807259"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9B1B06C-6898-2B7F-83E7-E8996F12783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327"/>
        <p:cNvGrpSpPr/>
        <p:nvPr/>
      </p:nvGrpSpPr>
      <p:grpSpPr>
        <a:xfrm>
          <a:off x="0" y="0"/>
          <a:ext cx="0" cy="0"/>
          <a:chOff x="0" y="0"/>
          <a:chExt cx="0" cy="0"/>
        </a:xfrm>
      </p:grpSpPr>
      <p:sp>
        <p:nvSpPr>
          <p:cNvPr id="328" name="Google Shape;328;p180"/>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9" name="Google Shape;329;p18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0" name="Google Shape;330;p18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4A284F4-1820-0307-497F-6653E75DB0C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332"/>
        <p:cNvGrpSpPr/>
        <p:nvPr/>
      </p:nvGrpSpPr>
      <p:grpSpPr>
        <a:xfrm>
          <a:off x="0" y="0"/>
          <a:ext cx="0" cy="0"/>
          <a:chOff x="0" y="0"/>
          <a:chExt cx="0" cy="0"/>
        </a:xfrm>
      </p:grpSpPr>
      <p:sp>
        <p:nvSpPr>
          <p:cNvPr id="333" name="Google Shape;333;p181"/>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4" name="Google Shape;334;p18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5" name="Google Shape;335;p18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6C764DC-80D4-F632-0682-B2D12FD64B9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9" name="Google Shape;339;p182"/>
          <p:cNvSpPr>
            <a:spLocks noGrp="1"/>
          </p:cNvSpPr>
          <p:nvPr>
            <p:ph type="pic" idx="2"/>
          </p:nvPr>
        </p:nvSpPr>
        <p:spPr>
          <a:xfrm>
            <a:off x="6899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0" name="Google Shape;340;p182"/>
          <p:cNvSpPr>
            <a:spLocks noGrp="1"/>
          </p:cNvSpPr>
          <p:nvPr>
            <p:ph type="pic" idx="3"/>
          </p:nvPr>
        </p:nvSpPr>
        <p:spPr>
          <a:xfrm>
            <a:off x="3551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1" name="Google Shape;341;p182"/>
          <p:cNvSpPr>
            <a:spLocks noGrp="1"/>
          </p:cNvSpPr>
          <p:nvPr>
            <p:ph type="pic" idx="4"/>
          </p:nvPr>
        </p:nvSpPr>
        <p:spPr>
          <a:xfrm>
            <a:off x="5225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2" name="Google Shape;342;p182"/>
          <p:cNvSpPr>
            <a:spLocks noGrp="1"/>
          </p:cNvSpPr>
          <p:nvPr>
            <p:ph type="pic" idx="5"/>
          </p:nvPr>
        </p:nvSpPr>
        <p:spPr>
          <a:xfrm>
            <a:off x="6899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3" name="Google Shape;343;p182"/>
          <p:cNvSpPr>
            <a:spLocks noGrp="1"/>
          </p:cNvSpPr>
          <p:nvPr>
            <p:ph type="pic" idx="6"/>
          </p:nvPr>
        </p:nvSpPr>
        <p:spPr>
          <a:xfrm>
            <a:off x="3551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4" name="Google Shape;344;p182"/>
          <p:cNvSpPr>
            <a:spLocks noGrp="1"/>
          </p:cNvSpPr>
          <p:nvPr>
            <p:ph type="pic" idx="7"/>
          </p:nvPr>
        </p:nvSpPr>
        <p:spPr>
          <a:xfrm>
            <a:off x="5225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5" name="Google Shape;345;p182"/>
          <p:cNvSpPr>
            <a:spLocks noGrp="1"/>
          </p:cNvSpPr>
          <p:nvPr>
            <p:ph type="pic" idx="8"/>
          </p:nvPr>
        </p:nvSpPr>
        <p:spPr>
          <a:xfrm>
            <a:off x="6899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6" name="Google Shape;346;p182"/>
          <p:cNvSpPr>
            <a:spLocks noGrp="1"/>
          </p:cNvSpPr>
          <p:nvPr>
            <p:ph type="pic" idx="9"/>
          </p:nvPr>
        </p:nvSpPr>
        <p:spPr>
          <a:xfrm>
            <a:off x="3551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7" name="Google Shape;347;p182"/>
          <p:cNvSpPr>
            <a:spLocks noGrp="1"/>
          </p:cNvSpPr>
          <p:nvPr>
            <p:ph type="pic" idx="13"/>
          </p:nvPr>
        </p:nvSpPr>
        <p:spPr>
          <a:xfrm>
            <a:off x="5225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8" name="Google Shape;348;p182"/>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204170B-F49C-C2C4-68CE-8E01AAF20E95}"/>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3" name="Google Shape;353;p183"/>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3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723897"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3706410"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688924"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5825430"/>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357"/>
        <p:cNvGrpSpPr/>
        <p:nvPr/>
      </p:nvGrpSpPr>
      <p:grpSpPr>
        <a:xfrm>
          <a:off x="0" y="0"/>
          <a:ext cx="0" cy="0"/>
          <a:chOff x="0" y="0"/>
          <a:chExt cx="0" cy="0"/>
        </a:xfrm>
      </p:grpSpPr>
      <p:sp>
        <p:nvSpPr>
          <p:cNvPr id="358" name="Google Shape;358;p18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9" name="Google Shape;359;p18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0" name="Google Shape;360;p18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1" name="Google Shape;361;p18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2" name="Google Shape;362;p18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3" name="Google Shape;363;p18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4" name="Google Shape;364;p18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5" name="Google Shape;365;p18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6" name="Google Shape;366;p18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1EA4584B-1524-D485-11BA-AA83269C948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368"/>
        <p:cNvGrpSpPr/>
        <p:nvPr/>
      </p:nvGrpSpPr>
      <p:grpSpPr>
        <a:xfrm>
          <a:off x="0" y="0"/>
          <a:ext cx="0" cy="0"/>
          <a:chOff x="0" y="0"/>
          <a:chExt cx="0" cy="0"/>
        </a:xfrm>
      </p:grpSpPr>
      <p:sp>
        <p:nvSpPr>
          <p:cNvPr id="369" name="Google Shape;369;p18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0" name="Google Shape;370;p18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1" name="Google Shape;371;p18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2" name="Google Shape;372;p18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3" name="Google Shape;373;p18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4" name="Google Shape;374;p18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C2DCB9A-E388-C74E-8625-D0147FA1FF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375"/>
        <p:cNvGrpSpPr/>
        <p:nvPr/>
      </p:nvGrpSpPr>
      <p:grpSpPr>
        <a:xfrm>
          <a:off x="0" y="0"/>
          <a:ext cx="0" cy="0"/>
          <a:chOff x="0" y="0"/>
          <a:chExt cx="0" cy="0"/>
        </a:xfrm>
      </p:grpSpPr>
      <p:sp>
        <p:nvSpPr>
          <p:cNvPr id="376" name="Google Shape;376;p18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7" name="Google Shape;377;p18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8" name="Google Shape;378;p18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9" name="Google Shape;379;p18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0" name="Google Shape;380;p18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1" name="Google Shape;381;p18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2" name="Google Shape;382;p18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3" name="Google Shape;383;p18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4" name="Google Shape;384;p18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5" name="Google Shape;385;p18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6" name="Google Shape;386;p18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79959DF-E0AF-D86D-682E-2A3156C2633C}"/>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2400">
                <a:solidFill>
                  <a:schemeClr val="bg1">
                    <a:lumMod val="50000"/>
                  </a:schemeClr>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1" name="Google Shape;391;p187"/>
          <p:cNvSpPr>
            <a:spLocks noGrp="1" noChangeAspect="1"/>
          </p:cNvSpPr>
          <p:nvPr>
            <p:ph type="pic" idx="3"/>
          </p:nvPr>
        </p:nvSpPr>
        <p:spPr>
          <a:xfrm>
            <a:off x="590004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3" name="Google Shape;393;p187"/>
          <p:cNvSpPr>
            <a:spLocks noGrp="1" noChangeAspect="1"/>
          </p:cNvSpPr>
          <p:nvPr>
            <p:ph type="pic" idx="5"/>
          </p:nvPr>
        </p:nvSpPr>
        <p:spPr>
          <a:xfrm>
            <a:off x="144396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4" name="Google Shape;394;p187"/>
          <p:cNvSpPr>
            <a:spLocks noGrp="1" noChangeAspect="1"/>
          </p:cNvSpPr>
          <p:nvPr>
            <p:ph type="pic" idx="6"/>
          </p:nvPr>
        </p:nvSpPr>
        <p:spPr>
          <a:xfrm>
            <a:off x="367200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6" name="Google Shape;396;p187"/>
          <p:cNvSpPr>
            <a:spLocks noGrp="1" noChangeAspect="1"/>
          </p:cNvSpPr>
          <p:nvPr>
            <p:ph type="pic" idx="8"/>
          </p:nvPr>
        </p:nvSpPr>
        <p:spPr>
          <a:xfrm>
            <a:off x="144396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07EF8085-15C8-DF0B-28C6-F1BB2FF26688}"/>
              </a:ext>
            </a:extLst>
          </p:cNvPr>
          <p:cNvSpPr>
            <a:spLocks noGrp="1" noChangeAspect="1"/>
          </p:cNvSpPr>
          <p:nvPr>
            <p:ph type="pic" idx="14"/>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6" name="Google Shape;396;p187"/>
          <p:cNvSpPr>
            <a:spLocks noGrp="1" noChangeAspect="1"/>
          </p:cNvSpPr>
          <p:nvPr>
            <p:ph type="pic" idx="8"/>
          </p:nvPr>
        </p:nvSpPr>
        <p:spPr>
          <a:xfrm>
            <a:off x="144396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3F65C68-9557-373D-92BF-4F8E9EB705C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33789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5678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400"/>
        <p:cNvGrpSpPr/>
        <p:nvPr/>
      </p:nvGrpSpPr>
      <p:grpSpPr>
        <a:xfrm>
          <a:off x="0" y="0"/>
          <a:ext cx="0" cy="0"/>
          <a:chOff x="0" y="0"/>
          <a:chExt cx="0" cy="0"/>
        </a:xfrm>
      </p:grpSpPr>
      <p:sp>
        <p:nvSpPr>
          <p:cNvPr id="401" name="Google Shape;401;p18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2" name="Google Shape;402;p18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3" name="Google Shape;403;p18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4" name="Google Shape;404;p18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5" name="Google Shape;405;p18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6" name="Google Shape;406;p18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7" name="Google Shape;407;p188"/>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8" name="Google Shape;408;p188"/>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9" name="Google Shape;409;p188"/>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0" name="Google Shape;410;p188"/>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1" name="Google Shape;411;p188"/>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2" name="Google Shape;412;p188"/>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3" name="Google Shape;413;p188"/>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4" name="Google Shape;414;p188"/>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5" name="Google Shape;415;p188"/>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6" name="Google Shape;416;p188"/>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7" name="Google Shape;417;p188"/>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8" name="Google Shape;418;p188"/>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9" name="Google Shape;419;p188"/>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BF0310-CF35-A1D0-76AD-99387EAFEB65}"/>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2_Voc_Act_01_Img" preserve="1" userDrawn="1">
  <p:cSld name="4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9257119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2_Voc_Act_01_Img" preserve="1" userDrawn="1">
  <p:cSld name="4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22794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435;p138">
            <a:extLst>
              <a:ext uri="{FF2B5EF4-FFF2-40B4-BE49-F238E27FC236}">
                <a16:creationId xmlns:a16="http://schemas.microsoft.com/office/drawing/2014/main" id="{7F2AC96E-3074-4786-E22D-DAB165F99866}"/>
              </a:ext>
            </a:extLst>
          </p:cNvPr>
          <p:cNvSpPr>
            <a:spLocks noGrp="1"/>
          </p:cNvSpPr>
          <p:nvPr>
            <p:ph type="pic" idx="10"/>
          </p:nvPr>
        </p:nvSpPr>
        <p:spPr>
          <a:xfrm>
            <a:off x="494120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14165140"/>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437"/>
        <p:cNvGrpSpPr/>
        <p:nvPr/>
      </p:nvGrpSpPr>
      <p:grpSpPr>
        <a:xfrm>
          <a:off x="0" y="0"/>
          <a:ext cx="0" cy="0"/>
          <a:chOff x="0" y="0"/>
          <a:chExt cx="0" cy="0"/>
        </a:xfrm>
      </p:grpSpPr>
      <p:sp>
        <p:nvSpPr>
          <p:cNvPr id="438" name="Google Shape;438;p13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a16="http://schemas.microsoft.com/office/drawing/2014/main" id="{3C5695D6-64ED-ADCF-FDA0-7FC6F054523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440"/>
        <p:cNvGrpSpPr/>
        <p:nvPr/>
      </p:nvGrpSpPr>
      <p:grpSpPr>
        <a:xfrm>
          <a:off x="0" y="0"/>
          <a:ext cx="0" cy="0"/>
          <a:chOff x="0" y="0"/>
          <a:chExt cx="0" cy="0"/>
        </a:xfrm>
      </p:grpSpPr>
      <p:sp>
        <p:nvSpPr>
          <p:cNvPr id="441" name="Google Shape;441;p189"/>
          <p:cNvSpPr txBox="1">
            <a:spLocks noGrp="1"/>
          </p:cNvSpPr>
          <p:nvPr>
            <p:ph type="title"/>
          </p:nvPr>
        </p:nvSpPr>
        <p:spPr>
          <a:xfrm>
            <a:off x="670022"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2" name="Google Shape;442;p189"/>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646CC36-D085-C8BB-FF39-4497F337C0D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444"/>
        <p:cNvGrpSpPr/>
        <p:nvPr/>
      </p:nvGrpSpPr>
      <p:grpSpPr>
        <a:xfrm>
          <a:off x="0" y="0"/>
          <a:ext cx="0" cy="0"/>
          <a:chOff x="0" y="0"/>
          <a:chExt cx="0" cy="0"/>
        </a:xfrm>
      </p:grpSpPr>
      <p:sp>
        <p:nvSpPr>
          <p:cNvPr id="445" name="Google Shape;445;p19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6" name="Google Shape;446;p190"/>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0EEB306-ACA4-D05F-77DD-0C1CCF770CF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448"/>
        <p:cNvGrpSpPr/>
        <p:nvPr/>
      </p:nvGrpSpPr>
      <p:grpSpPr>
        <a:xfrm>
          <a:off x="0" y="0"/>
          <a:ext cx="0" cy="0"/>
          <a:chOff x="0" y="0"/>
          <a:chExt cx="0" cy="0"/>
        </a:xfrm>
      </p:grpSpPr>
      <p:sp>
        <p:nvSpPr>
          <p:cNvPr id="449" name="Google Shape;449;p19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0" name="Google Shape;450;p191"/>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51" name="Google Shape;451;p191"/>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0FBE208-45D0-C7A0-ED46-611EED2EAC53}"/>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453"/>
        <p:cNvGrpSpPr/>
        <p:nvPr/>
      </p:nvGrpSpPr>
      <p:grpSpPr>
        <a:xfrm>
          <a:off x="0" y="0"/>
          <a:ext cx="0" cy="0"/>
          <a:chOff x="0" y="0"/>
          <a:chExt cx="0" cy="0"/>
        </a:xfrm>
      </p:grpSpPr>
      <p:sp>
        <p:nvSpPr>
          <p:cNvPr id="454" name="Google Shape;454;p19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5" name="Google Shape;455;p192"/>
          <p:cNvSpPr>
            <a:spLocks noGrp="1"/>
          </p:cNvSpPr>
          <p:nvPr>
            <p:ph type="pic" idx="2"/>
          </p:nvPr>
        </p:nvSpPr>
        <p:spPr>
          <a:xfrm>
            <a:off x="1672207" y="2160000"/>
            <a:ext cx="2899793" cy="2899793"/>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56" name="Google Shape;456;p192"/>
          <p:cNvSpPr txBox="1">
            <a:spLocks noGrp="1"/>
          </p:cNvSpPr>
          <p:nvPr>
            <p:ph type="body" idx="1"/>
          </p:nvPr>
        </p:nvSpPr>
        <p:spPr>
          <a:xfrm>
            <a:off x="4731056"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E532AEA-91B2-942C-E6CB-C58CD9F71E9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458"/>
        <p:cNvGrpSpPr/>
        <p:nvPr/>
      </p:nvGrpSpPr>
      <p:grpSpPr>
        <a:xfrm>
          <a:off x="0" y="0"/>
          <a:ext cx="0" cy="0"/>
          <a:chOff x="0" y="0"/>
          <a:chExt cx="0" cy="0"/>
        </a:xfrm>
      </p:grpSpPr>
      <p:sp>
        <p:nvSpPr>
          <p:cNvPr id="459" name="Google Shape;459;p19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0" name="Google Shape;460;p193"/>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1" name="Google Shape;461;p193"/>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19518795-12AD-D22A-BBCB-EAA0A5F6CD1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463"/>
        <p:cNvGrpSpPr/>
        <p:nvPr/>
      </p:nvGrpSpPr>
      <p:grpSpPr>
        <a:xfrm>
          <a:off x="0" y="0"/>
          <a:ext cx="0" cy="0"/>
          <a:chOff x="0" y="0"/>
          <a:chExt cx="0" cy="0"/>
        </a:xfrm>
      </p:grpSpPr>
      <p:sp>
        <p:nvSpPr>
          <p:cNvPr id="464" name="Google Shape;464;p194"/>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5" name="Google Shape;465;p194"/>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6" name="Google Shape;466;p194"/>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E19B016-0E0E-DAC2-9D85-E9CCC21215C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468"/>
        <p:cNvGrpSpPr/>
        <p:nvPr/>
      </p:nvGrpSpPr>
      <p:grpSpPr>
        <a:xfrm>
          <a:off x="0" y="0"/>
          <a:ext cx="0" cy="0"/>
          <a:chOff x="0" y="0"/>
          <a:chExt cx="0" cy="0"/>
        </a:xfrm>
      </p:grpSpPr>
      <p:sp>
        <p:nvSpPr>
          <p:cNvPr id="469" name="Google Shape;469;p195"/>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0" name="Google Shape;470;p195"/>
          <p:cNvSpPr>
            <a:spLocks noGrp="1"/>
          </p:cNvSpPr>
          <p:nvPr>
            <p:ph type="pic" idx="2"/>
          </p:nvPr>
        </p:nvSpPr>
        <p:spPr>
          <a:xfrm>
            <a:off x="6899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1" name="Google Shape;471;p195"/>
          <p:cNvSpPr>
            <a:spLocks noGrp="1"/>
          </p:cNvSpPr>
          <p:nvPr>
            <p:ph type="pic" idx="3"/>
          </p:nvPr>
        </p:nvSpPr>
        <p:spPr>
          <a:xfrm>
            <a:off x="3551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2" name="Google Shape;472;p195"/>
          <p:cNvSpPr>
            <a:spLocks noGrp="1"/>
          </p:cNvSpPr>
          <p:nvPr>
            <p:ph type="pic" idx="4"/>
          </p:nvPr>
        </p:nvSpPr>
        <p:spPr>
          <a:xfrm>
            <a:off x="5225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3" name="Google Shape;473;p195"/>
          <p:cNvSpPr>
            <a:spLocks noGrp="1"/>
          </p:cNvSpPr>
          <p:nvPr>
            <p:ph type="pic" idx="5"/>
          </p:nvPr>
        </p:nvSpPr>
        <p:spPr>
          <a:xfrm>
            <a:off x="6899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4" name="Google Shape;474;p195"/>
          <p:cNvSpPr>
            <a:spLocks noGrp="1"/>
          </p:cNvSpPr>
          <p:nvPr>
            <p:ph type="pic" idx="6"/>
          </p:nvPr>
        </p:nvSpPr>
        <p:spPr>
          <a:xfrm>
            <a:off x="3551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5" name="Google Shape;475;p195"/>
          <p:cNvSpPr>
            <a:spLocks noGrp="1"/>
          </p:cNvSpPr>
          <p:nvPr>
            <p:ph type="pic" idx="7"/>
          </p:nvPr>
        </p:nvSpPr>
        <p:spPr>
          <a:xfrm>
            <a:off x="5225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6" name="Google Shape;476;p195"/>
          <p:cNvSpPr>
            <a:spLocks noGrp="1"/>
          </p:cNvSpPr>
          <p:nvPr>
            <p:ph type="pic" idx="8"/>
          </p:nvPr>
        </p:nvSpPr>
        <p:spPr>
          <a:xfrm>
            <a:off x="6899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7" name="Google Shape;477;p195"/>
          <p:cNvSpPr>
            <a:spLocks noGrp="1"/>
          </p:cNvSpPr>
          <p:nvPr>
            <p:ph type="pic" idx="9"/>
          </p:nvPr>
        </p:nvSpPr>
        <p:spPr>
          <a:xfrm>
            <a:off x="3551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8" name="Google Shape;478;p195"/>
          <p:cNvSpPr>
            <a:spLocks noGrp="1"/>
          </p:cNvSpPr>
          <p:nvPr>
            <p:ph type="pic" idx="13"/>
          </p:nvPr>
        </p:nvSpPr>
        <p:spPr>
          <a:xfrm>
            <a:off x="5225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9" name="Google Shape;479;p195"/>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207D94F-DE60-84B7-4FE8-78C0CAE61F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481"/>
        <p:cNvGrpSpPr/>
        <p:nvPr/>
      </p:nvGrpSpPr>
      <p:grpSpPr>
        <a:xfrm>
          <a:off x="0" y="0"/>
          <a:ext cx="0" cy="0"/>
          <a:chOff x="0" y="0"/>
          <a:chExt cx="0" cy="0"/>
        </a:xfrm>
      </p:grpSpPr>
      <p:sp>
        <p:nvSpPr>
          <p:cNvPr id="482" name="Google Shape;482;p196"/>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3" name="Google Shape;483;p196"/>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4" name="Google Shape;484;p196"/>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5" name="Google Shape;485;p196"/>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6" name="Google Shape;486;p196"/>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01C794F6-5DA8-504B-8B92-0A5BED4C059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488"/>
        <p:cNvGrpSpPr/>
        <p:nvPr/>
      </p:nvGrpSpPr>
      <p:grpSpPr>
        <a:xfrm>
          <a:off x="0" y="0"/>
          <a:ext cx="0" cy="0"/>
          <a:chOff x="0" y="0"/>
          <a:chExt cx="0" cy="0"/>
        </a:xfrm>
      </p:grpSpPr>
      <p:sp>
        <p:nvSpPr>
          <p:cNvPr id="489" name="Google Shape;489;p19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0" name="Google Shape;490;p197"/>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1" name="Google Shape;491;p197"/>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2" name="Google Shape;492;p197"/>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3" name="Google Shape;493;p197"/>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4" name="Google Shape;494;p197"/>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5" name="Google Shape;495;p197"/>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6" name="Google Shape;496;p197"/>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7" name="Google Shape;497;p197"/>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55DBCA6-5353-4F60-090C-E371D465D62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499"/>
        <p:cNvGrpSpPr/>
        <p:nvPr/>
      </p:nvGrpSpPr>
      <p:grpSpPr>
        <a:xfrm>
          <a:off x="0" y="0"/>
          <a:ext cx="0" cy="0"/>
          <a:chOff x="0" y="0"/>
          <a:chExt cx="0" cy="0"/>
        </a:xfrm>
      </p:grpSpPr>
      <p:sp>
        <p:nvSpPr>
          <p:cNvPr id="500" name="Google Shape;500;p19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1" name="Google Shape;501;p198"/>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2" name="Google Shape;502;p198"/>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3" name="Google Shape;503;p198"/>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4" name="Google Shape;504;p198"/>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5" name="Google Shape;505;p198"/>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4D84534-5B8A-E220-8F46-5DB0EE2C5F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507"/>
        <p:cNvGrpSpPr/>
        <p:nvPr/>
      </p:nvGrpSpPr>
      <p:grpSpPr>
        <a:xfrm>
          <a:off x="0" y="0"/>
          <a:ext cx="0" cy="0"/>
          <a:chOff x="0" y="0"/>
          <a:chExt cx="0" cy="0"/>
        </a:xfrm>
      </p:grpSpPr>
      <p:sp>
        <p:nvSpPr>
          <p:cNvPr id="508" name="Google Shape;508;p19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9" name="Google Shape;509;p199"/>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0" name="Google Shape;510;p199"/>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1" name="Google Shape;511;p199"/>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2" name="Google Shape;512;p199"/>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3" name="Google Shape;513;p199"/>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4" name="Google Shape;514;p199"/>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5" name="Google Shape;515;p199"/>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6" name="Google Shape;516;p199"/>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7" name="Google Shape;517;p199"/>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8" name="Google Shape;518;p199"/>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93DAEB2-33D4-193E-D01C-14D78EA5494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520"/>
        <p:cNvGrpSpPr/>
        <p:nvPr/>
      </p:nvGrpSpPr>
      <p:grpSpPr>
        <a:xfrm>
          <a:off x="0" y="0"/>
          <a:ext cx="0" cy="0"/>
          <a:chOff x="0" y="0"/>
          <a:chExt cx="0" cy="0"/>
        </a:xfrm>
      </p:grpSpPr>
      <p:sp>
        <p:nvSpPr>
          <p:cNvPr id="521" name="Google Shape;521;p20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2" name="Google Shape;522;p20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3" name="Google Shape;523;p20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4" name="Google Shape;524;p20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5" name="Google Shape;525;p20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6" name="Google Shape;526;p20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7" name="Google Shape;527;p200"/>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8" name="Google Shape;528;p200"/>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9" name="Google Shape;529;p200"/>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0" name="Google Shape;530;p200"/>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1AC4FE3-A8F9-8975-9238-B5D1E54D0D81}"/>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532"/>
        <p:cNvGrpSpPr/>
        <p:nvPr/>
      </p:nvGrpSpPr>
      <p:grpSpPr>
        <a:xfrm>
          <a:off x="0" y="0"/>
          <a:ext cx="0" cy="0"/>
          <a:chOff x="0" y="0"/>
          <a:chExt cx="0" cy="0"/>
        </a:xfrm>
      </p:grpSpPr>
      <p:sp>
        <p:nvSpPr>
          <p:cNvPr id="533" name="Google Shape;533;p20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4" name="Google Shape;534;p20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5" name="Google Shape;535;p20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6" name="Google Shape;536;p20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7" name="Google Shape;537;p20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8" name="Google Shape;538;p20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9" name="Google Shape;539;p201"/>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0" name="Google Shape;540;p201"/>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1" name="Google Shape;541;p201"/>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2" name="Google Shape;542;p201"/>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3" name="Google Shape;543;p201"/>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4" name="Google Shape;544;p201"/>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5" name="Google Shape;545;p201"/>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6" name="Google Shape;546;p201"/>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7" name="Google Shape;547;p201"/>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8" name="Google Shape;548;p201"/>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9" name="Google Shape;549;p201"/>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0" name="Google Shape;550;p201"/>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1" name="Google Shape;551;p201"/>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01531F3-3298-4BFF-D094-2D925B1C15B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553"/>
        <p:cNvGrpSpPr/>
        <p:nvPr/>
      </p:nvGrpSpPr>
      <p:grpSpPr>
        <a:xfrm>
          <a:off x="0" y="0"/>
          <a:ext cx="0" cy="0"/>
          <a:chOff x="0" y="0"/>
          <a:chExt cx="0" cy="0"/>
        </a:xfrm>
      </p:grpSpPr>
      <p:sp>
        <p:nvSpPr>
          <p:cNvPr id="554" name="Google Shape;554;p20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5" name="Google Shape;555;p202"/>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CC3C1E9-7EC6-DC88-088F-DD1235542AF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Voc_Act_01_Img" userDrawn="1">
  <p:cSld name="3_Voc_Act_01_Img">
    <p:spTree>
      <p:nvGrpSpPr>
        <p:cNvPr id="1" name="Shape 557"/>
        <p:cNvGrpSpPr/>
        <p:nvPr/>
      </p:nvGrpSpPr>
      <p:grpSpPr>
        <a:xfrm>
          <a:off x="0" y="0"/>
          <a:ext cx="0" cy="0"/>
          <a:chOff x="0" y="0"/>
          <a:chExt cx="0" cy="0"/>
        </a:xfrm>
      </p:grpSpPr>
      <p:sp>
        <p:nvSpPr>
          <p:cNvPr id="558" name="Google Shape;558;p20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9" name="Google Shape;559;p203"/>
          <p:cNvSpPr>
            <a:spLocks noGrp="1"/>
          </p:cNvSpPr>
          <p:nvPr>
            <p:ph type="pic" idx="2"/>
          </p:nvPr>
        </p:nvSpPr>
        <p:spPr>
          <a:xfrm>
            <a:off x="2448338" y="1584000"/>
            <a:ext cx="4247323" cy="4810539"/>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372600ED-0C33-D586-E692-1AD1C8CDC4E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755300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Vid">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5176375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image" Target="../media/image6.jpg"/><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theme" Target="../theme/theme11.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image" Target="../media/image16.jpg"/><Relationship Id="rId2" Type="http://schemas.openxmlformats.org/officeDocument/2006/relationships/slideLayout" Target="../slideLayouts/slideLayout212.xml"/><Relationship Id="rId16" Type="http://schemas.openxmlformats.org/officeDocument/2006/relationships/theme" Target="../theme/theme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image" Target="../media/image1.jpg"/><Relationship Id="rId2" Type="http://schemas.openxmlformats.org/officeDocument/2006/relationships/slideLayout" Target="../slideLayouts/slideLayout240.xml"/><Relationship Id="rId16" Type="http://schemas.openxmlformats.org/officeDocument/2006/relationships/theme" Target="../theme/theme15.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theme" Target="../theme/theme16.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image" Target="../media/image13.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26" Type="http://schemas.openxmlformats.org/officeDocument/2006/relationships/image" Target="../media/image13.bin"/><Relationship Id="rId3" Type="http://schemas.openxmlformats.org/officeDocument/2006/relationships/slideLayout" Target="../slideLayouts/slideLayout281.xml"/><Relationship Id="rId21" Type="http://schemas.openxmlformats.org/officeDocument/2006/relationships/slideLayout" Target="../slideLayouts/slideLayout299.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5" Type="http://schemas.openxmlformats.org/officeDocument/2006/relationships/theme" Target="../theme/theme17.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20" Type="http://schemas.openxmlformats.org/officeDocument/2006/relationships/slideLayout" Target="../slideLayouts/slideLayout298.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24" Type="http://schemas.openxmlformats.org/officeDocument/2006/relationships/slideLayout" Target="../slideLayouts/slideLayout302.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23" Type="http://schemas.openxmlformats.org/officeDocument/2006/relationships/slideLayout" Target="../slideLayouts/slideLayout301.xml"/><Relationship Id="rId10" Type="http://schemas.openxmlformats.org/officeDocument/2006/relationships/slideLayout" Target="../slideLayouts/slideLayout288.xml"/><Relationship Id="rId19" Type="http://schemas.openxmlformats.org/officeDocument/2006/relationships/slideLayout" Target="../slideLayouts/slideLayout297.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 Id="rId22" Type="http://schemas.openxmlformats.org/officeDocument/2006/relationships/slideLayout" Target="../slideLayouts/slideLayout30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8.xml"/><Relationship Id="rId1" Type="http://schemas.openxmlformats.org/officeDocument/2006/relationships/slideLayout" Target="../slideLayouts/slideLayout303.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05.xml"/><Relationship Id="rId1"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6.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4.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image" Target="../media/image6.jpg"/><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6.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7.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image" Target="../media/image13.bin"/><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8.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image" Target="../media/image6.jpg"/><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0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6701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717129"/>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B7D3BCD8-9868-4174-A461-8C04FAF3A9DD}" type="datetimeFigureOut">
              <a:rPr lang="fr-FR" smtClean="0"/>
              <a:pPr/>
              <a:t>18/11/2025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cs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53638909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2" r:id="rId12"/>
    <p:sldLayoutId id="21474839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7603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82988334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9"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33725873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5"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50335"/>
      </p:ext>
    </p:extLst>
  </p:cSld>
  <p:clrMap bg1="lt1" tx1="dk1" bg2="lt2" tx2="dk2" accent1="accent1" accent2="accent2" accent3="accent3" accent4="accent4" accent5="accent5" accent6="accent6" hlink="hlink" folHlink="folHlink"/>
  <p:sldLayoutIdLst>
    <p:sldLayoutId id="214748400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2864789978"/>
      </p:ext>
    </p:extLst>
  </p:cSld>
  <p:clrMap bg1="lt1" tx1="dk1" bg2="dk2" tx2="lt2" accent1="accent1" accent2="accent2" accent3="accent3" accent4="accent4" accent5="accent5" accent6="accent6" hlink="hlink" folHlink="folHlink"/>
  <p:sldLayoutIdLst>
    <p:sldLayoutId id="2147484009" r:id="rId1"/>
    <p:sldLayoutId id="2147484010"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766" r:id="rId17"/>
    <p:sldLayoutId id="2147483678" r:id="rId18"/>
    <p:sldLayoutId id="2147483679" r:id="rId19"/>
    <p:sldLayoutId id="2147483680" r:id="rId20"/>
    <p:sldLayoutId id="2147483681" r:id="rId21"/>
    <p:sldLayoutId id="2147483682" r:id="rId22"/>
    <p:sldLayoutId id="2147483780" r:id="rId23"/>
    <p:sldLayoutId id="2147483781" r:id="rId24"/>
    <p:sldLayoutId id="2147483782" r:id="rId25"/>
    <p:sldLayoutId id="2147483783" r:id="rId26"/>
    <p:sldLayoutId id="2147483905" r:id="rId2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3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4011" r:id="rId11"/>
    <p:sldLayoutId id="2147483695" r:id="rId12"/>
    <p:sldLayoutId id="2147483696" r:id="rId13"/>
    <p:sldLayoutId id="2147483697" r:id="rId14"/>
    <p:sldLayoutId id="2147483698" r:id="rId15"/>
    <p:sldLayoutId id="2147483764" r:id="rId16"/>
    <p:sldLayoutId id="2147483765" r:id="rId17"/>
    <p:sldLayoutId id="2147483699" r:id="rId18"/>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Shape 421"/>
        <p:cNvGrpSpPr/>
        <p:nvPr/>
      </p:nvGrpSpPr>
      <p:grpSpPr>
        <a:xfrm>
          <a:off x="0" y="0"/>
          <a:ext cx="0" cy="0"/>
          <a:chOff x="0" y="0"/>
          <a:chExt cx="0" cy="0"/>
        </a:xfrm>
      </p:grpSpPr>
      <p:sp>
        <p:nvSpPr>
          <p:cNvPr id="422" name="Google Shape;422;p13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701" r:id="rId1"/>
    <p:sldLayoutId id="2147483788" r:id="rId2"/>
    <p:sldLayoutId id="2147483907"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87"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858" r:id="rId2"/>
    <p:sldLayoutId id="2147483720" r:id="rId3"/>
    <p:sldLayoutId id="2147483722" r:id="rId4"/>
    <p:sldLayoutId id="2147483723" r:id="rId5"/>
    <p:sldLayoutId id="2147483724"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90" r:id="rId22"/>
    <p:sldLayoutId id="2147483908"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906" r:id="rId2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862554162"/>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2.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92.xml"/><Relationship Id="rId7" Type="http://schemas.openxmlformats.org/officeDocument/2006/relationships/image" Target="../media/image4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11" Type="http://schemas.openxmlformats.org/officeDocument/2006/relationships/image" Target="../media/image51.png"/><Relationship Id="rId5" Type="http://schemas.openxmlformats.org/officeDocument/2006/relationships/image" Target="../media/image33.gif"/><Relationship Id="rId10" Type="http://schemas.openxmlformats.org/officeDocument/2006/relationships/image" Target="../media/image50.png"/><Relationship Id="rId4" Type="http://schemas.openxmlformats.org/officeDocument/2006/relationships/image" Target="../media/image59.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0.png"/><Relationship Id="rId3" Type="http://schemas.microsoft.com/office/2007/relationships/media" Target="../media/media6.mp4"/><Relationship Id="rId7" Type="http://schemas.openxmlformats.org/officeDocument/2006/relationships/image" Target="../media/image29.png"/><Relationship Id="rId12" Type="http://schemas.openxmlformats.org/officeDocument/2006/relationships/image" Target="../media/image5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162.xml"/><Relationship Id="rId15" Type="http://schemas.openxmlformats.org/officeDocument/2006/relationships/image" Target="../media/image33.gif"/><Relationship Id="rId10" Type="http://schemas.openxmlformats.org/officeDocument/2006/relationships/image" Target="../media/image49.png"/><Relationship Id="rId4" Type="http://schemas.openxmlformats.org/officeDocument/2006/relationships/video" Target="../media/media6.mp4"/><Relationship Id="rId9" Type="http://schemas.openxmlformats.org/officeDocument/2006/relationships/image" Target="../media/image48.png"/><Relationship Id="rId1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gif"/><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0.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65.png"/><Relationship Id="rId11" Type="http://schemas.openxmlformats.org/officeDocument/2006/relationships/image" Target="../media/image48.png"/><Relationship Id="rId5" Type="http://schemas.openxmlformats.org/officeDocument/2006/relationships/image" Target="../media/image64.png"/><Relationship Id="rId10"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29.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67.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image" Target="../media/image28.png"/><Relationship Id="rId1" Type="http://schemas.openxmlformats.org/officeDocument/2006/relationships/slideLayout" Target="../slideLayouts/slideLayout2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65.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6.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47.png"/><Relationship Id="rId11" Type="http://schemas.openxmlformats.org/officeDocument/2006/relationships/image" Target="../media/image65.png"/><Relationship Id="rId5" Type="http://schemas.openxmlformats.org/officeDocument/2006/relationships/image" Target="../media/image28.png"/><Relationship Id="rId10" Type="http://schemas.openxmlformats.org/officeDocument/2006/relationships/image" Target="../media/image51.png"/><Relationship Id="rId4" Type="http://schemas.openxmlformats.org/officeDocument/2006/relationships/image" Target="../media/image67.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48.png"/><Relationship Id="rId11" Type="http://schemas.openxmlformats.org/officeDocument/2006/relationships/image" Target="../media/image62.png"/><Relationship Id="rId5" Type="http://schemas.openxmlformats.org/officeDocument/2006/relationships/image" Target="../media/image47.png"/><Relationship Id="rId10" Type="http://schemas.openxmlformats.org/officeDocument/2006/relationships/image" Target="../media/image28.png"/><Relationship Id="rId4" Type="http://schemas.microsoft.com/office/2007/relationships/hdphoto" Target="../media/hdphoto9.wdp"/><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48.png"/><Relationship Id="rId11" Type="http://schemas.openxmlformats.org/officeDocument/2006/relationships/image" Target="../media/image64.png"/><Relationship Id="rId5" Type="http://schemas.openxmlformats.org/officeDocument/2006/relationships/image" Target="../media/image47.png"/><Relationship Id="rId10" Type="http://schemas.openxmlformats.org/officeDocument/2006/relationships/image" Target="../media/image28.png"/><Relationship Id="rId4" Type="http://schemas.microsoft.com/office/2007/relationships/hdphoto" Target="../media/hdphoto9.wdp"/><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47.png"/><Relationship Id="rId5" Type="http://schemas.openxmlformats.org/officeDocument/2006/relationships/image" Target="../media/image28.png"/><Relationship Id="rId10" Type="http://schemas.openxmlformats.org/officeDocument/2006/relationships/image" Target="../media/image51.png"/><Relationship Id="rId4" Type="http://schemas.openxmlformats.org/officeDocument/2006/relationships/image" Target="../media/image62.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0.png"/><Relationship Id="rId12"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49.png"/><Relationship Id="rId11" Type="http://schemas.openxmlformats.org/officeDocument/2006/relationships/image" Target="../media/image63.png"/><Relationship Id="rId5" Type="http://schemas.openxmlformats.org/officeDocument/2006/relationships/image" Target="../media/image48.png"/><Relationship Id="rId10" Type="http://schemas.openxmlformats.org/officeDocument/2006/relationships/image" Target="../media/image67.png"/><Relationship Id="rId4" Type="http://schemas.openxmlformats.org/officeDocument/2006/relationships/image" Target="../media/image47.png"/><Relationship Id="rId9" Type="http://schemas.openxmlformats.org/officeDocument/2006/relationships/image" Target="../media/image66.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50.png"/><Relationship Id="rId11" Type="http://schemas.openxmlformats.org/officeDocument/2006/relationships/image" Target="../media/image63.png"/><Relationship Id="rId5" Type="http://schemas.openxmlformats.org/officeDocument/2006/relationships/image" Target="../media/image49.png"/><Relationship Id="rId10" Type="http://schemas.openxmlformats.org/officeDocument/2006/relationships/image" Target="../media/image67.png"/><Relationship Id="rId4" Type="http://schemas.openxmlformats.org/officeDocument/2006/relationships/image" Target="../media/image48.png"/><Relationship Id="rId9" Type="http://schemas.openxmlformats.org/officeDocument/2006/relationships/image" Target="../media/image66.png"/><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5.gif"/><Relationship Id="rId1" Type="http://schemas.openxmlformats.org/officeDocument/2006/relationships/slideLayout" Target="../slideLayouts/slideLayout30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3.jp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5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4.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5.gif"/><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39.pn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62.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30.xml"/><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4.xml"/><Relationship Id="rId7" Type="http://schemas.openxmlformats.org/officeDocument/2006/relationships/image" Target="../media/image49.png"/><Relationship Id="rId12" Type="http://schemas.openxmlformats.org/officeDocument/2006/relationships/image" Target="../media/image7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8.png"/><Relationship Id="rId11" Type="http://schemas.openxmlformats.org/officeDocument/2006/relationships/image" Target="../media/image32.png"/><Relationship Id="rId5" Type="http://schemas.openxmlformats.org/officeDocument/2006/relationships/image" Target="../media/image47.png"/><Relationship Id="rId10" Type="http://schemas.openxmlformats.org/officeDocument/2006/relationships/image" Target="../media/image33.gif"/><Relationship Id="rId4" Type="http://schemas.openxmlformats.org/officeDocument/2006/relationships/notesSlide" Target="../notesSlides/notesSlide31.xml"/><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5.gif"/><Relationship Id="rId1" Type="http://schemas.openxmlformats.org/officeDocument/2006/relationships/slideLayout" Target="../slideLayouts/slideLayout305.xml"/><Relationship Id="rId5" Type="http://schemas.microsoft.com/office/2007/relationships/hdphoto" Target="../media/hdphoto4.wdp"/><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8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1.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47.png"/><Relationship Id="rId5" Type="http://schemas.openxmlformats.org/officeDocument/2006/relationships/image" Target="../media/image82.png"/><Relationship Id="rId10"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1.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3.png"/><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9.xml"/><Relationship Id="rId6" Type="http://schemas.openxmlformats.org/officeDocument/2006/relationships/image" Target="../media/image47.png"/><Relationship Id="rId5" Type="http://schemas.openxmlformats.org/officeDocument/2006/relationships/image" Target="../media/image82.png"/><Relationship Id="rId10" Type="http://schemas.openxmlformats.org/officeDocument/2006/relationships/image" Target="../media/image51.png"/><Relationship Id="rId4" Type="http://schemas.openxmlformats.org/officeDocument/2006/relationships/image" Target="../media/image28.png"/><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3.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4.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image" Target="../media/image47.png"/><Relationship Id="rId5" Type="http://schemas.openxmlformats.org/officeDocument/2006/relationships/image" Target="../media/image82.png"/><Relationship Id="rId10" Type="http://schemas.openxmlformats.org/officeDocument/2006/relationships/image" Target="../media/image51.png"/><Relationship Id="rId4" Type="http://schemas.openxmlformats.org/officeDocument/2006/relationships/image" Target="../media/image28.pn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4.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5.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9.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82.png"/><Relationship Id="rId4" Type="http://schemas.openxmlformats.org/officeDocument/2006/relationships/image" Target="../media/image28.png"/><Relationship Id="rId9" Type="http://schemas.openxmlformats.org/officeDocument/2006/relationships/image" Target="../media/image51.png"/></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5.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303.xml"/><Relationship Id="rId5" Type="http://schemas.openxmlformats.org/officeDocument/2006/relationships/image" Target="../media/image46.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0.xml"/><Relationship Id="rId7" Type="http://schemas.openxmlformats.org/officeDocument/2006/relationships/image" Target="../media/image48.png"/><Relationship Id="rId12" Type="http://schemas.openxmlformats.org/officeDocument/2006/relationships/image" Target="../media/image8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7.png"/><Relationship Id="rId11" Type="http://schemas.openxmlformats.org/officeDocument/2006/relationships/image" Target="../media/image33.gif"/><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50.xml"/><Relationship Id="rId9"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9.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0.xml"/><Relationship Id="rId7" Type="http://schemas.openxmlformats.org/officeDocument/2006/relationships/image" Target="../media/image48.png"/><Relationship Id="rId12" Type="http://schemas.openxmlformats.org/officeDocument/2006/relationships/image" Target="../media/image89.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7.png"/><Relationship Id="rId11" Type="http://schemas.openxmlformats.org/officeDocument/2006/relationships/image" Target="../media/image33.gif"/><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54.xml"/><Relationship Id="rId9"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0.png"/></Relationships>
</file>

<file path=ppt/slides/_rels/slide6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8.png"/></Relationships>
</file>

<file path=ppt/slides/_rels/slide6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0.xml"/><Relationship Id="rId7" Type="http://schemas.openxmlformats.org/officeDocument/2006/relationships/image" Target="../media/image48.png"/><Relationship Id="rId12" Type="http://schemas.openxmlformats.org/officeDocument/2006/relationships/image" Target="../media/image9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7.png"/><Relationship Id="rId11" Type="http://schemas.openxmlformats.org/officeDocument/2006/relationships/image" Target="../media/image33.gif"/><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57.xml"/><Relationship Id="rId9" Type="http://schemas.openxmlformats.org/officeDocument/2006/relationships/image" Target="../media/image50.png"/></Relationships>
</file>

<file path=ppt/slides/_rels/slide6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51.png"/><Relationship Id="rId3" Type="http://schemas.microsoft.com/office/2007/relationships/media" Target="../media/media2.mp4"/><Relationship Id="rId7" Type="http://schemas.openxmlformats.org/officeDocument/2006/relationships/image" Target="../media/image29.png"/><Relationship Id="rId12"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49.png"/><Relationship Id="rId5" Type="http://schemas.openxmlformats.org/officeDocument/2006/relationships/slideLayout" Target="../slideLayouts/slideLayout15.xml"/><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video" Target="../media/media2.mp4"/><Relationship Id="rId9" Type="http://schemas.openxmlformats.org/officeDocument/2006/relationships/image" Target="../media/image47.png"/><Relationship Id="rId14" Type="http://schemas.openxmlformats.org/officeDocument/2006/relationships/image" Target="../media/image52.png"/></Relationships>
</file>

<file path=ppt/slides/_rels/slide7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8.png"/></Relationships>
</file>

<file path=ppt/slides/_rels/slide7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91.png"/><Relationship Id="rId1" Type="http://schemas.openxmlformats.org/officeDocument/2006/relationships/slideLayout" Target="../slideLayouts/slideLayout1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2.png"/><Relationship Id="rId7"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95.png"/><Relationship Id="rId11" Type="http://schemas.openxmlformats.org/officeDocument/2006/relationships/image" Target="../media/image51.png"/><Relationship Id="rId5" Type="http://schemas.openxmlformats.org/officeDocument/2006/relationships/image" Target="../media/image94.png"/><Relationship Id="rId10" Type="http://schemas.openxmlformats.org/officeDocument/2006/relationships/image" Target="../media/image50.png"/><Relationship Id="rId4" Type="http://schemas.openxmlformats.org/officeDocument/2006/relationships/image" Target="../media/image93.png"/><Relationship Id="rId9" Type="http://schemas.openxmlformats.org/officeDocument/2006/relationships/image" Target="../media/image49.png"/></Relationships>
</file>

<file path=ppt/slides/_rels/slide7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2.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95.png"/><Relationship Id="rId11" Type="http://schemas.openxmlformats.org/officeDocument/2006/relationships/image" Target="../media/image51.png"/><Relationship Id="rId5" Type="http://schemas.openxmlformats.org/officeDocument/2006/relationships/image" Target="../media/image94.png"/><Relationship Id="rId10" Type="http://schemas.openxmlformats.org/officeDocument/2006/relationships/image" Target="../media/image50.png"/><Relationship Id="rId4" Type="http://schemas.openxmlformats.org/officeDocument/2006/relationships/image" Target="../media/image93.png"/><Relationship Id="rId9"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96.png"/><Relationship Id="rId1" Type="http://schemas.openxmlformats.org/officeDocument/2006/relationships/slideLayout" Target="../slideLayouts/slideLayout15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98.png"/></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98.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4.png"/></Relationships>
</file>

<file path=ppt/slides/_rels/slide8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9.png"/><Relationship Id="rId7"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00.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1.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60.xml"/><Relationship Id="rId9" Type="http://schemas.openxmlformats.org/officeDocument/2006/relationships/image" Target="../media/image50.png"/></Relationships>
</file>

<file path=ppt/slides/_rels/slide8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64.xml"/><Relationship Id="rId7" Type="http://schemas.openxmlformats.org/officeDocument/2006/relationships/image" Target="../media/image48.png"/><Relationship Id="rId12" Type="http://schemas.openxmlformats.org/officeDocument/2006/relationships/image" Target="../media/image10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7.png"/><Relationship Id="rId11" Type="http://schemas.openxmlformats.org/officeDocument/2006/relationships/image" Target="../media/image33.gif"/><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61.xml"/><Relationship Id="rId9" Type="http://schemas.openxmlformats.org/officeDocument/2006/relationships/image" Target="../media/image50.png"/></Relationships>
</file>

<file path=ppt/slides/_rels/slide8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1.png"/></Relationships>
</file>

<file path=ppt/slides/_rels/slide8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3.png"/></Relationships>
</file>

<file path=ppt/slides/_rels/slide8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1.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64.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6.xml"/><Relationship Id="rId7" Type="http://schemas.openxmlformats.org/officeDocument/2006/relationships/image" Target="../media/image47.png"/><Relationship Id="rId12" Type="http://schemas.openxmlformats.org/officeDocument/2006/relationships/image" Target="../media/image33.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6.png"/><Relationship Id="rId10" Type="http://schemas.openxmlformats.org/officeDocument/2006/relationships/image" Target="../media/image50.png"/><Relationship Id="rId4" Type="http://schemas.openxmlformats.org/officeDocument/2006/relationships/notesSlide" Target="../notesSlides/notesSlide3.xml"/><Relationship Id="rId9" Type="http://schemas.openxmlformats.org/officeDocument/2006/relationships/image" Target="../media/image49.pn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gif"/><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8.png"/><Relationship Id="rId3" Type="http://schemas.openxmlformats.org/officeDocument/2006/relationships/slideLayout" Target="../slideLayouts/slideLayout111.xml"/><Relationship Id="rId7" Type="http://schemas.openxmlformats.org/officeDocument/2006/relationships/image" Target="../media/image64.png"/><Relationship Id="rId12" Type="http://schemas.openxmlformats.org/officeDocument/2006/relationships/image" Target="../media/image47.png"/><Relationship Id="rId17" Type="http://schemas.openxmlformats.org/officeDocument/2006/relationships/image" Target="../media/image65.png"/><Relationship Id="rId2" Type="http://schemas.openxmlformats.org/officeDocument/2006/relationships/video" Target="../media/media13.mp4"/><Relationship Id="rId16" Type="http://schemas.openxmlformats.org/officeDocument/2006/relationships/image" Target="../media/image51.png"/><Relationship Id="rId1" Type="http://schemas.microsoft.com/office/2007/relationships/media" Target="../media/media13.mp4"/><Relationship Id="rId6" Type="http://schemas.openxmlformats.org/officeDocument/2006/relationships/image" Target="../media/image66.png"/><Relationship Id="rId11" Type="http://schemas.openxmlformats.org/officeDocument/2006/relationships/image" Target="../media/image28.png"/><Relationship Id="rId5" Type="http://schemas.openxmlformats.org/officeDocument/2006/relationships/image" Target="../media/image63.png"/><Relationship Id="rId15" Type="http://schemas.openxmlformats.org/officeDocument/2006/relationships/image" Target="../media/image50.png"/><Relationship Id="rId10" Type="http://schemas.openxmlformats.org/officeDocument/2006/relationships/image" Target="../media/image61.png"/><Relationship Id="rId4" Type="http://schemas.openxmlformats.org/officeDocument/2006/relationships/notesSlide" Target="../notesSlides/notesSlide65.xml"/><Relationship Id="rId9" Type="http://schemas.openxmlformats.org/officeDocument/2006/relationships/image" Target="../media/image62.png"/><Relationship Id="rId14" Type="http://schemas.openxmlformats.org/officeDocument/2006/relationships/image" Target="../media/image49.png"/></Relationships>
</file>

<file path=ppt/slides/_rels/slide9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3.xml"/><Relationship Id="rId7" Type="http://schemas.openxmlformats.org/officeDocument/2006/relationships/image" Target="../media/image58.png"/><Relationship Id="rId12" Type="http://schemas.openxmlformats.org/officeDocument/2006/relationships/image" Target="../media/image51.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8.png"/><Relationship Id="rId11" Type="http://schemas.openxmlformats.org/officeDocument/2006/relationships/image" Target="../media/image50.png"/><Relationship Id="rId5" Type="http://schemas.openxmlformats.org/officeDocument/2006/relationships/image" Target="../media/image105.png"/><Relationship Id="rId10" Type="http://schemas.openxmlformats.org/officeDocument/2006/relationships/image" Target="../media/image49.png"/><Relationship Id="rId4" Type="http://schemas.openxmlformats.org/officeDocument/2006/relationships/notesSlide" Target="../notesSlides/notesSlide66.xml"/><Relationship Id="rId9" Type="http://schemas.openxmlformats.org/officeDocument/2006/relationships/image" Target="../media/image48.png"/></Relationships>
</file>

<file path=ppt/slides/_rels/slide9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png"/><Relationship Id="rId7"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51.png"/></Relationships>
</file>

<file path=ppt/slides/_rels/slide9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8.png"/><Relationship Id="rId7"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01.png"/><Relationship Id="rId4" Type="http://schemas.openxmlformats.org/officeDocument/2006/relationships/image" Target="../media/image29.png"/><Relationship Id="rId9" Type="http://schemas.openxmlformats.org/officeDocument/2006/relationships/image" Target="../media/image51.png"/></Relationships>
</file>

<file path=ppt/slides/_rels/slide9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04.xml"/><Relationship Id="rId7" Type="http://schemas.openxmlformats.org/officeDocument/2006/relationships/image" Target="../media/image47.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10.png"/><Relationship Id="rId11" Type="http://schemas.openxmlformats.org/officeDocument/2006/relationships/image" Target="../media/image51.png"/><Relationship Id="rId5" Type="http://schemas.openxmlformats.org/officeDocument/2006/relationships/image" Target="../media/image33.gif"/><Relationship Id="rId10" Type="http://schemas.openxmlformats.org/officeDocument/2006/relationships/image" Target="../media/image50.png"/><Relationship Id="rId4" Type="http://schemas.openxmlformats.org/officeDocument/2006/relationships/image" Target="../media/image109.png"/><Relationship Id="rId9" Type="http://schemas.openxmlformats.org/officeDocument/2006/relationships/image" Target="../media/image49.png"/></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icrosoft Uighur" panose="02000000000000000000" pitchFamily="2" charset="-78"/>
            </a:endParaRPr>
          </a:p>
        </p:txBody>
      </p:sp>
    </p:spTree>
    <p:extLst>
      <p:ext uri="{BB962C8B-B14F-4D97-AF65-F5344CB8AC3E}">
        <p14:creationId xmlns:p14="http://schemas.microsoft.com/office/powerpoint/2010/main" val="244921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1. يتم إعداد لوحة للمقاطع</a:t>
            </a:r>
            <a:r>
              <a:rPr kumimoji="0" lang="en-US" sz="1600" i="0" u="none" strike="noStrike" kern="100" cap="none" spc="0" normalizeH="0" baseline="0" noProof="0" dirty="0">
                <a:ln>
                  <a:noFill/>
                </a:ln>
                <a:solidFill>
                  <a:srgbClr val="434E7B"/>
                </a:solidFill>
                <a:effectLst/>
                <a:uLnTx/>
                <a:uFillTx/>
                <a:ea typeface="Calibri" panose="020F0502020204030204" pitchFamily="34" charset="0"/>
              </a:rPr>
              <a:t> </a:t>
            </a: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على الشكل المشار إليه؛ </a:t>
            </a:r>
            <a:br>
              <a:rPr lang="ar-MA" sz="1600" kern="100" dirty="0">
                <a:solidFill>
                  <a:srgbClr val="434E7B"/>
                </a:solidFill>
                <a:ea typeface="Calibri" panose="020F0502020204030204" pitchFamily="34" charset="0"/>
              </a:rPr>
            </a:br>
            <a:r>
              <a:rPr lang="ar-MA" sz="1600" kern="100" dirty="0">
                <a:solidFill>
                  <a:srgbClr val="434E7B"/>
                </a:solidFill>
                <a:ea typeface="Calibri" panose="020F0502020204030204" pitchFamily="34" charset="0"/>
              </a:rPr>
              <a:t>2. ترسم اللوحة على ورقة للعرض تلصق بشكل دائم؛</a:t>
            </a:r>
            <a:br>
              <a:rPr lang="ar-MA" sz="1600" kern="100" dirty="0">
                <a:solidFill>
                  <a:srgbClr val="434E7B"/>
                </a:solidFill>
                <a:ea typeface="Calibri" panose="020F0502020204030204" pitchFamily="34" charset="0"/>
              </a:rPr>
            </a:br>
            <a:r>
              <a:rPr lang="ar-MA" sz="1600" kern="100" dirty="0">
                <a:solidFill>
                  <a:srgbClr val="434E7B"/>
                </a:solidFill>
                <a:ea typeface="Calibri" panose="020F0502020204030204" pitchFamily="34" charset="0"/>
              </a:rPr>
              <a:t>3. يتم </a:t>
            </a: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إغناؤها تدريجيا بالحرف المقدم نهاية حصص تقديمه؛</a:t>
            </a:r>
            <a:br>
              <a:rPr kumimoji="0" lang="ar-MA" sz="1600" i="0" u="none" strike="noStrike" kern="100" cap="none" spc="0" normalizeH="0" baseline="0" noProof="0" dirty="0">
                <a:ln>
                  <a:noFill/>
                </a:ln>
                <a:solidFill>
                  <a:srgbClr val="434E7B"/>
                </a:solidFill>
                <a:effectLst/>
                <a:uLnTx/>
                <a:uFillTx/>
                <a:ea typeface="Calibri" panose="020F0502020204030204" pitchFamily="34" charset="0"/>
              </a:rPr>
            </a:b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4. تستثمر اللوحة في بداية النشاط الاعتيادي اليومي؛</a:t>
            </a:r>
            <a:br>
              <a:rPr kumimoji="0" lang="ar-MA" sz="1600" i="0" u="none" strike="noStrike" kern="100" cap="none" spc="0" normalizeH="0" baseline="0" noProof="0" dirty="0">
                <a:ln>
                  <a:noFill/>
                </a:ln>
                <a:solidFill>
                  <a:srgbClr val="434E7B"/>
                </a:solidFill>
                <a:effectLst/>
                <a:uLnTx/>
                <a:uFillTx/>
                <a:ea typeface="Calibri" panose="020F0502020204030204" pitchFamily="34" charset="0"/>
              </a:rPr>
            </a:b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5. يتم الرجوع إلى اللوحة متى كانت الحاجة لتذكير المتعلمين بالحروف المدروسة؛</a:t>
            </a:r>
            <a:br>
              <a:rPr lang="ar-MA" sz="1600" kern="100" dirty="0">
                <a:solidFill>
                  <a:srgbClr val="434E7B"/>
                </a:solidFill>
                <a:ea typeface="Calibri" panose="020F0502020204030204" pitchFamily="34" charset="0"/>
              </a:rPr>
            </a:br>
            <a:r>
              <a:rPr lang="ar-MA" sz="1600" kern="100" dirty="0">
                <a:solidFill>
                  <a:srgbClr val="434E7B"/>
                </a:solidFill>
                <a:ea typeface="Calibri" panose="020F0502020204030204" pitchFamily="34" charset="0"/>
              </a:rPr>
              <a:t>6. ينصح</a:t>
            </a: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 بتعويد المتعلمين على قراءة لوحة المقاطع في أي وقت</a:t>
            </a:r>
            <a:br>
              <a:rPr kumimoji="0" lang="fr-FR" sz="1600" i="0" u="none" strike="noStrike" kern="100" cap="none" spc="0" normalizeH="0" baseline="0" noProof="0" dirty="0">
                <a:ln>
                  <a:noFill/>
                </a:ln>
                <a:solidFill>
                  <a:srgbClr val="434E7B"/>
                </a:solidFill>
                <a:effectLst/>
                <a:uLnTx/>
                <a:uFillTx/>
                <a:ea typeface="Calibri" panose="020F0502020204030204" pitchFamily="34" charset="0"/>
              </a:rPr>
            </a:br>
            <a:r>
              <a:rPr kumimoji="0" lang="fr-FR" sz="1600" i="0" u="none" strike="noStrike" kern="100" cap="none" spc="0" normalizeH="0" baseline="0" noProof="0" dirty="0">
                <a:ln>
                  <a:noFill/>
                </a:ln>
                <a:solidFill>
                  <a:srgbClr val="434E7B"/>
                </a:solidFill>
                <a:effectLst/>
                <a:uLnTx/>
                <a:uFillTx/>
                <a:ea typeface="Calibri" panose="020F0502020204030204" pitchFamily="34" charset="0"/>
              </a:rPr>
              <a:t>    </a:t>
            </a: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 متاح.  </a:t>
            </a:r>
            <a:br>
              <a:rPr kumimoji="0" lang="ar-MA" sz="1600" i="0" u="none" strike="noStrike" kern="100" cap="none" spc="0" normalizeH="0" baseline="0" noProof="0" dirty="0">
                <a:ln>
                  <a:noFill/>
                </a:ln>
                <a:solidFill>
                  <a:srgbClr val="434E7B"/>
                </a:solidFill>
                <a:effectLst/>
                <a:uLnTx/>
                <a:uFillTx/>
                <a:ea typeface="Calibri" panose="020F0502020204030204" pitchFamily="34" charset="0"/>
              </a:rPr>
            </a:br>
            <a:br>
              <a:rPr kumimoji="0" lang="ar-MA" sz="1600" i="0" u="none" strike="noStrike" kern="100" cap="none" spc="0" normalizeH="0" baseline="0" noProof="0" dirty="0">
                <a:ln>
                  <a:noFill/>
                </a:ln>
                <a:solidFill>
                  <a:srgbClr val="434E7B"/>
                </a:solidFill>
                <a:effectLst/>
                <a:uLnTx/>
                <a:uFillTx/>
                <a:ea typeface="Calibri" panose="020F0502020204030204" pitchFamily="34" charset="0"/>
              </a:rPr>
            </a:b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a:xfrm>
            <a:off x="632373" y="777600"/>
            <a:ext cx="6840000" cy="612000"/>
          </a:xfrm>
        </p:spPr>
        <p:txBody>
          <a:bodyPr>
            <a:noAutofit/>
          </a:bodyPr>
          <a:lstStyle/>
          <a:p>
            <a:pPr>
              <a:buClr>
                <a:srgbClr val="A5A5A5"/>
              </a:buClr>
              <a:buSzPts val="1600"/>
            </a:pPr>
            <a:r>
              <a:rPr lang="tzm-Arab-MA" sz="2400" b="1" dirty="0">
                <a:solidFill>
                  <a:schemeClr val="bg1">
                    <a:lumMod val="50000"/>
                  </a:schemeClr>
                </a:solidFill>
                <a:latin typeface="Microsoft Uighur" panose="02000000000000000000" pitchFamily="2" charset="-78"/>
                <a:cs typeface="Microsoft Uighur" panose="02000000000000000000" pitchFamily="2" charset="-78"/>
              </a:rPr>
              <a:t>من يمر لقراءة لوحة المقاطع ؟</a:t>
            </a:r>
            <a:r>
              <a:rPr lang="fr-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(خاص بالفئة د)</a:t>
            </a:r>
            <a:r>
              <a:rPr lang="fr-FR" sz="2400" b="1" dirty="0">
                <a:solidFill>
                  <a:schemeClr val="bg1">
                    <a:lumMod val="50000"/>
                  </a:schemeClr>
                </a:solidFill>
                <a:latin typeface="Microsoft Uighur" panose="02000000000000000000" pitchFamily="2" charset="-78"/>
                <a:cs typeface="Microsoft Uighur" panose="02000000000000000000" pitchFamily="2" charset="-78"/>
              </a:rPr>
              <a:t>.</a:t>
            </a: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4"/>
          <a:stretch>
            <a:fillRect/>
          </a:stretch>
        </p:blipFill>
        <p:spPr>
          <a:xfrm>
            <a:off x="2592388" y="2160588"/>
            <a:ext cx="3959225" cy="3959225"/>
          </a:xfrm>
        </p:spPr>
      </p:pic>
      <p:pic>
        <p:nvPicPr>
          <p:cNvPr id="18" name="Image 17" descr="Une image contenant noir, obscurité&#10;&#10;Le contenu généré par l’IA peut être incorrect.">
            <a:extLst>
              <a:ext uri="{FF2B5EF4-FFF2-40B4-BE49-F238E27FC236}">
                <a16:creationId xmlns:a16="http://schemas.microsoft.com/office/drawing/2014/main" id="{41023A8E-36BD-D922-8556-2DFD316B0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id="{A835DF6A-F6FA-F4BC-C9B9-9921D0D43D5A}"/>
              </a:ext>
            </a:extLst>
          </p:cNvPr>
          <p:cNvPicPr>
            <a:picLocks noGrp="1" noChangeAspect="1"/>
          </p:cNvPicPr>
          <p:nvPr>
            <p:ph type="pic" idx="3"/>
          </p:nvPr>
        </p:nvPicPr>
        <p:blipFill>
          <a:blip r:embed="rId6"/>
          <a:srcRect/>
          <a:stretch>
            <a:fillRect/>
          </a:stretch>
        </p:blipFill>
        <p:spPr>
          <a:xfrm>
            <a:off x="7960105" y="719856"/>
            <a:ext cx="792000" cy="792000"/>
          </a:xfrm>
        </p:spPr>
      </p:pic>
      <p:pic>
        <p:nvPicPr>
          <p:cNvPr id="2" name="Google Shape;86;p130">
            <a:extLst>
              <a:ext uri="{FF2B5EF4-FFF2-40B4-BE49-F238E27FC236}">
                <a16:creationId xmlns:a16="http://schemas.microsoft.com/office/drawing/2014/main" id="{F25FC957-80C6-629D-69A5-4739EEE6BFE6}"/>
              </a:ext>
            </a:extLst>
          </p:cNvPr>
          <p:cNvPicPr preferRelativeResize="0"/>
          <p:nvPr/>
        </p:nvPicPr>
        <p:blipFill rotWithShape="1">
          <a:blip r:embed="rId7">
            <a:alphaModFix/>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F92D73B8-0E8A-5A4B-2D24-34EE8511C3AF}"/>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 name="Google Shape;88;p130">
            <a:extLst>
              <a:ext uri="{FF2B5EF4-FFF2-40B4-BE49-F238E27FC236}">
                <a16:creationId xmlns:a16="http://schemas.microsoft.com/office/drawing/2014/main" id="{BC64B03B-E1C4-C253-0F02-BD37BC9A6D60}"/>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5" name="Google Shape;89;p130">
            <a:extLst>
              <a:ext uri="{FF2B5EF4-FFF2-40B4-BE49-F238E27FC236}">
                <a16:creationId xmlns:a16="http://schemas.microsoft.com/office/drawing/2014/main" id="{2868F9A7-7104-7116-2FCB-14A3F692382D}"/>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6" name="Google Shape;90;p130">
            <a:extLst>
              <a:ext uri="{FF2B5EF4-FFF2-40B4-BE49-F238E27FC236}">
                <a16:creationId xmlns:a16="http://schemas.microsoft.com/office/drawing/2014/main" id="{DD9ECCD2-7F78-5FD8-E418-AC5D41BFB7C1}"/>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0863C5DA-6F23-9447-C6C0-6E9DB42F0BB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22" name="Google Shape;92;p130">
            <a:extLst>
              <a:ext uri="{FF2B5EF4-FFF2-40B4-BE49-F238E27FC236}">
                <a16:creationId xmlns:a16="http://schemas.microsoft.com/office/drawing/2014/main" id="{2B0E3CA8-989E-8FFA-D40A-FEBAD710FAF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3;p130">
            <a:extLst>
              <a:ext uri="{FF2B5EF4-FFF2-40B4-BE49-F238E27FC236}">
                <a16:creationId xmlns:a16="http://schemas.microsoft.com/office/drawing/2014/main" id="{D112CE59-6A71-F3DA-1747-CB45C033DB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4" name="Google Shape;94;p130">
            <a:extLst>
              <a:ext uri="{FF2B5EF4-FFF2-40B4-BE49-F238E27FC236}">
                <a16:creationId xmlns:a16="http://schemas.microsoft.com/office/drawing/2014/main" id="{43F4E601-52D0-17B3-6E83-33B99457A3D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Google Shape;95;p130">
            <a:extLst>
              <a:ext uri="{FF2B5EF4-FFF2-40B4-BE49-F238E27FC236}">
                <a16:creationId xmlns:a16="http://schemas.microsoft.com/office/drawing/2014/main" id="{F398DCF1-B70C-456B-6645-475D709391A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50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1"/>
          <p:cNvSpPr txBox="1">
            <a:spLocks noGrp="1"/>
          </p:cNvSpPr>
          <p:nvPr>
            <p:ph type="title"/>
          </p:nvPr>
        </p:nvSpPr>
        <p:spPr>
          <a:xfrm>
            <a:off x="642101" y="747938"/>
            <a:ext cx="6840000" cy="662622"/>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بِدايَةً؛  ستتعلمون قراءة مجموعة من الكلمات مَع مَجْد وند</a:t>
            </a:r>
            <a:r>
              <a:rPr lang="ar-SA" sz="2400" b="1" dirty="0" err="1">
                <a:solidFill>
                  <a:schemeClr val="bg1">
                    <a:lumMod val="50000"/>
                  </a:schemeClr>
                </a:solidFill>
                <a:latin typeface="Microsoft Uighur" panose="02000000000000000000" pitchFamily="2" charset="-78"/>
                <a:cs typeface="Microsoft Uighur" panose="02000000000000000000" pitchFamily="2" charset="-78"/>
                <a:sym typeface="Arial"/>
              </a:rPr>
              <a:t>ى</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Espace réservé pour une image  6">
            <a:extLst>
              <a:ext uri="{FF2B5EF4-FFF2-40B4-BE49-F238E27FC236}">
                <a16:creationId xmlns:a16="http://schemas.microsoft.com/office/drawing/2014/main" id="{720199B6-0825-C5F2-4B4F-0BDEEBE57FEE}"/>
              </a:ext>
            </a:extLst>
          </p:cNvPr>
          <p:cNvPicPr>
            <a:picLocks noGrp="1" noChangeAspect="1"/>
          </p:cNvPicPr>
          <p:nvPr>
            <p:ph type="pic" idx="3"/>
          </p:nvPr>
        </p:nvPicPr>
        <p:blipFill>
          <a:blip r:embed="rId7"/>
          <a:srcRect/>
          <a:stretch>
            <a:fillRect/>
          </a:stretch>
        </p:blipFill>
        <p:spPr>
          <a:xfrm>
            <a:off x="7959725" y="719138"/>
            <a:ext cx="792000" cy="792000"/>
          </a:xfrm>
          <a:prstGeom prst="rect">
            <a:avLst/>
          </a:prstGeom>
          <a:noFill/>
          <a:ln>
            <a:noFill/>
          </a:ln>
        </p:spPr>
      </p:pic>
      <p:pic>
        <p:nvPicPr>
          <p:cNvPr id="15" name="Google Shape;86;p130">
            <a:extLst>
              <a:ext uri="{FF2B5EF4-FFF2-40B4-BE49-F238E27FC236}">
                <a16:creationId xmlns:a16="http://schemas.microsoft.com/office/drawing/2014/main" id="{0E33318B-4097-8A79-531D-8B987DF965C8}"/>
              </a:ext>
            </a:extLst>
          </p:cNvPr>
          <p:cNvPicPr preferRelativeResize="0"/>
          <p:nvPr/>
        </p:nvPicPr>
        <p:blipFill rotWithShape="1">
          <a:blip r:embed="rId8">
            <a:alphaModFix/>
          </a:blip>
          <a:srcRect/>
          <a:stretch/>
        </p:blipFill>
        <p:spPr>
          <a:xfrm>
            <a:off x="7870183" y="136738"/>
            <a:ext cx="278069" cy="278069"/>
          </a:xfrm>
          <a:prstGeom prst="rect">
            <a:avLst/>
          </a:prstGeom>
          <a:noFill/>
          <a:ln>
            <a:noFill/>
          </a:ln>
        </p:spPr>
      </p:pic>
      <p:pic>
        <p:nvPicPr>
          <p:cNvPr id="16" name="Google Shape;87;p130">
            <a:extLst>
              <a:ext uri="{FF2B5EF4-FFF2-40B4-BE49-F238E27FC236}">
                <a16:creationId xmlns:a16="http://schemas.microsoft.com/office/drawing/2014/main" id="{384E728C-FF05-4B28-F127-0C9D2FCD24D5}"/>
              </a:ext>
            </a:extLst>
          </p:cNvPr>
          <p:cNvPicPr preferRelativeResize="0"/>
          <p:nvPr/>
        </p:nvPicPr>
        <p:blipFill rotWithShape="1">
          <a:blip r:embed="rId9">
            <a:alphaModFix amt="20000"/>
          </a:blip>
          <a:srcRect/>
          <a:stretch/>
        </p:blipFill>
        <p:spPr>
          <a:xfrm>
            <a:off x="6328695" y="136738"/>
            <a:ext cx="278069" cy="278069"/>
          </a:xfrm>
          <a:prstGeom prst="rect">
            <a:avLst/>
          </a:prstGeom>
          <a:noFill/>
          <a:ln>
            <a:noFill/>
          </a:ln>
        </p:spPr>
      </p:pic>
      <p:pic>
        <p:nvPicPr>
          <p:cNvPr id="17" name="Google Shape;88;p130">
            <a:extLst>
              <a:ext uri="{FF2B5EF4-FFF2-40B4-BE49-F238E27FC236}">
                <a16:creationId xmlns:a16="http://schemas.microsoft.com/office/drawing/2014/main" id="{DA23A4AF-5FDA-2DA4-7CB3-09D15ADC3EB5}"/>
              </a:ext>
            </a:extLst>
          </p:cNvPr>
          <p:cNvPicPr preferRelativeResize="0"/>
          <p:nvPr/>
        </p:nvPicPr>
        <p:blipFill rotWithShape="1">
          <a:blip r:embed="rId10">
            <a:alphaModFix amt="20000"/>
          </a:blip>
          <a:srcRect/>
          <a:stretch/>
        </p:blipFill>
        <p:spPr>
          <a:xfrm>
            <a:off x="4785497" y="136738"/>
            <a:ext cx="278069" cy="278069"/>
          </a:xfrm>
          <a:prstGeom prst="rect">
            <a:avLst/>
          </a:prstGeom>
          <a:noFill/>
          <a:ln>
            <a:noFill/>
          </a:ln>
        </p:spPr>
      </p:pic>
      <p:pic>
        <p:nvPicPr>
          <p:cNvPr id="18" name="Google Shape;89;p130">
            <a:extLst>
              <a:ext uri="{FF2B5EF4-FFF2-40B4-BE49-F238E27FC236}">
                <a16:creationId xmlns:a16="http://schemas.microsoft.com/office/drawing/2014/main" id="{9BE276C2-B06F-8263-A41D-E9F15CC23A97}"/>
              </a:ext>
            </a:extLst>
          </p:cNvPr>
          <p:cNvPicPr preferRelativeResize="0"/>
          <p:nvPr/>
        </p:nvPicPr>
        <p:blipFill rotWithShape="1">
          <a:blip r:embed="rId11">
            <a:alphaModFix amt="20000"/>
          </a:blip>
          <a:srcRect/>
          <a:stretch/>
        </p:blipFill>
        <p:spPr>
          <a:xfrm>
            <a:off x="3226912" y="136738"/>
            <a:ext cx="278069" cy="278069"/>
          </a:xfrm>
          <a:prstGeom prst="rect">
            <a:avLst/>
          </a:prstGeom>
          <a:noFill/>
          <a:ln>
            <a:noFill/>
          </a:ln>
        </p:spPr>
      </p:pic>
      <p:pic>
        <p:nvPicPr>
          <p:cNvPr id="19" name="Google Shape;90;p130">
            <a:extLst>
              <a:ext uri="{FF2B5EF4-FFF2-40B4-BE49-F238E27FC236}">
                <a16:creationId xmlns:a16="http://schemas.microsoft.com/office/drawing/2014/main" id="{555AAD6D-54A5-6761-E120-610BD88C5784}"/>
              </a:ext>
            </a:extLst>
          </p:cNvPr>
          <p:cNvPicPr preferRelativeResize="0"/>
          <p:nvPr/>
        </p:nvPicPr>
        <p:blipFill rotWithShape="1">
          <a:blip r:embed="rId12">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94AB6D93-1717-F574-F9BF-F57A5D8B393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21" name="Google Shape;92;p130">
            <a:extLst>
              <a:ext uri="{FF2B5EF4-FFF2-40B4-BE49-F238E27FC236}">
                <a16:creationId xmlns:a16="http://schemas.microsoft.com/office/drawing/2014/main" id="{5B439733-177F-EB71-4E57-2D411C6C8D4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3;p130">
            <a:extLst>
              <a:ext uri="{FF2B5EF4-FFF2-40B4-BE49-F238E27FC236}">
                <a16:creationId xmlns:a16="http://schemas.microsoft.com/office/drawing/2014/main" id="{FC861ACB-4BF8-92AA-9133-3B3A95A7D42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4;p130">
            <a:extLst>
              <a:ext uri="{FF2B5EF4-FFF2-40B4-BE49-F238E27FC236}">
                <a16:creationId xmlns:a16="http://schemas.microsoft.com/office/drawing/2014/main" id="{203A3B42-FA92-FBD4-A43E-9B5CA108CC3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4" name="Google Shape;95;p130">
            <a:extLst>
              <a:ext uri="{FF2B5EF4-FFF2-40B4-BE49-F238E27FC236}">
                <a16:creationId xmlns:a16="http://schemas.microsoft.com/office/drawing/2014/main" id="{515DBFB9-B1E3-FD64-7B05-B7D8EF4AB94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 name="Nada-Standing">
            <a:hlinkClick r:id="" action="ppaction://media"/>
            <a:extLst>
              <a:ext uri="{FF2B5EF4-FFF2-40B4-BE49-F238E27FC236}">
                <a16:creationId xmlns:a16="http://schemas.microsoft.com/office/drawing/2014/main" id="{57E25D32-90D3-21CA-2466-D573B845D2D2}"/>
              </a:ext>
            </a:extLst>
          </p:cNvPr>
          <p:cNvPicPr>
            <a:picLocks noChangeAspect="1"/>
          </p:cNvPicPr>
          <p:nvPr>
            <a:videoFile r:link="rId2"/>
            <p:extLst>
              <p:ext uri="{DAA4B4D4-6D71-4841-9C94-3DE7FCFB9230}">
                <p14:media xmlns:p14="http://schemas.microsoft.com/office/powerpoint/2010/main" r:embed="rId1"/>
              </p:ext>
            </p:extLst>
          </p:nvPr>
        </p:nvPicPr>
        <p:blipFill>
          <a:blip r:embed="rId13"/>
          <a:srcRect b="703"/>
          <a:stretch>
            <a:fillRect/>
          </a:stretch>
        </p:blipFill>
        <p:spPr>
          <a:xfrm>
            <a:off x="4995246" y="1996177"/>
            <a:ext cx="2270123" cy="3600000"/>
          </a:xfrm>
          <a:prstGeom prst="rect">
            <a:avLst/>
          </a:prstGeom>
        </p:spPr>
      </p:pic>
      <p:pic>
        <p:nvPicPr>
          <p:cNvPr id="3" name="standing">
            <a:hlinkClick r:id="" action="ppaction://media"/>
            <a:extLst>
              <a:ext uri="{FF2B5EF4-FFF2-40B4-BE49-F238E27FC236}">
                <a16:creationId xmlns:a16="http://schemas.microsoft.com/office/drawing/2014/main" id="{68D94281-C48B-348D-8E35-9807BFD6CD36}"/>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t="2860" b="2355"/>
          <a:stretch>
            <a:fillRect/>
          </a:stretch>
        </p:blipFill>
        <p:spPr>
          <a:xfrm>
            <a:off x="2027367" y="1996177"/>
            <a:ext cx="2136578" cy="3600000"/>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BC4FF829-61B1-56DA-3891-F938B00EB6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par>
                                <p:cTn id="7" presetID="1" presetClass="mediacall" presetSubtype="0" fill="hold" nodeType="withEffect">
                                  <p:stCondLst>
                                    <p:cond delay="0"/>
                                  </p:stCondLst>
                                  <p:childTnLst>
                                    <p:cmd type="call" cmd="playFrom(0.0)">
                                      <p:cBhvr>
                                        <p:cTn id="8" dur="10538" fill="hold"/>
                                        <p:tgtEl>
                                          <p:spTgt spid="3"/>
                                        </p:tgtEl>
                                      </p:cBhvr>
                                    </p:cmd>
                                  </p:childTnLst>
                                </p:cTn>
                              </p:par>
                            </p:childTnLst>
                          </p:cTn>
                        </p:par>
                        <p:par>
                          <p:cTn id="9" fill="hold">
                            <p:stCondLst>
                              <p:cond delay="10538"/>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8"/>
          <p:cNvSpPr/>
          <p:nvPr/>
        </p:nvSpPr>
        <p:spPr>
          <a:xfrm>
            <a:off x="1711390" y="2262910"/>
            <a:ext cx="2638169"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عَلى</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7" name="Google Shape;1467;p18"/>
          <p:cNvSpPr/>
          <p:nvPr/>
        </p:nvSpPr>
        <p:spPr>
          <a:xfrm>
            <a:off x="5104316" y="2261922"/>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في</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8" name="Google Shape;1468;p18"/>
          <p:cNvSpPr/>
          <p:nvPr/>
        </p:nvSpPr>
        <p:spPr>
          <a:xfrm>
            <a:off x="5104316" y="4276433"/>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عَلى</a:t>
            </a:r>
            <a:endParaRPr kumimoji="0" sz="115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9" name="Google Shape;1469;p18"/>
          <p:cNvSpPr/>
          <p:nvPr/>
        </p:nvSpPr>
        <p:spPr>
          <a:xfrm>
            <a:off x="1700914" y="4276433"/>
            <a:ext cx="2638800"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في</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70" name="Google Shape;1470;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نَقرأ معا. رددوا معي.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Google Shape;86;p130">
            <a:extLst>
              <a:ext uri="{FF2B5EF4-FFF2-40B4-BE49-F238E27FC236}">
                <a16:creationId xmlns:a16="http://schemas.microsoft.com/office/drawing/2014/main" id="{9C10EC5B-B67B-A7C0-6411-FACB48B79D43}"/>
              </a:ext>
            </a:extLst>
          </p:cNvPr>
          <p:cNvPicPr preferRelativeResize="0"/>
          <p:nvPr/>
        </p:nvPicPr>
        <p:blipFill rotWithShape="1">
          <a:blip r:embed="rId3">
            <a:alphaModFix/>
          </a:blip>
          <a:srcRect/>
          <a:stretch/>
        </p:blipFill>
        <p:spPr>
          <a:xfrm>
            <a:off x="7870183" y="136738"/>
            <a:ext cx="278069" cy="278069"/>
          </a:xfrm>
          <a:prstGeom prst="rect">
            <a:avLst/>
          </a:prstGeom>
          <a:noFill/>
          <a:ln>
            <a:noFill/>
          </a:ln>
        </p:spPr>
      </p:pic>
      <p:pic>
        <p:nvPicPr>
          <p:cNvPr id="14" name="Google Shape;87;p130">
            <a:extLst>
              <a:ext uri="{FF2B5EF4-FFF2-40B4-BE49-F238E27FC236}">
                <a16:creationId xmlns:a16="http://schemas.microsoft.com/office/drawing/2014/main" id="{7BFDCF4A-A147-B059-DE47-620DF056CA8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5" name="Google Shape;88;p130">
            <a:extLst>
              <a:ext uri="{FF2B5EF4-FFF2-40B4-BE49-F238E27FC236}">
                <a16:creationId xmlns:a16="http://schemas.microsoft.com/office/drawing/2014/main" id="{FAF9F0CA-CF24-D647-5916-A27A85B4966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6" name="Google Shape;89;p130">
            <a:extLst>
              <a:ext uri="{FF2B5EF4-FFF2-40B4-BE49-F238E27FC236}">
                <a16:creationId xmlns:a16="http://schemas.microsoft.com/office/drawing/2014/main" id="{99C150FB-266D-E59A-515C-F251E91F051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7" name="Google Shape;90;p130">
            <a:extLst>
              <a:ext uri="{FF2B5EF4-FFF2-40B4-BE49-F238E27FC236}">
                <a16:creationId xmlns:a16="http://schemas.microsoft.com/office/drawing/2014/main" id="{20676AD7-D24E-0F10-71D8-120F80229E7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8" name="Google Shape;91;p130">
            <a:extLst>
              <a:ext uri="{FF2B5EF4-FFF2-40B4-BE49-F238E27FC236}">
                <a16:creationId xmlns:a16="http://schemas.microsoft.com/office/drawing/2014/main" id="{C4E8CFD6-AF7F-2B18-A5E2-42D33B70318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59CCE471-9469-8EA9-9476-9CB91A04939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3;p130">
            <a:extLst>
              <a:ext uri="{FF2B5EF4-FFF2-40B4-BE49-F238E27FC236}">
                <a16:creationId xmlns:a16="http://schemas.microsoft.com/office/drawing/2014/main" id="{EE12AA47-498C-CC0D-D256-0615BA2E623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88852FEA-6EDB-335A-0EC0-3B6A25AE93C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EA32DA88-BA6B-2461-FE0A-A892619EF3D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94B65FC-BA61-64D1-E38D-419AFA6C5D68}"/>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20"/>
          <p:cNvSpPr/>
          <p:nvPr/>
        </p:nvSpPr>
        <p:spPr>
          <a:xfrm>
            <a:off x="3346332" y="2245384"/>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عَلى</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4" name="Google Shape;1484;p20"/>
          <p:cNvSpPr/>
          <p:nvPr/>
        </p:nvSpPr>
        <p:spPr>
          <a:xfrm>
            <a:off x="6039277" y="2245385"/>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في</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5" name="Google Shape;1485;p20"/>
          <p:cNvSpPr/>
          <p:nvPr/>
        </p:nvSpPr>
        <p:spPr>
          <a:xfrm>
            <a:off x="625033" y="225601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6" name="Google Shape;1486;p20"/>
          <p:cNvSpPr/>
          <p:nvPr/>
        </p:nvSpPr>
        <p:spPr>
          <a:xfrm>
            <a:off x="625033" y="417443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7" name="Google Shape;1487;p20"/>
          <p:cNvSpPr/>
          <p:nvPr/>
        </p:nvSpPr>
        <p:spPr>
          <a:xfrm>
            <a:off x="3346332" y="417443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8" name="Google Shape;1488;p20"/>
          <p:cNvSpPr/>
          <p:nvPr/>
        </p:nvSpPr>
        <p:spPr>
          <a:xfrm>
            <a:off x="6031662" y="4174438"/>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9" name="Google Shape;1489;p20"/>
          <p:cNvSpPr txBox="1">
            <a:spLocks noGrp="1"/>
          </p:cNvSpPr>
          <p:nvPr>
            <p:ph type="title"/>
          </p:nvPr>
        </p:nvSpPr>
        <p:spPr>
          <a:xfrm>
            <a:off x="625033" y="770907"/>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سنقرأ أسماء بعض أصدقائنا. أضيف إلى اللائحة، اسم..... أنا أقرأ وأنتم ترددون بعدي.</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descr="Une image contenant dessin humoristique, clipart, illustration, Dessin animé&#10;&#10;Le contenu généré par l’IA peut être incorrect.">
            <a:extLst>
              <a:ext uri="{FF2B5EF4-FFF2-40B4-BE49-F238E27FC236}">
                <a16:creationId xmlns:a16="http://schemas.microsoft.com/office/drawing/2014/main" id="{C59D986A-2632-74C8-24EF-BC15ACBAEE80}"/>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13" name="Google Shape;86;p130">
            <a:extLst>
              <a:ext uri="{FF2B5EF4-FFF2-40B4-BE49-F238E27FC236}">
                <a16:creationId xmlns:a16="http://schemas.microsoft.com/office/drawing/2014/main" id="{A00EFB7A-2A3E-E66C-53DB-9F1168C11845}"/>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14" name="Google Shape;87;p130">
            <a:extLst>
              <a:ext uri="{FF2B5EF4-FFF2-40B4-BE49-F238E27FC236}">
                <a16:creationId xmlns:a16="http://schemas.microsoft.com/office/drawing/2014/main" id="{759C40DE-FC09-B671-2E8C-0F67E968C711}"/>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88;p130">
            <a:extLst>
              <a:ext uri="{FF2B5EF4-FFF2-40B4-BE49-F238E27FC236}">
                <a16:creationId xmlns:a16="http://schemas.microsoft.com/office/drawing/2014/main" id="{1184E711-35FA-E400-0DD2-CC374934035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89;p130">
            <a:extLst>
              <a:ext uri="{FF2B5EF4-FFF2-40B4-BE49-F238E27FC236}">
                <a16:creationId xmlns:a16="http://schemas.microsoft.com/office/drawing/2014/main" id="{10658D78-E97F-6A26-1688-BABC6E3544DD}"/>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7" name="Google Shape;90;p130">
            <a:extLst>
              <a:ext uri="{FF2B5EF4-FFF2-40B4-BE49-F238E27FC236}">
                <a16:creationId xmlns:a16="http://schemas.microsoft.com/office/drawing/2014/main" id="{FA44985C-7FA3-9F3E-30DB-A64B9EF300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8" name="Google Shape;91;p130">
            <a:extLst>
              <a:ext uri="{FF2B5EF4-FFF2-40B4-BE49-F238E27FC236}">
                <a16:creationId xmlns:a16="http://schemas.microsoft.com/office/drawing/2014/main" id="{834026C5-7DF5-9106-6369-AD894BB54CE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609448F0-4407-6753-822D-BB5F29A08B8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3;p130">
            <a:extLst>
              <a:ext uri="{FF2B5EF4-FFF2-40B4-BE49-F238E27FC236}">
                <a16:creationId xmlns:a16="http://schemas.microsoft.com/office/drawing/2014/main" id="{C39AEB97-996D-A223-94C9-61106B36F12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74A58A8E-D327-0A8C-0AF4-DD1775AC2FD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A6034148-9873-78A3-E09C-AD3910B79A1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2BDE-E06C-7551-9D94-4907529FF2EC}"/>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68D7E874-C6BD-E1F0-08F8-8122AD627C5C}"/>
              </a:ext>
            </a:extLst>
          </p:cNvPr>
          <p:cNvSpPr>
            <a:spLocks noGrp="1"/>
          </p:cNvSpPr>
          <p:nvPr>
            <p:ph type="title"/>
          </p:nvPr>
        </p:nvSpPr>
        <p:spPr>
          <a:xfrm>
            <a:off x="326807" y="874536"/>
            <a:ext cx="7886700" cy="720000"/>
          </a:xfrm>
        </p:spPr>
        <p:txBody>
          <a:bodyPr/>
          <a:lstStyle/>
          <a:p>
            <a:r>
              <a:rPr lang="ar-MA" sz="4000" dirty="0"/>
              <a:t>معجم</a:t>
            </a:r>
            <a:endParaRPr lang="fr-MA" sz="4000" dirty="0"/>
          </a:p>
        </p:txBody>
      </p:sp>
      <p:pic>
        <p:nvPicPr>
          <p:cNvPr id="28" name="Image 27">
            <a:extLst>
              <a:ext uri="{FF2B5EF4-FFF2-40B4-BE49-F238E27FC236}">
                <a16:creationId xmlns:a16="http://schemas.microsoft.com/office/drawing/2014/main" id="{E93B20DA-BB1C-AB21-C874-620B4D32DA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F785E062-9304-D1F9-FA5B-EECB00C9F195}"/>
              </a:ext>
            </a:extLst>
          </p:cNvPr>
          <p:cNvSpPr txBox="1">
            <a:spLocks/>
          </p:cNvSpPr>
          <p:nvPr/>
        </p:nvSpPr>
        <p:spPr>
          <a:xfrm>
            <a:off x="1831356" y="3014118"/>
            <a:ext cx="5403011"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معجم الأنشطة المدرسية :  </a:t>
            </a:r>
          </a:p>
          <a:p>
            <a:pPr marL="0" lvl="0" indent="0" algn="r" rtl="1">
              <a:buClr>
                <a:srgbClr val="424D7B"/>
              </a:buClr>
              <a:buSzPct val="50000"/>
              <a:buNone/>
            </a:pPr>
            <a:r>
              <a:rPr lang="ar-MA" sz="2800" b="1" dirty="0">
                <a:cs typeface="Microsoft Uighur" panose="02000000000000000000" pitchFamily="2" charset="-78"/>
              </a:rPr>
              <a:t>    حاسوب </a:t>
            </a:r>
            <a:r>
              <a:rPr lang="ar-SA" sz="2800" b="1" dirty="0">
                <a:cs typeface="Microsoft Uighur" panose="02000000000000000000" pitchFamily="2" charset="-78"/>
              </a:rPr>
              <a:t>ـــــ</a:t>
            </a:r>
            <a:r>
              <a:rPr lang="ar-MA" sz="2800" b="1" dirty="0">
                <a:cs typeface="Microsoft Uighur" panose="02000000000000000000" pitchFamily="2" charset="-78"/>
              </a:rPr>
              <a:t> أصدقاء </a:t>
            </a:r>
            <a:r>
              <a:rPr lang="ar-SA" sz="2800" b="1" dirty="0">
                <a:cs typeface="Microsoft Uighur" panose="02000000000000000000" pitchFamily="2" charset="-78"/>
              </a:rPr>
              <a:t>ـــــ</a:t>
            </a:r>
            <a:r>
              <a:rPr lang="ar-MA" sz="2800" b="1" dirty="0">
                <a:cs typeface="Microsoft Uighur" panose="02000000000000000000" pitchFamily="2" charset="-78"/>
              </a:rPr>
              <a:t> مسابقة </a:t>
            </a:r>
            <a:r>
              <a:rPr lang="ar-SA" sz="2800" b="1" dirty="0">
                <a:cs typeface="Microsoft Uighur" panose="02000000000000000000" pitchFamily="2" charset="-78"/>
              </a:rPr>
              <a:t>ـــــ</a:t>
            </a:r>
            <a:r>
              <a:rPr lang="ar-MA" sz="2800" b="1" dirty="0">
                <a:cs typeface="Microsoft Uighur" panose="02000000000000000000" pitchFamily="2" charset="-78"/>
              </a:rPr>
              <a:t> يفوز </a:t>
            </a:r>
            <a:r>
              <a:rPr lang="ar-SA" sz="2800" b="1" dirty="0">
                <a:cs typeface="Microsoft Uighur" panose="02000000000000000000" pitchFamily="2" charset="-78"/>
              </a:rPr>
              <a:t>ـــــ</a:t>
            </a:r>
            <a:r>
              <a:rPr lang="ar-MA" sz="2800" b="1" dirty="0">
                <a:cs typeface="Microsoft Uighur" panose="02000000000000000000" pitchFamily="2" charset="-78"/>
              </a:rPr>
              <a:t> جائزة </a:t>
            </a:r>
            <a:r>
              <a:rPr lang="ar-SA" sz="2800" b="1" dirty="0">
                <a:cs typeface="Microsoft Uighur" panose="02000000000000000000" pitchFamily="2" charset="-78"/>
              </a:rPr>
              <a:t>ـــــ</a:t>
            </a:r>
            <a:r>
              <a:rPr lang="ar-MA" sz="2800" b="1" dirty="0">
                <a:cs typeface="Microsoft Uighur" panose="02000000000000000000" pitchFamily="2" charset="-78"/>
              </a:rPr>
              <a:t> مشجع.</a:t>
            </a:r>
          </a:p>
        </p:txBody>
      </p:sp>
      <p:sp>
        <p:nvSpPr>
          <p:cNvPr id="30" name="ZoneTexte 29">
            <a:extLst>
              <a:ext uri="{FF2B5EF4-FFF2-40B4-BE49-F238E27FC236}">
                <a16:creationId xmlns:a16="http://schemas.microsoft.com/office/drawing/2014/main" id="{FD10F32C-7A2C-5EA1-92D7-A562F3EC6DA7}"/>
              </a:ext>
            </a:extLst>
          </p:cNvPr>
          <p:cNvSpPr txBox="1"/>
          <p:nvPr/>
        </p:nvSpPr>
        <p:spPr>
          <a:xfrm>
            <a:off x="6306877" y="1777877"/>
            <a:ext cx="864339"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معجم</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1B4AEBF-7D2F-FF74-6916-3FE157735236}"/>
              </a:ext>
            </a:extLst>
          </p:cNvPr>
          <p:cNvSpPr/>
          <p:nvPr/>
        </p:nvSpPr>
        <p:spPr>
          <a:xfrm>
            <a:off x="5138016"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2</a:t>
            </a:r>
          </a:p>
        </p:txBody>
      </p:sp>
      <p:pic>
        <p:nvPicPr>
          <p:cNvPr id="3" name="Image 2">
            <a:extLst>
              <a:ext uri="{FF2B5EF4-FFF2-40B4-BE49-F238E27FC236}">
                <a16:creationId xmlns:a16="http://schemas.microsoft.com/office/drawing/2014/main" id="{57B28D2D-C025-85FB-3FA2-E8F9D9685228}"/>
              </a:ext>
            </a:extLst>
          </p:cNvPr>
          <p:cNvPicPr>
            <a:picLocks noChangeAspect="1"/>
          </p:cNvPicPr>
          <p:nvPr/>
        </p:nvPicPr>
        <p:blipFill>
          <a:blip r:embed="rId3"/>
          <a:srcRect/>
          <a:stretch/>
        </p:blipFill>
        <p:spPr>
          <a:xfrm>
            <a:off x="7234367" y="2051573"/>
            <a:ext cx="650176" cy="654612"/>
          </a:xfrm>
          <a:prstGeom prst="rect">
            <a:avLst/>
          </a:prstGeom>
        </p:spPr>
      </p:pic>
      <p:pic>
        <p:nvPicPr>
          <p:cNvPr id="5" name="Espace réservé pour une image  20">
            <a:extLst>
              <a:ext uri="{FF2B5EF4-FFF2-40B4-BE49-F238E27FC236}">
                <a16:creationId xmlns:a16="http://schemas.microsoft.com/office/drawing/2014/main" id="{E838F18E-31CB-EA25-51FF-2A6E8F674342}"/>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878989" y="1777877"/>
            <a:ext cx="540000" cy="540000"/>
          </a:xfrm>
          <a:prstGeom prst="rect">
            <a:avLst/>
          </a:prstGeom>
        </p:spPr>
      </p:pic>
    </p:spTree>
    <p:extLst>
      <p:ext uri="{BB962C8B-B14F-4D97-AF65-F5344CB8AC3E}">
        <p14:creationId xmlns:p14="http://schemas.microsoft.com/office/powerpoint/2010/main" val="2252859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12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300" b="1" dirty="0">
                <a:solidFill>
                  <a:schemeClr val="bg1">
                    <a:lumMod val="50000"/>
                  </a:schemeClr>
                </a:solidFill>
                <a:sym typeface="Arial"/>
              </a:rPr>
              <a:t>انتبهوا الآن. سوف نتعلم كلمات جديدة، سنستعمل هذه الكلمات للتحدث عن أنشطتنا المدرسية. </a:t>
            </a:r>
            <a:endParaRPr sz="2300" b="1" dirty="0">
              <a:solidFill>
                <a:schemeClr val="bg1">
                  <a:lumMod val="50000"/>
                </a:schemeClr>
              </a:solidFill>
              <a:sym typeface="Dosis Medium"/>
            </a:endParaRPr>
          </a:p>
        </p:txBody>
      </p:sp>
      <p:pic>
        <p:nvPicPr>
          <p:cNvPr id="45" name="Espace réservé pour une image  41">
            <a:extLst>
              <a:ext uri="{FF2B5EF4-FFF2-40B4-BE49-F238E27FC236}">
                <a16:creationId xmlns:a16="http://schemas.microsoft.com/office/drawing/2014/main" id="{9C41A93C-4BB7-6593-3195-E1F94FC078B9}"/>
              </a:ext>
            </a:extLst>
          </p:cNvPr>
          <p:cNvPicPr>
            <a:picLocks noGrp="1" noChangeAspect="1"/>
          </p:cNvPicPr>
          <p:nvPr>
            <p:ph type="pic" idx="3"/>
          </p:nvPr>
        </p:nvPicPr>
        <p:blipFill rotWithShape="1">
          <a:blip r:embed="rId3"/>
          <a:srcRect l="-4636" r="-4636"/>
          <a:stretch>
            <a:fillRect/>
          </a:stretch>
        </p:blipFill>
        <p:spPr/>
      </p:pic>
      <p:pic>
        <p:nvPicPr>
          <p:cNvPr id="35" name="Espace réservé pour une image  28">
            <a:extLst>
              <a:ext uri="{FF2B5EF4-FFF2-40B4-BE49-F238E27FC236}">
                <a16:creationId xmlns:a16="http://schemas.microsoft.com/office/drawing/2014/main" id="{A70641F6-787C-4DEB-1CC0-326D248761DC}"/>
              </a:ext>
            </a:extLst>
          </p:cNvPr>
          <p:cNvPicPr>
            <a:picLocks noGrp="1" noChangeAspect="1"/>
          </p:cNvPicPr>
          <p:nvPr>
            <p:ph type="pic" idx="5"/>
          </p:nvPr>
        </p:nvPicPr>
        <p:blipFill rotWithShape="1">
          <a:blip r:embed="rId4"/>
          <a:srcRect l="-4636" r="-4636"/>
          <a:stretch>
            <a:fillRect/>
          </a:stretch>
        </p:blipFill>
        <p:spPr/>
      </p:pic>
      <p:pic>
        <p:nvPicPr>
          <p:cNvPr id="40" name="Espace réservé pour une image  36">
            <a:extLst>
              <a:ext uri="{FF2B5EF4-FFF2-40B4-BE49-F238E27FC236}">
                <a16:creationId xmlns:a16="http://schemas.microsoft.com/office/drawing/2014/main" id="{17D09151-2007-5124-5EEC-B409573AB094}"/>
              </a:ext>
            </a:extLst>
          </p:cNvPr>
          <p:cNvPicPr>
            <a:picLocks noGrp="1" noChangeAspect="1"/>
          </p:cNvPicPr>
          <p:nvPr>
            <p:ph type="pic" idx="6"/>
          </p:nvPr>
        </p:nvPicPr>
        <p:blipFill rotWithShape="1">
          <a:blip r:embed="rId5"/>
          <a:srcRect l="-4636" r="-4636"/>
          <a:stretch>
            <a:fillRect/>
          </a:stretch>
        </p:blipFill>
        <p:spPr/>
      </p:pic>
      <p:pic>
        <p:nvPicPr>
          <p:cNvPr id="57" name="Espace réservé pour une image  56">
            <a:extLst>
              <a:ext uri="{FF2B5EF4-FFF2-40B4-BE49-F238E27FC236}">
                <a16:creationId xmlns:a16="http://schemas.microsoft.com/office/drawing/2014/main" id="{06E44616-D27E-B5A9-08EA-B74DEEE3D6F0}"/>
              </a:ext>
            </a:extLst>
          </p:cNvPr>
          <p:cNvPicPr>
            <a:picLocks noGrp="1" noChangeAspect="1"/>
          </p:cNvPicPr>
          <p:nvPr>
            <p:ph type="pic" idx="8"/>
          </p:nvPr>
        </p:nvPicPr>
        <p:blipFill rotWithShape="1">
          <a:blip r:embed="rId6"/>
          <a:srcRect l="-4636" r="-4636"/>
          <a:stretch>
            <a:fillRect/>
          </a:stretch>
        </p:blipFill>
        <p:spPr/>
      </p:pic>
      <p:pic>
        <p:nvPicPr>
          <p:cNvPr id="49" name="Espace réservé pour une image  48">
            <a:extLst>
              <a:ext uri="{FF2B5EF4-FFF2-40B4-BE49-F238E27FC236}">
                <a16:creationId xmlns:a16="http://schemas.microsoft.com/office/drawing/2014/main" id="{6CEF30ED-771E-2315-291D-5634948CFCEE}"/>
              </a:ext>
            </a:extLst>
          </p:cNvPr>
          <p:cNvPicPr>
            <a:picLocks noGrp="1" noChangeAspect="1"/>
          </p:cNvPicPr>
          <p:nvPr>
            <p:ph type="pic" idx="9"/>
          </p:nvPr>
        </p:nvPicPr>
        <p:blipFill rotWithShape="1">
          <a:blip r:embed="rId7"/>
          <a:srcRect l="-4636" r="-4636"/>
          <a:stretch>
            <a:fillRect/>
          </a:stretch>
        </p:blipFill>
        <p:spPr/>
      </p:pic>
      <p:pic>
        <p:nvPicPr>
          <p:cNvPr id="51" name="Espace réservé pour une image  50">
            <a:extLst>
              <a:ext uri="{FF2B5EF4-FFF2-40B4-BE49-F238E27FC236}">
                <a16:creationId xmlns:a16="http://schemas.microsoft.com/office/drawing/2014/main" id="{052F5BBC-E6FC-0C7D-25AE-93745254FB1D}"/>
              </a:ext>
            </a:extLst>
          </p:cNvPr>
          <p:cNvPicPr>
            <a:picLocks noGrp="1" noChangeAspect="1"/>
          </p:cNvPicPr>
          <p:nvPr>
            <p:ph type="pic" idx="13"/>
          </p:nvPr>
        </p:nvPicPr>
        <p:blipFill rotWithShape="1">
          <a:blip r:embed="rId8"/>
          <a:srcRect l="-4636" r="-4636"/>
          <a:stretch>
            <a:fillRect/>
          </a:stretch>
        </p:blipFill>
        <p:spPr/>
      </p:pic>
      <p:pic>
        <p:nvPicPr>
          <p:cNvPr id="4"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idx="14"/>
          </p:nvPr>
        </p:nvPicPr>
        <p:blipFill>
          <a:blip r:embed="rId9"/>
          <a:srcRect/>
          <a:stretch/>
        </p:blipFill>
        <p:spPr/>
      </p:pic>
      <p:pic>
        <p:nvPicPr>
          <p:cNvPr id="2" name="Google Shape;86;p130">
            <a:extLst>
              <a:ext uri="{FF2B5EF4-FFF2-40B4-BE49-F238E27FC236}">
                <a16:creationId xmlns:a16="http://schemas.microsoft.com/office/drawing/2014/main" id="{B4C63E6B-5746-E1F3-ECC4-D804A53A42F1}"/>
              </a:ext>
            </a:extLst>
          </p:cNvPr>
          <p:cNvPicPr preferRelativeResize="0"/>
          <p:nvPr/>
        </p:nvPicPr>
        <p:blipFill rotWithShape="1">
          <a:blip r:embed="rId10">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F91BB4AE-6140-3C54-6D8D-451AFA61C1D0}"/>
              </a:ext>
            </a:extLst>
          </p:cNvPr>
          <p:cNvPicPr preferRelativeResize="0"/>
          <p:nvPr/>
        </p:nvPicPr>
        <p:blipFill rotWithShape="1">
          <a:blip r:embed="rId11">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F2557DA3-CC31-82EA-783B-6C1903B5A740}"/>
              </a:ext>
            </a:extLst>
          </p:cNvPr>
          <p:cNvPicPr preferRelativeResize="0"/>
          <p:nvPr/>
        </p:nvPicPr>
        <p:blipFill rotWithShape="1">
          <a:blip r:embed="rId12">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a16="http://schemas.microsoft.com/office/drawing/2014/main" id="{83552300-D367-CF3C-6928-6DC7C308F616}"/>
              </a:ext>
            </a:extLst>
          </p:cNvPr>
          <p:cNvPicPr preferRelativeResize="0"/>
          <p:nvPr/>
        </p:nvPicPr>
        <p:blipFill rotWithShape="1">
          <a:blip r:embed="rId13">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a16="http://schemas.microsoft.com/office/drawing/2014/main" id="{F4FBB04F-A7F5-A718-7337-820F10C78C5B}"/>
              </a:ext>
            </a:extLst>
          </p:cNvPr>
          <p:cNvPicPr preferRelativeResize="0"/>
          <p:nvPr/>
        </p:nvPicPr>
        <p:blipFill rotWithShape="1">
          <a:blip r:embed="rId14">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a16="http://schemas.microsoft.com/office/drawing/2014/main" id="{1B020A71-E406-C9F9-58C6-6282741756C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92;p130">
            <a:extLst>
              <a:ext uri="{FF2B5EF4-FFF2-40B4-BE49-F238E27FC236}">
                <a16:creationId xmlns:a16="http://schemas.microsoft.com/office/drawing/2014/main" id="{FCD3F637-23C2-82D4-90DC-1F29048F36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0" name="Google Shape;93;p130">
            <a:extLst>
              <a:ext uri="{FF2B5EF4-FFF2-40B4-BE49-F238E27FC236}">
                <a16:creationId xmlns:a16="http://schemas.microsoft.com/office/drawing/2014/main" id="{55FD3270-7CCD-EACC-E8C0-101280FF64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4;p130">
            <a:extLst>
              <a:ext uri="{FF2B5EF4-FFF2-40B4-BE49-F238E27FC236}">
                <a16:creationId xmlns:a16="http://schemas.microsoft.com/office/drawing/2014/main" id="{5D1ED1D6-2EA7-0A6F-3AD9-2A23F75EF41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2" name="Google Shape;95;p130">
            <a:extLst>
              <a:ext uri="{FF2B5EF4-FFF2-40B4-BE49-F238E27FC236}">
                <a16:creationId xmlns:a16="http://schemas.microsoft.com/office/drawing/2014/main" id="{0215B396-2C00-7220-C138-0F8FEBAF963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4" name="Google Shape;1594;p26"/>
          <p:cNvSpPr txBox="1">
            <a:spLocks noGrp="1"/>
          </p:cNvSpPr>
          <p:nvPr>
            <p:ph type="title"/>
          </p:nvPr>
        </p:nvSpPr>
        <p:spPr>
          <a:xfrm>
            <a:off x="600435" y="763056"/>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Dosis Medium"/>
              </a:rPr>
              <a:t>ما هذا؟</a:t>
            </a:r>
            <a:r>
              <a:rPr lang="fr-FR" sz="2400" b="1" dirty="0">
                <a:solidFill>
                  <a:schemeClr val="bg1">
                    <a:lumMod val="50000"/>
                  </a:schemeClr>
                </a:solidFill>
                <a:sym typeface="Dosis Medium"/>
              </a:rPr>
              <a:t> </a:t>
            </a:r>
            <a:r>
              <a:rPr lang="ar-MA" sz="2400" b="1" dirty="0">
                <a:solidFill>
                  <a:schemeClr val="bg1">
                    <a:lumMod val="50000"/>
                  </a:schemeClr>
                </a:solidFill>
                <a:sym typeface="Arial"/>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B81ACB77-706F-1333-4AAC-46ABFFFBF416}"/>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2" name="Google Shape;86;p130">
            <a:extLst>
              <a:ext uri="{FF2B5EF4-FFF2-40B4-BE49-F238E27FC236}">
                <a16:creationId xmlns:a16="http://schemas.microsoft.com/office/drawing/2014/main" id="{F0976556-3A02-4A58-9C82-A740E5AFEE1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56FEAB82-CDE4-3B75-B980-C1954381966D}"/>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E43C56B9-DAB7-0F6F-E5C3-3D1295021B6D}"/>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a16="http://schemas.microsoft.com/office/drawing/2014/main" id="{50E7BF8A-3348-DF5E-651F-3E6042B62A3F}"/>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a16="http://schemas.microsoft.com/office/drawing/2014/main" id="{16931556-D3DC-2595-C7B8-B48E73CD3FAA}"/>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9" name="Google Shape;91;p130">
            <a:extLst>
              <a:ext uri="{FF2B5EF4-FFF2-40B4-BE49-F238E27FC236}">
                <a16:creationId xmlns:a16="http://schemas.microsoft.com/office/drawing/2014/main" id="{4A06B22C-1A3E-B27A-F17B-96CD741B70A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92;p130">
            <a:extLst>
              <a:ext uri="{FF2B5EF4-FFF2-40B4-BE49-F238E27FC236}">
                <a16:creationId xmlns:a16="http://schemas.microsoft.com/office/drawing/2014/main" id="{88EF0206-D38B-2BD8-F40A-FCD64B6B05C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3;p130">
            <a:extLst>
              <a:ext uri="{FF2B5EF4-FFF2-40B4-BE49-F238E27FC236}">
                <a16:creationId xmlns:a16="http://schemas.microsoft.com/office/drawing/2014/main" id="{BBC253F1-CADD-648D-A262-788EFD350BC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4;p130">
            <a:extLst>
              <a:ext uri="{FF2B5EF4-FFF2-40B4-BE49-F238E27FC236}">
                <a16:creationId xmlns:a16="http://schemas.microsoft.com/office/drawing/2014/main" id="{BDF3F317-D6B3-2D84-6FBB-99E9D3EA3B3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3" name="Google Shape;95;p130">
            <a:extLst>
              <a:ext uri="{FF2B5EF4-FFF2-40B4-BE49-F238E27FC236}">
                <a16:creationId xmlns:a16="http://schemas.microsoft.com/office/drawing/2014/main" id="{B3FF343A-26BA-B389-103D-5FE7BEC6488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Espace réservé pour une image  7">
            <a:extLst>
              <a:ext uri="{FF2B5EF4-FFF2-40B4-BE49-F238E27FC236}">
                <a16:creationId xmlns:a16="http://schemas.microsoft.com/office/drawing/2014/main" id="{2BA0132E-0861-2E9A-43C5-4533A72537C0}"/>
              </a:ext>
            </a:extLst>
          </p:cNvPr>
          <p:cNvPicPr>
            <a:picLocks noChangeAspect="1"/>
          </p:cNvPicPr>
          <p:nvPr/>
        </p:nvPicPr>
        <p:blipFill rotWithShape="1">
          <a:blip r:embed="rId9"/>
          <a:srcRect l="-4636" r="-4636"/>
          <a:stretch/>
        </p:blipFill>
        <p:spPr>
          <a:xfrm>
            <a:off x="1327679" y="2241550"/>
            <a:ext cx="3177117" cy="3177117"/>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2" name="Google Shape;1602;p27"/>
          <p:cNvSpPr txBox="1">
            <a:spLocks noGrp="1"/>
          </p:cNvSpPr>
          <p:nvPr>
            <p:ph type="title"/>
          </p:nvPr>
        </p:nvSpPr>
        <p:spPr>
          <a:xfrm>
            <a:off x="626910" y="7776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هذا حاسوبٌ ـــــ حاسوبٌ. رَدِّدوا : حاسوبٌ. </a:t>
            </a:r>
            <a:endParaRPr sz="2400" b="1" dirty="0">
              <a:solidFill>
                <a:schemeClr val="bg1">
                  <a:lumMod val="50000"/>
                </a:schemeClr>
              </a:solidFill>
              <a:sym typeface="Dosis Medium"/>
            </a:endParaRPr>
          </a:p>
        </p:txBody>
      </p:sp>
      <p:sp>
        <p:nvSpPr>
          <p:cNvPr id="24" name="Espace réservé du texte 23">
            <a:extLst>
              <a:ext uri="{FF2B5EF4-FFF2-40B4-BE49-F238E27FC236}">
                <a16:creationId xmlns:a16="http://schemas.microsoft.com/office/drawing/2014/main" id="{E02C3D65-0DB0-E9A5-B33F-46495BAF8931}"/>
              </a:ext>
            </a:extLst>
          </p:cNvPr>
          <p:cNvSpPr>
            <a:spLocks noGrp="1"/>
          </p:cNvSpPr>
          <p:nvPr>
            <p:ph type="body" idx="1"/>
          </p:nvPr>
        </p:nvSpPr>
        <p:spPr>
          <a:xfrm>
            <a:off x="4248150" y="3700800"/>
            <a:ext cx="3132138" cy="669600"/>
          </a:xfrm>
        </p:spPr>
        <p:txBody>
          <a:bodyPr/>
          <a:lstStyle/>
          <a:p>
            <a:r>
              <a:rPr lang="ar-SA" sz="5400" dirty="0">
                <a:solidFill>
                  <a:srgbClr val="434E7B"/>
                </a:solidFill>
                <a:sym typeface="Arial"/>
              </a:rPr>
              <a:t>حاسوب</a:t>
            </a:r>
            <a:endParaRPr lang="fr-FR" sz="5400" dirty="0"/>
          </a:p>
        </p:txBody>
      </p:sp>
      <p:pic>
        <p:nvPicPr>
          <p:cNvPr id="11" name="Google Shape;86;p130">
            <a:extLst>
              <a:ext uri="{FF2B5EF4-FFF2-40B4-BE49-F238E27FC236}">
                <a16:creationId xmlns:a16="http://schemas.microsoft.com/office/drawing/2014/main" id="{47CA38F5-9379-471D-AD67-2CD97651C8D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4A2280EB-9C0E-4298-8927-8D1653AC5F8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7E3D7A3F-C3ED-41AB-8AA9-65605F405C2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40799015-4B1D-4C53-8D85-C41F94C39B6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E8E499A0-CBDC-41C6-B92A-7533465EC9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01A6A3F9-254E-4E45-A2EE-A65CCC7480D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92;p130">
            <a:extLst>
              <a:ext uri="{FF2B5EF4-FFF2-40B4-BE49-F238E27FC236}">
                <a16:creationId xmlns:a16="http://schemas.microsoft.com/office/drawing/2014/main" id="{3391E00B-9E46-4AF0-A79B-B845B5CE1F2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3;p130">
            <a:extLst>
              <a:ext uri="{FF2B5EF4-FFF2-40B4-BE49-F238E27FC236}">
                <a16:creationId xmlns:a16="http://schemas.microsoft.com/office/drawing/2014/main" id="{D0E999F1-B6C2-4C4C-A015-641F726FDA9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4;p130">
            <a:extLst>
              <a:ext uri="{FF2B5EF4-FFF2-40B4-BE49-F238E27FC236}">
                <a16:creationId xmlns:a16="http://schemas.microsoft.com/office/drawing/2014/main" id="{0E8AE059-72CE-4839-BB7C-5F1951181DA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1" name="Google Shape;95;p130">
            <a:extLst>
              <a:ext uri="{FF2B5EF4-FFF2-40B4-BE49-F238E27FC236}">
                <a16:creationId xmlns:a16="http://schemas.microsoft.com/office/drawing/2014/main" id="{9FDA3953-B6A7-4767-9CD5-E985EBBEEAF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5" name="Espace réservé pour une image  4" descr="Une image contenant habits, sourire, dessin humoristique, clipart&#10;&#10;Le contenu généré par l’IA peut être incorrect.">
            <a:extLst>
              <a:ext uri="{FF2B5EF4-FFF2-40B4-BE49-F238E27FC236}">
                <a16:creationId xmlns:a16="http://schemas.microsoft.com/office/drawing/2014/main" id="{39651DB6-5C2B-6CCA-56E4-D3E371D602C8}"/>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9" name="Image 8">
            <a:extLst>
              <a:ext uri="{FF2B5EF4-FFF2-40B4-BE49-F238E27FC236}">
                <a16:creationId xmlns:a16="http://schemas.microsoft.com/office/drawing/2014/main" id="{71DE1D67-5CA5-0F8F-F8E5-7C9C47DB418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141236" y="3753332"/>
            <a:ext cx="287114" cy="215336"/>
          </a:xfrm>
          <a:prstGeom prst="rect">
            <a:avLst/>
          </a:prstGeom>
        </p:spPr>
      </p:pic>
      <p:pic>
        <p:nvPicPr>
          <p:cNvPr id="8" name="Espace réservé pour une image  7">
            <a:extLst>
              <a:ext uri="{FF2B5EF4-FFF2-40B4-BE49-F238E27FC236}">
                <a16:creationId xmlns:a16="http://schemas.microsoft.com/office/drawing/2014/main" id="{844BAC80-918B-8DAA-5883-29DD6746E4C3}"/>
              </a:ext>
            </a:extLst>
          </p:cNvPr>
          <p:cNvPicPr>
            <a:picLocks noGrp="1" noChangeAspect="1"/>
          </p:cNvPicPr>
          <p:nvPr>
            <p:ph type="pic" idx="2"/>
          </p:nvPr>
        </p:nvPicPr>
        <p:blipFill rotWithShape="1">
          <a:blip r:embed="rId11"/>
          <a:srcRect l="-4636" r="-4636"/>
          <a:stretch/>
        </p:blipFill>
        <p:spPr>
          <a:xfrm>
            <a:off x="1336145" y="2236787"/>
            <a:ext cx="3177117" cy="3177117"/>
          </a:xfrm>
          <a:prstGeom prst="rect">
            <a:avLst/>
          </a:prstGeom>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3" name="Titre 2">
            <a:extLst>
              <a:ext uri="{FF2B5EF4-FFF2-40B4-BE49-F238E27FC236}">
                <a16:creationId xmlns:a16="http://schemas.microsoft.com/office/drawing/2014/main" id="{43BF8E04-0720-48CF-AAB0-D12E7B4E53CD}"/>
              </a:ext>
            </a:extLst>
          </p:cNvPr>
          <p:cNvSpPr>
            <a:spLocks noGrp="1"/>
          </p:cNvSpPr>
          <p:nvPr>
            <p:ph type="title"/>
          </p:nvPr>
        </p:nvSpPr>
        <p:spPr>
          <a:xfrm>
            <a:off x="662910" y="756000"/>
            <a:ext cx="6840000" cy="612000"/>
          </a:xfrm>
        </p:spPr>
        <p:txBody>
          <a:bodyPr>
            <a:noAutofit/>
          </a:bodyPr>
          <a:lstStyle/>
          <a:p>
            <a:br>
              <a:rPr lang="ar-MA" sz="2400" b="1" dirty="0">
                <a:solidFill>
                  <a:schemeClr val="bg1">
                    <a:lumMod val="50000"/>
                  </a:schemeClr>
                </a:solidFill>
                <a:sym typeface="Dosis Medium"/>
              </a:rPr>
            </a:br>
            <a:r>
              <a:rPr lang="ar-MA" sz="2400" b="1" dirty="0">
                <a:solidFill>
                  <a:schemeClr val="bg1">
                    <a:lumMod val="50000"/>
                  </a:schemeClr>
                </a:solidFill>
                <a:sym typeface="Dosis Medium"/>
              </a:rPr>
              <a:t> من هؤلاء؟ يمكن للمتعلمين استعمال اللغة الأم للتعبير عن الكلمة. </a:t>
            </a:r>
            <a:br>
              <a:rPr lang="ar-MA" sz="2400" b="1" dirty="0">
                <a:solidFill>
                  <a:schemeClr val="bg1">
                    <a:lumMod val="50000"/>
                  </a:schemeClr>
                </a:solidFill>
                <a:sym typeface="Dosis Medium"/>
              </a:rPr>
            </a:br>
            <a:endParaRPr lang="fr-FR" sz="2400" b="1" dirty="0">
              <a:solidFill>
                <a:schemeClr val="bg1">
                  <a:lumMod val="50000"/>
                </a:schemeClr>
              </a:solidFill>
              <a:sym typeface="Dosis Medium"/>
            </a:endParaRPr>
          </a:p>
        </p:txBody>
      </p:sp>
      <p:pic>
        <p:nvPicPr>
          <p:cNvPr id="8" name="Google Shape;86;p130">
            <a:extLst>
              <a:ext uri="{FF2B5EF4-FFF2-40B4-BE49-F238E27FC236}">
                <a16:creationId xmlns:a16="http://schemas.microsoft.com/office/drawing/2014/main" id="{4C3BD09F-BC95-4C11-A73B-9BB03637EEC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a16="http://schemas.microsoft.com/office/drawing/2014/main" id="{190457ED-9F96-4937-B237-5563E58A5886}"/>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38D056E8-76A8-40AD-BA8B-CE4B752F4B38}"/>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7CACBADD-14E3-4849-B251-E7480605ECF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F4122B46-9696-486B-AC60-E76541D0935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a16="http://schemas.microsoft.com/office/drawing/2014/main" id="{E262ABAD-A219-48B2-99D2-2B963F29F8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a16="http://schemas.microsoft.com/office/drawing/2014/main" id="{C5DDC496-56C9-4E77-A5B9-945F7339AAD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a16="http://schemas.microsoft.com/office/drawing/2014/main" id="{42D8CB7B-E8C3-4216-AF37-E53288EA963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a16="http://schemas.microsoft.com/office/drawing/2014/main" id="{AA699BA3-9DF6-4B15-83E5-E409E77C7AB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a16="http://schemas.microsoft.com/office/drawing/2014/main" id="{8014970E-BC4A-4B24-A630-E99058C7407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2" name="Espace réservé pour une image  21" descr="Une image contenant habits, sourire, dessin humoristique, clipart&#10;&#10;Le contenu généré par l’IA peut être incorrect.">
            <a:extLst>
              <a:ext uri="{FF2B5EF4-FFF2-40B4-BE49-F238E27FC236}">
                <a16:creationId xmlns:a16="http://schemas.microsoft.com/office/drawing/2014/main" id="{C61A749F-C79F-D250-DCD2-0B0B4B77F92A}"/>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19" name="Espace réservé pour une image  18">
            <a:extLst>
              <a:ext uri="{FF2B5EF4-FFF2-40B4-BE49-F238E27FC236}">
                <a16:creationId xmlns:a16="http://schemas.microsoft.com/office/drawing/2014/main" id="{883F8028-6A13-4975-F782-EBC304CFE1DC}"/>
              </a:ext>
            </a:extLst>
          </p:cNvPr>
          <p:cNvPicPr>
            <a:picLocks noGrp="1" noChangeAspect="1"/>
          </p:cNvPicPr>
          <p:nvPr>
            <p:ph type="pic" idx="2"/>
          </p:nvPr>
        </p:nvPicPr>
        <p:blipFill rotWithShape="1">
          <a:blip r:embed="rId9"/>
          <a:srcRect l="-4690" t="-7134" r="-4581" b="7134"/>
          <a:stretch/>
        </p:blipFill>
        <p:spPr>
          <a:xfrm>
            <a:off x="1352945" y="2041052"/>
            <a:ext cx="3060000" cy="306000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r>
              <a:rPr lang="ar-SA" dirty="0"/>
              <a:t> .</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r>
              <a:rPr lang="ar-SA" dirty="0"/>
              <a:t>.</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r>
              <a:rPr lang="fr-FR" dirty="0"/>
              <a:t>.</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r>
              <a:rPr lang="ar-SA" dirty="0"/>
              <a:t> .</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519329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8" name="Google Shape;1618;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هؤلاء أصدقاء ــــ أصدقاء ــــ رَدِّدوا: أصدقاء. </a:t>
            </a:r>
            <a:endParaRPr sz="2400" b="1" dirty="0">
              <a:solidFill>
                <a:schemeClr val="bg1">
                  <a:lumMod val="50000"/>
                </a:schemeClr>
              </a:solidFill>
              <a:sym typeface="Dosis Medium"/>
            </a:endParaRPr>
          </a:p>
        </p:txBody>
      </p:sp>
      <p:pic>
        <p:nvPicPr>
          <p:cNvPr id="14" name="Google Shape;86;p130">
            <a:extLst>
              <a:ext uri="{FF2B5EF4-FFF2-40B4-BE49-F238E27FC236}">
                <a16:creationId xmlns:a16="http://schemas.microsoft.com/office/drawing/2014/main" id="{CC2D7A72-B4BE-4802-AD5A-652254EF218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5" name="Google Shape;87;p130">
            <a:extLst>
              <a:ext uri="{FF2B5EF4-FFF2-40B4-BE49-F238E27FC236}">
                <a16:creationId xmlns:a16="http://schemas.microsoft.com/office/drawing/2014/main" id="{B0B9B0EE-CA05-479E-9B29-955C006F479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6" name="Google Shape;88;p130">
            <a:extLst>
              <a:ext uri="{FF2B5EF4-FFF2-40B4-BE49-F238E27FC236}">
                <a16:creationId xmlns:a16="http://schemas.microsoft.com/office/drawing/2014/main" id="{7578173D-C951-46EF-92F9-B55BEC6A112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7" name="Google Shape;89;p130">
            <a:extLst>
              <a:ext uri="{FF2B5EF4-FFF2-40B4-BE49-F238E27FC236}">
                <a16:creationId xmlns:a16="http://schemas.microsoft.com/office/drawing/2014/main" id="{5764792C-5B02-46C8-AD2C-07DF8B4540E7}"/>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8" name="Google Shape;90;p130">
            <a:extLst>
              <a:ext uri="{FF2B5EF4-FFF2-40B4-BE49-F238E27FC236}">
                <a16:creationId xmlns:a16="http://schemas.microsoft.com/office/drawing/2014/main" id="{11162938-9219-48B7-B6AF-EFB90EAAFD6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9" name="Google Shape;91;p130">
            <a:extLst>
              <a:ext uri="{FF2B5EF4-FFF2-40B4-BE49-F238E27FC236}">
                <a16:creationId xmlns:a16="http://schemas.microsoft.com/office/drawing/2014/main" id="{95628C51-7E94-4FB7-BD1F-163D04C7931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92;p130">
            <a:extLst>
              <a:ext uri="{FF2B5EF4-FFF2-40B4-BE49-F238E27FC236}">
                <a16:creationId xmlns:a16="http://schemas.microsoft.com/office/drawing/2014/main" id="{94B9EC74-71D2-4920-911C-69220A3587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3;p130">
            <a:extLst>
              <a:ext uri="{FF2B5EF4-FFF2-40B4-BE49-F238E27FC236}">
                <a16:creationId xmlns:a16="http://schemas.microsoft.com/office/drawing/2014/main" id="{D9F54C44-9D04-4A17-8CC9-861A7D0E435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4;p130">
            <a:extLst>
              <a:ext uri="{FF2B5EF4-FFF2-40B4-BE49-F238E27FC236}">
                <a16:creationId xmlns:a16="http://schemas.microsoft.com/office/drawing/2014/main" id="{1C301A27-4672-4FA1-A706-2936919A220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3" name="Google Shape;95;p130">
            <a:extLst>
              <a:ext uri="{FF2B5EF4-FFF2-40B4-BE49-F238E27FC236}">
                <a16:creationId xmlns:a16="http://schemas.microsoft.com/office/drawing/2014/main" id="{887E5B89-00F4-4ED6-B66F-D73C267FAED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489DE9CF-0827-BD38-A75F-89646A98F368}"/>
              </a:ext>
            </a:extLst>
          </p:cNvPr>
          <p:cNvPicPr>
            <a:picLocks noGrp="1" noChangeAspect="1"/>
          </p:cNvPicPr>
          <p:nvPr>
            <p:ph type="pic" idx="3"/>
          </p:nvPr>
        </p:nvPicPr>
        <p:blipFill>
          <a:blip r:embed="rId8"/>
          <a:srcRect/>
          <a:stretch>
            <a:fillRect/>
          </a:stretch>
        </p:blipFill>
        <p:spPr/>
      </p:pic>
      <p:sp>
        <p:nvSpPr>
          <p:cNvPr id="3" name="Espace réservé du texte 23">
            <a:extLst>
              <a:ext uri="{FF2B5EF4-FFF2-40B4-BE49-F238E27FC236}">
                <a16:creationId xmlns:a16="http://schemas.microsoft.com/office/drawing/2014/main" id="{7B69F9DC-B35F-4A35-021A-21DD8D8D7A3D}"/>
              </a:ext>
            </a:extLst>
          </p:cNvPr>
          <p:cNvSpPr>
            <a:spLocks noGrp="1"/>
          </p:cNvSpPr>
          <p:nvPr>
            <p:ph type="body" idx="1"/>
          </p:nvPr>
        </p:nvSpPr>
        <p:spPr>
          <a:xfrm>
            <a:off x="4248150" y="3700800"/>
            <a:ext cx="3132138" cy="669600"/>
          </a:xfrm>
        </p:spPr>
        <p:txBody>
          <a:bodyPr/>
          <a:lstStyle/>
          <a:p>
            <a:pPr algn="ctr" rtl="1"/>
            <a:r>
              <a:rPr lang="ar-MA" sz="5400" b="1" dirty="0">
                <a:solidFill>
                  <a:srgbClr val="434E7B"/>
                </a:solidFill>
                <a:latin typeface="Microsoft Uighur" panose="02000000000000000000" pitchFamily="2" charset="-78"/>
                <a:cs typeface="Microsoft Uighur" panose="02000000000000000000" pitchFamily="2" charset="-78"/>
              </a:rPr>
              <a:t>أَصْدِقاءُ</a:t>
            </a:r>
            <a:endParaRPr lang="fr-FR" sz="5400" b="1" dirty="0">
              <a:solidFill>
                <a:srgbClr val="434E7B"/>
              </a:solidFill>
              <a:latin typeface="Microsoft Uighur" panose="02000000000000000000" pitchFamily="2" charset="-78"/>
              <a:cs typeface="Microsoft Uighur" panose="02000000000000000000" pitchFamily="2" charset="-78"/>
            </a:endParaRPr>
          </a:p>
        </p:txBody>
      </p:sp>
      <p:pic>
        <p:nvPicPr>
          <p:cNvPr id="6" name="Espace réservé pour une image  18">
            <a:extLst>
              <a:ext uri="{FF2B5EF4-FFF2-40B4-BE49-F238E27FC236}">
                <a16:creationId xmlns:a16="http://schemas.microsoft.com/office/drawing/2014/main" id="{496D1FBF-DE1F-7C54-EFEE-D4AB63F7EC7F}"/>
              </a:ext>
            </a:extLst>
          </p:cNvPr>
          <p:cNvPicPr>
            <a:picLocks noChangeAspect="1"/>
          </p:cNvPicPr>
          <p:nvPr/>
        </p:nvPicPr>
        <p:blipFill rotWithShape="1">
          <a:blip r:embed="rId9"/>
          <a:srcRect l="-4690" t="-7134" r="-4581" b="7134"/>
          <a:stretch/>
        </p:blipFill>
        <p:spPr>
          <a:xfrm>
            <a:off x="1319078" y="1998719"/>
            <a:ext cx="3115148" cy="3115148"/>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6" name="Google Shape;1656;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ماذا يلعب الأصدقاء؟</a:t>
            </a:r>
            <a:br>
              <a:rPr lang="ar-MA" sz="2400" b="1" dirty="0">
                <a:solidFill>
                  <a:schemeClr val="bg1">
                    <a:lumMod val="50000"/>
                  </a:schemeClr>
                </a:solidFill>
                <a:sym typeface="Arial"/>
              </a:rPr>
            </a:br>
            <a:r>
              <a:rPr lang="ar-MA" sz="2400" b="1" dirty="0">
                <a:solidFill>
                  <a:schemeClr val="bg1">
                    <a:lumMod val="50000"/>
                  </a:schemeClr>
                </a:solidFill>
                <a:sym typeface="Arial"/>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8" name="Google Shape;86;p130">
            <a:extLst>
              <a:ext uri="{FF2B5EF4-FFF2-40B4-BE49-F238E27FC236}">
                <a16:creationId xmlns:a16="http://schemas.microsoft.com/office/drawing/2014/main" id="{8B257928-C01B-4CE1-8923-C9086BE0278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a16="http://schemas.microsoft.com/office/drawing/2014/main" id="{64AF17BF-F0D8-40B7-A101-67DBA145641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7BE38BAE-7722-4417-ABE3-0B7F110E159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049C148C-1B36-48D7-8C1A-05FBB61C69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229D0C40-4BA6-4D7F-AB4E-E9CBA17D302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a16="http://schemas.microsoft.com/office/drawing/2014/main" id="{BA72AC52-0D09-4C7B-9447-64C6D4BFAB5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a16="http://schemas.microsoft.com/office/drawing/2014/main" id="{88379C33-D9EC-438E-B2A4-9847C78ACDD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a16="http://schemas.microsoft.com/office/drawing/2014/main" id="{BF973C52-6F42-47DE-94EE-CE9300F7572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a16="http://schemas.microsoft.com/office/drawing/2014/main" id="{C6D4D36F-FE3E-438F-A378-54FC34AA43C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a16="http://schemas.microsoft.com/office/drawing/2014/main" id="{678ABB87-019C-4BB2-A24F-3E4AD1CEB7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3" name="Espace réservé pour une image  22" descr="Une image contenant habits, sourire, dessin humoristique, clipart&#10;&#10;Le contenu généré par l’IA peut être incorrect.">
            <a:extLst>
              <a:ext uri="{FF2B5EF4-FFF2-40B4-BE49-F238E27FC236}">
                <a16:creationId xmlns:a16="http://schemas.microsoft.com/office/drawing/2014/main" id="{A77095C4-B49C-60BD-2710-0C0A9FBB1715}"/>
              </a:ext>
            </a:extLst>
          </p:cNvPr>
          <p:cNvPicPr>
            <a:picLocks noGrp="1" noChangeAspect="1"/>
          </p:cNvPicPr>
          <p:nvPr>
            <p:ph type="pic" idx="3"/>
          </p:nvPr>
        </p:nvPicPr>
        <p:blipFill>
          <a:blip r:embed="rId8"/>
          <a:srcRect/>
          <a:stretch>
            <a:fillRect/>
          </a:stretch>
        </p:blipFill>
        <p:spPr/>
      </p:pic>
      <p:pic>
        <p:nvPicPr>
          <p:cNvPr id="5" name="Image 4">
            <a:extLst>
              <a:ext uri="{FF2B5EF4-FFF2-40B4-BE49-F238E27FC236}">
                <a16:creationId xmlns:a16="http://schemas.microsoft.com/office/drawing/2014/main" id="{3893ECA5-DF9C-50BF-6E04-83F4603D9A2F}"/>
              </a:ext>
            </a:extLst>
          </p:cNvPr>
          <p:cNvPicPr>
            <a:picLocks noChangeAspect="1"/>
          </p:cNvPicPr>
          <p:nvPr/>
        </p:nvPicPr>
        <p:blipFill>
          <a:blip r:embed="rId9"/>
          <a:stretch>
            <a:fillRect/>
          </a:stretch>
        </p:blipFill>
        <p:spPr>
          <a:xfrm>
            <a:off x="1431006" y="2241550"/>
            <a:ext cx="2853657" cy="3119438"/>
          </a:xfrm>
          <a:prstGeom prst="rect">
            <a:avLst/>
          </a:prstGeom>
        </p:spPr>
      </p:pic>
    </p:spTree>
    <p:extLst>
      <p:ext uri="{BB962C8B-B14F-4D97-AF65-F5344CB8AC3E}">
        <p14:creationId xmlns:p14="http://schemas.microsoft.com/office/powerpoint/2010/main" val="189308947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4" name="Google Shape;1664;p34"/>
          <p:cNvSpPr txBox="1">
            <a:spLocks noGrp="1"/>
          </p:cNvSpPr>
          <p:nvPr>
            <p:ph type="title"/>
          </p:nvPr>
        </p:nvSpPr>
        <p:spPr>
          <a:xfrm>
            <a:off x="634110"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هذه مسابقة. مسابقة. ردِّدوا : مسابقة.</a:t>
            </a:r>
            <a:endParaRPr sz="2400" b="1" dirty="0">
              <a:solidFill>
                <a:schemeClr val="bg1">
                  <a:lumMod val="50000"/>
                </a:schemeClr>
              </a:solidFill>
              <a:sym typeface="Dosis Medium"/>
            </a:endParaRPr>
          </a:p>
        </p:txBody>
      </p:sp>
      <p:pic>
        <p:nvPicPr>
          <p:cNvPr id="15" name="Google Shape;86;p130">
            <a:extLst>
              <a:ext uri="{FF2B5EF4-FFF2-40B4-BE49-F238E27FC236}">
                <a16:creationId xmlns:a16="http://schemas.microsoft.com/office/drawing/2014/main" id="{121B395D-0F93-4246-A854-951AB223903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6" name="Google Shape;87;p130">
            <a:extLst>
              <a:ext uri="{FF2B5EF4-FFF2-40B4-BE49-F238E27FC236}">
                <a16:creationId xmlns:a16="http://schemas.microsoft.com/office/drawing/2014/main" id="{992F980E-3BD0-43BF-A424-1F4E7457099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7" name="Google Shape;88;p130">
            <a:extLst>
              <a:ext uri="{FF2B5EF4-FFF2-40B4-BE49-F238E27FC236}">
                <a16:creationId xmlns:a16="http://schemas.microsoft.com/office/drawing/2014/main" id="{7EE40568-6E7B-4A4D-9284-7C3B3C8A12F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8" name="Google Shape;89;p130">
            <a:extLst>
              <a:ext uri="{FF2B5EF4-FFF2-40B4-BE49-F238E27FC236}">
                <a16:creationId xmlns:a16="http://schemas.microsoft.com/office/drawing/2014/main" id="{D7044E6E-E2D1-43FE-A4B3-16F7C9AA249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9" name="Google Shape;90;p130">
            <a:extLst>
              <a:ext uri="{FF2B5EF4-FFF2-40B4-BE49-F238E27FC236}">
                <a16:creationId xmlns:a16="http://schemas.microsoft.com/office/drawing/2014/main" id="{083B1D6C-704F-4058-929F-21518645757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78CCAB54-86C7-4D61-A2AA-FCFBEC5B17F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1" name="Google Shape;92;p130">
            <a:extLst>
              <a:ext uri="{FF2B5EF4-FFF2-40B4-BE49-F238E27FC236}">
                <a16:creationId xmlns:a16="http://schemas.microsoft.com/office/drawing/2014/main" id="{2A09A647-6E8A-4BA2-93E2-A934C01449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3;p130">
            <a:extLst>
              <a:ext uri="{FF2B5EF4-FFF2-40B4-BE49-F238E27FC236}">
                <a16:creationId xmlns:a16="http://schemas.microsoft.com/office/drawing/2014/main" id="{BF7D5FE1-484B-4CA8-8D00-AA638E7CD5D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4;p130">
            <a:extLst>
              <a:ext uri="{FF2B5EF4-FFF2-40B4-BE49-F238E27FC236}">
                <a16:creationId xmlns:a16="http://schemas.microsoft.com/office/drawing/2014/main" id="{FD303850-08AF-438F-AAF7-BEFF9F907FC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4" name="Google Shape;95;p130">
            <a:extLst>
              <a:ext uri="{FF2B5EF4-FFF2-40B4-BE49-F238E27FC236}">
                <a16:creationId xmlns:a16="http://schemas.microsoft.com/office/drawing/2014/main" id="{7205D23B-F39E-4BB1-9758-21E6B535CC3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18E3140B-8BF4-A00F-0BA2-0B04A5CF8CBD}"/>
              </a:ext>
            </a:extLst>
          </p:cNvPr>
          <p:cNvPicPr>
            <a:picLocks noGrp="1" noChangeAspect="1"/>
          </p:cNvPicPr>
          <p:nvPr>
            <p:ph type="pic" idx="3"/>
          </p:nvPr>
        </p:nvPicPr>
        <p:blipFill>
          <a:blip r:embed="rId8"/>
          <a:srcRect/>
          <a:stretch>
            <a:fillRect/>
          </a:stretch>
        </p:blipFill>
        <p:spPr/>
      </p:pic>
      <p:sp>
        <p:nvSpPr>
          <p:cNvPr id="3" name="Espace réservé du texte 23">
            <a:extLst>
              <a:ext uri="{FF2B5EF4-FFF2-40B4-BE49-F238E27FC236}">
                <a16:creationId xmlns:a16="http://schemas.microsoft.com/office/drawing/2014/main" id="{C212A3CA-2F8A-FDD9-527D-C5A8B9919DF7}"/>
              </a:ext>
            </a:extLst>
          </p:cNvPr>
          <p:cNvSpPr>
            <a:spLocks noGrp="1"/>
          </p:cNvSpPr>
          <p:nvPr>
            <p:ph type="body" idx="1"/>
          </p:nvPr>
        </p:nvSpPr>
        <p:spPr>
          <a:xfrm>
            <a:off x="4248150" y="3700800"/>
            <a:ext cx="3132138" cy="669600"/>
          </a:xfrm>
        </p:spPr>
        <p:txBody>
          <a:bodyPr/>
          <a:lstStyle/>
          <a:p>
            <a:r>
              <a:rPr lang="ar-SA" sz="5400" dirty="0">
                <a:solidFill>
                  <a:srgbClr val="434E7B"/>
                </a:solidFill>
                <a:sym typeface="Arial"/>
              </a:rPr>
              <a:t>مُسابَقَة</a:t>
            </a:r>
            <a:endParaRPr lang="fr-FR" sz="5400" dirty="0"/>
          </a:p>
        </p:txBody>
      </p:sp>
      <p:pic>
        <p:nvPicPr>
          <p:cNvPr id="4" name="Image 3">
            <a:extLst>
              <a:ext uri="{FF2B5EF4-FFF2-40B4-BE49-F238E27FC236}">
                <a16:creationId xmlns:a16="http://schemas.microsoft.com/office/drawing/2014/main" id="{B156772F-8B4B-07B5-4E08-348355666D8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098036" y="3623732"/>
            <a:ext cx="287114" cy="215336"/>
          </a:xfrm>
          <a:prstGeom prst="rect">
            <a:avLst/>
          </a:prstGeom>
        </p:spPr>
      </p:pic>
      <p:pic>
        <p:nvPicPr>
          <p:cNvPr id="2" name="Image 1">
            <a:extLst>
              <a:ext uri="{FF2B5EF4-FFF2-40B4-BE49-F238E27FC236}">
                <a16:creationId xmlns:a16="http://schemas.microsoft.com/office/drawing/2014/main" id="{B768C554-FB1F-0D47-F045-B3FE2EDBE854}"/>
              </a:ext>
            </a:extLst>
          </p:cNvPr>
          <p:cNvPicPr>
            <a:picLocks noChangeAspect="1"/>
          </p:cNvPicPr>
          <p:nvPr/>
        </p:nvPicPr>
        <p:blipFill>
          <a:blip r:embed="rId11"/>
          <a:stretch>
            <a:fillRect/>
          </a:stretch>
        </p:blipFill>
        <p:spPr>
          <a:xfrm>
            <a:off x="1476375" y="2241550"/>
            <a:ext cx="2850268" cy="3115733"/>
          </a:xfrm>
          <a:prstGeom prst="rect">
            <a:avLst/>
          </a:prstGeom>
        </p:spPr>
      </p:pic>
    </p:spTree>
    <p:extLst>
      <p:ext uri="{BB962C8B-B14F-4D97-AF65-F5344CB8AC3E}">
        <p14:creationId xmlns:p14="http://schemas.microsoft.com/office/powerpoint/2010/main" val="19433967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6">
          <a:extLst>
            <a:ext uri="{FF2B5EF4-FFF2-40B4-BE49-F238E27FC236}">
              <a16:creationId xmlns:a16="http://schemas.microsoft.com/office/drawing/2014/main" id="{D5849334-7BDA-CFC0-61F9-1C60B669760A}"/>
            </a:ext>
          </a:extLst>
        </p:cNvPr>
        <p:cNvGrpSpPr/>
        <p:nvPr/>
      </p:nvGrpSpPr>
      <p:grpSpPr>
        <a:xfrm>
          <a:off x="0" y="0"/>
          <a:ext cx="0" cy="0"/>
          <a:chOff x="0" y="0"/>
          <a:chExt cx="0" cy="0"/>
        </a:xfrm>
      </p:grpSpPr>
      <p:sp>
        <p:nvSpPr>
          <p:cNvPr id="1618" name="Google Shape;1618;p29">
            <a:extLst>
              <a:ext uri="{FF2B5EF4-FFF2-40B4-BE49-F238E27FC236}">
                <a16:creationId xmlns:a16="http://schemas.microsoft.com/office/drawing/2014/main" id="{74348A11-03C9-869D-C0CF-BE1E1ABC9B7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شاهَدَ الأصدقاء المسابقة  على الحاسوب ــــ رَدِّدوا شاهَدَ الأصدقاء المسابقة  على الحاسوب. </a:t>
            </a:r>
            <a:endParaRPr sz="2400" b="1" dirty="0">
              <a:solidFill>
                <a:schemeClr val="bg1">
                  <a:lumMod val="50000"/>
                </a:schemeClr>
              </a:solidFill>
              <a:sym typeface="Dosis Medium"/>
            </a:endParaRPr>
          </a:p>
        </p:txBody>
      </p:sp>
      <p:pic>
        <p:nvPicPr>
          <p:cNvPr id="11" name="Espace réservé pour une image  10">
            <a:extLst>
              <a:ext uri="{FF2B5EF4-FFF2-40B4-BE49-F238E27FC236}">
                <a16:creationId xmlns:a16="http://schemas.microsoft.com/office/drawing/2014/main" id="{97AA1CE6-9303-7811-AEEB-8BB989843431}"/>
              </a:ext>
            </a:extLst>
          </p:cNvPr>
          <p:cNvPicPr>
            <a:picLocks noGrp="1" noChangeAspect="1"/>
          </p:cNvPicPr>
          <p:nvPr>
            <p:ph type="pic" idx="9"/>
          </p:nvPr>
        </p:nvPicPr>
        <p:blipFill rotWithShape="1">
          <a:blip r:embed="rId3"/>
          <a:srcRect l="-4636" r="-4636"/>
          <a:stretch/>
        </p:blipFill>
        <p:spPr>
          <a:xfrm>
            <a:off x="648510" y="2004565"/>
            <a:ext cx="3934864" cy="3934864"/>
          </a:xfrm>
        </p:spPr>
      </p:pic>
      <p:pic>
        <p:nvPicPr>
          <p:cNvPr id="13" name="Espace réservé pour une image  12">
            <a:extLst>
              <a:ext uri="{FF2B5EF4-FFF2-40B4-BE49-F238E27FC236}">
                <a16:creationId xmlns:a16="http://schemas.microsoft.com/office/drawing/2014/main" id="{B8DF3E2A-3548-E1B5-13EA-BE04FF9E3E44}"/>
              </a:ext>
            </a:extLst>
          </p:cNvPr>
          <p:cNvPicPr>
            <a:picLocks noGrp="1" noChangeAspect="1"/>
          </p:cNvPicPr>
          <p:nvPr>
            <p:ph type="pic" idx="13"/>
          </p:nvPr>
        </p:nvPicPr>
        <p:blipFill rotWithShape="1">
          <a:blip r:embed="rId4"/>
          <a:srcRect l="-4636" r="-4636"/>
          <a:stretch/>
        </p:blipFill>
        <p:spPr>
          <a:xfrm>
            <a:off x="4733676" y="2004565"/>
            <a:ext cx="3934864" cy="3934864"/>
          </a:xfrm>
        </p:spPr>
      </p:pic>
      <p:pic>
        <p:nvPicPr>
          <p:cNvPr id="26" name="Espace réservé pour une image  23" descr="Une image contenant habits, sourire, dessin humoristique, clipart&#10;&#10;Le contenu généré par l’IA peut être incorrect.">
            <a:extLst>
              <a:ext uri="{FF2B5EF4-FFF2-40B4-BE49-F238E27FC236}">
                <a16:creationId xmlns:a16="http://schemas.microsoft.com/office/drawing/2014/main" id="{1EAACD21-5BE8-4924-144D-97C4D98EC532}"/>
              </a:ext>
            </a:extLst>
          </p:cNvPr>
          <p:cNvPicPr>
            <a:picLocks noGrp="1" noChangeAspect="1"/>
          </p:cNvPicPr>
          <p:nvPr>
            <p:ph type="pic" idx="3"/>
          </p:nvPr>
        </p:nvPicPr>
        <p:blipFill rotWithShape="1">
          <a:blip r:embed="rId5"/>
          <a:srcRect/>
          <a:stretch/>
        </p:blipFill>
        <p:spPr/>
      </p:pic>
      <p:pic>
        <p:nvPicPr>
          <p:cNvPr id="14" name="Google Shape;86;p130">
            <a:extLst>
              <a:ext uri="{FF2B5EF4-FFF2-40B4-BE49-F238E27FC236}">
                <a16:creationId xmlns:a16="http://schemas.microsoft.com/office/drawing/2014/main" id="{71634F4B-0F3E-E40F-CF91-DE7AEBD3B025}"/>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87;p130">
            <a:extLst>
              <a:ext uri="{FF2B5EF4-FFF2-40B4-BE49-F238E27FC236}">
                <a16:creationId xmlns:a16="http://schemas.microsoft.com/office/drawing/2014/main" id="{095FB552-451C-C031-4E58-E049CB45CD0C}"/>
              </a:ext>
            </a:extLst>
          </p:cNvPr>
          <p:cNvPicPr preferRelativeResize="0"/>
          <p:nvPr/>
        </p:nvPicPr>
        <p:blipFill rotWithShape="1">
          <a:blip r:embed="rId7">
            <a:alphaModFix/>
          </a:blip>
          <a:srcRect/>
          <a:stretch/>
        </p:blipFill>
        <p:spPr>
          <a:xfrm>
            <a:off x="6328695" y="136738"/>
            <a:ext cx="278069" cy="278069"/>
          </a:xfrm>
          <a:prstGeom prst="rect">
            <a:avLst/>
          </a:prstGeom>
          <a:noFill/>
          <a:ln>
            <a:noFill/>
          </a:ln>
        </p:spPr>
      </p:pic>
      <p:pic>
        <p:nvPicPr>
          <p:cNvPr id="16" name="Google Shape;88;p130">
            <a:extLst>
              <a:ext uri="{FF2B5EF4-FFF2-40B4-BE49-F238E27FC236}">
                <a16:creationId xmlns:a16="http://schemas.microsoft.com/office/drawing/2014/main" id="{2E05B5BB-88CF-9831-981B-5920C8A47946}"/>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89;p130">
            <a:extLst>
              <a:ext uri="{FF2B5EF4-FFF2-40B4-BE49-F238E27FC236}">
                <a16:creationId xmlns:a16="http://schemas.microsoft.com/office/drawing/2014/main" id="{D06C189F-8B09-A0FB-CFDB-C9A6F1450208}"/>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8" name="Google Shape;90;p130">
            <a:extLst>
              <a:ext uri="{FF2B5EF4-FFF2-40B4-BE49-F238E27FC236}">
                <a16:creationId xmlns:a16="http://schemas.microsoft.com/office/drawing/2014/main" id="{93A14454-CCF7-FD0D-63EC-BE86906ACE62}"/>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sp>
        <p:nvSpPr>
          <p:cNvPr id="19" name="Google Shape;91;p130">
            <a:extLst>
              <a:ext uri="{FF2B5EF4-FFF2-40B4-BE49-F238E27FC236}">
                <a16:creationId xmlns:a16="http://schemas.microsoft.com/office/drawing/2014/main" id="{B0201560-9B09-D339-3F8D-90CACCAD237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92;p130">
            <a:extLst>
              <a:ext uri="{FF2B5EF4-FFF2-40B4-BE49-F238E27FC236}">
                <a16:creationId xmlns:a16="http://schemas.microsoft.com/office/drawing/2014/main" id="{F9D98474-ADB4-2A54-700A-BB90B63E47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3;p130">
            <a:extLst>
              <a:ext uri="{FF2B5EF4-FFF2-40B4-BE49-F238E27FC236}">
                <a16:creationId xmlns:a16="http://schemas.microsoft.com/office/drawing/2014/main" id="{583FD28F-FB96-5769-A5CF-CE0F7CA9E7F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4;p130">
            <a:extLst>
              <a:ext uri="{FF2B5EF4-FFF2-40B4-BE49-F238E27FC236}">
                <a16:creationId xmlns:a16="http://schemas.microsoft.com/office/drawing/2014/main" id="{34545C40-BD4D-876F-0FBD-A0FA54975EB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3" name="Google Shape;95;p130">
            <a:extLst>
              <a:ext uri="{FF2B5EF4-FFF2-40B4-BE49-F238E27FC236}">
                <a16:creationId xmlns:a16="http://schemas.microsoft.com/office/drawing/2014/main" id="{6C721E73-F426-8EDC-14EA-C32EEC47E67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 name="Espace réservé pour une image  8">
            <a:extLst>
              <a:ext uri="{FF2B5EF4-FFF2-40B4-BE49-F238E27FC236}">
                <a16:creationId xmlns:a16="http://schemas.microsoft.com/office/drawing/2014/main" id="{6D44B32D-E569-B45F-5B5C-F49CE97D5A0E}"/>
              </a:ext>
            </a:extLst>
          </p:cNvPr>
          <p:cNvPicPr>
            <a:picLocks noChangeAspect="1"/>
          </p:cNvPicPr>
          <p:nvPr/>
        </p:nvPicPr>
        <p:blipFill rotWithShape="1">
          <a:blip r:embed="rId11"/>
          <a:srcRect l="-4636" t="17110" r="-4636" b="12891"/>
          <a:stretch>
            <a:fillRect/>
          </a:stretch>
        </p:blipFill>
        <p:spPr>
          <a:xfrm>
            <a:off x="5527756" y="3025588"/>
            <a:ext cx="1601877" cy="1121297"/>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114670939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84">
          <a:extLst>
            <a:ext uri="{FF2B5EF4-FFF2-40B4-BE49-F238E27FC236}">
              <a16:creationId xmlns:a16="http://schemas.microsoft.com/office/drawing/2014/main" id="{577D7EFF-32CC-BE45-003E-0476816B5C46}"/>
            </a:ext>
          </a:extLst>
        </p:cNvPr>
        <p:cNvGrpSpPr/>
        <p:nvPr/>
      </p:nvGrpSpPr>
      <p:grpSpPr>
        <a:xfrm>
          <a:off x="0" y="0"/>
          <a:ext cx="0" cy="0"/>
          <a:chOff x="0" y="0"/>
          <a:chExt cx="0" cy="0"/>
        </a:xfrm>
      </p:grpSpPr>
      <p:sp>
        <p:nvSpPr>
          <p:cNvPr id="1586" name="Google Shape;1586;p25">
            <a:extLst>
              <a:ext uri="{FF2B5EF4-FFF2-40B4-BE49-F238E27FC236}">
                <a16:creationId xmlns:a16="http://schemas.microsoft.com/office/drawing/2014/main" id="{68A7D97F-5B9B-FFA5-CB48-8A3F1972DB3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يفوز الطفل. يفوز. رَدِّدوا : يفوز.  </a:t>
            </a:r>
            <a:endParaRPr sz="2400" b="1" dirty="0">
              <a:solidFill>
                <a:schemeClr val="bg1">
                  <a:lumMod val="50000"/>
                </a:schemeClr>
              </a:solidFill>
              <a:sym typeface="Dosis Medium"/>
            </a:endParaRPr>
          </a:p>
        </p:txBody>
      </p:sp>
      <p:sp>
        <p:nvSpPr>
          <p:cNvPr id="4" name="Google Shape;1483;p20">
            <a:extLst>
              <a:ext uri="{FF2B5EF4-FFF2-40B4-BE49-F238E27FC236}">
                <a16:creationId xmlns:a16="http://schemas.microsoft.com/office/drawing/2014/main" id="{88A21363-B1C5-3324-5CEC-F87D82CFC4CD}"/>
              </a:ext>
            </a:extLst>
          </p:cNvPr>
          <p:cNvSpPr/>
          <p:nvPr/>
        </p:nvSpPr>
        <p:spPr>
          <a:xfrm>
            <a:off x="3941135" y="1062000"/>
            <a:ext cx="5441773" cy="1530219"/>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lang="ar-MA" sz="4400" b="1" dirty="0">
              <a:solidFill>
                <a:srgbClr val="424D7B"/>
              </a:solidFill>
              <a:latin typeface="Microsoft Uighur" panose="02000000000000000000" pitchFamily="2" charset="-78"/>
              <a:cs typeface="Microsoft Uighur" panose="02000000000000000000" pitchFamily="2" charset="-78"/>
              <a:sym typeface="Arial"/>
            </a:endParaRPr>
          </a:p>
        </p:txBody>
      </p:sp>
      <p:pic>
        <p:nvPicPr>
          <p:cNvPr id="20" name="Google Shape;86;p130">
            <a:extLst>
              <a:ext uri="{FF2B5EF4-FFF2-40B4-BE49-F238E27FC236}">
                <a16:creationId xmlns:a16="http://schemas.microsoft.com/office/drawing/2014/main" id="{58CE6787-28CA-2FF2-8B0F-D59B1993DB49}"/>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87;p130">
            <a:extLst>
              <a:ext uri="{FF2B5EF4-FFF2-40B4-BE49-F238E27FC236}">
                <a16:creationId xmlns:a16="http://schemas.microsoft.com/office/drawing/2014/main" id="{DC5E7928-ABD3-B477-E9C1-4D46476055E5}"/>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22" name="Google Shape;88;p130">
            <a:extLst>
              <a:ext uri="{FF2B5EF4-FFF2-40B4-BE49-F238E27FC236}">
                <a16:creationId xmlns:a16="http://schemas.microsoft.com/office/drawing/2014/main" id="{9AD75A35-E87B-344D-ACA0-0D85A5AEE865}"/>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89;p130">
            <a:extLst>
              <a:ext uri="{FF2B5EF4-FFF2-40B4-BE49-F238E27FC236}">
                <a16:creationId xmlns:a16="http://schemas.microsoft.com/office/drawing/2014/main" id="{8B328CBF-1E46-3400-8532-BE279D1F96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24" name="Google Shape;90;p130">
            <a:extLst>
              <a:ext uri="{FF2B5EF4-FFF2-40B4-BE49-F238E27FC236}">
                <a16:creationId xmlns:a16="http://schemas.microsoft.com/office/drawing/2014/main" id="{4916FF4D-C4C6-3C13-80C7-236D4C2A4C1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5" name="Google Shape;91;p130">
            <a:extLst>
              <a:ext uri="{FF2B5EF4-FFF2-40B4-BE49-F238E27FC236}">
                <a16:creationId xmlns:a16="http://schemas.microsoft.com/office/drawing/2014/main" id="{A102B74D-3404-B7FB-E83F-C93812283F4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6" name="Google Shape;92;p130">
            <a:extLst>
              <a:ext uri="{FF2B5EF4-FFF2-40B4-BE49-F238E27FC236}">
                <a16:creationId xmlns:a16="http://schemas.microsoft.com/office/drawing/2014/main" id="{7CA4B2DD-1B7F-9128-F2DF-B730429CAA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7" name="Google Shape;93;p130">
            <a:extLst>
              <a:ext uri="{FF2B5EF4-FFF2-40B4-BE49-F238E27FC236}">
                <a16:creationId xmlns:a16="http://schemas.microsoft.com/office/drawing/2014/main" id="{41B0FD09-0196-537A-CDC8-8F4F43C0182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8" name="Google Shape;94;p130">
            <a:extLst>
              <a:ext uri="{FF2B5EF4-FFF2-40B4-BE49-F238E27FC236}">
                <a16:creationId xmlns:a16="http://schemas.microsoft.com/office/drawing/2014/main" id="{D2098B39-0385-BA3A-5D6C-F4F674428E2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9" name="Google Shape;95;p130">
            <a:extLst>
              <a:ext uri="{FF2B5EF4-FFF2-40B4-BE49-F238E27FC236}">
                <a16:creationId xmlns:a16="http://schemas.microsoft.com/office/drawing/2014/main" id="{A356A1CB-C7CC-72C1-BECA-370E093E88F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3" name="Espace réservé pour une image  22" descr="Une image contenant habits, sourire, dessin humoristique, clipart&#10;&#10;Le contenu généré par l’IA peut être incorrect.">
            <a:extLst>
              <a:ext uri="{FF2B5EF4-FFF2-40B4-BE49-F238E27FC236}">
                <a16:creationId xmlns:a16="http://schemas.microsoft.com/office/drawing/2014/main" id="{0327BBA1-F518-B002-C56E-1B67DB5893F1}"/>
              </a:ext>
            </a:extLst>
          </p:cNvPr>
          <p:cNvPicPr>
            <a:picLocks noGrp="1" noChangeAspect="1"/>
          </p:cNvPicPr>
          <p:nvPr>
            <p:ph type="pic" idx="3"/>
          </p:nvPr>
        </p:nvPicPr>
        <p:blipFill>
          <a:blip r:embed="rId8"/>
          <a:srcRect/>
          <a:stretch>
            <a:fillRect/>
          </a:stretch>
        </p:blipFill>
        <p:spPr>
          <a:xfrm>
            <a:off x="7959725" y="719138"/>
            <a:ext cx="792000" cy="792000"/>
          </a:xfrm>
          <a:prstGeom prst="rect">
            <a:avLst/>
          </a:prstGeom>
          <a:noFill/>
          <a:ln>
            <a:noFill/>
          </a:ln>
        </p:spPr>
      </p:pic>
      <p:sp>
        <p:nvSpPr>
          <p:cNvPr id="5" name="Espace réservé du texte 23">
            <a:extLst>
              <a:ext uri="{FF2B5EF4-FFF2-40B4-BE49-F238E27FC236}">
                <a16:creationId xmlns:a16="http://schemas.microsoft.com/office/drawing/2014/main" id="{C5B6CF93-E0F7-F5A0-2CB4-2A8738D5EBE5}"/>
              </a:ext>
            </a:extLst>
          </p:cNvPr>
          <p:cNvSpPr>
            <a:spLocks noGrp="1"/>
          </p:cNvSpPr>
          <p:nvPr>
            <p:ph type="body" idx="1"/>
          </p:nvPr>
        </p:nvSpPr>
        <p:spPr>
          <a:xfrm>
            <a:off x="5382185" y="3319800"/>
            <a:ext cx="3132138" cy="669600"/>
          </a:xfrm>
        </p:spPr>
        <p:txBody>
          <a:bodyPr/>
          <a:lstStyle/>
          <a:p>
            <a:r>
              <a:rPr lang="ar-MA" sz="5400" b="1" dirty="0">
                <a:solidFill>
                  <a:srgbClr val="424D7B"/>
                </a:solidFill>
                <a:latin typeface="Microsoft Uighur" panose="02000000000000000000" pitchFamily="2" charset="-78"/>
                <a:cs typeface="Microsoft Uighur" panose="02000000000000000000" pitchFamily="2" charset="-78"/>
              </a:rPr>
              <a:t>يَــفـــوزُ</a:t>
            </a:r>
            <a:endParaRPr lang="fr-FR" sz="5400" dirty="0"/>
          </a:p>
        </p:txBody>
      </p:sp>
      <p:pic>
        <p:nvPicPr>
          <p:cNvPr id="7" name="Espace réservé pour une image  6">
            <a:extLst>
              <a:ext uri="{FF2B5EF4-FFF2-40B4-BE49-F238E27FC236}">
                <a16:creationId xmlns:a16="http://schemas.microsoft.com/office/drawing/2014/main" id="{92DCF164-ADAE-43D2-F552-FC7255786BC9}"/>
              </a:ext>
            </a:extLst>
          </p:cNvPr>
          <p:cNvPicPr>
            <a:picLocks noChangeAspect="1"/>
          </p:cNvPicPr>
          <p:nvPr/>
        </p:nvPicPr>
        <p:blipFill rotWithShape="1">
          <a:blip r:embed="rId9"/>
          <a:srcRect l="-4636" r="-4636"/>
          <a:stretch>
            <a:fillRect/>
          </a:stretch>
        </p:blipFill>
        <p:spPr>
          <a:xfrm>
            <a:off x="1207019" y="2151902"/>
            <a:ext cx="3611510" cy="3611510"/>
          </a:xfrm>
          <a:prstGeom prst="rect">
            <a:avLst/>
          </a:prstGeom>
          <a:noFill/>
          <a:ln>
            <a:noFill/>
          </a:ln>
        </p:spPr>
      </p:pic>
    </p:spTree>
    <p:extLst>
      <p:ext uri="{BB962C8B-B14F-4D97-AF65-F5344CB8AC3E}">
        <p14:creationId xmlns:p14="http://schemas.microsoft.com/office/powerpoint/2010/main" val="331619733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8" name="Google Shape;1688;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لماذا كان صديق الطفل يصفق؟ </a:t>
            </a:r>
            <a:endParaRPr sz="2400" b="1" dirty="0">
              <a:solidFill>
                <a:schemeClr val="bg1">
                  <a:lumMod val="50000"/>
                </a:schemeClr>
              </a:solidFill>
              <a:sym typeface="Dosis Medium"/>
            </a:endParaRPr>
          </a:p>
        </p:txBody>
      </p:sp>
      <p:pic>
        <p:nvPicPr>
          <p:cNvPr id="5" name="Google Shape;86;p130">
            <a:extLst>
              <a:ext uri="{FF2B5EF4-FFF2-40B4-BE49-F238E27FC236}">
                <a16:creationId xmlns:a16="http://schemas.microsoft.com/office/drawing/2014/main" id="{98857740-B387-4F6F-B296-D4366006C0BC}"/>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7776BF6C-E1BA-4831-82F1-E8D156D1465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8C436050-3B6A-42A3-884A-1BDFAB229ACB}"/>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94433E29-5327-4F9E-8D0C-959406357493}"/>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1" name="Google Shape;90;p130">
            <a:extLst>
              <a:ext uri="{FF2B5EF4-FFF2-40B4-BE49-F238E27FC236}">
                <a16:creationId xmlns:a16="http://schemas.microsoft.com/office/drawing/2014/main" id="{33835638-9615-43AB-A100-8F519C127F2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2" name="Google Shape;91;p130">
            <a:extLst>
              <a:ext uri="{FF2B5EF4-FFF2-40B4-BE49-F238E27FC236}">
                <a16:creationId xmlns:a16="http://schemas.microsoft.com/office/drawing/2014/main" id="{46B20DA6-584E-43A8-BEE5-110DCB55F46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92;p130">
            <a:extLst>
              <a:ext uri="{FF2B5EF4-FFF2-40B4-BE49-F238E27FC236}">
                <a16:creationId xmlns:a16="http://schemas.microsoft.com/office/drawing/2014/main" id="{B03A8573-0535-4BFD-BC89-56F0DAB918DA}"/>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3;p130">
            <a:extLst>
              <a:ext uri="{FF2B5EF4-FFF2-40B4-BE49-F238E27FC236}">
                <a16:creationId xmlns:a16="http://schemas.microsoft.com/office/drawing/2014/main" id="{C0EFB237-B397-46B3-8FDC-13381EAC7DD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Google Shape;94;p130">
            <a:extLst>
              <a:ext uri="{FF2B5EF4-FFF2-40B4-BE49-F238E27FC236}">
                <a16:creationId xmlns:a16="http://schemas.microsoft.com/office/drawing/2014/main" id="{43DFE3FD-B4D0-4C52-ADC4-9311E6B4FCC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6" name="Google Shape;95;p130">
            <a:extLst>
              <a:ext uri="{FF2B5EF4-FFF2-40B4-BE49-F238E27FC236}">
                <a16:creationId xmlns:a16="http://schemas.microsoft.com/office/drawing/2014/main" id="{E23E3F53-5732-4690-BAF7-36AE7F858D2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6003A219-463F-27E6-9AA4-EB8FE080C623}"/>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2" name="Espace réservé pour une image  6">
            <a:extLst>
              <a:ext uri="{FF2B5EF4-FFF2-40B4-BE49-F238E27FC236}">
                <a16:creationId xmlns:a16="http://schemas.microsoft.com/office/drawing/2014/main" id="{EE3F2CF1-7A52-1CDC-E4E4-F235DE17794B}"/>
              </a:ext>
            </a:extLst>
          </p:cNvPr>
          <p:cNvPicPr>
            <a:picLocks noChangeAspect="1"/>
          </p:cNvPicPr>
          <p:nvPr/>
        </p:nvPicPr>
        <p:blipFill rotWithShape="1">
          <a:blip r:embed="rId9"/>
          <a:srcRect l="-4636" r="-4636"/>
          <a:stretch>
            <a:fillRect/>
          </a:stretch>
        </p:blipFill>
        <p:spPr>
          <a:xfrm>
            <a:off x="1060327" y="1768831"/>
            <a:ext cx="4333169" cy="4333169"/>
          </a:xfrm>
          <a:prstGeom prst="rect">
            <a:avLst/>
          </a:prstGeom>
          <a:noFill/>
          <a:ln>
            <a:noFill/>
          </a:ln>
        </p:spPr>
      </p:pic>
      <p:sp>
        <p:nvSpPr>
          <p:cNvPr id="6" name="Flèche : droite 5">
            <a:extLst>
              <a:ext uri="{FF2B5EF4-FFF2-40B4-BE49-F238E27FC236}">
                <a16:creationId xmlns:a16="http://schemas.microsoft.com/office/drawing/2014/main" id="{69F5B38A-C070-5432-F8D1-99FE72995571}"/>
              </a:ext>
            </a:extLst>
          </p:cNvPr>
          <p:cNvSpPr/>
          <p:nvPr/>
        </p:nvSpPr>
        <p:spPr>
          <a:xfrm rot="8102626">
            <a:off x="4011506" y="2925584"/>
            <a:ext cx="1227286" cy="7165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6" name="Google Shape;1696;p38"/>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r>
              <a:rPr lang="ar-MA" sz="2400" b="1" dirty="0">
                <a:solidFill>
                  <a:schemeClr val="bg1">
                    <a:lumMod val="50000"/>
                  </a:schemeClr>
                </a:solidFill>
                <a:sym typeface="Arial"/>
              </a:rPr>
              <a:t> هذا مشجع ــــ مشجع  ــــ رَدِّدوا مشجع. </a:t>
            </a:r>
            <a:br>
              <a:rPr lang="ar-MA" sz="2400" b="1" dirty="0">
                <a:solidFill>
                  <a:schemeClr val="bg1">
                    <a:lumMod val="50000"/>
                  </a:schemeClr>
                </a:solidFill>
                <a:sym typeface="Arial"/>
              </a:rPr>
            </a:br>
            <a:r>
              <a:rPr lang="ar-MA" sz="2400" b="1" dirty="0">
                <a:solidFill>
                  <a:schemeClr val="bg1">
                    <a:lumMod val="50000"/>
                  </a:schemeClr>
                </a:solidFill>
                <a:sym typeface="Arial"/>
              </a:rPr>
              <a:t>رددوا مشجعة  </a:t>
            </a:r>
            <a:endParaRPr sz="2400" b="1" dirty="0">
              <a:solidFill>
                <a:schemeClr val="bg1">
                  <a:lumMod val="50000"/>
                </a:schemeClr>
              </a:solidFill>
              <a:sym typeface="Dosis Medium"/>
            </a:endParaRPr>
          </a:p>
        </p:txBody>
      </p:sp>
      <p:pic>
        <p:nvPicPr>
          <p:cNvPr id="10" name="Image 9">
            <a:extLst>
              <a:ext uri="{FF2B5EF4-FFF2-40B4-BE49-F238E27FC236}">
                <a16:creationId xmlns:a16="http://schemas.microsoft.com/office/drawing/2014/main" id="{ED0E7E1E-9CCE-481D-831C-E8F3BEB0D7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8000"/>
                    </a14:imgEffect>
                  </a14:imgLayer>
                </a14:imgProps>
              </a:ext>
            </a:extLst>
          </a:blip>
          <a:stretch>
            <a:fillRect/>
          </a:stretch>
        </p:blipFill>
        <p:spPr>
          <a:xfrm>
            <a:off x="6486619" y="3638820"/>
            <a:ext cx="287114" cy="215336"/>
          </a:xfrm>
          <a:prstGeom prst="rect">
            <a:avLst/>
          </a:prstGeom>
        </p:spPr>
      </p:pic>
      <p:pic>
        <p:nvPicPr>
          <p:cNvPr id="11" name="Google Shape;86;p130">
            <a:extLst>
              <a:ext uri="{FF2B5EF4-FFF2-40B4-BE49-F238E27FC236}">
                <a16:creationId xmlns:a16="http://schemas.microsoft.com/office/drawing/2014/main" id="{8EB37AD6-6658-439C-A7F1-12DD4647939E}"/>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EA26BC92-0F97-4570-B3F0-34B7B634FC39}"/>
              </a:ext>
            </a:extLst>
          </p:cNvPr>
          <p:cNvPicPr preferRelativeResize="0"/>
          <p:nvPr/>
        </p:nvPicPr>
        <p:blipFill rotWithShape="1">
          <a:blip r:embed="rId6">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752EDE94-E41A-4DD1-BAC1-2A4E5B21993F}"/>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a16="http://schemas.microsoft.com/office/drawing/2014/main" id="{E4DC187C-73BE-4D14-96D3-6A42FC1A5A3E}"/>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a16="http://schemas.microsoft.com/office/drawing/2014/main" id="{10DDF5C9-5AEA-42E5-A494-F17FDEE284D4}"/>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a16="http://schemas.microsoft.com/office/drawing/2014/main" id="{67DB82B6-0359-4541-A316-F6CC8D04E1B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92;p130">
            <a:extLst>
              <a:ext uri="{FF2B5EF4-FFF2-40B4-BE49-F238E27FC236}">
                <a16:creationId xmlns:a16="http://schemas.microsoft.com/office/drawing/2014/main" id="{1A3D4DE9-3E8D-4DE4-B65E-2F01F377A4F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3;p130">
            <a:extLst>
              <a:ext uri="{FF2B5EF4-FFF2-40B4-BE49-F238E27FC236}">
                <a16:creationId xmlns:a16="http://schemas.microsoft.com/office/drawing/2014/main" id="{19650AC0-0A96-4910-BFC0-F883996FBF6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4;p130">
            <a:extLst>
              <a:ext uri="{FF2B5EF4-FFF2-40B4-BE49-F238E27FC236}">
                <a16:creationId xmlns:a16="http://schemas.microsoft.com/office/drawing/2014/main" id="{C5618AE5-872A-4A83-AE01-8B89C2F2057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0" name="Google Shape;95;p130">
            <a:extLst>
              <a:ext uri="{FF2B5EF4-FFF2-40B4-BE49-F238E27FC236}">
                <a16:creationId xmlns:a16="http://schemas.microsoft.com/office/drawing/2014/main" id="{E174A0C9-20F3-4711-B278-FA6E89FE192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4" name="Espace réservé pour une image  22" descr="Une image contenant habits, sourire, dessin humoristique, clipart&#10;&#10;Le contenu généré par l’IA peut être incorrect.">
            <a:extLst>
              <a:ext uri="{FF2B5EF4-FFF2-40B4-BE49-F238E27FC236}">
                <a16:creationId xmlns:a16="http://schemas.microsoft.com/office/drawing/2014/main" id="{3A3EE0E5-3A27-521D-110C-022D19E82A46}"/>
              </a:ext>
            </a:extLst>
          </p:cNvPr>
          <p:cNvPicPr>
            <a:picLocks noGrp="1" noChangeAspect="1"/>
          </p:cNvPicPr>
          <p:nvPr>
            <p:ph type="pic" idx="3"/>
          </p:nvPr>
        </p:nvPicPr>
        <p:blipFill>
          <a:blip r:embed="rId10"/>
          <a:srcRect/>
          <a:stretch>
            <a:fillRect/>
          </a:stretch>
        </p:blipFill>
        <p:spPr>
          <a:xfrm>
            <a:off x="7959725" y="719138"/>
            <a:ext cx="792000" cy="792000"/>
          </a:xfrm>
          <a:prstGeom prst="rect">
            <a:avLst/>
          </a:prstGeom>
          <a:noFill/>
          <a:ln>
            <a:noFill/>
          </a:ln>
        </p:spPr>
      </p:pic>
      <p:sp>
        <p:nvSpPr>
          <p:cNvPr id="6" name="Espace réservé du texte 23">
            <a:extLst>
              <a:ext uri="{FF2B5EF4-FFF2-40B4-BE49-F238E27FC236}">
                <a16:creationId xmlns:a16="http://schemas.microsoft.com/office/drawing/2014/main" id="{2784D879-8CFD-53A0-16FF-7614ED5D3026}"/>
              </a:ext>
            </a:extLst>
          </p:cNvPr>
          <p:cNvSpPr>
            <a:spLocks noGrp="1"/>
          </p:cNvSpPr>
          <p:nvPr>
            <p:ph type="body" idx="1"/>
          </p:nvPr>
        </p:nvSpPr>
        <p:spPr>
          <a:xfrm>
            <a:off x="5619587" y="3519356"/>
            <a:ext cx="3132138" cy="669600"/>
          </a:xfrm>
        </p:spPr>
        <p:txBody>
          <a:bodyPr/>
          <a:lstStyle/>
          <a:p>
            <a:pPr algn="ctr"/>
            <a:r>
              <a:rPr lang="ar-MA" sz="5400" b="1" dirty="0">
                <a:solidFill>
                  <a:srgbClr val="424D7B"/>
                </a:solidFill>
                <a:latin typeface="Microsoft Uighur" panose="02000000000000000000" pitchFamily="2" charset="-78"/>
                <a:cs typeface="Microsoft Uighur" panose="02000000000000000000" pitchFamily="2" charset="-78"/>
              </a:rPr>
              <a:t>مُشَجِّع</a:t>
            </a:r>
            <a:endParaRPr lang="fr-FR" sz="5400" b="1" dirty="0">
              <a:solidFill>
                <a:srgbClr val="424D7B"/>
              </a:solidFill>
              <a:latin typeface="Microsoft Uighur" panose="02000000000000000000" pitchFamily="2" charset="-78"/>
              <a:cs typeface="Microsoft Uighur" panose="02000000000000000000" pitchFamily="2" charset="-78"/>
            </a:endParaRPr>
          </a:p>
        </p:txBody>
      </p:sp>
      <p:pic>
        <p:nvPicPr>
          <p:cNvPr id="2" name="Espace réservé pour une image  6">
            <a:extLst>
              <a:ext uri="{FF2B5EF4-FFF2-40B4-BE49-F238E27FC236}">
                <a16:creationId xmlns:a16="http://schemas.microsoft.com/office/drawing/2014/main" id="{0F074177-7563-2E04-0020-B127FF30DC81}"/>
              </a:ext>
            </a:extLst>
          </p:cNvPr>
          <p:cNvPicPr>
            <a:picLocks noChangeAspect="1"/>
          </p:cNvPicPr>
          <p:nvPr/>
        </p:nvPicPr>
        <p:blipFill rotWithShape="1">
          <a:blip r:embed="rId11"/>
          <a:srcRect l="-4636" r="-4636"/>
          <a:stretch>
            <a:fillRect/>
          </a:stretch>
        </p:blipFill>
        <p:spPr>
          <a:xfrm>
            <a:off x="1116781" y="1768831"/>
            <a:ext cx="4333169" cy="4333169"/>
          </a:xfrm>
          <a:prstGeom prst="rect">
            <a:avLst/>
          </a:prstGeom>
          <a:noFill/>
          <a:ln>
            <a:noFill/>
          </a:ln>
        </p:spPr>
      </p:pic>
      <p:sp>
        <p:nvSpPr>
          <p:cNvPr id="3" name="Flèche : droite 2">
            <a:extLst>
              <a:ext uri="{FF2B5EF4-FFF2-40B4-BE49-F238E27FC236}">
                <a16:creationId xmlns:a16="http://schemas.microsoft.com/office/drawing/2014/main" id="{7D2820A2-83F5-76EF-42B3-9017FA06A953}"/>
              </a:ext>
            </a:extLst>
          </p:cNvPr>
          <p:cNvSpPr/>
          <p:nvPr/>
        </p:nvSpPr>
        <p:spPr>
          <a:xfrm rot="8102626">
            <a:off x="4011506" y="2925584"/>
            <a:ext cx="1227286" cy="7165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368DFC3F-2AF1-D978-5530-F57FB1F4A8E5}"/>
              </a:ext>
            </a:extLst>
          </p:cNvPr>
          <p:cNvSpPr/>
          <p:nvPr/>
        </p:nvSpPr>
        <p:spPr>
          <a:xfrm rot="3436407">
            <a:off x="1193717" y="2738794"/>
            <a:ext cx="1227286" cy="7165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80" name="Google Shape;1680;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هذه جائزة. جائزة. رَدِّدوا : جائزة. </a:t>
            </a:r>
            <a:endParaRPr sz="2400" b="1" dirty="0">
              <a:solidFill>
                <a:schemeClr val="bg1">
                  <a:lumMod val="50000"/>
                </a:schemeClr>
              </a:solidFill>
              <a:sym typeface="Dosis Medium"/>
            </a:endParaRPr>
          </a:p>
        </p:txBody>
      </p:sp>
      <p:pic>
        <p:nvPicPr>
          <p:cNvPr id="10" name="Image 9">
            <a:extLst>
              <a:ext uri="{FF2B5EF4-FFF2-40B4-BE49-F238E27FC236}">
                <a16:creationId xmlns:a16="http://schemas.microsoft.com/office/drawing/2014/main" id="{20874B7E-AFCF-475B-B89A-BE08280534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8000"/>
                    </a14:imgEffect>
                  </a14:imgLayer>
                </a14:imgProps>
              </a:ext>
            </a:extLst>
          </a:blip>
          <a:stretch>
            <a:fillRect/>
          </a:stretch>
        </p:blipFill>
        <p:spPr>
          <a:xfrm>
            <a:off x="5090386" y="3666932"/>
            <a:ext cx="287114" cy="215336"/>
          </a:xfrm>
          <a:prstGeom prst="rect">
            <a:avLst/>
          </a:prstGeom>
        </p:spPr>
      </p:pic>
      <p:pic>
        <p:nvPicPr>
          <p:cNvPr id="11" name="Google Shape;86;p130">
            <a:extLst>
              <a:ext uri="{FF2B5EF4-FFF2-40B4-BE49-F238E27FC236}">
                <a16:creationId xmlns:a16="http://schemas.microsoft.com/office/drawing/2014/main" id="{C1F7BD46-02C7-4639-87DE-251F3CA78AA9}"/>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F682B54F-2E60-41E8-8DEF-9D8951B1878D}"/>
              </a:ext>
            </a:extLst>
          </p:cNvPr>
          <p:cNvPicPr preferRelativeResize="0"/>
          <p:nvPr/>
        </p:nvPicPr>
        <p:blipFill rotWithShape="1">
          <a:blip r:embed="rId6">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D1D15309-4E61-4C6F-837F-119ACFCBBE1F}"/>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a16="http://schemas.microsoft.com/office/drawing/2014/main" id="{CE6D6B66-530B-413B-AF08-B0E83BA58AAB}"/>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a16="http://schemas.microsoft.com/office/drawing/2014/main" id="{0B115A36-E57A-4369-B08B-BDC576C22E38}"/>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a16="http://schemas.microsoft.com/office/drawing/2014/main" id="{2A51847D-08C3-422F-A502-D08273A91AF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7" name="Google Shape;92;p130">
            <a:extLst>
              <a:ext uri="{FF2B5EF4-FFF2-40B4-BE49-F238E27FC236}">
                <a16:creationId xmlns:a16="http://schemas.microsoft.com/office/drawing/2014/main" id="{7B9CF7AA-D53E-4B1E-A1F3-3A2557F5124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8" name="Google Shape;93;p130">
            <a:extLst>
              <a:ext uri="{FF2B5EF4-FFF2-40B4-BE49-F238E27FC236}">
                <a16:creationId xmlns:a16="http://schemas.microsoft.com/office/drawing/2014/main" id="{082D3A24-CC6B-4F81-B938-3CEAC3799CD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9" name="Google Shape;94;p130">
            <a:extLst>
              <a:ext uri="{FF2B5EF4-FFF2-40B4-BE49-F238E27FC236}">
                <a16:creationId xmlns:a16="http://schemas.microsoft.com/office/drawing/2014/main" id="{37145941-5E33-49A7-B062-98B3E28C36E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0" name="Google Shape;95;p130">
            <a:extLst>
              <a:ext uri="{FF2B5EF4-FFF2-40B4-BE49-F238E27FC236}">
                <a16:creationId xmlns:a16="http://schemas.microsoft.com/office/drawing/2014/main" id="{82EA5A80-0BC4-4807-B512-C7EBE612A4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0ABB721C-CC10-3478-8907-0EE49216DF1B}"/>
              </a:ext>
            </a:extLst>
          </p:cNvPr>
          <p:cNvPicPr>
            <a:picLocks noGrp="1" noChangeAspect="1"/>
          </p:cNvPicPr>
          <p:nvPr>
            <p:ph type="pic" idx="3"/>
          </p:nvPr>
        </p:nvPicPr>
        <p:blipFill>
          <a:blip r:embed="rId10"/>
          <a:srcRect/>
          <a:stretch>
            <a:fillRect/>
          </a:stretch>
        </p:blipFill>
        <p:spPr>
          <a:xfrm>
            <a:off x="7960105" y="719856"/>
            <a:ext cx="792000" cy="792000"/>
          </a:xfrm>
        </p:spPr>
      </p:pic>
      <p:sp>
        <p:nvSpPr>
          <p:cNvPr id="8" name="Espace réservé du texte 23">
            <a:extLst>
              <a:ext uri="{FF2B5EF4-FFF2-40B4-BE49-F238E27FC236}">
                <a16:creationId xmlns:a16="http://schemas.microsoft.com/office/drawing/2014/main" id="{83BA8CA4-84D2-A486-FB4D-D6368248B9C5}"/>
              </a:ext>
            </a:extLst>
          </p:cNvPr>
          <p:cNvSpPr>
            <a:spLocks noGrp="1"/>
          </p:cNvSpPr>
          <p:nvPr>
            <p:ph type="body" idx="1"/>
          </p:nvPr>
        </p:nvSpPr>
        <p:spPr>
          <a:xfrm>
            <a:off x="4248150" y="3700800"/>
            <a:ext cx="3132138" cy="669600"/>
          </a:xfrm>
        </p:spPr>
        <p:txBody>
          <a:bodyPr/>
          <a:lstStyle/>
          <a:p>
            <a:pPr algn="ctr"/>
            <a:r>
              <a:rPr lang="ar-MA" sz="5400" b="1" dirty="0">
                <a:solidFill>
                  <a:srgbClr val="424D7B"/>
                </a:solidFill>
                <a:latin typeface="Microsoft Uighur" panose="02000000000000000000" pitchFamily="2" charset="-78"/>
                <a:cs typeface="Microsoft Uighur" panose="02000000000000000000" pitchFamily="2" charset="-78"/>
              </a:rPr>
              <a:t>ج</a:t>
            </a:r>
            <a:r>
              <a:rPr lang="ar-SA" sz="5400" dirty="0">
                <a:solidFill>
                  <a:srgbClr val="424D7B"/>
                </a:solidFill>
              </a:rPr>
              <a:t>ــ</a:t>
            </a:r>
            <a:r>
              <a:rPr lang="ar-MA" sz="5400" b="1" dirty="0">
                <a:solidFill>
                  <a:srgbClr val="424D7B"/>
                </a:solidFill>
                <a:latin typeface="Microsoft Uighur" panose="02000000000000000000" pitchFamily="2" charset="-78"/>
                <a:cs typeface="Microsoft Uighur" panose="02000000000000000000" pitchFamily="2" charset="-78"/>
              </a:rPr>
              <a:t>ائِــــزَة</a:t>
            </a:r>
            <a:endParaRPr lang="fr-FR" sz="5400" b="1" dirty="0">
              <a:solidFill>
                <a:srgbClr val="424D7B"/>
              </a:solidFill>
              <a:latin typeface="Microsoft Uighur" panose="02000000000000000000" pitchFamily="2" charset="-78"/>
              <a:cs typeface="Microsoft Uighur" panose="02000000000000000000" pitchFamily="2" charset="-78"/>
            </a:endParaRPr>
          </a:p>
        </p:txBody>
      </p:sp>
      <p:pic>
        <p:nvPicPr>
          <p:cNvPr id="5" name="Image 4">
            <a:extLst>
              <a:ext uri="{FF2B5EF4-FFF2-40B4-BE49-F238E27FC236}">
                <a16:creationId xmlns:a16="http://schemas.microsoft.com/office/drawing/2014/main" id="{08F93A2D-0E08-5E1B-2B93-6395A87D06D9}"/>
              </a:ext>
            </a:extLst>
          </p:cNvPr>
          <p:cNvPicPr>
            <a:picLocks noChangeAspect="1"/>
          </p:cNvPicPr>
          <p:nvPr/>
        </p:nvPicPr>
        <p:blipFill>
          <a:blip r:embed="rId11"/>
          <a:stretch>
            <a:fillRect/>
          </a:stretch>
        </p:blipFill>
        <p:spPr>
          <a:xfrm>
            <a:off x="1476375" y="2241550"/>
            <a:ext cx="2808288" cy="3069845"/>
          </a:xfrm>
          <a:prstGeom prst="rect">
            <a:avLst/>
          </a:prstGeom>
        </p:spPr>
      </p:pic>
    </p:spTree>
    <p:extLst>
      <p:ext uri="{BB962C8B-B14F-4D97-AF65-F5344CB8AC3E}">
        <p14:creationId xmlns:p14="http://schemas.microsoft.com/office/powerpoint/2010/main" val="25385395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02">
          <a:extLst>
            <a:ext uri="{FF2B5EF4-FFF2-40B4-BE49-F238E27FC236}">
              <a16:creationId xmlns:a16="http://schemas.microsoft.com/office/drawing/2014/main" id="{7E751E96-06D0-6ADE-1476-E29A6F8DFE3C}"/>
            </a:ext>
          </a:extLst>
        </p:cNvPr>
        <p:cNvGrpSpPr/>
        <p:nvPr/>
      </p:nvGrpSpPr>
      <p:grpSpPr>
        <a:xfrm>
          <a:off x="0" y="0"/>
          <a:ext cx="0" cy="0"/>
          <a:chOff x="0" y="0"/>
          <a:chExt cx="0" cy="0"/>
        </a:xfrm>
      </p:grpSpPr>
      <p:sp>
        <p:nvSpPr>
          <p:cNvPr id="1706" name="Google Shape;1706;p39">
            <a:extLst>
              <a:ext uri="{FF2B5EF4-FFF2-40B4-BE49-F238E27FC236}">
                <a16:creationId xmlns:a16="http://schemas.microsoft.com/office/drawing/2014/main" id="{364A81BC-E0D7-3A3B-F8F6-BD5CB8B5F44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يفوز الطفل بالجائزة. رددوا. </a:t>
            </a:r>
            <a:endParaRPr sz="2400" b="1" dirty="0">
              <a:solidFill>
                <a:schemeClr val="bg1">
                  <a:lumMod val="50000"/>
                </a:schemeClr>
              </a:solidFill>
              <a:sym typeface="Dosis Medium"/>
            </a:endParaRPr>
          </a:p>
        </p:txBody>
      </p:sp>
      <p:pic>
        <p:nvPicPr>
          <p:cNvPr id="9" name="Espace réservé pour une image  8">
            <a:extLst>
              <a:ext uri="{FF2B5EF4-FFF2-40B4-BE49-F238E27FC236}">
                <a16:creationId xmlns:a16="http://schemas.microsoft.com/office/drawing/2014/main" id="{B9B22551-793F-7413-4E86-091500B93B85}"/>
              </a:ext>
            </a:extLst>
          </p:cNvPr>
          <p:cNvPicPr>
            <a:picLocks noGrp="1" noChangeAspect="1"/>
          </p:cNvPicPr>
          <p:nvPr>
            <p:ph type="pic" idx="9"/>
          </p:nvPr>
        </p:nvPicPr>
        <p:blipFill rotWithShape="1">
          <a:blip r:embed="rId3"/>
          <a:srcRect l="-4636" r="-4636"/>
          <a:stretch/>
        </p:blipFill>
        <p:spPr>
          <a:xfrm>
            <a:off x="1600200" y="2358669"/>
            <a:ext cx="2791553" cy="2791553"/>
          </a:xfrm>
        </p:spPr>
      </p:pic>
      <p:pic>
        <p:nvPicPr>
          <p:cNvPr id="21" name="Espace réservé pour une image  20">
            <a:extLst>
              <a:ext uri="{FF2B5EF4-FFF2-40B4-BE49-F238E27FC236}">
                <a16:creationId xmlns:a16="http://schemas.microsoft.com/office/drawing/2014/main" id="{5A711074-5B1B-3E0D-2029-6EFF8AA40208}"/>
              </a:ext>
            </a:extLst>
          </p:cNvPr>
          <p:cNvPicPr>
            <a:picLocks noGrp="1" noChangeAspect="1"/>
          </p:cNvPicPr>
          <p:nvPr>
            <p:ph type="pic" idx="13"/>
          </p:nvPr>
        </p:nvPicPr>
        <p:blipFill rotWithShape="1">
          <a:blip r:embed="rId4"/>
          <a:srcRect l="-4636" r="-4636"/>
          <a:stretch/>
        </p:blipFill>
        <p:spPr>
          <a:xfrm>
            <a:off x="5177214" y="2291123"/>
            <a:ext cx="2859099" cy="2859099"/>
          </a:xfrm>
        </p:spPr>
      </p:pic>
      <p:pic>
        <p:nvPicPr>
          <p:cNvPr id="20" name="Espace réservé pour une image  22" descr="Une image contenant habits, sourire, dessin humoristique, clipart&#10;&#10;Le contenu généré par l’IA peut être incorrect.">
            <a:extLst>
              <a:ext uri="{FF2B5EF4-FFF2-40B4-BE49-F238E27FC236}">
                <a16:creationId xmlns:a16="http://schemas.microsoft.com/office/drawing/2014/main" id="{61809038-18F2-ADF7-9533-005DC9B72D13}"/>
              </a:ext>
            </a:extLst>
          </p:cNvPr>
          <p:cNvPicPr>
            <a:picLocks noGrp="1" noChangeAspect="1"/>
          </p:cNvPicPr>
          <p:nvPr>
            <p:ph type="pic" idx="3"/>
          </p:nvPr>
        </p:nvPicPr>
        <p:blipFill rotWithShape="1">
          <a:blip r:embed="rId5"/>
          <a:srcRect/>
          <a:stretch/>
        </p:blipFill>
        <p:spPr/>
      </p:pic>
      <p:pic>
        <p:nvPicPr>
          <p:cNvPr id="8" name="Google Shape;86;p130">
            <a:extLst>
              <a:ext uri="{FF2B5EF4-FFF2-40B4-BE49-F238E27FC236}">
                <a16:creationId xmlns:a16="http://schemas.microsoft.com/office/drawing/2014/main" id="{E2E1450A-2F0E-499C-B24E-F0DE4D1D71E6}"/>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0" name="Google Shape;87;p130">
            <a:extLst>
              <a:ext uri="{FF2B5EF4-FFF2-40B4-BE49-F238E27FC236}">
                <a16:creationId xmlns:a16="http://schemas.microsoft.com/office/drawing/2014/main" id="{D78DD327-6257-444C-AF77-B5BC3F53CA16}"/>
              </a:ext>
            </a:extLst>
          </p:cNvPr>
          <p:cNvPicPr preferRelativeResize="0"/>
          <p:nvPr/>
        </p:nvPicPr>
        <p:blipFill rotWithShape="1">
          <a:blip r:embed="rId7">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693C84D5-195A-4B3E-83E4-D49DA3380B4F}"/>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8EA7FE51-167F-4032-A8FE-FCB05AE15B19}"/>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C6151B8E-3B13-466D-9B57-C0831FCDE9FD}"/>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sp>
        <p:nvSpPr>
          <p:cNvPr id="15" name="Google Shape;91;p130">
            <a:extLst>
              <a:ext uri="{FF2B5EF4-FFF2-40B4-BE49-F238E27FC236}">
                <a16:creationId xmlns:a16="http://schemas.microsoft.com/office/drawing/2014/main" id="{20E1E44D-820A-475D-889A-6D3F1137237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92;p130">
            <a:extLst>
              <a:ext uri="{FF2B5EF4-FFF2-40B4-BE49-F238E27FC236}">
                <a16:creationId xmlns:a16="http://schemas.microsoft.com/office/drawing/2014/main" id="{EF62D0FE-9B64-4255-9D76-16309D75C9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3;p130">
            <a:extLst>
              <a:ext uri="{FF2B5EF4-FFF2-40B4-BE49-F238E27FC236}">
                <a16:creationId xmlns:a16="http://schemas.microsoft.com/office/drawing/2014/main" id="{C39FD68F-BC46-4BD3-AF33-24FA236C2D3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4;p130">
            <a:extLst>
              <a:ext uri="{FF2B5EF4-FFF2-40B4-BE49-F238E27FC236}">
                <a16:creationId xmlns:a16="http://schemas.microsoft.com/office/drawing/2014/main" id="{D3409AB6-1ED3-4554-B136-692E6D0ACA4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9" name="Google Shape;95;p130">
            <a:extLst>
              <a:ext uri="{FF2B5EF4-FFF2-40B4-BE49-F238E27FC236}">
                <a16:creationId xmlns:a16="http://schemas.microsoft.com/office/drawing/2014/main" id="{D0D1A0AB-FDDF-4274-8A4A-E0560F376BF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55699748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E25656E-9068-A8A4-D33F-C03FFD6CAB2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4E5DB08-202E-08E4-EA87-11971E334244}"/>
              </a:ext>
            </a:extLst>
          </p:cNvPr>
          <p:cNvSpPr txBox="1">
            <a:spLocks noGrp="1"/>
          </p:cNvSpPr>
          <p:nvPr>
            <p:ph type="title"/>
          </p:nvPr>
        </p:nvSpPr>
        <p:spPr>
          <a:xfrm>
            <a:off x="673911" y="756000"/>
            <a:ext cx="6840000" cy="612000"/>
          </a:xfrm>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الآن سوف نراجع الكلمات التي تعرفنا عليها. أنا أشير وأنت تقول.</a:t>
            </a:r>
            <a:endParaRPr sz="2400" b="1" dirty="0">
              <a:solidFill>
                <a:schemeClr val="bg1">
                  <a:lumMod val="50000"/>
                </a:schemeClr>
              </a:solidFill>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9B10EC77-A4DA-45F6-75E3-86BEE6AE53AD}"/>
              </a:ext>
            </a:extLst>
          </p:cNvPr>
          <p:cNvPicPr>
            <a:picLocks noGrp="1" noChangeAspect="1"/>
          </p:cNvPicPr>
          <p:nvPr>
            <p:ph type="pic" idx="14"/>
          </p:nvPr>
        </p:nvPicPr>
        <p:blipFill rotWithShape="1">
          <a:blip r:embed="rId3"/>
          <a:srcRect/>
          <a:stretch/>
        </p:blipFill>
        <p:spPr/>
      </p:pic>
      <p:pic>
        <p:nvPicPr>
          <p:cNvPr id="2" name="Google Shape;86;p130">
            <a:extLst>
              <a:ext uri="{FF2B5EF4-FFF2-40B4-BE49-F238E27FC236}">
                <a16:creationId xmlns:a16="http://schemas.microsoft.com/office/drawing/2014/main" id="{48BCAEAD-B513-1D1E-86B1-5350D11AF28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9AD24E22-11B9-CAA8-C39E-B1B1CDC7F3CD}"/>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68E61211-D374-9FFE-2B7A-9859F1DD9D6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a16="http://schemas.microsoft.com/office/drawing/2014/main" id="{0C4C15EF-DB91-D045-63CA-A43B14E24BF0}"/>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a16="http://schemas.microsoft.com/office/drawing/2014/main" id="{94F323F1-1662-47E9-609C-BD169D0FAC4E}"/>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a16="http://schemas.microsoft.com/office/drawing/2014/main" id="{4BCADB33-AC4B-F807-0021-88EA4C03FE1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92;p130">
            <a:extLst>
              <a:ext uri="{FF2B5EF4-FFF2-40B4-BE49-F238E27FC236}">
                <a16:creationId xmlns:a16="http://schemas.microsoft.com/office/drawing/2014/main" id="{DE5E6FFD-FADF-C6DF-DA2E-F42104F3C63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93;p130">
            <a:extLst>
              <a:ext uri="{FF2B5EF4-FFF2-40B4-BE49-F238E27FC236}">
                <a16:creationId xmlns:a16="http://schemas.microsoft.com/office/drawing/2014/main" id="{FECE8D95-1BD3-24A3-3BD6-1B364225886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94;p130">
            <a:extLst>
              <a:ext uri="{FF2B5EF4-FFF2-40B4-BE49-F238E27FC236}">
                <a16:creationId xmlns:a16="http://schemas.microsoft.com/office/drawing/2014/main" id="{A2E3F56D-866B-C813-DDF5-3E9CBF88A49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5;p130">
            <a:extLst>
              <a:ext uri="{FF2B5EF4-FFF2-40B4-BE49-F238E27FC236}">
                <a16:creationId xmlns:a16="http://schemas.microsoft.com/office/drawing/2014/main" id="{8FDF3CB9-73DE-3ED2-B1D5-FBDDF054C0E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9" name="Espace réservé pour une image  48">
            <a:extLst>
              <a:ext uri="{FF2B5EF4-FFF2-40B4-BE49-F238E27FC236}">
                <a16:creationId xmlns:a16="http://schemas.microsoft.com/office/drawing/2014/main" id="{105BD194-4EDF-8C48-A0E4-BC94AA0CD780}"/>
              </a:ext>
            </a:extLst>
          </p:cNvPr>
          <p:cNvPicPr>
            <a:picLocks noChangeAspect="1"/>
          </p:cNvPicPr>
          <p:nvPr/>
        </p:nvPicPr>
        <p:blipFill rotWithShape="1">
          <a:blip r:embed="rId9"/>
          <a:srcRect l="-4636" r="-4636"/>
          <a:stretch/>
        </p:blipFill>
        <p:spPr>
          <a:xfrm>
            <a:off x="3672000" y="2065075"/>
            <a:ext cx="1800000" cy="1800000"/>
          </a:xfrm>
          <a:prstGeom prst="rect">
            <a:avLst/>
          </a:prstGeom>
          <a:noFill/>
          <a:ln w="9525" cap="flat" cmpd="sng">
            <a:noFill/>
            <a:prstDash val="solid"/>
            <a:round/>
            <a:headEnd type="none" w="sm" len="sm"/>
            <a:tailEnd type="none" w="sm" len="sm"/>
          </a:ln>
        </p:spPr>
      </p:pic>
      <p:pic>
        <p:nvPicPr>
          <p:cNvPr id="20" name="Espace réservé pour une image  50">
            <a:extLst>
              <a:ext uri="{FF2B5EF4-FFF2-40B4-BE49-F238E27FC236}">
                <a16:creationId xmlns:a16="http://schemas.microsoft.com/office/drawing/2014/main" id="{3F117F9B-806B-BAB4-807C-FD78BB775309}"/>
              </a:ext>
            </a:extLst>
          </p:cNvPr>
          <p:cNvPicPr>
            <a:picLocks noChangeAspect="1"/>
          </p:cNvPicPr>
          <p:nvPr/>
        </p:nvPicPr>
        <p:blipFill rotWithShape="1">
          <a:blip r:embed="rId10"/>
          <a:srcRect l="-4636" r="-4636"/>
          <a:stretch/>
        </p:blipFill>
        <p:spPr>
          <a:xfrm>
            <a:off x="5900040" y="2065075"/>
            <a:ext cx="1800000" cy="1800000"/>
          </a:xfrm>
          <a:prstGeom prst="rect">
            <a:avLst/>
          </a:prstGeom>
          <a:noFill/>
          <a:ln w="9525" cap="flat" cmpd="sng">
            <a:noFill/>
            <a:prstDash val="solid"/>
            <a:round/>
            <a:headEnd type="none" w="sm" len="sm"/>
            <a:tailEnd type="none" w="sm" len="sm"/>
          </a:ln>
        </p:spPr>
      </p:pic>
      <p:pic>
        <p:nvPicPr>
          <p:cNvPr id="21" name="Espace réservé pour une image  28">
            <a:extLst>
              <a:ext uri="{FF2B5EF4-FFF2-40B4-BE49-F238E27FC236}">
                <a16:creationId xmlns:a16="http://schemas.microsoft.com/office/drawing/2014/main" id="{D40AF2CF-1FFA-84F2-0E4B-D901954F516D}"/>
              </a:ext>
            </a:extLst>
          </p:cNvPr>
          <p:cNvPicPr>
            <a:picLocks noChangeAspect="1"/>
          </p:cNvPicPr>
          <p:nvPr/>
        </p:nvPicPr>
        <p:blipFill rotWithShape="1">
          <a:blip r:embed="rId11"/>
          <a:srcRect l="-4636" r="-4636"/>
          <a:stretch/>
        </p:blipFill>
        <p:spPr>
          <a:xfrm>
            <a:off x="1443960" y="4134665"/>
            <a:ext cx="1800000" cy="1800000"/>
          </a:xfrm>
          <a:prstGeom prst="rect">
            <a:avLst/>
          </a:prstGeom>
          <a:noFill/>
          <a:ln w="9525" cap="flat" cmpd="sng">
            <a:noFill/>
            <a:prstDash val="solid"/>
            <a:round/>
            <a:headEnd type="none" w="sm" len="sm"/>
            <a:tailEnd type="none" w="sm" len="sm"/>
          </a:ln>
        </p:spPr>
      </p:pic>
      <p:pic>
        <p:nvPicPr>
          <p:cNvPr id="22" name="Espace réservé pour une image  36">
            <a:extLst>
              <a:ext uri="{FF2B5EF4-FFF2-40B4-BE49-F238E27FC236}">
                <a16:creationId xmlns:a16="http://schemas.microsoft.com/office/drawing/2014/main" id="{B679E2CD-52C9-5399-8543-F5A1911C709D}"/>
              </a:ext>
            </a:extLst>
          </p:cNvPr>
          <p:cNvPicPr>
            <a:picLocks noChangeAspect="1"/>
          </p:cNvPicPr>
          <p:nvPr/>
        </p:nvPicPr>
        <p:blipFill rotWithShape="1">
          <a:blip r:embed="rId12"/>
          <a:srcRect l="-4636" r="-4636"/>
          <a:stretch/>
        </p:blipFill>
        <p:spPr>
          <a:xfrm>
            <a:off x="3672000" y="4134665"/>
            <a:ext cx="1800000" cy="1800000"/>
          </a:xfrm>
          <a:prstGeom prst="rect">
            <a:avLst/>
          </a:prstGeom>
          <a:noFill/>
          <a:ln w="9525" cap="flat" cmpd="sng">
            <a:noFill/>
            <a:prstDash val="solid"/>
            <a:round/>
            <a:headEnd type="none" w="sm" len="sm"/>
            <a:tailEnd type="none" w="sm" len="sm"/>
          </a:ln>
        </p:spPr>
      </p:pic>
      <p:pic>
        <p:nvPicPr>
          <p:cNvPr id="23" name="Espace réservé pour une image  41">
            <a:extLst>
              <a:ext uri="{FF2B5EF4-FFF2-40B4-BE49-F238E27FC236}">
                <a16:creationId xmlns:a16="http://schemas.microsoft.com/office/drawing/2014/main" id="{E813DAD7-BDEA-60F8-597F-960F8587D60A}"/>
              </a:ext>
            </a:extLst>
          </p:cNvPr>
          <p:cNvPicPr>
            <a:picLocks noGrp="1" noChangeAspect="1"/>
          </p:cNvPicPr>
          <p:nvPr>
            <p:ph type="pic" idx="3"/>
          </p:nvPr>
        </p:nvPicPr>
        <p:blipFill rotWithShape="1">
          <a:blip r:embed="rId13"/>
          <a:srcRect l="-4636" r="-4636"/>
          <a:stretch/>
        </p:blipFill>
        <p:spPr>
          <a:xfrm>
            <a:off x="5900040" y="4134665"/>
            <a:ext cx="1800000" cy="1800000"/>
          </a:xfrm>
        </p:spPr>
      </p:pic>
      <p:pic>
        <p:nvPicPr>
          <p:cNvPr id="24" name="Espace réservé pour une image  56">
            <a:extLst>
              <a:ext uri="{FF2B5EF4-FFF2-40B4-BE49-F238E27FC236}">
                <a16:creationId xmlns:a16="http://schemas.microsoft.com/office/drawing/2014/main" id="{5C7D98D3-B530-7DAF-76F2-A133C8B6F2B2}"/>
              </a:ext>
            </a:extLst>
          </p:cNvPr>
          <p:cNvPicPr>
            <a:picLocks noChangeAspect="1"/>
          </p:cNvPicPr>
          <p:nvPr/>
        </p:nvPicPr>
        <p:blipFill rotWithShape="1">
          <a:blip r:embed="rId14"/>
          <a:srcRect l="-4636" r="-4636"/>
          <a:stretch>
            <a:fillRect/>
          </a:stretch>
        </p:blipFill>
        <p:spPr>
          <a:xfrm>
            <a:off x="1443960" y="2065075"/>
            <a:ext cx="1800000" cy="1800000"/>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298986121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AC6AB3A6-4324-879D-762D-ED11A15A5BD2}"/>
              </a:ext>
            </a:extLst>
          </p:cNvPr>
          <p:cNvSpPr>
            <a:spLocks noGrp="1"/>
          </p:cNvSpPr>
          <p:nvPr>
            <p:ph type="title"/>
          </p:nvPr>
        </p:nvSpPr>
        <p:spPr/>
        <p:txBody>
          <a:bodyPr/>
          <a:lstStyle/>
          <a:p>
            <a:r>
              <a:rPr lang="ar-MA" dirty="0"/>
              <a:t>تنظيم حصص الأسبوع </a:t>
            </a:r>
            <a:endParaRPr lang="fr-MA" dirty="0"/>
          </a:p>
        </p:txBody>
      </p:sp>
      <p:sp>
        <p:nvSpPr>
          <p:cNvPr id="13" name="Espace réservé du texte 12">
            <a:extLst>
              <a:ext uri="{FF2B5EF4-FFF2-40B4-BE49-F238E27FC236}">
                <a16:creationId xmlns:a16="http://schemas.microsoft.com/office/drawing/2014/main" id="{47057F05-09E5-0CA7-80C1-038E5D828E0F}"/>
              </a:ext>
            </a:extLst>
          </p:cNvPr>
          <p:cNvSpPr>
            <a:spLocks noGrp="1"/>
          </p:cNvSpPr>
          <p:nvPr>
            <p:ph type="body" sz="quarter" idx="10"/>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اللام مع التنوين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رسم الحرف مع التنوين-  نقل .</a:t>
            </a:r>
          </a:p>
        </p:txBody>
      </p:sp>
      <p:sp>
        <p:nvSpPr>
          <p:cNvPr id="14" name="Espace réservé du texte 13">
            <a:extLst>
              <a:ext uri="{FF2B5EF4-FFF2-40B4-BE49-F238E27FC236}">
                <a16:creationId xmlns:a16="http://schemas.microsoft.com/office/drawing/2014/main" id="{421A78DF-BB8B-8628-166B-8486389CA1E9}"/>
              </a:ext>
            </a:extLst>
          </p:cNvPr>
          <p:cNvSpPr>
            <a:spLocks noGrp="1"/>
          </p:cNvSpPr>
          <p:nvPr>
            <p:ph type="body" sz="quarter" idx="11"/>
          </p:nvPr>
        </p:nvSpPr>
        <p:spPr/>
        <p:txBody>
          <a:bodyPr/>
          <a:lstStyle/>
          <a:p>
            <a:endParaRPr lang="fr-MA" dirty="0"/>
          </a:p>
        </p:txBody>
      </p:sp>
      <p:sp>
        <p:nvSpPr>
          <p:cNvPr id="15" name="Espace réservé du texte 14">
            <a:extLst>
              <a:ext uri="{FF2B5EF4-FFF2-40B4-BE49-F238E27FC236}">
                <a16:creationId xmlns:a16="http://schemas.microsoft.com/office/drawing/2014/main" id="{87D4FADC-C026-6FF1-0EAC-09FF56329453}"/>
              </a:ext>
            </a:extLst>
          </p:cNvPr>
          <p:cNvSpPr>
            <a:spLocks noGrp="1"/>
          </p:cNvSpPr>
          <p:nvPr>
            <p:ph type="body" sz="quarter" idx="12"/>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دمج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إملاء .</a:t>
            </a:r>
          </a:p>
        </p:txBody>
      </p:sp>
      <p:sp>
        <p:nvSpPr>
          <p:cNvPr id="16" name="Espace réservé du texte 15">
            <a:extLst>
              <a:ext uri="{FF2B5EF4-FFF2-40B4-BE49-F238E27FC236}">
                <a16:creationId xmlns:a16="http://schemas.microsoft.com/office/drawing/2014/main" id="{5E301AF2-8E5D-508D-968A-E1A7C68225BE}"/>
              </a:ext>
            </a:extLst>
          </p:cNvPr>
          <p:cNvSpPr>
            <a:spLocks noGrp="1"/>
          </p:cNvSpPr>
          <p:nvPr>
            <p:ph type="body" sz="quarter" idx="13"/>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الفاء مع التنوين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خط : رسم الحرف مع التنوين .</a:t>
            </a:r>
          </a:p>
        </p:txBody>
      </p:sp>
      <p:sp>
        <p:nvSpPr>
          <p:cNvPr id="17" name="Espace réservé du texte 16">
            <a:extLst>
              <a:ext uri="{FF2B5EF4-FFF2-40B4-BE49-F238E27FC236}">
                <a16:creationId xmlns:a16="http://schemas.microsoft.com/office/drawing/2014/main" id="{2B270136-9310-5788-4838-519F6A8A376C}"/>
              </a:ext>
            </a:extLst>
          </p:cNvPr>
          <p:cNvSpPr>
            <a:spLocks noGrp="1"/>
          </p:cNvSpPr>
          <p:nvPr>
            <p:ph type="body" sz="quarter" idx="14"/>
          </p:nvPr>
        </p:nvSpPr>
        <p:spPr>
          <a:solidFill>
            <a:schemeClr val="bg2"/>
          </a:solidFill>
        </p:spPr>
        <p:txBody>
          <a:bodyPr anchor="ct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a:t>
            </a:r>
            <a:r>
              <a:rPr lang="fr-FR" sz="1400" b="1" dirty="0">
                <a:cs typeface="Microsoft Uighur" panose="02000000000000000000" pitchFamily="2" charset="-78"/>
              </a:rPr>
              <a:t> </a:t>
            </a:r>
            <a:r>
              <a:rPr lang="ar-MA" sz="1400" b="1" dirty="0">
                <a:cs typeface="Microsoft Uighur" panose="02000000000000000000" pitchFamily="2" charset="-78"/>
              </a:rPr>
              <a:t>أراجع ما تعلمته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إنتاج كتابي .</a:t>
            </a:r>
          </a:p>
        </p:txBody>
      </p:sp>
      <p:sp>
        <p:nvSpPr>
          <p:cNvPr id="18" name="Espace réservé du texte 17">
            <a:extLst>
              <a:ext uri="{FF2B5EF4-FFF2-40B4-BE49-F238E27FC236}">
                <a16:creationId xmlns:a16="http://schemas.microsoft.com/office/drawing/2014/main" id="{41A81F6D-AF35-2B46-8499-36D45F14F70F}"/>
              </a:ext>
            </a:extLst>
          </p:cNvPr>
          <p:cNvSpPr>
            <a:spLocks noGrp="1"/>
          </p:cNvSpPr>
          <p:nvPr>
            <p:ph type="body" sz="quarter" idx="15"/>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اللام مع الحركات القصيرة والطويلة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خط : رسم الحرف الحركات القصيرة والطويلة .</a:t>
            </a:r>
          </a:p>
        </p:txBody>
      </p:sp>
      <p:pic>
        <p:nvPicPr>
          <p:cNvPr id="9" name="Image 8" descr="Une image contenant Rectangle, conception&#10;&#10;Le contenu généré par l’IA peut être incorrect.">
            <a:extLst>
              <a:ext uri="{FF2B5EF4-FFF2-40B4-BE49-F238E27FC236}">
                <a16:creationId xmlns:a16="http://schemas.microsoft.com/office/drawing/2014/main" id="{749F5F81-0254-FBA3-B2DB-4FF34AEBE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1937764"/>
            <a:ext cx="3831420" cy="1362012"/>
          </a:xfrm>
          <a:prstGeom prst="rect">
            <a:avLst/>
          </a:prstGeom>
        </p:spPr>
      </p:pic>
      <p:sp>
        <p:nvSpPr>
          <p:cNvPr id="10" name="Espace réservé du texte 5">
            <a:extLst>
              <a:ext uri="{FF2B5EF4-FFF2-40B4-BE49-F238E27FC236}">
                <a16:creationId xmlns:a16="http://schemas.microsoft.com/office/drawing/2014/main" id="{45109BC6-018A-B424-F395-F6269EB00915}"/>
              </a:ext>
            </a:extLst>
          </p:cNvPr>
          <p:cNvSpPr txBox="1">
            <a:spLocks/>
          </p:cNvSpPr>
          <p:nvPr/>
        </p:nvSpPr>
        <p:spPr>
          <a:xfrm>
            <a:off x="4864353" y="240694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400" b="1" dirty="0">
                <a:solidFill>
                  <a:srgbClr val="424D7B"/>
                </a:solidFill>
                <a:cs typeface="Microsoft Uighur" panose="02000000000000000000" pitchFamily="2" charset="-78"/>
              </a:rPr>
              <a:t>معجم.</a:t>
            </a:r>
          </a:p>
          <a:p>
            <a:pPr algn="r" rtl="1">
              <a:spcBef>
                <a:spcPts val="0"/>
              </a:spcBef>
              <a:buClr>
                <a:srgbClr val="424D7B"/>
              </a:buClr>
            </a:pPr>
            <a:r>
              <a:rPr lang="ar-MA" sz="1400" b="1" dirty="0">
                <a:solidFill>
                  <a:srgbClr val="424D7B"/>
                </a:solidFill>
                <a:cs typeface="Microsoft Uighur" panose="02000000000000000000" pitchFamily="2" charset="-78"/>
              </a:rPr>
              <a:t>استماع وتحدث.</a:t>
            </a:r>
          </a:p>
          <a:p>
            <a:pPr algn="r" rtl="1">
              <a:spcBef>
                <a:spcPts val="0"/>
              </a:spcBef>
              <a:buClr>
                <a:srgbClr val="424D7B"/>
              </a:buClr>
            </a:pPr>
            <a:r>
              <a:rPr lang="ar-MA" sz="1400" b="1" dirty="0">
                <a:solidFill>
                  <a:srgbClr val="424D7B"/>
                </a:solidFill>
                <a:cs typeface="Microsoft Uighur" panose="02000000000000000000" pitchFamily="2" charset="-78"/>
              </a:rPr>
              <a:t>قراءة : تعرف حرف الفاء مع الحركات القصيرة والطويلة.</a:t>
            </a:r>
          </a:p>
          <a:p>
            <a:pPr algn="r" rtl="1">
              <a:spcBef>
                <a:spcPts val="0"/>
              </a:spcBef>
              <a:buClr>
                <a:srgbClr val="424D7B"/>
              </a:buClr>
            </a:pPr>
            <a:r>
              <a:rPr lang="ar-MA" sz="1400" b="1" dirty="0">
                <a:solidFill>
                  <a:srgbClr val="424D7B"/>
                </a:solidFill>
                <a:cs typeface="Microsoft Uighur" panose="02000000000000000000" pitchFamily="2" charset="-78"/>
              </a:rPr>
              <a:t>خط : رسم الحرف مع الحركات القصيرة والطويلة.</a:t>
            </a:r>
          </a:p>
        </p:txBody>
      </p:sp>
      <p:sp>
        <p:nvSpPr>
          <p:cNvPr id="11" name="Organigramme : Terminateur 10">
            <a:extLst>
              <a:ext uri="{FF2B5EF4-FFF2-40B4-BE49-F238E27FC236}">
                <a16:creationId xmlns:a16="http://schemas.microsoft.com/office/drawing/2014/main" id="{08732C77-92C9-E455-CA80-CAA836D9576B}"/>
              </a:ext>
            </a:extLst>
          </p:cNvPr>
          <p:cNvSpPr/>
          <p:nvPr/>
        </p:nvSpPr>
        <p:spPr>
          <a:xfrm>
            <a:off x="7024611" y="193776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cs typeface="Microsoft Uighur" panose="02000000000000000000" pitchFamily="2" charset="-78"/>
              </a:rPr>
              <a:t>اليوم</a:t>
            </a:r>
            <a:r>
              <a:rPr lang="fr-MA" sz="1600" b="1" dirty="0">
                <a:solidFill>
                  <a:srgbClr val="474F71"/>
                </a:solidFill>
                <a:latin typeface="Dosis ExtraBold" pitchFamily="2" charset="0"/>
              </a:rPr>
              <a:t> 1 - </a:t>
            </a:r>
            <a:endParaRPr lang="ar-MA" sz="1600" b="1" dirty="0">
              <a:solidFill>
                <a:srgbClr val="474F71"/>
              </a:solidFill>
              <a:latin typeface="Dosis ExtraBold" pitchFamily="2" charset="0"/>
              <a:cs typeface="Microsoft Uighur" panose="02000000000000000000" pitchFamily="2" charset="-78"/>
            </a:endParaRPr>
          </a:p>
        </p:txBody>
      </p:sp>
    </p:spTree>
    <p:extLst>
      <p:ext uri="{BB962C8B-B14F-4D97-AF65-F5344CB8AC3E}">
        <p14:creationId xmlns:p14="http://schemas.microsoft.com/office/powerpoint/2010/main" val="944844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 خذوا الكراسة ص 42.</a:t>
            </a:r>
            <a:endParaRPr sz="2400" b="1" dirty="0">
              <a:solidFill>
                <a:schemeClr val="bg1">
                  <a:lumMod val="50000"/>
                </a:schemeClr>
              </a:solidFill>
              <a:sym typeface="Dosis Medium"/>
            </a:endParaRPr>
          </a:p>
        </p:txBody>
      </p:sp>
      <p:pic>
        <p:nvPicPr>
          <p:cNvPr id="6" name="Google Shape;86;p130">
            <a:extLst>
              <a:ext uri="{FF2B5EF4-FFF2-40B4-BE49-F238E27FC236}">
                <a16:creationId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2;p130">
            <a:extLst>
              <a:ext uri="{FF2B5EF4-FFF2-40B4-BE49-F238E27FC236}">
                <a16:creationId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9" name="Espace réservé pour une image  18" descr="Une image contenant accessoire, sac, Bagages et sacs, Bagage à main&#10;&#10;Le contenu généré par l’IA peut être incorrect.">
            <a:extLst>
              <a:ext uri="{FF2B5EF4-FFF2-40B4-BE49-F238E27FC236}">
                <a16:creationId xmlns:a16="http://schemas.microsoft.com/office/drawing/2014/main" id="{08E8A750-A3BD-AC50-4058-E1A1F42B7CCF}"/>
              </a:ext>
            </a:extLst>
          </p:cNvPr>
          <p:cNvPicPr>
            <a:picLocks noGrp="1" noChangeAspect="1"/>
          </p:cNvPicPr>
          <p:nvPr>
            <p:ph type="pic" idx="14"/>
          </p:nvPr>
        </p:nvPicPr>
        <p:blipFill>
          <a:blip r:embed="rId8"/>
          <a:srcRect/>
          <a:stretch>
            <a:fillRect/>
          </a:stretch>
        </p:blipFill>
        <p:spPr>
          <a:xfrm>
            <a:off x="7959600" y="756000"/>
            <a:ext cx="792000" cy="792000"/>
          </a:xfrm>
        </p:spPr>
      </p:pic>
      <p:pic>
        <p:nvPicPr>
          <p:cNvPr id="5" name="Image 4">
            <a:extLst>
              <a:ext uri="{FF2B5EF4-FFF2-40B4-BE49-F238E27FC236}">
                <a16:creationId xmlns:a16="http://schemas.microsoft.com/office/drawing/2014/main" id="{D8854E40-EB52-70D0-617E-2E6487176110}"/>
              </a:ext>
            </a:extLst>
          </p:cNvPr>
          <p:cNvPicPr>
            <a:picLocks noChangeAspect="1"/>
          </p:cNvPicPr>
          <p:nvPr/>
        </p:nvPicPr>
        <p:blipFill>
          <a:blip r:embed="rId9"/>
          <a:stretch>
            <a:fillRect/>
          </a:stretch>
        </p:blipFill>
        <p:spPr>
          <a:xfrm>
            <a:off x="2916238" y="1595194"/>
            <a:ext cx="3350216" cy="5135992"/>
          </a:xfrm>
          <a:prstGeom prst="rect">
            <a:avLst/>
          </a:prstGeom>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 ستنجزون تمرين: </a:t>
            </a:r>
            <a:r>
              <a:rPr lang="ar-SA" sz="2400" b="1" dirty="0">
                <a:solidFill>
                  <a:schemeClr val="bg1">
                    <a:lumMod val="50000"/>
                  </a:schemeClr>
                </a:solidFill>
                <a:sym typeface="Arial"/>
              </a:rPr>
              <a:t>«</a:t>
            </a:r>
            <a:r>
              <a:rPr lang="ar-MA" sz="2400" b="1" dirty="0">
                <a:solidFill>
                  <a:schemeClr val="bg1">
                    <a:lumMod val="50000"/>
                  </a:schemeClr>
                </a:solidFill>
                <a:sym typeface="Arial"/>
              </a:rPr>
              <a:t>أنا أشير وأنت تقول» في ثنائيات. </a:t>
            </a:r>
            <a:endParaRPr sz="2400" b="1" dirty="0">
              <a:solidFill>
                <a:schemeClr val="bg1">
                  <a:lumMod val="50000"/>
                </a:schemeClr>
              </a:solidFill>
              <a:sym typeface="Dosis Medium"/>
            </a:endParaRPr>
          </a:p>
        </p:txBody>
      </p:sp>
      <p:pic>
        <p:nvPicPr>
          <p:cNvPr id="6" name="Google Shape;86;p130">
            <a:extLst>
              <a:ext uri="{FF2B5EF4-FFF2-40B4-BE49-F238E27FC236}">
                <a16:creationId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92;p130">
            <a:extLst>
              <a:ext uri="{FF2B5EF4-FFF2-40B4-BE49-F238E27FC236}">
                <a16:creationId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Image 3">
            <a:extLst>
              <a:ext uri="{FF2B5EF4-FFF2-40B4-BE49-F238E27FC236}">
                <a16:creationId xmlns:a16="http://schemas.microsoft.com/office/drawing/2014/main" id="{AAA5730E-40C0-5A35-3420-EA02BE627693}"/>
              </a:ext>
            </a:extLst>
          </p:cNvPr>
          <p:cNvPicPr>
            <a:picLocks noChangeAspect="1"/>
          </p:cNvPicPr>
          <p:nvPr/>
        </p:nvPicPr>
        <p:blipFill>
          <a:blip r:embed="rId8"/>
          <a:srcRect t="4959"/>
          <a:stretch>
            <a:fillRect/>
          </a:stretch>
        </p:blipFill>
        <p:spPr>
          <a:xfrm flipH="1">
            <a:off x="3243444" y="2705546"/>
            <a:ext cx="3211367" cy="2462731"/>
          </a:xfrm>
          <a:prstGeom prst="rect">
            <a:avLst/>
          </a:prstGeom>
        </p:spPr>
      </p:pic>
      <p:sp>
        <p:nvSpPr>
          <p:cNvPr id="16" name="Rectangle : coins arrondis 15">
            <a:extLst>
              <a:ext uri="{FF2B5EF4-FFF2-40B4-BE49-F238E27FC236}">
                <a16:creationId xmlns:a16="http://schemas.microsoft.com/office/drawing/2014/main" id="{DA178A4D-46B1-1B68-0529-77BEE75E1983}"/>
              </a:ext>
            </a:extLst>
          </p:cNvPr>
          <p:cNvSpPr/>
          <p:nvPr/>
        </p:nvSpPr>
        <p:spPr>
          <a:xfrm>
            <a:off x="850179" y="3471804"/>
            <a:ext cx="2502567"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17" name="ZoneTexte 16">
            <a:extLst>
              <a:ext uri="{FF2B5EF4-FFF2-40B4-BE49-F238E27FC236}">
                <a16:creationId xmlns:a16="http://schemas.microsoft.com/office/drawing/2014/main" id="{86D38CE3-F186-6227-FF1C-34568DA579C1}"/>
              </a:ext>
            </a:extLst>
          </p:cNvPr>
          <p:cNvSpPr txBox="1"/>
          <p:nvPr/>
        </p:nvSpPr>
        <p:spPr>
          <a:xfrm>
            <a:off x="1504606" y="3444623"/>
            <a:ext cx="1223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أَنْت تقول </a:t>
            </a:r>
            <a:endParaRPr kumimoji="0" lang="fr-FR"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endParaRPr>
          </a:p>
        </p:txBody>
      </p:sp>
      <p:sp>
        <p:nvSpPr>
          <p:cNvPr id="18" name="Ellipse 17">
            <a:extLst>
              <a:ext uri="{FF2B5EF4-FFF2-40B4-BE49-F238E27FC236}">
                <a16:creationId xmlns:a16="http://schemas.microsoft.com/office/drawing/2014/main" id="{2C97EA21-49D6-09E6-70F1-9F81A5C10D5C}"/>
              </a:ext>
            </a:extLst>
          </p:cNvPr>
          <p:cNvSpPr/>
          <p:nvPr/>
        </p:nvSpPr>
        <p:spPr>
          <a:xfrm>
            <a:off x="2681760" y="3541934"/>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1" name="Rectangle : coins arrondis 20">
            <a:extLst>
              <a:ext uri="{FF2B5EF4-FFF2-40B4-BE49-F238E27FC236}">
                <a16:creationId xmlns:a16="http://schemas.microsoft.com/office/drawing/2014/main" id="{8A449214-A2FE-C96B-C9A0-394FC328EC66}"/>
              </a:ext>
            </a:extLst>
          </p:cNvPr>
          <p:cNvSpPr/>
          <p:nvPr/>
        </p:nvSpPr>
        <p:spPr>
          <a:xfrm>
            <a:off x="6251262" y="3447987"/>
            <a:ext cx="2033381"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2" name="ZoneTexte 21">
            <a:extLst>
              <a:ext uri="{FF2B5EF4-FFF2-40B4-BE49-F238E27FC236}">
                <a16:creationId xmlns:a16="http://schemas.microsoft.com/office/drawing/2014/main" id="{8C2DB0B5-66D0-0DCE-E053-761095BBBDDB}"/>
              </a:ext>
            </a:extLst>
          </p:cNvPr>
          <p:cNvSpPr txBox="1"/>
          <p:nvPr/>
        </p:nvSpPr>
        <p:spPr>
          <a:xfrm>
            <a:off x="6625345" y="3469103"/>
            <a:ext cx="923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أنا</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أشير</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endParaRPr kumimoji="0" lang="fr-FR"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endParaRPr>
          </a:p>
        </p:txBody>
      </p:sp>
      <p:sp>
        <p:nvSpPr>
          <p:cNvPr id="23" name="Ellipse 22">
            <a:extLst>
              <a:ext uri="{FF2B5EF4-FFF2-40B4-BE49-F238E27FC236}">
                <a16:creationId xmlns:a16="http://schemas.microsoft.com/office/drawing/2014/main" id="{2F774B74-1963-637E-62E1-E907B8FD6F46}"/>
              </a:ext>
            </a:extLst>
          </p:cNvPr>
          <p:cNvSpPr/>
          <p:nvPr/>
        </p:nvSpPr>
        <p:spPr>
          <a:xfrm>
            <a:off x="7641899" y="3524804"/>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4" name="ZoneTexte 23">
            <a:extLst>
              <a:ext uri="{FF2B5EF4-FFF2-40B4-BE49-F238E27FC236}">
                <a16:creationId xmlns:a16="http://schemas.microsoft.com/office/drawing/2014/main" id="{10C3CC7C-6995-CC9A-A4A1-B67D1B930901}"/>
              </a:ext>
            </a:extLst>
          </p:cNvPr>
          <p:cNvSpPr txBox="1"/>
          <p:nvPr/>
        </p:nvSpPr>
        <p:spPr>
          <a:xfrm>
            <a:off x="7701898" y="3535949"/>
            <a:ext cx="367200" cy="40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1</a:t>
            </a:r>
          </a:p>
        </p:txBody>
      </p:sp>
      <p:pic>
        <p:nvPicPr>
          <p:cNvPr id="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113E46D-673A-A4B4-A63E-2DD7F9728A05}"/>
              </a:ext>
            </a:extLst>
          </p:cNvPr>
          <p:cNvPicPr>
            <a:picLocks noGrp="1" noChangeAspect="1"/>
          </p:cNvPicPr>
          <p:nvPr>
            <p:ph type="pic" idx="3"/>
          </p:nvPr>
        </p:nvPicPr>
        <p:blipFill>
          <a:blip r:embed="rId9"/>
          <a:srcRect/>
          <a:stretch>
            <a:fillRect/>
          </a:stretch>
        </p:blipFill>
        <p:spPr>
          <a:xfrm>
            <a:off x="7960105" y="719856"/>
            <a:ext cx="792000" cy="792000"/>
          </a:xfrm>
        </p:spPr>
      </p:pic>
      <p:sp>
        <p:nvSpPr>
          <p:cNvPr id="3" name="ZoneTexte 2">
            <a:extLst>
              <a:ext uri="{FF2B5EF4-FFF2-40B4-BE49-F238E27FC236}">
                <a16:creationId xmlns:a16="http://schemas.microsoft.com/office/drawing/2014/main" id="{F4DC7006-96F9-084A-36B7-8B679DC5049E}"/>
              </a:ext>
            </a:extLst>
          </p:cNvPr>
          <p:cNvSpPr txBox="1"/>
          <p:nvPr/>
        </p:nvSpPr>
        <p:spPr>
          <a:xfrm>
            <a:off x="2732689" y="3529240"/>
            <a:ext cx="393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2</a:t>
            </a:r>
            <a:endParaRPr kumimoji="0" lang="fr-FR" sz="2000" b="1" i="0" u="none" strike="noStrike" kern="0" cap="none" spc="0" normalizeH="0" baseline="0" noProof="0" dirty="0">
              <a:ln>
                <a:noFill/>
              </a:ln>
              <a:solidFill>
                <a:srgbClr val="00ACA4"/>
              </a:solidFill>
              <a:effectLst/>
              <a:uLnTx/>
              <a:uFillTx/>
              <a:latin typeface="Dosis" pitchFamily="2" charset="0"/>
              <a:cs typeface="Microsoft Uighur" panose="02000000000000000000" pitchFamily="2" charset="-78"/>
              <a:sym typeface="Aria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8">
          <a:extLst>
            <a:ext uri="{FF2B5EF4-FFF2-40B4-BE49-F238E27FC236}">
              <a16:creationId xmlns:a16="http://schemas.microsoft.com/office/drawing/2014/main" id="{EE7CD916-9481-4187-5F82-51321FB79EE3}"/>
            </a:ext>
          </a:extLst>
        </p:cNvPr>
        <p:cNvGrpSpPr/>
        <p:nvPr/>
      </p:nvGrpSpPr>
      <p:grpSpPr>
        <a:xfrm>
          <a:off x="0" y="0"/>
          <a:ext cx="0" cy="0"/>
          <a:chOff x="0" y="0"/>
          <a:chExt cx="0" cy="0"/>
        </a:xfrm>
      </p:grpSpPr>
      <p:sp>
        <p:nvSpPr>
          <p:cNvPr id="1740" name="Google Shape;1740;p43">
            <a:extLst>
              <a:ext uri="{FF2B5EF4-FFF2-40B4-BE49-F238E27FC236}">
                <a16:creationId xmlns:a16="http://schemas.microsoft.com/office/drawing/2014/main" id="{DB3012B6-D1D7-D9DD-EB99-ED48CD1F880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كل واحد يشير إلى الصورة وصديقه يقول الكلمة المناسبة لها. </a:t>
            </a:r>
            <a:endParaRPr sz="2400" b="1" dirty="0">
              <a:solidFill>
                <a:schemeClr val="bg1">
                  <a:lumMod val="50000"/>
                </a:schemeClr>
              </a:solidFill>
              <a:sym typeface="Dosis Medium"/>
            </a:endParaRPr>
          </a:p>
        </p:txBody>
      </p:sp>
      <p:pic>
        <p:nvPicPr>
          <p:cNvPr id="10" name="Google Shape;86;p130">
            <a:extLst>
              <a:ext uri="{FF2B5EF4-FFF2-40B4-BE49-F238E27FC236}">
                <a16:creationId xmlns:a16="http://schemas.microsoft.com/office/drawing/2014/main" id="{E89CF9D9-6DCC-45BA-AA0D-DF39DDBF89F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87;p130">
            <a:extLst>
              <a:ext uri="{FF2B5EF4-FFF2-40B4-BE49-F238E27FC236}">
                <a16:creationId xmlns:a16="http://schemas.microsoft.com/office/drawing/2014/main" id="{318FA266-2391-4F7A-8AB4-BB534811B4D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E6ADD00F-E6B5-4F96-9100-96BFBF2A28E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13C6C6A0-B81C-4EAA-A0A3-21F28FDBE5B6}"/>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362802AA-DAF3-4D96-AE08-2CC57EC7E76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3F25F649-1A5E-4F23-9322-A375AFCF28D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3DACC21B-A1DF-4140-A730-8EC853FCC85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1" name="Google Shape;93;p130">
            <a:extLst>
              <a:ext uri="{FF2B5EF4-FFF2-40B4-BE49-F238E27FC236}">
                <a16:creationId xmlns:a16="http://schemas.microsoft.com/office/drawing/2014/main" id="{6CA3EA87-2277-4B0A-8DFF-9A2F94EF872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2" name="Google Shape;94;p130">
            <a:extLst>
              <a:ext uri="{FF2B5EF4-FFF2-40B4-BE49-F238E27FC236}">
                <a16:creationId xmlns:a16="http://schemas.microsoft.com/office/drawing/2014/main" id="{E03718DE-6645-4A71-9529-40F53555F1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3" name="Google Shape;95;p130">
            <a:extLst>
              <a:ext uri="{FF2B5EF4-FFF2-40B4-BE49-F238E27FC236}">
                <a16:creationId xmlns:a16="http://schemas.microsoft.com/office/drawing/2014/main" id="{259F420C-E29E-4190-94C9-B83311074A9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F5F2AC11-BE14-1168-048C-D198B0A2A94A}"/>
              </a:ext>
            </a:extLst>
          </p:cNvPr>
          <p:cNvPicPr>
            <a:picLocks noChangeAspect="1"/>
          </p:cNvPicPr>
          <p:nvPr/>
        </p:nvPicPr>
        <p:blipFill>
          <a:blip r:embed="rId8"/>
          <a:srcRect/>
          <a:stretch>
            <a:fillRect/>
          </a:stretch>
        </p:blipFill>
        <p:spPr>
          <a:xfrm>
            <a:off x="8009217" y="666000"/>
            <a:ext cx="792000" cy="792000"/>
          </a:xfrm>
          <a:prstGeom prst="rect">
            <a:avLst/>
          </a:prstGeom>
          <a:noFill/>
          <a:ln w="9525" cap="flat" cmpd="sng">
            <a:noFill/>
            <a:prstDash val="solid"/>
            <a:round/>
            <a:headEnd type="none" w="sm" len="sm"/>
            <a:tailEnd type="none" w="sm" len="sm"/>
          </a:ln>
        </p:spPr>
      </p:pic>
      <p:pic>
        <p:nvPicPr>
          <p:cNvPr id="2" name="Espace réservé pour une image  48">
            <a:extLst>
              <a:ext uri="{FF2B5EF4-FFF2-40B4-BE49-F238E27FC236}">
                <a16:creationId xmlns:a16="http://schemas.microsoft.com/office/drawing/2014/main" id="{3A349545-BC08-D7EF-815A-538824C9562C}"/>
              </a:ext>
            </a:extLst>
          </p:cNvPr>
          <p:cNvPicPr>
            <a:picLocks noChangeAspect="1"/>
          </p:cNvPicPr>
          <p:nvPr/>
        </p:nvPicPr>
        <p:blipFill rotWithShape="1">
          <a:blip r:embed="rId9"/>
          <a:srcRect l="-4636" r="-4636"/>
          <a:stretch/>
        </p:blipFill>
        <p:spPr>
          <a:xfrm>
            <a:off x="3672000" y="2065075"/>
            <a:ext cx="1800000" cy="1800000"/>
          </a:xfrm>
          <a:prstGeom prst="rect">
            <a:avLst/>
          </a:prstGeom>
          <a:noFill/>
          <a:ln w="9525" cap="flat" cmpd="sng">
            <a:noFill/>
            <a:prstDash val="solid"/>
            <a:round/>
            <a:headEnd type="none" w="sm" len="sm"/>
            <a:tailEnd type="none" w="sm" len="sm"/>
          </a:ln>
        </p:spPr>
      </p:pic>
      <p:pic>
        <p:nvPicPr>
          <p:cNvPr id="3" name="Espace réservé pour une image  50">
            <a:extLst>
              <a:ext uri="{FF2B5EF4-FFF2-40B4-BE49-F238E27FC236}">
                <a16:creationId xmlns:a16="http://schemas.microsoft.com/office/drawing/2014/main" id="{B5397659-CDC6-56CD-F829-071AA0B686E0}"/>
              </a:ext>
            </a:extLst>
          </p:cNvPr>
          <p:cNvPicPr>
            <a:picLocks noChangeAspect="1"/>
          </p:cNvPicPr>
          <p:nvPr/>
        </p:nvPicPr>
        <p:blipFill rotWithShape="1">
          <a:blip r:embed="rId10"/>
          <a:srcRect l="-4636" r="-4636"/>
          <a:stretch/>
        </p:blipFill>
        <p:spPr>
          <a:xfrm>
            <a:off x="5900040" y="2065075"/>
            <a:ext cx="1800000" cy="1800000"/>
          </a:xfrm>
          <a:prstGeom prst="rect">
            <a:avLst/>
          </a:prstGeom>
          <a:noFill/>
          <a:ln w="9525" cap="flat" cmpd="sng">
            <a:noFill/>
            <a:prstDash val="solid"/>
            <a:round/>
            <a:headEnd type="none" w="sm" len="sm"/>
            <a:tailEnd type="none" w="sm" len="sm"/>
          </a:ln>
        </p:spPr>
      </p:pic>
      <p:pic>
        <p:nvPicPr>
          <p:cNvPr id="5" name="Espace réservé pour une image  28">
            <a:extLst>
              <a:ext uri="{FF2B5EF4-FFF2-40B4-BE49-F238E27FC236}">
                <a16:creationId xmlns:a16="http://schemas.microsoft.com/office/drawing/2014/main" id="{3C82DF6B-2F47-B670-EE3E-FBD2B6BD0B92}"/>
              </a:ext>
            </a:extLst>
          </p:cNvPr>
          <p:cNvPicPr>
            <a:picLocks noChangeAspect="1"/>
          </p:cNvPicPr>
          <p:nvPr/>
        </p:nvPicPr>
        <p:blipFill rotWithShape="1">
          <a:blip r:embed="rId11"/>
          <a:srcRect l="-4636" r="-4636"/>
          <a:stretch/>
        </p:blipFill>
        <p:spPr>
          <a:xfrm>
            <a:off x="1443960" y="4134665"/>
            <a:ext cx="1800000" cy="1800000"/>
          </a:xfrm>
          <a:prstGeom prst="rect">
            <a:avLst/>
          </a:prstGeom>
          <a:noFill/>
          <a:ln w="9525" cap="flat" cmpd="sng">
            <a:noFill/>
            <a:prstDash val="solid"/>
            <a:round/>
            <a:headEnd type="none" w="sm" len="sm"/>
            <a:tailEnd type="none" w="sm" len="sm"/>
          </a:ln>
        </p:spPr>
      </p:pic>
      <p:pic>
        <p:nvPicPr>
          <p:cNvPr id="6" name="Espace réservé pour une image  36">
            <a:extLst>
              <a:ext uri="{FF2B5EF4-FFF2-40B4-BE49-F238E27FC236}">
                <a16:creationId xmlns:a16="http://schemas.microsoft.com/office/drawing/2014/main" id="{AEF4BA95-1C9F-3245-8B9E-9A00998ECF96}"/>
              </a:ext>
            </a:extLst>
          </p:cNvPr>
          <p:cNvPicPr>
            <a:picLocks noChangeAspect="1"/>
          </p:cNvPicPr>
          <p:nvPr/>
        </p:nvPicPr>
        <p:blipFill rotWithShape="1">
          <a:blip r:embed="rId12"/>
          <a:srcRect l="-4636" r="-4636"/>
          <a:stretch/>
        </p:blipFill>
        <p:spPr>
          <a:xfrm>
            <a:off x="3672000" y="4134665"/>
            <a:ext cx="1800000" cy="1800000"/>
          </a:xfrm>
          <a:prstGeom prst="rect">
            <a:avLst/>
          </a:prstGeom>
          <a:noFill/>
          <a:ln w="9525" cap="flat" cmpd="sng">
            <a:noFill/>
            <a:prstDash val="solid"/>
            <a:round/>
            <a:headEnd type="none" w="sm" len="sm"/>
            <a:tailEnd type="none" w="sm" len="sm"/>
          </a:ln>
        </p:spPr>
      </p:pic>
      <p:pic>
        <p:nvPicPr>
          <p:cNvPr id="7" name="Espace réservé pour une image  41">
            <a:extLst>
              <a:ext uri="{FF2B5EF4-FFF2-40B4-BE49-F238E27FC236}">
                <a16:creationId xmlns:a16="http://schemas.microsoft.com/office/drawing/2014/main" id="{D917E5A5-0DAC-072F-8732-8A2BD6FB7AFD}"/>
              </a:ext>
            </a:extLst>
          </p:cNvPr>
          <p:cNvPicPr>
            <a:picLocks noGrp="1" noChangeAspect="1"/>
          </p:cNvPicPr>
          <p:nvPr>
            <p:ph type="pic" idx="3"/>
          </p:nvPr>
        </p:nvPicPr>
        <p:blipFill rotWithShape="1">
          <a:blip r:embed="rId13"/>
          <a:srcRect l="-4636" r="-4636"/>
          <a:stretch/>
        </p:blipFill>
        <p:spPr>
          <a:xfrm>
            <a:off x="5900040" y="4134665"/>
            <a:ext cx="1800000" cy="1800000"/>
          </a:xfrm>
        </p:spPr>
      </p:pic>
      <p:pic>
        <p:nvPicPr>
          <p:cNvPr id="9" name="Espace réservé pour une image  56">
            <a:extLst>
              <a:ext uri="{FF2B5EF4-FFF2-40B4-BE49-F238E27FC236}">
                <a16:creationId xmlns:a16="http://schemas.microsoft.com/office/drawing/2014/main" id="{0EDDEA19-4AB0-E48B-9F82-E80232A07E0F}"/>
              </a:ext>
            </a:extLst>
          </p:cNvPr>
          <p:cNvPicPr>
            <a:picLocks noChangeAspect="1"/>
          </p:cNvPicPr>
          <p:nvPr/>
        </p:nvPicPr>
        <p:blipFill rotWithShape="1">
          <a:blip r:embed="rId14"/>
          <a:srcRect l="-4636" r="-4636"/>
          <a:stretch>
            <a:fillRect/>
          </a:stretch>
        </p:blipFill>
        <p:spPr>
          <a:xfrm>
            <a:off x="1443960" y="2065075"/>
            <a:ext cx="1800000" cy="1800000"/>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303587809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764C-9461-A90A-8DE5-E5C592A57475}"/>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40A213CD-933E-93BA-7A9E-8C502A9BDEF2}"/>
              </a:ext>
            </a:extLst>
          </p:cNvPr>
          <p:cNvSpPr>
            <a:spLocks noGrp="1"/>
          </p:cNvSpPr>
          <p:nvPr>
            <p:ph type="title"/>
          </p:nvPr>
        </p:nvSpPr>
        <p:spPr>
          <a:xfrm>
            <a:off x="326807" y="874536"/>
            <a:ext cx="7886700" cy="720000"/>
          </a:xfrm>
        </p:spPr>
        <p:txBody>
          <a:bodyPr/>
          <a:lstStyle/>
          <a:p>
            <a:r>
              <a:rPr lang="ar-MA" sz="4000" dirty="0"/>
              <a:t>استماع وتحدث</a:t>
            </a:r>
            <a:endParaRPr lang="fr-MA" sz="4000" dirty="0"/>
          </a:p>
        </p:txBody>
      </p:sp>
      <p:pic>
        <p:nvPicPr>
          <p:cNvPr id="28" name="Image 27">
            <a:extLst>
              <a:ext uri="{FF2B5EF4-FFF2-40B4-BE49-F238E27FC236}">
                <a16:creationId xmlns:a16="http://schemas.microsoft.com/office/drawing/2014/main" id="{A53BA884-CA15-D81E-EA6A-BC07A3A7FF97}"/>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4E0B2F6D-BBF0-2A18-EC31-46E3E00A1654}"/>
              </a:ext>
            </a:extLst>
          </p:cNvPr>
          <p:cNvSpPr txBox="1">
            <a:spLocks/>
          </p:cNvSpPr>
          <p:nvPr/>
        </p:nvSpPr>
        <p:spPr>
          <a:xfrm>
            <a:off x="1487424" y="3097027"/>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2800" b="1" dirty="0">
                <a:cs typeface="Microsoft Uighur" panose="02000000000000000000" pitchFamily="2" charset="-78"/>
              </a:rPr>
              <a:t>تعرف واستثمار البنيات اللغوية:</a:t>
            </a:r>
          </a:p>
          <a:p>
            <a:pPr marL="0" lvl="0" indent="0" algn="r" rtl="1">
              <a:buClr>
                <a:srgbClr val="424D7B"/>
              </a:buClr>
              <a:buNone/>
            </a:pPr>
            <a:r>
              <a:rPr lang="ar-MA" sz="2800" b="1" dirty="0">
                <a:cs typeface="Microsoft Uighur" panose="02000000000000000000" pitchFamily="2" charset="-78"/>
              </a:rPr>
              <a:t>            أنا ـــــ أنتَ ـــــ أنتِ / الجملة الاسمية (المفرد المذكر والمؤنث).</a:t>
            </a:r>
          </a:p>
        </p:txBody>
      </p:sp>
      <p:sp>
        <p:nvSpPr>
          <p:cNvPr id="30" name="ZoneTexte 29">
            <a:extLst>
              <a:ext uri="{FF2B5EF4-FFF2-40B4-BE49-F238E27FC236}">
                <a16:creationId xmlns:a16="http://schemas.microsoft.com/office/drawing/2014/main" id="{B0BCDB30-6136-0550-8A9F-7B03C97DBD0D}"/>
              </a:ext>
            </a:extLst>
          </p:cNvPr>
          <p:cNvSpPr txBox="1"/>
          <p:nvPr/>
        </p:nvSpPr>
        <p:spPr>
          <a:xfrm>
            <a:off x="5296984" y="1777877"/>
            <a:ext cx="1874232"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استماع وتحدث</a:t>
            </a:r>
          </a:p>
        </p:txBody>
      </p:sp>
      <p:sp>
        <p:nvSpPr>
          <p:cNvPr id="2" name="Oval 80">
            <a:extLst>
              <a:ext uri="{FF2B5EF4-FFF2-40B4-BE49-F238E27FC236}">
                <a16:creationId xmlns:a16="http://schemas.microsoft.com/office/drawing/2014/main" id="{377262F9-1790-806A-A0FD-90A649A186B4}"/>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3</a:t>
            </a:r>
            <a:endParaRPr kumimoji="0" lang="f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pic>
        <p:nvPicPr>
          <p:cNvPr id="3" name="Espace réservé pour une image  23" descr="Une image contenant horloge, cercle, symbole, Police&#10;&#10;Le contenu généré par l’IA peut être incorrect.">
            <a:extLst>
              <a:ext uri="{FF2B5EF4-FFF2-40B4-BE49-F238E27FC236}">
                <a16:creationId xmlns:a16="http://schemas.microsoft.com/office/drawing/2014/main" id="{896DF861-6DCD-1B32-B1B3-FD94BC313C39}"/>
              </a:ext>
            </a:extLst>
          </p:cNvPr>
          <p:cNvPicPr>
            <a:picLocks noChangeAspect="1"/>
          </p:cNvPicPr>
          <p:nvPr/>
        </p:nvPicPr>
        <p:blipFill rotWithShape="1">
          <a:blip r:embed="rId3"/>
          <a:srcRect l="-7526" r="-7526"/>
          <a:stretch>
            <a:fillRect/>
          </a:stretch>
        </p:blipFill>
        <p:spPr>
          <a:xfrm>
            <a:off x="892675" y="1777877"/>
            <a:ext cx="540000" cy="540000"/>
          </a:xfrm>
          <a:prstGeom prst="rect">
            <a:avLst/>
          </a:prstGeom>
        </p:spPr>
      </p:pic>
      <p:pic>
        <p:nvPicPr>
          <p:cNvPr id="5" name="Image 4">
            <a:extLst>
              <a:ext uri="{FF2B5EF4-FFF2-40B4-BE49-F238E27FC236}">
                <a16:creationId xmlns:a16="http://schemas.microsoft.com/office/drawing/2014/main" id="{186F96CF-4506-7B39-25E3-9E7FB738C94B}"/>
              </a:ext>
            </a:extLst>
          </p:cNvPr>
          <p:cNvPicPr>
            <a:picLocks noChangeAspect="1"/>
          </p:cNvPicPr>
          <p:nvPr/>
        </p:nvPicPr>
        <p:blipFill>
          <a:blip r:embed="rId4"/>
          <a:srcRect/>
          <a:stretch/>
        </p:blipFill>
        <p:spPr>
          <a:xfrm>
            <a:off x="7418621" y="1919681"/>
            <a:ext cx="628849" cy="799482"/>
          </a:xfrm>
          <a:prstGeom prst="rect">
            <a:avLst/>
          </a:prstGeom>
        </p:spPr>
      </p:pic>
    </p:spTree>
    <p:extLst>
      <p:ext uri="{BB962C8B-B14F-4D97-AF65-F5344CB8AC3E}">
        <p14:creationId xmlns:p14="http://schemas.microsoft.com/office/powerpoint/2010/main" val="3854309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45"/>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الآن سوف نتعلم كيف نركب جملا باستعمال أنا ــــ أنتَ ــــ أنتِ. </a:t>
            </a:r>
            <a:endParaRPr sz="2400" b="1" dirty="0">
              <a:solidFill>
                <a:schemeClr val="bg1">
                  <a:lumMod val="50000"/>
                </a:schemeClr>
              </a:solidFill>
              <a:sym typeface="Dosis Medium"/>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BDE6C60-1E32-5EAF-2B96-C4DAA5B9E561}"/>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Espace réservé pour une image  4" descr="Une image contenant habits, garçon, personne, dessin&#10;&#10;Le contenu généré par l’IA peut être incorrect.">
            <a:extLst>
              <a:ext uri="{FF2B5EF4-FFF2-40B4-BE49-F238E27FC236}">
                <a16:creationId xmlns:a16="http://schemas.microsoft.com/office/drawing/2014/main" id="{D05DA1D2-8255-399B-BE98-CAB9D5CEFFA6}"/>
              </a:ext>
            </a:extLst>
          </p:cNvPr>
          <p:cNvPicPr>
            <a:picLocks noGrp="1" noChangeAspect="1"/>
          </p:cNvPicPr>
          <p:nvPr>
            <p:ph type="pic" idx="2"/>
          </p:nvPr>
        </p:nvPicPr>
        <p:blipFill rotWithShape="1">
          <a:blip r:embed="rId9"/>
          <a:srcRect l="-4695" r="-4695"/>
          <a:stretch>
            <a:fillRect/>
          </a:stretch>
        </p:blipFill>
        <p:spPr>
          <a:xfrm>
            <a:off x="2353236" y="1795249"/>
            <a:ext cx="4571999" cy="4571999"/>
          </a:xfrm>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3" name="Google Shape;1843;p49"/>
          <p:cNvSpPr txBox="1">
            <a:spLocks noGrp="1"/>
          </p:cNvSpPr>
          <p:nvPr>
            <p:ph type="title"/>
          </p:nvPr>
        </p:nvSpPr>
        <p:spPr>
          <a:xfrm>
            <a:off x="645281" y="756000"/>
            <a:ext cx="6840000" cy="612000"/>
          </a:xfrm>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Dosis Medium"/>
              </a:rPr>
              <a:t>الآن، في ثنائيات/ كل واحد منكم يقول اسمه لزميله باستعمال : أنا.</a:t>
            </a:r>
          </a:p>
        </p:txBody>
      </p:sp>
      <p:sp>
        <p:nvSpPr>
          <p:cNvPr id="5" name="Google Shape;423;p137">
            <a:extLst>
              <a:ext uri="{FF2B5EF4-FFF2-40B4-BE49-F238E27FC236}">
                <a16:creationId xmlns:a16="http://schemas.microsoft.com/office/drawing/2014/main" id="{E26041E5-DA95-4F69-A0B8-4AFFFFAE3A6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164BC388-A981-4879-963F-2BDB69FF89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6AE4ED43-4A62-4C81-960A-5A11B58BD7D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549AB26C-0A0E-42FE-950A-5B35314D977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4D95F525-5696-4169-B7E3-F8460DD0D90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4878FF8C-9AD6-4B89-84C9-BBAB75F18D1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B5754D27-E411-445D-9767-BC4FD65E652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E0169623-6197-46AC-9927-1A82325933C0}"/>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14EB17F2-C835-432A-B952-A178A31DE2E8}"/>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7D26E0D8-22AE-4D26-84B1-46036F1857B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21" name="Espace réservé pour une image  20" descr="Une image contenant dessin humoristique, Dessin animé, Animation, clipart&#10;&#10;Le contenu généré par l’IA peut être incorrect.">
            <a:extLst>
              <a:ext uri="{FF2B5EF4-FFF2-40B4-BE49-F238E27FC236}">
                <a16:creationId xmlns:a16="http://schemas.microsoft.com/office/drawing/2014/main" id="{9F68BE57-4843-BD6B-DBD1-B0BD155E4809}"/>
              </a:ext>
            </a:extLst>
          </p:cNvPr>
          <p:cNvPicPr>
            <a:picLocks noGrp="1" noChangeAspect="1"/>
          </p:cNvPicPr>
          <p:nvPr>
            <p:ph type="pic" idx="2"/>
          </p:nvPr>
        </p:nvPicPr>
        <p:blipFill rotWithShape="1">
          <a:blip r:embed="rId8"/>
          <a:srcRect l="-24456" r="-24456"/>
          <a:stretch>
            <a:fillRect/>
          </a:stretch>
        </p:blipFill>
        <p:spPr>
          <a:xfrm>
            <a:off x="1956654" y="1976283"/>
            <a:ext cx="5399088" cy="3625697"/>
          </a:xfrm>
        </p:spPr>
      </p:pic>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49EF7783-8512-3477-E66B-240B2DB9304C}"/>
              </a:ext>
            </a:extLst>
          </p:cNvPr>
          <p:cNvPicPr>
            <a:picLocks noGrp="1" noChangeAspect="1"/>
          </p:cNvPicPr>
          <p:nvPr>
            <p:ph type="pic" idx="3"/>
          </p:nvPr>
        </p:nvPicPr>
        <p:blipFill>
          <a:blip r:embed="rId9"/>
          <a:srcRect/>
          <a:stretch>
            <a:fillRect/>
          </a:stretch>
        </p:blipFill>
        <p:spPr>
          <a:xfrm>
            <a:off x="7960105" y="719856"/>
            <a:ext cx="792000" cy="792000"/>
          </a:xfrm>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7" name="Google Shape;1867;p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br>
              <a:rPr lang="ar-MA" sz="2400" b="1" dirty="0">
                <a:solidFill>
                  <a:schemeClr val="bg1">
                    <a:lumMod val="50000"/>
                  </a:schemeClr>
                </a:solidFill>
                <a:sym typeface="Dosis Medium"/>
              </a:rPr>
            </a:br>
            <a:r>
              <a:rPr lang="ar-MA" sz="2400" b="1" dirty="0">
                <a:solidFill>
                  <a:schemeClr val="bg1">
                    <a:lumMod val="50000"/>
                  </a:schemeClr>
                </a:solidFill>
                <a:sym typeface="Dosis Medium"/>
              </a:rPr>
              <a:t>الآن في ثنائيات،</a:t>
            </a:r>
            <a:r>
              <a:rPr lang="ar-MA" sz="2400" b="1" dirty="0">
                <a:solidFill>
                  <a:schemeClr val="bg1">
                    <a:lumMod val="50000"/>
                  </a:schemeClr>
                </a:solidFill>
              </a:rPr>
              <a:t> ليذكر كل واحد منكم اسم صديقه أو صديقته مستخدما أنتَ... أو أنتِ...</a:t>
            </a:r>
            <a:br>
              <a:rPr lang="ar-MA" sz="2400" b="1" dirty="0">
                <a:solidFill>
                  <a:schemeClr val="bg1">
                    <a:lumMod val="50000"/>
                  </a:schemeClr>
                </a:solidFill>
              </a:rPr>
            </a:br>
            <a:endParaRPr sz="2400" b="1" dirty="0">
              <a:solidFill>
                <a:schemeClr val="bg1">
                  <a:lumMod val="50000"/>
                </a:schemeClr>
              </a:solidFill>
              <a:sym typeface="Dosis Medium"/>
            </a:endParaRPr>
          </a:p>
        </p:txBody>
      </p:sp>
      <p:sp>
        <p:nvSpPr>
          <p:cNvPr id="5" name="Google Shape;423;p137">
            <a:extLst>
              <a:ext uri="{FF2B5EF4-FFF2-40B4-BE49-F238E27FC236}">
                <a16:creationId xmlns:a16="http://schemas.microsoft.com/office/drawing/2014/main" id="{959C80DD-1213-4A6F-B27D-AE21059192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EED13A23-7409-46F7-B431-E2FB74068DE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ED267D72-4DFF-417B-8365-4AE9A9AF140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FE354F4E-319E-4F63-A4C1-31F481CD0D9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1687CC1D-BE8E-43ED-B86B-092A6D597FD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76795842-C355-4E83-83D3-DA7EF33B652C}"/>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610E83E5-1177-4055-B9D7-429A61D8A8D9}"/>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BB7BA920-DB37-4A54-9637-F3F3F0ECDA63}"/>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3C5A9865-12E3-46C7-BA1D-267B02774582}"/>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EBD68F3A-F703-45B0-AEC5-ACE7562C6CE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8" name="Espace réservé pour une image  20" descr="Une image contenant dessin humoristique, Dessin animé, Animation, clipart&#10;&#10;Le contenu généré par l’IA peut être incorrect.">
            <a:extLst>
              <a:ext uri="{FF2B5EF4-FFF2-40B4-BE49-F238E27FC236}">
                <a16:creationId xmlns:a16="http://schemas.microsoft.com/office/drawing/2014/main" id="{3CCD419D-F981-A642-B745-FF2E94F8DC54}"/>
              </a:ext>
            </a:extLst>
          </p:cNvPr>
          <p:cNvPicPr>
            <a:picLocks noGrp="1" noChangeAspect="1"/>
          </p:cNvPicPr>
          <p:nvPr>
            <p:ph type="pic" idx="2"/>
          </p:nvPr>
        </p:nvPicPr>
        <p:blipFill rotWithShape="1">
          <a:blip r:embed="rId8"/>
          <a:srcRect l="-24456" r="-24456"/>
          <a:stretch>
            <a:fillRect/>
          </a:stretch>
        </p:blipFill>
        <p:spPr>
          <a:xfrm>
            <a:off x="1956654" y="1976283"/>
            <a:ext cx="5399088" cy="3625697"/>
          </a:xfrm>
        </p:spPr>
      </p:pic>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B0AF65B8-703C-0595-EA9E-52D36F8D0D01}"/>
              </a:ext>
            </a:extLst>
          </p:cNvPr>
          <p:cNvPicPr>
            <a:picLocks noGrp="1" noChangeAspect="1"/>
          </p:cNvPicPr>
          <p:nvPr>
            <p:ph type="pic" idx="3"/>
          </p:nvPr>
        </p:nvPicPr>
        <p:blipFill>
          <a:blip r:embed="rId9"/>
          <a:srcRect/>
          <a:stretch>
            <a:fillRect/>
          </a:stretch>
        </p:blipFill>
        <p:spPr>
          <a:xfrm>
            <a:off x="7960105" y="719856"/>
            <a:ext cx="792000" cy="792000"/>
          </a:xfrm>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9" name="Google Shape;1859;p5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تحبُّ ريما الرسمَ. رددوا.</a:t>
            </a:r>
            <a:endParaRPr sz="2400" b="1" dirty="0">
              <a:solidFill>
                <a:schemeClr val="bg1">
                  <a:lumMod val="50000"/>
                </a:schemeClr>
              </a:solidFill>
              <a:sym typeface="Dosis Medium"/>
            </a:endParaRPr>
          </a:p>
        </p:txBody>
      </p:sp>
      <p:pic>
        <p:nvPicPr>
          <p:cNvPr id="17" name="Espace réservé pour une image  16" descr="Une image contenant Dessin d’enfant, dessin humoristique, dessin, habits&#10;&#10;Le contenu généré par l’IA peut être incorrect.">
            <a:extLst>
              <a:ext uri="{FF2B5EF4-FFF2-40B4-BE49-F238E27FC236}">
                <a16:creationId xmlns:a16="http://schemas.microsoft.com/office/drawing/2014/main" id="{F20E1367-8033-1A82-8046-DD32B8FB9F8F}"/>
              </a:ext>
            </a:extLst>
          </p:cNvPr>
          <p:cNvPicPr>
            <a:picLocks noGrp="1" noChangeAspect="1"/>
          </p:cNvPicPr>
          <p:nvPr>
            <p:ph type="pic" idx="2"/>
          </p:nvPr>
        </p:nvPicPr>
        <p:blipFill rotWithShape="1">
          <a:blip r:embed="rId3"/>
          <a:srcRect l="-46" r="-485" b="8600"/>
          <a:stretch/>
        </p:blipFill>
        <p:spPr>
          <a:xfrm>
            <a:off x="2916238" y="2191238"/>
            <a:ext cx="3312000" cy="3290400"/>
          </a:xfrm>
        </p:spPr>
      </p:pic>
      <p:pic>
        <p:nvPicPr>
          <p:cNvPr id="7" name="Espace réservé pour une image  6">
            <a:extLst>
              <a:ext uri="{FF2B5EF4-FFF2-40B4-BE49-F238E27FC236}">
                <a16:creationId xmlns:a16="http://schemas.microsoft.com/office/drawing/2014/main" id="{B0BDCF55-BCCB-026E-0FB9-FA7D41783FF4}"/>
              </a:ext>
            </a:extLst>
          </p:cNvPr>
          <p:cNvPicPr>
            <a:picLocks noGrp="1" noChangeAspect="1"/>
          </p:cNvPicPr>
          <p:nvPr>
            <p:ph type="pic" idx="3"/>
          </p:nvPr>
        </p:nvPicPr>
        <p:blipFill>
          <a:blip r:embed="rId4"/>
          <a:srcRect/>
          <a:stretch/>
        </p:blipFill>
        <p:spPr>
          <a:xfrm>
            <a:off x="7960105" y="719856"/>
            <a:ext cx="792000" cy="792000"/>
          </a:xfrm>
        </p:spPr>
      </p:pic>
      <p:sp>
        <p:nvSpPr>
          <p:cNvPr id="5" name="Google Shape;423;p137">
            <a:extLst>
              <a:ext uri="{FF2B5EF4-FFF2-40B4-BE49-F238E27FC236}">
                <a16:creationId xmlns:a16="http://schemas.microsoft.com/office/drawing/2014/main" id="{83331ED3-3D95-4F44-B5D5-BC767E8069E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ED146F17-8D36-44FA-AFAE-98FA8D31067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a16="http://schemas.microsoft.com/office/drawing/2014/main" id="{49452D3C-2533-44D5-B1C8-7D85E6C5ADC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6;p137">
            <a:extLst>
              <a:ext uri="{FF2B5EF4-FFF2-40B4-BE49-F238E27FC236}">
                <a16:creationId xmlns:a16="http://schemas.microsoft.com/office/drawing/2014/main" id="{A3B529C5-D84C-4C46-A896-0AD386C8AA9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7;p137">
            <a:extLst>
              <a:ext uri="{FF2B5EF4-FFF2-40B4-BE49-F238E27FC236}">
                <a16:creationId xmlns:a16="http://schemas.microsoft.com/office/drawing/2014/main" id="{C4BA943E-B7DA-4A30-9BC0-01CD5766BCE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428;p137">
            <a:extLst>
              <a:ext uri="{FF2B5EF4-FFF2-40B4-BE49-F238E27FC236}">
                <a16:creationId xmlns:a16="http://schemas.microsoft.com/office/drawing/2014/main" id="{EE4D6141-7E4C-43AA-A095-DD68505561E7}"/>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69087AA8-86E1-44BD-BA66-630F1133BA38}"/>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C5771C3A-8C7C-4435-92F7-71A2FE9615E7}"/>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4EBB0AC5-7B07-4A27-94B6-0DEFBD9EFD29}"/>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565589D7-6C25-49EB-8EE2-99A33F69D8A0}"/>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6161753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7">
          <a:extLst>
            <a:ext uri="{FF2B5EF4-FFF2-40B4-BE49-F238E27FC236}">
              <a16:creationId xmlns:a16="http://schemas.microsoft.com/office/drawing/2014/main" id="{F61831AD-959E-87B9-58E9-47ABA8F13D0D}"/>
            </a:ext>
          </a:extLst>
        </p:cNvPr>
        <p:cNvGrpSpPr/>
        <p:nvPr/>
      </p:nvGrpSpPr>
      <p:grpSpPr>
        <a:xfrm>
          <a:off x="0" y="0"/>
          <a:ext cx="0" cy="0"/>
          <a:chOff x="0" y="0"/>
          <a:chExt cx="0" cy="0"/>
        </a:xfrm>
      </p:grpSpPr>
      <p:sp>
        <p:nvSpPr>
          <p:cNvPr id="1859" name="Google Shape;1859;p51">
            <a:extLst>
              <a:ext uri="{FF2B5EF4-FFF2-40B4-BE49-F238E27FC236}">
                <a16:creationId xmlns:a16="http://schemas.microsoft.com/office/drawing/2014/main" id="{2D19494F-EC83-F13C-59D4-B0E76333336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ريما تقول: أنا أحبُّ الرسمَ. رددوا أنا أحب الرسمَ.</a:t>
            </a:r>
            <a:endParaRPr sz="2400" b="1" dirty="0">
              <a:solidFill>
                <a:schemeClr val="bg1">
                  <a:lumMod val="50000"/>
                </a:schemeClr>
              </a:solidFill>
              <a:sym typeface="Dosis Medium"/>
            </a:endParaRPr>
          </a:p>
        </p:txBody>
      </p:sp>
      <p:pic>
        <p:nvPicPr>
          <p:cNvPr id="7" name="Espace réservé pour une image  6">
            <a:extLst>
              <a:ext uri="{FF2B5EF4-FFF2-40B4-BE49-F238E27FC236}">
                <a16:creationId xmlns:a16="http://schemas.microsoft.com/office/drawing/2014/main" id="{DB092EC4-2743-FE81-0A37-542F1FA7E9F0}"/>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5" name="Google Shape;423;p137">
            <a:extLst>
              <a:ext uri="{FF2B5EF4-FFF2-40B4-BE49-F238E27FC236}">
                <a16:creationId xmlns:a16="http://schemas.microsoft.com/office/drawing/2014/main" id="{47FBE5D9-A336-15A3-71C1-F9C3EE3D906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B084882C-C285-720B-93B4-A73B5A0C1C4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a16="http://schemas.microsoft.com/office/drawing/2014/main" id="{14BE59D8-AA5E-BC6F-71ED-EDDAE27BDFE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6;p137">
            <a:extLst>
              <a:ext uri="{FF2B5EF4-FFF2-40B4-BE49-F238E27FC236}">
                <a16:creationId xmlns:a16="http://schemas.microsoft.com/office/drawing/2014/main" id="{7DE9BB53-DD9A-53E3-139A-C0BD944FAB4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7;p137">
            <a:extLst>
              <a:ext uri="{FF2B5EF4-FFF2-40B4-BE49-F238E27FC236}">
                <a16:creationId xmlns:a16="http://schemas.microsoft.com/office/drawing/2014/main" id="{84791FDE-9340-382A-7725-F0F7FD89162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428;p137">
            <a:extLst>
              <a:ext uri="{FF2B5EF4-FFF2-40B4-BE49-F238E27FC236}">
                <a16:creationId xmlns:a16="http://schemas.microsoft.com/office/drawing/2014/main" id="{75C60734-427D-CC20-2602-574262F2031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8431332C-4FDC-B1E7-FCA5-98294E7032F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78DE2909-5295-A57A-0E7E-DEE3AC6A1F5D}"/>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BB037A6D-57AA-0F18-FA1C-3C14773F7605}"/>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7BAFC3E5-2012-3A54-B0A5-3B3AF220AED1}"/>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Espace réservé pour une image  16" descr="Une image contenant Dessin d’enfant, dessin humoristique, dessin, habits&#10;&#10;Le contenu généré par l’IA peut être incorrect.">
            <a:extLst>
              <a:ext uri="{FF2B5EF4-FFF2-40B4-BE49-F238E27FC236}">
                <a16:creationId xmlns:a16="http://schemas.microsoft.com/office/drawing/2014/main" id="{EE3B4F37-83E8-354C-08A6-F9236D5DA985}"/>
              </a:ext>
            </a:extLst>
          </p:cNvPr>
          <p:cNvPicPr>
            <a:picLocks noGrp="1" noChangeAspect="1"/>
          </p:cNvPicPr>
          <p:nvPr>
            <p:ph type="pic" idx="2"/>
          </p:nvPr>
        </p:nvPicPr>
        <p:blipFill rotWithShape="1">
          <a:blip r:embed="rId9"/>
          <a:srcRect l="-46" r="-485" b="8600"/>
          <a:stretch/>
        </p:blipFill>
        <p:spPr>
          <a:xfrm>
            <a:off x="2916238" y="2191238"/>
            <a:ext cx="3312000" cy="3290400"/>
          </a:xfrm>
        </p:spPr>
      </p:pic>
    </p:spTree>
    <p:extLst>
      <p:ext uri="{BB962C8B-B14F-4D97-AF65-F5344CB8AC3E}">
        <p14:creationId xmlns:p14="http://schemas.microsoft.com/office/powerpoint/2010/main" val="397178197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65">
          <a:extLst>
            <a:ext uri="{FF2B5EF4-FFF2-40B4-BE49-F238E27FC236}">
              <a16:creationId xmlns:a16="http://schemas.microsoft.com/office/drawing/2014/main" id="{E9DC1E9C-453E-3467-F622-3DE38C6FCCC5}"/>
            </a:ext>
          </a:extLst>
        </p:cNvPr>
        <p:cNvGrpSpPr/>
        <p:nvPr/>
      </p:nvGrpSpPr>
      <p:grpSpPr>
        <a:xfrm>
          <a:off x="0" y="0"/>
          <a:ext cx="0" cy="0"/>
          <a:chOff x="0" y="0"/>
          <a:chExt cx="0" cy="0"/>
        </a:xfrm>
      </p:grpSpPr>
      <p:sp>
        <p:nvSpPr>
          <p:cNvPr id="1867" name="Google Shape;1867;p52">
            <a:extLst>
              <a:ext uri="{FF2B5EF4-FFF2-40B4-BE49-F238E27FC236}">
                <a16:creationId xmlns:a16="http://schemas.microsoft.com/office/drawing/2014/main" id="{B4B79F5B-6678-9F3D-E4DB-01C4A0E568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br>
              <a:rPr lang="ar-MA" sz="2400" b="1" dirty="0">
                <a:solidFill>
                  <a:schemeClr val="bg1">
                    <a:lumMod val="50000"/>
                  </a:schemeClr>
                </a:solidFill>
                <a:sym typeface="Dosis Medium"/>
              </a:rPr>
            </a:br>
            <a:r>
              <a:rPr lang="ar-MA" sz="2400" b="1" dirty="0">
                <a:solidFill>
                  <a:schemeClr val="bg1">
                    <a:lumMod val="50000"/>
                  </a:schemeClr>
                </a:solidFill>
                <a:sym typeface="Dosis Medium"/>
              </a:rPr>
              <a:t>في ثنائيات،</a:t>
            </a:r>
            <a:r>
              <a:rPr lang="ar-MA" sz="2400" b="1" dirty="0">
                <a:solidFill>
                  <a:schemeClr val="bg1">
                    <a:lumMod val="50000"/>
                  </a:schemeClr>
                </a:solidFill>
              </a:rPr>
              <a:t> ليسأل كل واحد زميله عما يحب:  أنا أحب....وأنت ماذا تحبُّ (تحبين)؟</a:t>
            </a:r>
            <a:br>
              <a:rPr lang="ar-MA" sz="2400" b="1" dirty="0">
                <a:solidFill>
                  <a:schemeClr val="bg1">
                    <a:lumMod val="50000"/>
                  </a:schemeClr>
                </a:solidFill>
              </a:rPr>
            </a:br>
            <a:endParaRPr sz="2400" b="1" dirty="0">
              <a:solidFill>
                <a:schemeClr val="bg1">
                  <a:lumMod val="50000"/>
                </a:schemeClr>
              </a:solidFill>
              <a:sym typeface="Dosis Medium"/>
            </a:endParaRPr>
          </a:p>
        </p:txBody>
      </p:sp>
      <p:sp>
        <p:nvSpPr>
          <p:cNvPr id="5" name="Google Shape;423;p137">
            <a:extLst>
              <a:ext uri="{FF2B5EF4-FFF2-40B4-BE49-F238E27FC236}">
                <a16:creationId xmlns:a16="http://schemas.microsoft.com/office/drawing/2014/main" id="{0DFD257B-6ECA-1EC6-2F96-8371A8163AF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D042FC09-C607-9D15-EB71-7227BF75B4C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D223EB0D-CF12-4DDC-523A-59059FC0B62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CC3F9747-087E-C22A-6FD1-9DD10EC5E3C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E08F540B-5166-AAC3-8E4F-29DFEC98DCB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6E8F0C35-201A-FBA7-55B5-07119D4E462A}"/>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CCAEC3A2-8C96-8693-6579-6F4963A7D83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F44EF367-05CC-9F59-C903-FC4DAC84699F}"/>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C533B2BB-DE34-E708-4B21-B151F2CC811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D7348442-DA1E-0503-D8B8-6B05F7FF3339}"/>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8" name="Espace réservé pour une image  20" descr="Une image contenant dessin humoristique, Dessin animé, Animation, clipart&#10;&#10;Le contenu généré par l’IA peut être incorrect.">
            <a:extLst>
              <a:ext uri="{FF2B5EF4-FFF2-40B4-BE49-F238E27FC236}">
                <a16:creationId xmlns:a16="http://schemas.microsoft.com/office/drawing/2014/main" id="{66A10AF6-B25A-B1FB-BC81-6498E6402A75}"/>
              </a:ext>
            </a:extLst>
          </p:cNvPr>
          <p:cNvPicPr>
            <a:picLocks noGrp="1" noChangeAspect="1"/>
          </p:cNvPicPr>
          <p:nvPr>
            <p:ph type="pic" idx="2"/>
          </p:nvPr>
        </p:nvPicPr>
        <p:blipFill rotWithShape="1">
          <a:blip r:embed="rId8"/>
          <a:srcRect l="-24456" r="-24456"/>
          <a:stretch>
            <a:fillRect/>
          </a:stretch>
        </p:blipFill>
        <p:spPr>
          <a:xfrm>
            <a:off x="1956654" y="1976283"/>
            <a:ext cx="5399088" cy="3625697"/>
          </a:xfrm>
        </p:spPr>
      </p:pic>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B7C0C2DA-097F-6FA6-A8C6-9AA25B273CD1}"/>
              </a:ext>
            </a:extLst>
          </p:cNvPr>
          <p:cNvPicPr>
            <a:picLocks noGrp="1" noChangeAspect="1"/>
          </p:cNvPicPr>
          <p:nvPr>
            <p:ph type="pic" idx="3"/>
          </p:nvPr>
        </p:nvPicPr>
        <p:blipFill>
          <a:blip r:embed="rId9"/>
          <a:srcRect/>
          <a:stretch>
            <a:fillRect/>
          </a:stretch>
        </p:blipFill>
        <p:spPr>
          <a:xfrm>
            <a:off x="7960105" y="719856"/>
            <a:ext cx="792000" cy="792000"/>
          </a:xfrm>
        </p:spPr>
      </p:pic>
    </p:spTree>
    <p:extLst>
      <p:ext uri="{BB962C8B-B14F-4D97-AF65-F5344CB8AC3E}">
        <p14:creationId xmlns:p14="http://schemas.microsoft.com/office/powerpoint/2010/main" val="22724082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742" y="1357863"/>
            <a:ext cx="5387980" cy="1866601"/>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5B00F091-AA6C-F05D-526D-C0FEF0E7B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4" y="2901159"/>
            <a:ext cx="5389200" cy="1384597"/>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4146616"/>
            <a:ext cx="5389200" cy="1371186"/>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solidFill>
                  <a:srgbClr val="434E7B"/>
                </a:solidFill>
                <a:cs typeface="Microsoft Uighur" panose="02000000000000000000" pitchFamily="2" charset="-78"/>
              </a:rPr>
              <a:t>هيكلة حصة اليوم</a:t>
            </a:r>
            <a:endParaRPr lang="fr-MA" dirty="0">
              <a:solidFill>
                <a:srgbClr val="434E7B"/>
              </a:solidFill>
              <a:cs typeface="+mn-cs"/>
            </a:endParaRPr>
          </a:p>
        </p:txBody>
      </p:sp>
      <p:sp>
        <p:nvSpPr>
          <p:cNvPr id="5" name="Espace réservé du texte 4">
            <a:extLst>
              <a:ext uri="{FF2B5EF4-FFF2-40B4-BE49-F238E27FC236}">
                <a16:creationId xmlns:a16="http://schemas.microsoft.com/office/drawing/2014/main" id="{0E0E8333-939B-361D-3F27-3CFF2D91FB9D}"/>
              </a:ext>
            </a:extLst>
          </p:cNvPr>
          <p:cNvSpPr>
            <a:spLocks noGrp="1"/>
          </p:cNvSpPr>
          <p:nvPr>
            <p:ph type="body" sz="quarter" idx="4294967295"/>
          </p:nvPr>
        </p:nvSpPr>
        <p:spPr>
          <a:xfrm>
            <a:off x="1911700" y="3397779"/>
            <a:ext cx="4498975" cy="684212"/>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معجم الأنشطة المدرسية: </a:t>
            </a:r>
          </a:p>
          <a:p>
            <a:pPr marL="0" indent="0" algn="r" rtl="1">
              <a:spcBef>
                <a:spcPts val="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حاسوب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أصدقاء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مسابقة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يفوز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جائزة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مشجع. </a:t>
            </a: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1911700" y="4629596"/>
            <a:ext cx="4498975" cy="684212"/>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واستثمار البنيات اللغوية</a:t>
            </a:r>
          </a:p>
          <a:p>
            <a:pPr marL="0" indent="0" algn="r" rtl="1">
              <a:spcBef>
                <a:spcPts val="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أنا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أنتَ </a:t>
            </a:r>
            <a:r>
              <a:rPr lang="ar-MA" sz="2200" dirty="0">
                <a:cs typeface="Microsoft Uighur" panose="02000000000000000000" pitchFamily="2" charset="-78"/>
              </a:rPr>
              <a:t>ــــــ</a:t>
            </a:r>
            <a:r>
              <a:rPr lang="ar-MA" sz="2200" b="1" dirty="0">
                <a:solidFill>
                  <a:srgbClr val="424D7B"/>
                </a:solidFill>
                <a:latin typeface="Dosis SemiBold" pitchFamily="2" charset="0"/>
                <a:cs typeface="Microsoft Uighur" panose="02000000000000000000" pitchFamily="2" charset="-78"/>
              </a:rPr>
              <a:t> أنتِ / الجملة الاسمية (المفرد المذكر والمؤنث).</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910675" y="2067273"/>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lnSpc>
                <a:spcPct val="90000"/>
              </a:lnSpc>
              <a:spcBef>
                <a:spcPts val="0"/>
              </a:spcBef>
              <a:buClr>
                <a:srgbClr val="424D7B"/>
              </a:buClr>
              <a:buSzPct val="50000"/>
              <a:defRPr/>
            </a:pPr>
            <a:r>
              <a:rPr lang="ar-MA" sz="2200" b="1" dirty="0">
                <a:cs typeface="Microsoft Uighur" panose="02000000000000000000" pitchFamily="2" charset="-78"/>
              </a:rPr>
              <a:t>الترحيب وتدبير السلوك.</a:t>
            </a:r>
          </a:p>
          <a:p>
            <a:pPr lvl="0" algn="r" rtl="1">
              <a:lnSpc>
                <a:spcPct val="90000"/>
              </a:lnSpc>
              <a:spcBef>
                <a:spcPts val="0"/>
              </a:spcBef>
              <a:buClr>
                <a:srgbClr val="424D7B"/>
              </a:buClr>
              <a:buSzPct val="50000"/>
              <a:defRPr/>
            </a:pPr>
            <a:r>
              <a:rPr lang="ar-MA" sz="2200" b="1" dirty="0">
                <a:cs typeface="Microsoft Uighur" panose="02000000000000000000" pitchFamily="2" charset="-78"/>
              </a:rPr>
              <a:t>أنشطة اعتيادية: </a:t>
            </a:r>
            <a:r>
              <a:rPr lang="ar-MA" sz="2200" dirty="0">
                <a:cs typeface="Microsoft Uighur" panose="02000000000000000000" pitchFamily="2" charset="-78"/>
              </a:rPr>
              <a:t>لوحة المقاطع.</a:t>
            </a:r>
          </a:p>
          <a:p>
            <a:pPr marL="0" lvl="0" indent="0" algn="r" rtl="1">
              <a:lnSpc>
                <a:spcPct val="90000"/>
              </a:lnSpc>
              <a:spcBef>
                <a:spcPts val="0"/>
              </a:spcBef>
              <a:buClr>
                <a:srgbClr val="424D7B"/>
              </a:buClr>
              <a:buSzPct val="50000"/>
              <a:buNone/>
              <a:defRPr/>
            </a:pPr>
            <a:r>
              <a:rPr lang="ar-MA" sz="2200" b="1" dirty="0">
                <a:cs typeface="Microsoft Uighur" panose="02000000000000000000" pitchFamily="2" charset="-78"/>
              </a:rPr>
              <a:t>      كلمات بصرية: في ــــــ على ــــــ  أسماء التلاميذ.</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730153" y="433662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استماع وتحدث</a:t>
            </a:r>
          </a:p>
        </p:txBody>
      </p:sp>
      <p:sp>
        <p:nvSpPr>
          <p:cNvPr id="4" name="Espace réservé du texte 5">
            <a:extLst>
              <a:ext uri="{FF2B5EF4-FFF2-40B4-BE49-F238E27FC236}">
                <a16:creationId xmlns:a16="http://schemas.microsoft.com/office/drawing/2014/main" id="{381744AC-3F03-11AE-6E87-209BD0D0F8A7}"/>
              </a:ext>
            </a:extLst>
          </p:cNvPr>
          <p:cNvSpPr txBox="1">
            <a:spLocks/>
          </p:cNvSpPr>
          <p:nvPr/>
        </p:nvSpPr>
        <p:spPr>
          <a:xfrm>
            <a:off x="4730153" y="308647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معجم</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02524" y="1645006"/>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94849"/>
            <a:ext cx="5389200" cy="1371186"/>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86296"/>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حرف الفاء معزولا ومع الحركات القصيرة والطويلة. </a:t>
            </a:r>
          </a:p>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رسم الحرف معزولا ومع الحركات القصيرة والطويلة.</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730153" y="557306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04-قراءة </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rPr>
              <a:t>/ كتابة</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endParaRPr>
          </a:p>
        </p:txBody>
      </p:sp>
      <p:pic>
        <p:nvPicPr>
          <p:cNvPr id="23" name="Image 22">
            <a:extLst>
              <a:ext uri="{FF2B5EF4-FFF2-40B4-BE49-F238E27FC236}">
                <a16:creationId xmlns:a16="http://schemas.microsoft.com/office/drawing/2014/main" id="{8DF55AC8-4FDC-C323-A9E1-33753B677F2D}"/>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509290" y="3159000"/>
            <a:ext cx="536340" cy="540000"/>
          </a:xfrm>
          <a:prstGeom prst="rect">
            <a:avLst/>
          </a:prstGeom>
        </p:spPr>
      </p:pic>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6507460" y="5677786"/>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a:stretch/>
        </p:blipFill>
        <p:spPr>
          <a:xfrm>
            <a:off x="6565086" y="4435786"/>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04984" y="1799875"/>
            <a:ext cx="544953" cy="540000"/>
          </a:xfrm>
          <a:prstGeom prst="rect">
            <a:avLst/>
          </a:prstGeom>
        </p:spPr>
      </p:pic>
      <p:pic>
        <p:nvPicPr>
          <p:cNvPr id="27" name="Espace réservé pour une image  20">
            <a:extLst>
              <a:ext uri="{FF2B5EF4-FFF2-40B4-BE49-F238E27FC236}">
                <a16:creationId xmlns:a16="http://schemas.microsoft.com/office/drawing/2014/main" id="{45204CDA-94E8-69A1-D9AD-A3FA63D90DAA}"/>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605788" y="1501742"/>
            <a:ext cx="468000" cy="468000"/>
          </a:xfrm>
          <a:prstGeom prst="rect">
            <a:avLst/>
          </a:prstGeom>
        </p:spPr>
      </p:pic>
      <p:pic>
        <p:nvPicPr>
          <p:cNvPr id="28" name="Espace réservé pour une image  20">
            <a:extLst>
              <a:ext uri="{FF2B5EF4-FFF2-40B4-BE49-F238E27FC236}">
                <a16:creationId xmlns:a16="http://schemas.microsoft.com/office/drawing/2014/main" id="{383232EE-2955-5DFC-2D8C-B6697F987304}"/>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605788" y="2910539"/>
            <a:ext cx="468000" cy="468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11">
            <a:extLst>
              <a:ext uri="{28A0092B-C50C-407E-A947-70E740481C1C}">
                <a14:useLocalDpi xmlns:a14="http://schemas.microsoft.com/office/drawing/2010/main" val="0"/>
              </a:ext>
            </a:extLst>
          </a:blip>
          <a:srcRect l="-7526" r="-7526"/>
          <a:stretch>
            <a:fillRect/>
          </a:stretch>
        </p:blipFill>
        <p:spPr>
          <a:xfrm>
            <a:off x="1605788" y="4163992"/>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7526" r="-7526"/>
          <a:stretch>
            <a:fillRect/>
          </a:stretch>
        </p:blipFill>
        <p:spPr>
          <a:xfrm>
            <a:off x="1605788" y="5393191"/>
            <a:ext cx="468000" cy="468000"/>
          </a:xfrm>
          <a:prstGeom prst="rect">
            <a:avLst/>
          </a:prstGeom>
        </p:spPr>
      </p:pic>
    </p:spTree>
    <p:extLst>
      <p:ext uri="{BB962C8B-B14F-4D97-AF65-F5344CB8AC3E}">
        <p14:creationId xmlns:p14="http://schemas.microsoft.com/office/powerpoint/2010/main" val="429329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xfrm>
            <a:off x="340397" y="756000"/>
            <a:ext cx="7110462" cy="612000"/>
          </a:xfrm>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300" b="1" dirty="0">
                <a:solidFill>
                  <a:schemeClr val="bg1">
                    <a:lumMod val="50000"/>
                  </a:schemeClr>
                </a:solidFill>
                <a:ea typeface="Arial"/>
                <a:sym typeface="Arial"/>
              </a:rPr>
              <a:t>وقت النجمة الآن. الفائز بنجمة المشاركة بهدوء هو (هي) صديقكم (صديقتكم)... صفقوا له (لها).</a:t>
            </a:r>
            <a:endParaRPr sz="2300" b="1"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423;p137">
            <a:extLst>
              <a:ext uri="{FF2B5EF4-FFF2-40B4-BE49-F238E27FC236}">
                <a16:creationId xmlns:a16="http://schemas.microsoft.com/office/drawing/2014/main" id="{2B4F89A4-7CAA-4A48-A54E-B852F147961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424;p137">
            <a:extLst>
              <a:ext uri="{FF2B5EF4-FFF2-40B4-BE49-F238E27FC236}">
                <a16:creationId xmlns:a16="http://schemas.microsoft.com/office/drawing/2014/main" id="{C90BDACE-87DC-4BDA-ADC5-D24BD94089F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00E68511-E0E5-4B2E-9109-A5582500959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941C8C51-CFBF-4F8F-B8D3-674146403E0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8772A52A-03CA-41F3-9562-C57752853F9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8C84B460-AC48-4D51-BD9C-689EBB1B61ED}"/>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2D209265-7F76-4505-8F12-AEBCEA0BE5F6}"/>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9C9E173E-1B6A-4275-BBAE-C8159261B105}"/>
              </a:ext>
            </a:extLst>
          </p:cNvPr>
          <p:cNvPicPr preferRelativeResize="0"/>
          <p:nvPr/>
        </p:nvPicPr>
        <p:blipFill rotWithShape="1">
          <a:blip r:embed="rId8">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0AF58A34-1CEF-48AD-B2ED-4172DB02260D}"/>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C64D8BEA-864B-4352-8357-0C385E1159A7}"/>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C47BAEC6-93F1-C4CD-9A61-84F5EBBDE99A}"/>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844B0812-F0AE-6EFE-90CF-8E1E19793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5" name="Google Shape;423;p137">
            <a:extLst>
              <a:ext uri="{FF2B5EF4-FFF2-40B4-BE49-F238E27FC236}">
                <a16:creationId xmlns:a16="http://schemas.microsoft.com/office/drawing/2014/main" id="{2F1C6401-1095-44B7-A7E2-770113C3B92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F25E1586-4D80-4DD2-87FE-7E6A8A15943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49A7870A-4171-4A75-BB37-6A059C4A301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DB9E1E68-85FA-4613-AEC1-A2B3453131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6ABCC4D7-A683-42E7-A00F-655C01A7322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3848A4FC-FCB5-471F-98FC-384AC27D1156}"/>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73858B03-E083-4125-AF9A-99CD917D26E4}"/>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8F6C69E6-4760-4F80-8A54-5F459493A1C2}"/>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AD31BEE8-A49E-44F0-99C4-0C4ECB0DF407}"/>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B6D376B2-B07F-43A8-9431-CCF471F6C14D}"/>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3" name="Image 2" descr="Une image contenant noir, obscurité&#10;&#10;Le contenu généré par l’IA peut être incorrect.">
            <a:extLst>
              <a:ext uri="{FF2B5EF4-FFF2-40B4-BE49-F238E27FC236}">
                <a16:creationId xmlns:a16="http://schemas.microsoft.com/office/drawing/2014/main" id="{BBAC6F32-C949-4863-5334-D90BD4C18A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
        <p:nvSpPr>
          <p:cNvPr id="25" name="Titre 9">
            <a:extLst>
              <a:ext uri="{FF2B5EF4-FFF2-40B4-BE49-F238E27FC236}">
                <a16:creationId xmlns:a16="http://schemas.microsoft.com/office/drawing/2014/main" id="{A4263FD6-72B9-5503-981B-0724603C3474}"/>
              </a:ext>
            </a:extLst>
          </p:cNvPr>
          <p:cNvSpPr txBox="1">
            <a:spLocks/>
          </p:cNvSpPr>
          <p:nvPr/>
        </p:nvSpPr>
        <p:spPr>
          <a:xfrm>
            <a:off x="632373" y="738187"/>
            <a:ext cx="6840000" cy="61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ar-MA" sz="2400" b="1" dirty="0">
                <a:solidFill>
                  <a:schemeClr val="bg1">
                    <a:lumMod val="65000"/>
                  </a:schemeClr>
                </a:solidFill>
              </a:rPr>
              <a:t>قفوا، سنردد أنشودة.</a:t>
            </a:r>
            <a:endParaRPr lang="fr-FR" sz="2400" i="1" dirty="0"/>
          </a:p>
        </p:txBody>
      </p:sp>
      <p:pic>
        <p:nvPicPr>
          <p:cNvPr id="26" name="Espace réservé pour une image  24" descr="Une image contenant capture d’écran, Graphique, Bleu électrique, conception&#10;&#10;Le contenu généré par l’IA peut être incorrect.">
            <a:extLst>
              <a:ext uri="{FF2B5EF4-FFF2-40B4-BE49-F238E27FC236}">
                <a16:creationId xmlns:a16="http://schemas.microsoft.com/office/drawing/2014/main" id="{8E5E4097-BA9A-7EEA-FF00-A893C2450789}"/>
              </a:ext>
            </a:extLst>
          </p:cNvPr>
          <p:cNvPicPr>
            <a:picLocks noChangeAspect="1"/>
          </p:cNvPicPr>
          <p:nvPr/>
        </p:nvPicPr>
        <p:blipFill>
          <a:blip r:embed="rId11">
            <a:extLst>
              <a:ext uri="{28A0092B-C50C-407E-A947-70E740481C1C}">
                <a14:useLocalDpi xmlns:a14="http://schemas.microsoft.com/office/drawing/2010/main" val="0"/>
              </a:ext>
            </a:extLst>
          </a:blip>
          <a:srcRect t="96" b="96"/>
          <a:stretch>
            <a:fillRect/>
          </a:stretch>
        </p:blipFill>
        <p:spPr>
          <a:xfrm>
            <a:off x="8009217" y="648000"/>
            <a:ext cx="828000" cy="828000"/>
          </a:xfrm>
          <a:prstGeom prst="rect">
            <a:avLst/>
          </a:prstGeom>
        </p:spPr>
      </p:pic>
      <p:pic>
        <p:nvPicPr>
          <p:cNvPr id="27" name="Image 26" descr="Une image contenant noir, obscurité&#10;&#10;Le contenu généré par l’IA peut être incorrect.">
            <a:extLst>
              <a:ext uri="{FF2B5EF4-FFF2-40B4-BE49-F238E27FC236}">
                <a16:creationId xmlns:a16="http://schemas.microsoft.com/office/drawing/2014/main" id="{36A53FD3-5179-D1EE-CD2F-C768AC09A0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28" name="FINALE -  أَرْسُمُ مَامَا أَرْسُمُ بَابَا بِالْأَلْوَانْ V2-1080p-251021">
            <a:hlinkClick r:id="" action="ppaction://media"/>
            <a:extLst>
              <a:ext uri="{FF2B5EF4-FFF2-40B4-BE49-F238E27FC236}">
                <a16:creationId xmlns:a16="http://schemas.microsoft.com/office/drawing/2014/main" id="{C2C657B6-A8B1-0E70-1033-424C6A3330C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28069" y="1981294"/>
            <a:ext cx="7038622" cy="3959225"/>
          </a:xfrm>
          <a:prstGeom prst="rect">
            <a:avLst/>
          </a:prstGeom>
          <a:ln>
            <a:noFill/>
          </a:ln>
          <a:effectLst>
            <a:softEdge rad="112500"/>
          </a:effectLst>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7CC38-F014-5402-5F08-0EA215C3D48F}"/>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8582244-3E5B-8F72-3DBE-AA0CE862F8DE}"/>
              </a:ext>
            </a:extLst>
          </p:cNvPr>
          <p:cNvSpPr>
            <a:spLocks noGrp="1"/>
          </p:cNvSpPr>
          <p:nvPr>
            <p:ph type="title"/>
          </p:nvPr>
        </p:nvSpPr>
        <p:spPr>
          <a:xfrm>
            <a:off x="326807" y="874536"/>
            <a:ext cx="7886700" cy="720000"/>
          </a:xfrm>
        </p:spPr>
        <p:txBody>
          <a:bodyPr/>
          <a:lstStyle/>
          <a:p>
            <a:r>
              <a:rPr lang="ar-MA" sz="4000" dirty="0"/>
              <a:t>قراءة كتابة</a:t>
            </a:r>
            <a:endParaRPr lang="fr-MA" sz="4000" dirty="0"/>
          </a:p>
        </p:txBody>
      </p:sp>
      <p:pic>
        <p:nvPicPr>
          <p:cNvPr id="28" name="Image 27">
            <a:extLst>
              <a:ext uri="{FF2B5EF4-FFF2-40B4-BE49-F238E27FC236}">
                <a16:creationId xmlns:a16="http://schemas.microsoft.com/office/drawing/2014/main" id="{AC76E24A-F7CE-FB0D-432D-FBB2A378D63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978024D4-EF06-8C82-55C1-8C155F64D199}"/>
              </a:ext>
            </a:extLst>
          </p:cNvPr>
          <p:cNvSpPr txBox="1">
            <a:spLocks/>
          </p:cNvSpPr>
          <p:nvPr/>
        </p:nvSpPr>
        <p:spPr>
          <a:xfrm>
            <a:off x="1240019" y="2902504"/>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2800" b="1" dirty="0">
                <a:cs typeface="Microsoft Uighur" panose="02000000000000000000" pitchFamily="2" charset="-78"/>
              </a:rPr>
              <a:t>تعرف حرف الفاء معزولا ومع الحركات القصيرة والطويلة. </a:t>
            </a:r>
          </a:p>
          <a:p>
            <a:pPr lvl="0" algn="r" rtl="1">
              <a:buClr>
                <a:srgbClr val="424D7B"/>
              </a:buClr>
            </a:pPr>
            <a:r>
              <a:rPr lang="ar-MA" sz="2800" b="1" dirty="0">
                <a:cs typeface="Microsoft Uighur" panose="02000000000000000000" pitchFamily="2" charset="-78"/>
              </a:rPr>
              <a:t>رسم الحرف معزولا ومع الحركات القصيرة والطويلة.</a:t>
            </a:r>
          </a:p>
        </p:txBody>
      </p:sp>
      <p:sp>
        <p:nvSpPr>
          <p:cNvPr id="30" name="ZoneTexte 29">
            <a:extLst>
              <a:ext uri="{FF2B5EF4-FFF2-40B4-BE49-F238E27FC236}">
                <a16:creationId xmlns:a16="http://schemas.microsoft.com/office/drawing/2014/main" id="{74E8493E-1737-583F-1C21-0AEBC00AFDFF}"/>
              </a:ext>
            </a:extLst>
          </p:cNvPr>
          <p:cNvSpPr txBox="1"/>
          <p:nvPr/>
        </p:nvSpPr>
        <p:spPr>
          <a:xfrm>
            <a:off x="5696303" y="1807373"/>
            <a:ext cx="1451038"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a:t>
            </a:r>
            <a:r>
              <a:rPr kumimoji="0" lang="ar-MA" sz="3200" b="1" i="0" u="none" strike="noStrike" kern="1200" cap="none" spc="0" normalizeH="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 كتابة</a:t>
            </a:r>
            <a:endPar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2" name="Oval 80">
            <a:extLst>
              <a:ext uri="{FF2B5EF4-FFF2-40B4-BE49-F238E27FC236}">
                <a16:creationId xmlns:a16="http://schemas.microsoft.com/office/drawing/2014/main" id="{B7665AB5-B532-ED93-3D60-E956714FEC83}"/>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rPr>
              <a:t>4</a:t>
            </a:r>
            <a:endParaRPr kumimoji="0" lang="f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pic>
        <p:nvPicPr>
          <p:cNvPr id="4" name="Espace réservé pour une image  20">
            <a:extLst>
              <a:ext uri="{FF2B5EF4-FFF2-40B4-BE49-F238E27FC236}">
                <a16:creationId xmlns:a16="http://schemas.microsoft.com/office/drawing/2014/main" id="{2C7C34F9-D207-7C26-AEC3-0F5AD01B8D30}"/>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888354" y="1777877"/>
            <a:ext cx="540000" cy="540000"/>
          </a:xfrm>
          <a:prstGeom prst="rect">
            <a:avLst/>
          </a:prstGeom>
        </p:spPr>
      </p:pic>
      <p:pic>
        <p:nvPicPr>
          <p:cNvPr id="5" name="Image 4">
            <a:extLst>
              <a:ext uri="{FF2B5EF4-FFF2-40B4-BE49-F238E27FC236}">
                <a16:creationId xmlns:a16="http://schemas.microsoft.com/office/drawing/2014/main" id="{167F3940-E2C1-D0DC-2FE8-4A4DD117B3B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7171216" y="2262124"/>
            <a:ext cx="882531" cy="684000"/>
          </a:xfrm>
          <a:prstGeom prst="rect">
            <a:avLst/>
          </a:prstGeom>
        </p:spPr>
      </p:pic>
    </p:spTree>
    <p:extLst>
      <p:ext uri="{BB962C8B-B14F-4D97-AF65-F5344CB8AC3E}">
        <p14:creationId xmlns:p14="http://schemas.microsoft.com/office/powerpoint/2010/main" val="1866363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74"/>
          <p:cNvSpPr txBox="1"/>
          <p:nvPr/>
        </p:nvSpPr>
        <p:spPr>
          <a:xfrm>
            <a:off x="1862463" y="2241550"/>
            <a:ext cx="557213" cy="3154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06585"/>
              </a:buClr>
              <a:buSzPts val="19900"/>
              <a:buFont typeface="Calibri"/>
              <a:buNone/>
            </a:pPr>
            <a:r>
              <a:rPr lang="ar-MA" sz="19900" b="1" dirty="0">
                <a:solidFill>
                  <a:srgbClr val="424D7B"/>
                </a:solidFill>
                <a:latin typeface="Microsoft Uighur" panose="02000000000000000000" pitchFamily="2" charset="-78"/>
                <a:ea typeface="Calibri"/>
                <a:cs typeface="Microsoft Uighur" panose="02000000000000000000" pitchFamily="2" charset="-78"/>
                <a:sym typeface="Calibri"/>
              </a:rPr>
              <a:t>ف</a:t>
            </a:r>
            <a:endParaRPr sz="7200" b="1" dirty="0">
              <a:solidFill>
                <a:srgbClr val="424D7B"/>
              </a:solidFill>
              <a:latin typeface="Microsoft Uighur" panose="02000000000000000000" pitchFamily="2" charset="-78"/>
              <a:ea typeface="Calibri"/>
              <a:cs typeface="Microsoft Uighur" panose="02000000000000000000" pitchFamily="2" charset="-78"/>
              <a:sym typeface="Calibri"/>
            </a:endParaRPr>
          </a:p>
        </p:txBody>
      </p:sp>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ضيفنا اليوم هو حرف الفاء. في كلمة فُلْفُل أسمع الصوت [ف].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idx="3"/>
          </p:nvPr>
        </p:nvPicPr>
        <p:blipFill rotWithShape="1">
          <a:blip r:embed="rId3"/>
          <a:srcRect/>
          <a:stretch/>
        </p:blipFill>
        <p:spPr>
          <a:xfrm>
            <a:off x="7960105" y="719856"/>
            <a:ext cx="719477" cy="719477"/>
          </a:xfrm>
        </p:spPr>
      </p:pic>
      <p:sp>
        <p:nvSpPr>
          <p:cNvPr id="563" name="Google Shape;563;p140"/>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4" name="Google Shape;564;p140"/>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5" name="Google Shape;565;p140"/>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6" name="Google Shape;566;p140"/>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7" name="Google Shape;567;p140"/>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568" name="Google Shape;568;p140"/>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569" name="Google Shape;569;p140"/>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570" name="Google Shape;570;p140"/>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571" name="Google Shape;571;p140"/>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572" name="Google Shape;572;p140"/>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7" name="Image 6">
            <a:extLst>
              <a:ext uri="{FF2B5EF4-FFF2-40B4-BE49-F238E27FC236}">
                <a16:creationId xmlns:a16="http://schemas.microsoft.com/office/drawing/2014/main" id="{6F8D587F-881E-BC89-1CA7-B4CF949B361C}"/>
              </a:ext>
            </a:extLst>
          </p:cNvPr>
          <p:cNvPicPr>
            <a:picLocks noChangeAspect="1"/>
          </p:cNvPicPr>
          <p:nvPr/>
        </p:nvPicPr>
        <p:blipFill>
          <a:blip r:embed="rId9"/>
          <a:stretch>
            <a:fillRect/>
          </a:stretch>
        </p:blipFill>
        <p:spPr>
          <a:xfrm>
            <a:off x="4284663" y="2607734"/>
            <a:ext cx="2675998" cy="2925233"/>
          </a:xfrm>
          <a:prstGeom prst="rect">
            <a:avLst/>
          </a:prstGeom>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4" name="Google Shape;2134;p77"/>
          <p:cNvSpPr txBox="1">
            <a:spLocks noGrp="1"/>
          </p:cNvSpPr>
          <p:nvPr>
            <p:ph type="title"/>
          </p:nvPr>
        </p:nvSpPr>
        <p:spPr>
          <a:xfrm>
            <a:off x="668373" y="763200"/>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سنحدد الآن مكان الصوت [ف]:  في أول الكلمة، في وسطها أو في آخرها. أبدأ أنا أولا.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6E3BB628-408F-33F3-DF7A-BD1B3CAEF585}"/>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2102;p73">
            <a:extLst>
              <a:ext uri="{FF2B5EF4-FFF2-40B4-BE49-F238E27FC236}">
                <a16:creationId xmlns:a16="http://schemas.microsoft.com/office/drawing/2014/main" id="{B45ADA0E-1F82-9337-E599-975EE9657DD9}"/>
              </a:ext>
            </a:extLst>
          </p:cNvPr>
          <p:cNvSpPr txBox="1"/>
          <p:nvPr/>
        </p:nvSpPr>
        <p:spPr>
          <a:xfrm>
            <a:off x="1880393" y="2241550"/>
            <a:ext cx="557213" cy="3154669"/>
          </a:xfrm>
          <a:prstGeom prst="rect">
            <a:avLst/>
          </a:prstGeom>
          <a:noFill/>
          <a:ln>
            <a:noFill/>
          </a:ln>
        </p:spPr>
        <p:txBody>
          <a:bodyPr spcFirstLastPara="1" wrap="square" lIns="91425" tIns="45700" rIns="91425" bIns="45700" anchor="t" anchorCtr="0">
            <a:spAutoFit/>
          </a:bodyPr>
          <a:lstStyle/>
          <a:p>
            <a:pPr lvl="0">
              <a:buClr>
                <a:srgbClr val="106585"/>
              </a:buClr>
              <a:buSzPts val="19900"/>
            </a:pPr>
            <a:r>
              <a:rPr lang="ar-MA" sz="19900" b="1" dirty="0">
                <a:solidFill>
                  <a:srgbClr val="424D7B"/>
                </a:solidFill>
                <a:latin typeface="Microsoft Uighur" panose="02000000000000000000" pitchFamily="2" charset="-78"/>
                <a:ea typeface="Calibri"/>
                <a:cs typeface="Microsoft Uighur" panose="02000000000000000000" pitchFamily="2" charset="-78"/>
                <a:sym typeface="Calibri"/>
              </a:rPr>
              <a:t>ف</a:t>
            </a:r>
            <a:endParaRPr sz="7200" b="1" dirty="0">
              <a:solidFill>
                <a:srgbClr val="424D7B"/>
              </a:solidFill>
              <a:latin typeface="Microsoft Uighur" panose="02000000000000000000" pitchFamily="2" charset="-78"/>
              <a:ea typeface="Calibri"/>
              <a:cs typeface="Microsoft Uighur" panose="02000000000000000000" pitchFamily="2" charset="-78"/>
              <a:sym typeface="Calibri"/>
            </a:endParaRPr>
          </a:p>
        </p:txBody>
      </p:sp>
      <p:sp>
        <p:nvSpPr>
          <p:cNvPr id="7" name="Google Shape;563;p140">
            <a:extLst>
              <a:ext uri="{FF2B5EF4-FFF2-40B4-BE49-F238E27FC236}">
                <a16:creationId xmlns:a16="http://schemas.microsoft.com/office/drawing/2014/main" id="{1FB1B8CD-4DE2-4D23-BB07-AED0F19A604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17A97DF7-3DB4-4B56-89AF-6D0215C266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490B909A-9F02-4C04-AD82-BD3CFCE9104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0D73C2F2-57F4-4944-BB62-C4DCC76E58E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DC387C72-A5E4-493B-B334-0FE60CF5AF3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304AAACB-CE82-466F-88DF-36040DD236C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60C1DD6-B5F3-40F3-982C-6894D470B91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4F11C7A7-4612-44D0-A4A1-43C692F735D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0F219C4D-9195-4203-A78F-333F6A5E05A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BB16371C-29D9-424D-AD22-D846220966FC}"/>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a16="http://schemas.microsoft.com/office/drawing/2014/main" id="{F1F96EED-A379-76FC-1959-A4CD6EC5513F}"/>
              </a:ext>
            </a:extLst>
          </p:cNvPr>
          <p:cNvGraphicFramePr>
            <a:graphicFrameLocks noGrp="1"/>
          </p:cNvGraphicFramePr>
          <p:nvPr>
            <p:extLst>
              <p:ext uri="{D42A27DB-BD31-4B8C-83A1-F6EECF244321}">
                <p14:modId xmlns:p14="http://schemas.microsoft.com/office/powerpoint/2010/main" val="1921112466"/>
              </p:ext>
            </p:extLst>
          </p:nvPr>
        </p:nvGraphicFramePr>
        <p:xfrm>
          <a:off x="3797127" y="3486150"/>
          <a:ext cx="3492846" cy="914400"/>
        </p:xfrm>
        <a:graphic>
          <a:graphicData uri="http://schemas.openxmlformats.org/drawingml/2006/table">
            <a:tbl>
              <a:tblPr firstRow="1" bandRow="1">
                <a:tableStyleId>{5940675A-B579-460E-94D1-54222C63F5DA}</a:tableStyleId>
              </a:tblPr>
              <a:tblGrid>
                <a:gridCol w="1164282">
                  <a:extLst>
                    <a:ext uri="{9D8B030D-6E8A-4147-A177-3AD203B41FA5}">
                      <a16:colId xmlns:a16="http://schemas.microsoft.com/office/drawing/2014/main" val="721946446"/>
                    </a:ext>
                  </a:extLst>
                </a:gridCol>
                <a:gridCol w="1164282">
                  <a:extLst>
                    <a:ext uri="{9D8B030D-6E8A-4147-A177-3AD203B41FA5}">
                      <a16:colId xmlns:a16="http://schemas.microsoft.com/office/drawing/2014/main" val="1730107564"/>
                    </a:ext>
                  </a:extLst>
                </a:gridCol>
                <a:gridCol w="1164282">
                  <a:extLst>
                    <a:ext uri="{9D8B030D-6E8A-4147-A177-3AD203B41FA5}">
                      <a16:colId xmlns:a16="http://schemas.microsoft.com/office/drawing/2014/main" val="3471095326"/>
                    </a:ext>
                  </a:extLst>
                </a:gridCol>
              </a:tblGrid>
              <a:tr h="914400">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2" name="Graphique 1">
            <a:extLst>
              <a:ext uri="{FF2B5EF4-FFF2-40B4-BE49-F238E27FC236}">
                <a16:creationId xmlns:a16="http://schemas.microsoft.com/office/drawing/2014/main" id="{BE7BCB1A-C43D-0C7F-57F3-562F0EE8A3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8695" y="3577784"/>
            <a:ext cx="715899" cy="73113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12778 0.00093 " pathEditMode="relative" rAng="0" ptsTypes="AA">
                                      <p:cBhvr>
                                        <p:cTn id="6" dur="2000" fill="hold"/>
                                        <p:tgtEl>
                                          <p:spTgt spid="2"/>
                                        </p:tgtEl>
                                        <p:attrNameLst>
                                          <p:attrName>ppt_x</p:attrName>
                                          <p:attrName>ppt_y</p:attrName>
                                        </p:attrNameLst>
                                      </p:cBhvr>
                                      <p:rCtr x="-6389" y="46"/>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25 0 L -0.1276 0 " pathEditMode="relative" rAng="0" ptsTypes="AA">
                                      <p:cBhvr>
                                        <p:cTn id="9" dur="2000" spd="-100000" fill="hold"/>
                                        <p:tgtEl>
                                          <p:spTgt spid="2"/>
                                        </p:tgtEl>
                                        <p:attrNameLst>
                                          <p:attrName>ppt_x</p:attrName>
                                          <p:attrName>ppt_y</p:attrName>
                                        </p:attrNameLst>
                                      </p:cBhvr>
                                      <p:rCtr x="6111" y="0"/>
                                    </p:animMotion>
                                  </p:childTnLst>
                                </p:cTn>
                              </p:par>
                            </p:childTnLst>
                          </p:cTn>
                        </p:par>
                        <p:par>
                          <p:cTn id="10" fill="hold">
                            <p:stCondLst>
                              <p:cond delay="4000"/>
                            </p:stCondLst>
                            <p:childTnLst>
                              <p:par>
                                <p:cTn id="11" presetID="10" presetClass="exit" presetSubtype="0" fill="hold" nodeType="after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pic>
        <p:nvPicPr>
          <p:cNvPr id="19" name="Image 18">
            <a:extLst>
              <a:ext uri="{FF2B5EF4-FFF2-40B4-BE49-F238E27FC236}">
                <a16:creationId xmlns:a16="http://schemas.microsoft.com/office/drawing/2014/main" id="{A38EEA3C-C52E-05AA-D25B-73A972489898}"/>
              </a:ext>
            </a:extLst>
          </p:cNvPr>
          <p:cNvPicPr>
            <a:picLocks noChangeAspect="1"/>
          </p:cNvPicPr>
          <p:nvPr/>
        </p:nvPicPr>
        <p:blipFill>
          <a:blip r:embed="rId3"/>
          <a:stretch>
            <a:fillRect/>
          </a:stretch>
        </p:blipFill>
        <p:spPr>
          <a:xfrm>
            <a:off x="2937933" y="2160000"/>
            <a:ext cx="3331105" cy="3641355"/>
          </a:xfrm>
          <a:prstGeom prst="rect">
            <a:avLst/>
          </a:prstGeom>
        </p:spPr>
      </p:pic>
      <p:sp>
        <p:nvSpPr>
          <p:cNvPr id="2189" name="Google Shape;2189;p8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هاتف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هاتف.  أين أسمع الصوت[ ف ] في أول الكلمة ، في وسطها أو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126FC686-92BC-CCFF-C0F9-CCA068B08FCA}"/>
              </a:ext>
            </a:extLst>
          </p:cNvPr>
          <p:cNvPicPr>
            <a:picLocks noGrp="1" noChangeAspect="1"/>
          </p:cNvPicPr>
          <p:nvPr>
            <p:ph type="pic" idx="3"/>
          </p:nvPr>
        </p:nvPicPr>
        <p:blipFill>
          <a:blip r:embed="rId4"/>
          <a:srcRect/>
          <a:stretch/>
        </p:blipFill>
        <p:spPr>
          <a:xfrm>
            <a:off x="7960105" y="719856"/>
            <a:ext cx="792000" cy="792000"/>
          </a:xfrm>
        </p:spPr>
      </p:pic>
      <p:pic>
        <p:nvPicPr>
          <p:cNvPr id="3" name="Image 2">
            <a:extLst>
              <a:ext uri="{FF2B5EF4-FFF2-40B4-BE49-F238E27FC236}">
                <a16:creationId xmlns:a16="http://schemas.microsoft.com/office/drawing/2014/main" id="{AD1002BC-AFB3-3B92-3C9F-4D6225EE918B}"/>
              </a:ext>
            </a:extLst>
          </p:cNvPr>
          <p:cNvPicPr>
            <a:picLocks noChangeAspect="1"/>
          </p:cNvPicPr>
          <p:nvPr/>
        </p:nvPicPr>
        <p:blipFill>
          <a:blip r:embed="rId5"/>
          <a:srcRect l="37302" t="26438" r="37098" b="43052"/>
          <a:stretch>
            <a:fillRect/>
          </a:stretch>
        </p:blipFill>
        <p:spPr>
          <a:xfrm flipH="1">
            <a:off x="2838728" y="1243012"/>
            <a:ext cx="983258" cy="1662900"/>
          </a:xfrm>
          <a:prstGeom prst="rect">
            <a:avLst/>
          </a:prstGeom>
        </p:spPr>
      </p:pic>
      <p:sp>
        <p:nvSpPr>
          <p:cNvPr id="6" name="Google Shape;563;p140">
            <a:extLst>
              <a:ext uri="{FF2B5EF4-FFF2-40B4-BE49-F238E27FC236}">
                <a16:creationId xmlns:a16="http://schemas.microsoft.com/office/drawing/2014/main" id="{7F3BC7D0-B868-4A36-BC5E-F91294A5CC1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79223B42-409E-494D-B023-6F3D8153A18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0C7E1E9A-DCD8-4A74-85E9-E0E2CF6298A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58AA809-F3B9-4D6F-A457-2F6305FAEA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B6EA5946-3678-4224-83F1-E0CAB39AE57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1E57589E-B8ED-47AC-BB79-B2BC5699F70D}"/>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23C6D1A8-F69A-40C0-834B-3D0CC3FD6F1C}"/>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92AABCF6-A7F8-41E8-AA07-24E398E53F98}"/>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43E1025E-5DB6-4D31-9B26-83F356FF949C}"/>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5EC3DDF3-C4E7-447F-B6B8-AF4E1D0EA22F}"/>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7" name="Google Shape;2197;p8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أسمع الصوت [ ف ] في آخر كلمة هاتف. أضع علامة في الخانة الأخيرة هكذا.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7B726BF4-EBC2-715D-1C0E-ABBD8138DE5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588C71D4-A7BE-4A3D-83C2-3D2EB0E16CA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80B5DE24-39B4-40D5-B398-16071B3E0A8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415328B9-DBAF-4928-994B-5977A43A469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851C1406-04AB-48DD-9EFA-6528551DA07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ED950F9B-589C-48E5-B7F1-789C41200B4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E9FA88AF-2CD9-4996-9BC3-95DE8F5B175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6F13F76C-578C-45C6-BFFA-62F545F6610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6B0F39C3-B618-49C4-8A02-756F325B2BB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6F9837DA-B836-408F-A6BD-8A9D12D2796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401CFF43-0B24-48A2-AE3C-DCDA75324B65}"/>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a16="http://schemas.microsoft.com/office/drawing/2014/main" id="{AE6B83CC-8569-36C1-28D9-C356F951A06D}"/>
              </a:ext>
            </a:extLst>
          </p:cNvPr>
          <p:cNvGraphicFramePr>
            <a:graphicFrameLocks noGrp="1"/>
          </p:cNvGraphicFramePr>
          <p:nvPr>
            <p:extLst>
              <p:ext uri="{D42A27DB-BD31-4B8C-83A1-F6EECF244321}">
                <p14:modId xmlns:p14="http://schemas.microsoft.com/office/powerpoint/2010/main" val="4093423007"/>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r" rtl="1">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l" rtl="0">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18" name="Graphique 17">
            <a:extLst>
              <a:ext uri="{FF2B5EF4-FFF2-40B4-BE49-F238E27FC236}">
                <a16:creationId xmlns:a16="http://schemas.microsoft.com/office/drawing/2014/main" id="{3FA49597-C1B4-5040-135A-E730BF610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0408" y="5777461"/>
            <a:ext cx="715899" cy="731131"/>
          </a:xfrm>
          <a:prstGeom prst="rect">
            <a:avLst/>
          </a:prstGeom>
        </p:spPr>
      </p:pic>
      <p:pic>
        <p:nvPicPr>
          <p:cNvPr id="16" name="Image 15">
            <a:extLst>
              <a:ext uri="{FF2B5EF4-FFF2-40B4-BE49-F238E27FC236}">
                <a16:creationId xmlns:a16="http://schemas.microsoft.com/office/drawing/2014/main" id="{BB8B793F-9652-5CD2-EB3E-E88199061DC0}"/>
              </a:ext>
            </a:extLst>
          </p:cNvPr>
          <p:cNvPicPr>
            <a:picLocks noChangeAspect="1"/>
          </p:cNvPicPr>
          <p:nvPr/>
        </p:nvPicPr>
        <p:blipFill>
          <a:blip r:embed="rId11"/>
          <a:stretch>
            <a:fillRect/>
          </a:stretch>
        </p:blipFill>
        <p:spPr>
          <a:xfrm>
            <a:off x="2937933" y="2160000"/>
            <a:ext cx="3331105" cy="3641355"/>
          </a:xfrm>
          <a:prstGeom prst="rect">
            <a:avLst/>
          </a:prstGeom>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pic>
        <p:nvPicPr>
          <p:cNvPr id="20" name="Image 19">
            <a:extLst>
              <a:ext uri="{FF2B5EF4-FFF2-40B4-BE49-F238E27FC236}">
                <a16:creationId xmlns:a16="http://schemas.microsoft.com/office/drawing/2014/main" id="{C1FCA6C5-9D92-0B09-6C9D-E110AE5BC493}"/>
              </a:ext>
            </a:extLst>
          </p:cNvPr>
          <p:cNvPicPr>
            <a:picLocks noChangeAspect="1"/>
          </p:cNvPicPr>
          <p:nvPr/>
        </p:nvPicPr>
        <p:blipFill>
          <a:blip r:embed="rId3"/>
          <a:stretch>
            <a:fillRect/>
          </a:stretch>
        </p:blipFill>
        <p:spPr>
          <a:xfrm>
            <a:off x="2916238" y="2160000"/>
            <a:ext cx="3348037" cy="3659865"/>
          </a:xfrm>
          <a:prstGeom prst="rect">
            <a:avLst/>
          </a:prstGeom>
        </p:spPr>
      </p:pic>
      <p:sp>
        <p:nvSpPr>
          <p:cNvPr id="2231" name="Google Shape;2231;p8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دوكم الآن، نافذة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نافذة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أين تسمعون الصوت [ ف ] في الأول، في الوسط أم في الأخير</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9" name="Espace réservé pour une image  8">
            <a:extLst>
              <a:ext uri="{FF2B5EF4-FFF2-40B4-BE49-F238E27FC236}">
                <a16:creationId xmlns:a16="http://schemas.microsoft.com/office/drawing/2014/main" id="{FA7AF9E9-19BF-E6B8-C662-945F6C935F9F}"/>
              </a:ext>
            </a:extLst>
          </p:cNvPr>
          <p:cNvPicPr>
            <a:picLocks noGrp="1" noChangeAspect="1"/>
          </p:cNvPicPr>
          <p:nvPr>
            <p:ph type="pic" idx="3"/>
          </p:nvPr>
        </p:nvPicPr>
        <p:blipFill>
          <a:blip r:embed="rId4"/>
          <a:srcRect/>
          <a:stretch>
            <a:fillRect/>
          </a:stretch>
        </p:blipFill>
        <p:spPr>
          <a:xfrm>
            <a:off x="7960105" y="719856"/>
            <a:ext cx="792000" cy="792000"/>
          </a:xfrm>
        </p:spPr>
      </p:pic>
      <p:pic>
        <p:nvPicPr>
          <p:cNvPr id="2" name="Image 1">
            <a:extLst>
              <a:ext uri="{FF2B5EF4-FFF2-40B4-BE49-F238E27FC236}">
                <a16:creationId xmlns:a16="http://schemas.microsoft.com/office/drawing/2014/main" id="{EEA8A5A8-9D31-D692-6837-C4171AD986C3}"/>
              </a:ext>
            </a:extLst>
          </p:cNvPr>
          <p:cNvPicPr>
            <a:picLocks noChangeAspect="1"/>
          </p:cNvPicPr>
          <p:nvPr/>
        </p:nvPicPr>
        <p:blipFill>
          <a:blip r:embed="rId5"/>
          <a:srcRect l="37302" t="26438" r="37098" b="43052"/>
          <a:stretch>
            <a:fillRect/>
          </a:stretch>
        </p:blipFill>
        <p:spPr>
          <a:xfrm flipH="1">
            <a:off x="2578753" y="1258252"/>
            <a:ext cx="983258" cy="1662900"/>
          </a:xfrm>
          <a:prstGeom prst="rect">
            <a:avLst/>
          </a:prstGeom>
        </p:spPr>
      </p:pic>
      <p:sp>
        <p:nvSpPr>
          <p:cNvPr id="6" name="Google Shape;563;p140">
            <a:extLst>
              <a:ext uri="{FF2B5EF4-FFF2-40B4-BE49-F238E27FC236}">
                <a16:creationId xmlns:a16="http://schemas.microsoft.com/office/drawing/2014/main" id="{A4B11B11-CD8D-4986-BEBE-2A24D3A93F9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176200C0-6C3B-47CC-8BD0-79D5FFC02C2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35BBA0F4-581C-48C5-8266-8C15A452449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860731EF-B6CD-4F1C-89BB-5E89D647678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708EF081-5C0A-4F05-8BC2-CCD44BF462F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9D29B376-E80A-406E-A889-9FA824E4D24F}"/>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4A4706DD-41CA-4B88-9C24-12544B156C6F}"/>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9049336A-F7F5-4EE5-BC8B-2D6A1AC280FB}"/>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5A9F0E46-7151-4EDE-8F01-FAA7B5EE9168}"/>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CF36109C-092B-4732-95AD-D615EE3690C1}"/>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graphicFrame>
        <p:nvGraphicFramePr>
          <p:cNvPr id="19" name="Tableau 18">
            <a:extLst>
              <a:ext uri="{FF2B5EF4-FFF2-40B4-BE49-F238E27FC236}">
                <a16:creationId xmlns:a16="http://schemas.microsoft.com/office/drawing/2014/main" id="{96ACC97B-0D21-C5EE-E439-A823975352D1}"/>
              </a:ext>
            </a:extLst>
          </p:cNvPr>
          <p:cNvGraphicFramePr>
            <a:graphicFrameLocks noGrp="1"/>
          </p:cNvGraphicFramePr>
          <p:nvPr>
            <p:extLst>
              <p:ext uri="{D42A27DB-BD31-4B8C-83A1-F6EECF244321}">
                <p14:modId xmlns:p14="http://schemas.microsoft.com/office/powerpoint/2010/main" val="2314344751"/>
              </p:ext>
            </p:extLst>
          </p:nvPr>
        </p:nvGraphicFramePr>
        <p:xfrm>
          <a:off x="1641136"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aphicFrame>
        <p:nvGraphicFramePr>
          <p:cNvPr id="17" name="Tableau 16">
            <a:extLst>
              <a:ext uri="{FF2B5EF4-FFF2-40B4-BE49-F238E27FC236}">
                <a16:creationId xmlns:a16="http://schemas.microsoft.com/office/drawing/2014/main" id="{C91F840E-CBF6-CB61-BAC7-C4934F2EEB1A}"/>
              </a:ext>
            </a:extLst>
          </p:cNvPr>
          <p:cNvGraphicFramePr>
            <a:graphicFrameLocks noGrp="1"/>
          </p:cNvGraphicFramePr>
          <p:nvPr>
            <p:extLst>
              <p:ext uri="{D42A27DB-BD31-4B8C-83A1-F6EECF244321}">
                <p14:modId xmlns:p14="http://schemas.microsoft.com/office/powerpoint/2010/main" val="1092903608"/>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
        <p:nvSpPr>
          <p:cNvPr id="2239" name="Google Shape;2239;p8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نسمع الصوت ف] في وسط كلمة نافذة.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3646AC81-A893-379D-25DE-12ADCB7DF2E8}"/>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a16="http://schemas.microsoft.com/office/drawing/2014/main" id="{E1B77409-2912-4C14-8570-CE286B0A35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7B6AD7C8-4FC3-4D5C-80E9-5921A162EEB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856BD7CF-0B7C-4198-B70B-711E882448F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1C7A910D-A9D8-4798-AFD3-4AA1AE3B52D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40CCBAF5-52D4-4856-8A41-7939A404561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18E75EB1-BFF7-4AF6-AC95-98D29A5AAFD4}"/>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65146B1F-2F2E-456C-AD5E-BA859CAB511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AABA22E-47D3-4666-85BE-0E5B82281C7C}"/>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17F7488B-1090-4F41-A4C4-DE9BA393C223}"/>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746B486-60C9-4A96-88C1-1C6F69D1DC20}"/>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Graphique 1">
            <a:extLst>
              <a:ext uri="{FF2B5EF4-FFF2-40B4-BE49-F238E27FC236}">
                <a16:creationId xmlns:a16="http://schemas.microsoft.com/office/drawing/2014/main" id="{CEAB4021-CD68-C690-AFE3-6A639ABC41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4352" y="5816199"/>
            <a:ext cx="643433" cy="657123"/>
          </a:xfrm>
          <a:prstGeom prst="rect">
            <a:avLst/>
          </a:prstGeom>
        </p:spPr>
      </p:pic>
      <p:pic>
        <p:nvPicPr>
          <p:cNvPr id="19" name="Image 18">
            <a:extLst>
              <a:ext uri="{FF2B5EF4-FFF2-40B4-BE49-F238E27FC236}">
                <a16:creationId xmlns:a16="http://schemas.microsoft.com/office/drawing/2014/main" id="{5484DA04-1395-647D-08A9-A038DC068683}"/>
              </a:ext>
            </a:extLst>
          </p:cNvPr>
          <p:cNvPicPr>
            <a:picLocks noChangeAspect="1"/>
          </p:cNvPicPr>
          <p:nvPr/>
        </p:nvPicPr>
        <p:blipFill>
          <a:blip r:embed="rId11"/>
          <a:stretch>
            <a:fillRect/>
          </a:stretch>
        </p:blipFill>
        <p:spPr>
          <a:xfrm>
            <a:off x="2916238" y="2160000"/>
            <a:ext cx="3348037" cy="3659865"/>
          </a:xfrm>
          <a:prstGeom prst="rect">
            <a:avLst/>
          </a:prstGeom>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20" name="Image 19">
            <a:extLst>
              <a:ext uri="{FF2B5EF4-FFF2-40B4-BE49-F238E27FC236}">
                <a16:creationId xmlns:a16="http://schemas.microsoft.com/office/drawing/2014/main" id="{7289FC24-9F27-CD16-50C2-42F04C8AD43E}"/>
              </a:ext>
            </a:extLst>
          </p:cNvPr>
          <p:cNvPicPr>
            <a:picLocks noChangeAspect="1"/>
          </p:cNvPicPr>
          <p:nvPr/>
        </p:nvPicPr>
        <p:blipFill>
          <a:blip r:embed="rId3"/>
          <a:stretch>
            <a:fillRect/>
          </a:stretch>
        </p:blipFill>
        <p:spPr>
          <a:xfrm>
            <a:off x="2916238" y="2160000"/>
            <a:ext cx="3348037" cy="3659864"/>
          </a:xfrm>
          <a:prstGeom prst="rect">
            <a:avLst/>
          </a:prstGeom>
        </p:spPr>
      </p:pic>
      <p:sp>
        <p:nvSpPr>
          <p:cNvPr id="2248" name="Google Shape;2248;p9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قفص ـــــ قفص ـــــ أين تسمعون الصوت [ ف ] في الأول، في الوسط أم في الأخير.</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B042BF64-3736-8256-0980-4670FA357569}"/>
              </a:ext>
            </a:extLst>
          </p:cNvPr>
          <p:cNvPicPr>
            <a:picLocks noGrp="1" noChangeAspect="1"/>
          </p:cNvPicPr>
          <p:nvPr>
            <p:ph type="pic" idx="3"/>
          </p:nvPr>
        </p:nvPicPr>
        <p:blipFill>
          <a:blip r:embed="rId4"/>
          <a:srcRect/>
          <a:stretch>
            <a:fillRect/>
          </a:stretch>
        </p:blipFill>
        <p:spPr>
          <a:xfrm>
            <a:off x="7960105" y="719856"/>
            <a:ext cx="792000" cy="792000"/>
          </a:xfrm>
        </p:spPr>
      </p:pic>
      <p:pic>
        <p:nvPicPr>
          <p:cNvPr id="2" name="Image 1">
            <a:extLst>
              <a:ext uri="{FF2B5EF4-FFF2-40B4-BE49-F238E27FC236}">
                <a16:creationId xmlns:a16="http://schemas.microsoft.com/office/drawing/2014/main" id="{D2642693-F499-9969-728F-8D23B203E4F1}"/>
              </a:ext>
            </a:extLst>
          </p:cNvPr>
          <p:cNvPicPr>
            <a:picLocks noChangeAspect="1"/>
          </p:cNvPicPr>
          <p:nvPr/>
        </p:nvPicPr>
        <p:blipFill>
          <a:blip r:embed="rId5"/>
          <a:srcRect l="37302" t="26438" r="37098" b="43052"/>
          <a:stretch>
            <a:fillRect/>
          </a:stretch>
        </p:blipFill>
        <p:spPr>
          <a:xfrm flipH="1">
            <a:off x="2838728" y="1243012"/>
            <a:ext cx="983258" cy="1662900"/>
          </a:xfrm>
          <a:prstGeom prst="rect">
            <a:avLst/>
          </a:prstGeom>
        </p:spPr>
      </p:pic>
      <p:sp>
        <p:nvSpPr>
          <p:cNvPr id="6" name="Google Shape;563;p140">
            <a:extLst>
              <a:ext uri="{FF2B5EF4-FFF2-40B4-BE49-F238E27FC236}">
                <a16:creationId xmlns:a16="http://schemas.microsoft.com/office/drawing/2014/main" id="{B81F17BF-17B7-47EC-BE7F-6CDC9BBFC49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EEDD86BE-AFDE-4B21-B67D-53D3DD76629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A7A5157A-D83B-4F4F-99BE-39723DF2E31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382D8994-3322-4B21-9853-17C301F7F2E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8426D31-C8D0-4848-9CAC-8341CC32750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BCAEB656-AD28-4B46-B78B-2437C80022A3}"/>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74719417-598C-47E9-8A48-B9635B8ED7BA}"/>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CA51F5C2-B78D-4D16-8546-B0BFF5570C88}"/>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0ACD5318-4E4A-4C82-9652-0A2794571F82}"/>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3D6ED4A4-673C-4AFE-85B6-EF5B6881CE66}"/>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graphicFrame>
        <p:nvGraphicFramePr>
          <p:cNvPr id="17" name="Tableau 16">
            <a:extLst>
              <a:ext uri="{FF2B5EF4-FFF2-40B4-BE49-F238E27FC236}">
                <a16:creationId xmlns:a16="http://schemas.microsoft.com/office/drawing/2014/main" id="{6D4CB799-A420-BE9F-30B9-4D1235DC7EFA}"/>
              </a:ext>
            </a:extLst>
          </p:cNvPr>
          <p:cNvGraphicFramePr>
            <a:graphicFrameLocks noGrp="1"/>
          </p:cNvGraphicFramePr>
          <p:nvPr>
            <p:extLst>
              <p:ext uri="{D42A27DB-BD31-4B8C-83A1-F6EECF244321}">
                <p14:modId xmlns:p14="http://schemas.microsoft.com/office/powerpoint/2010/main" val="2611238320"/>
              </p:ext>
            </p:extLst>
          </p:nvPr>
        </p:nvGraphicFramePr>
        <p:xfrm>
          <a:off x="1649603"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18" name="Groupe 17">
            <a:extLst>
              <a:ext uri="{FF2B5EF4-FFF2-40B4-BE49-F238E27FC236}">
                <a16:creationId xmlns:a16="http://schemas.microsoft.com/office/drawing/2014/main" id="{D78C3405-B803-2AE8-37E1-58F59AC7A94E}"/>
              </a:ext>
            </a:extLst>
          </p:cNvPr>
          <p:cNvGrpSpPr/>
          <p:nvPr/>
        </p:nvGrpSpPr>
        <p:grpSpPr>
          <a:xfrm>
            <a:off x="1224000" y="2355571"/>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70958"/>
              <a:ext cx="4787153" cy="40011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تعرف  مفردات معجم المدرسة؛ </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224000" y="3288352"/>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076100"/>
              <a:ext cx="4787153" cy="707886"/>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تركيب جمل باستعمال البنيات اللغوية: أنا </a:t>
              </a:r>
              <a:r>
                <a:rPr lang="ar-MA" sz="2000" dirty="0">
                  <a:cs typeface="Microsoft Uighur" panose="02000000000000000000" pitchFamily="2" charset="-78"/>
                </a:rPr>
                <a:t>ــــــ</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أنتَ </a:t>
              </a:r>
              <a:r>
                <a:rPr lang="ar-MA" sz="2000" dirty="0">
                  <a:cs typeface="Microsoft Uighur" panose="02000000000000000000" pitchFamily="2" charset="-78"/>
                </a:rPr>
                <a:t>ــــــ</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أنتِ / الجملة الاسمية (المفرد المذكر والمؤنث)؛ </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4221133"/>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تعرف الصوت [ف] وتمييزه وقراءته معزولا ومع الحركات القصيرة والطويلة؛</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5153913"/>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74632"/>
              <a:ext cx="4787153" cy="400110"/>
            </a:xfrm>
            <a:prstGeom prst="rect">
              <a:avLst/>
            </a:prstGeom>
          </p:spPr>
          <p:txBody>
            <a:bodyPr wrap="square">
              <a:spAutoFit/>
            </a:bodyPr>
            <a:lstStyle/>
            <a:p>
              <a:pPr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رسم حرف الفاء معزولا ومع الحركات القصيرة والطويلة.</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aphicFrame>
        <p:nvGraphicFramePr>
          <p:cNvPr id="18" name="Tableau 17">
            <a:extLst>
              <a:ext uri="{FF2B5EF4-FFF2-40B4-BE49-F238E27FC236}">
                <a16:creationId xmlns:a16="http://schemas.microsoft.com/office/drawing/2014/main" id="{4D020C46-9B9E-A9AB-8280-7134C6EF5273}"/>
              </a:ext>
            </a:extLst>
          </p:cNvPr>
          <p:cNvGraphicFramePr>
            <a:graphicFrameLocks noGrp="1"/>
          </p:cNvGraphicFramePr>
          <p:nvPr>
            <p:extLst>
              <p:ext uri="{D42A27DB-BD31-4B8C-83A1-F6EECF244321}">
                <p14:modId xmlns:p14="http://schemas.microsoft.com/office/powerpoint/2010/main" val="2849751649"/>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
        <p:nvSpPr>
          <p:cNvPr id="2257" name="Google Shape;2257;p9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نعم نسمع الصوت [ف] في وسط كلمة قفص.</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AD3992CD-CB87-4DE1-7C2E-706945F49CFA}"/>
              </a:ext>
            </a:extLst>
          </p:cNvPr>
          <p:cNvPicPr>
            <a:picLocks noChangeAspect="1"/>
          </p:cNvPicPr>
          <p:nvPr/>
        </p:nvPicPr>
        <p:blipFill>
          <a:blip r:embed="rId3"/>
          <a:srcRect/>
          <a:stretch>
            <a:fillRect/>
          </a:stretch>
        </p:blipFill>
        <p:spPr>
          <a:xfrm>
            <a:off x="7959600" y="666000"/>
            <a:ext cx="792000" cy="792000"/>
          </a:xfrm>
          <a:prstGeom prst="rect">
            <a:avLst/>
          </a:prstGeom>
          <a:noFill/>
          <a:ln>
            <a:noFill/>
          </a:ln>
        </p:spPr>
      </p:pic>
      <p:sp>
        <p:nvSpPr>
          <p:cNvPr id="7" name="Google Shape;563;p140">
            <a:extLst>
              <a:ext uri="{FF2B5EF4-FFF2-40B4-BE49-F238E27FC236}">
                <a16:creationId xmlns:a16="http://schemas.microsoft.com/office/drawing/2014/main" id="{BF35E7AA-933F-4CAA-9221-2A3E1932439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C6B77143-D392-46D0-8A1F-719854FD7BF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66C98889-1128-4F1D-B0E2-8C8A8C18E24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93194AB4-FD37-4647-9843-6AD83A74001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E8BE7B92-B615-45B6-BD3D-DFBCD4A778F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680BAC02-CA2C-4338-926D-AF7E53565C0C}"/>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BBBA3D0-60E6-4C7A-92E3-294B6131BEA3}"/>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D47A8074-FF37-4CB3-9B1E-4279AA8F8E54}"/>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F8EF5176-C0DF-43E1-8CB7-FBCB49046FAE}"/>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C48D9BB-55C0-44B8-B93F-D6F8F3B12C70}"/>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4" name="Graphique 3">
            <a:extLst>
              <a:ext uri="{FF2B5EF4-FFF2-40B4-BE49-F238E27FC236}">
                <a16:creationId xmlns:a16="http://schemas.microsoft.com/office/drawing/2014/main" id="{7B997BF3-DB64-3E8C-87C8-0246B87E49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3402" y="5836096"/>
            <a:ext cx="605333" cy="618213"/>
          </a:xfrm>
          <a:prstGeom prst="rect">
            <a:avLst/>
          </a:prstGeom>
        </p:spPr>
      </p:pic>
      <p:pic>
        <p:nvPicPr>
          <p:cNvPr id="5" name="Image 4">
            <a:extLst>
              <a:ext uri="{FF2B5EF4-FFF2-40B4-BE49-F238E27FC236}">
                <a16:creationId xmlns:a16="http://schemas.microsoft.com/office/drawing/2014/main" id="{4789A49D-EC8C-C846-63B1-C3B29ED7FFA2}"/>
              </a:ext>
            </a:extLst>
          </p:cNvPr>
          <p:cNvPicPr>
            <a:picLocks noChangeAspect="1"/>
          </p:cNvPicPr>
          <p:nvPr/>
        </p:nvPicPr>
        <p:blipFill>
          <a:blip r:embed="rId11"/>
          <a:stretch>
            <a:fillRect/>
          </a:stretch>
        </p:blipFill>
        <p:spPr>
          <a:xfrm>
            <a:off x="2916238" y="2160000"/>
            <a:ext cx="3348037" cy="3659864"/>
          </a:xfrm>
          <a:prstGeom prst="rect">
            <a:avLst/>
          </a:prstGeom>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pic>
        <p:nvPicPr>
          <p:cNvPr id="6" name="Image 5">
            <a:extLst>
              <a:ext uri="{FF2B5EF4-FFF2-40B4-BE49-F238E27FC236}">
                <a16:creationId xmlns:a16="http://schemas.microsoft.com/office/drawing/2014/main" id="{7706EB0A-BE8C-4F44-8D3A-ACFDDC82EA97}"/>
              </a:ext>
            </a:extLst>
          </p:cNvPr>
          <p:cNvPicPr>
            <a:picLocks noChangeAspect="1"/>
          </p:cNvPicPr>
          <p:nvPr/>
        </p:nvPicPr>
        <p:blipFill>
          <a:blip r:embed="rId3"/>
          <a:stretch>
            <a:fillRect/>
          </a:stretch>
        </p:blipFill>
        <p:spPr>
          <a:xfrm>
            <a:off x="2916237" y="2160000"/>
            <a:ext cx="3348037" cy="3659865"/>
          </a:xfrm>
          <a:prstGeom prst="rect">
            <a:avLst/>
          </a:prstGeom>
        </p:spPr>
      </p:pic>
      <p:sp>
        <p:nvSpPr>
          <p:cNvPr id="2300" name="Google Shape;2300;p9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فرس ـــــ فرس ـــــ أين تسمعون الصوت [ ف ] في الأول، في الوسط أم في الأخير.</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4">
            <a:extLst>
              <a:ext uri="{FF2B5EF4-FFF2-40B4-BE49-F238E27FC236}">
                <a16:creationId xmlns:a16="http://schemas.microsoft.com/office/drawing/2014/main" id="{D70A80FB-5F9F-A72A-421C-41806B942199}"/>
              </a:ext>
            </a:extLst>
          </p:cNvPr>
          <p:cNvPicPr>
            <a:picLocks noChangeAspect="1"/>
          </p:cNvPicPr>
          <p:nvPr/>
        </p:nvPicPr>
        <p:blipFill>
          <a:blip r:embed="rId4"/>
          <a:srcRect/>
          <a:stretch>
            <a:fillRect/>
          </a:stretch>
        </p:blipFill>
        <p:spPr>
          <a:xfrm>
            <a:off x="7959600" y="648000"/>
            <a:ext cx="792000" cy="792000"/>
          </a:xfrm>
          <a:prstGeom prst="rect">
            <a:avLst/>
          </a:prstGeom>
          <a:noFill/>
          <a:ln>
            <a:noFill/>
          </a:ln>
        </p:spPr>
      </p:pic>
      <p:sp>
        <p:nvSpPr>
          <p:cNvPr id="8" name="Google Shape;563;p140">
            <a:extLst>
              <a:ext uri="{FF2B5EF4-FFF2-40B4-BE49-F238E27FC236}">
                <a16:creationId xmlns:a16="http://schemas.microsoft.com/office/drawing/2014/main" id="{5B93141F-4458-42CD-99F0-D0DEE318625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4;p140">
            <a:extLst>
              <a:ext uri="{FF2B5EF4-FFF2-40B4-BE49-F238E27FC236}">
                <a16:creationId xmlns:a16="http://schemas.microsoft.com/office/drawing/2014/main" id="{B3065722-DFF3-4AB6-904F-38F95070B7A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5;p140">
            <a:extLst>
              <a:ext uri="{FF2B5EF4-FFF2-40B4-BE49-F238E27FC236}">
                <a16:creationId xmlns:a16="http://schemas.microsoft.com/office/drawing/2014/main" id="{3BADF8DB-828D-4DDE-B9F0-C11B167C1D7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6;p140">
            <a:extLst>
              <a:ext uri="{FF2B5EF4-FFF2-40B4-BE49-F238E27FC236}">
                <a16:creationId xmlns:a16="http://schemas.microsoft.com/office/drawing/2014/main" id="{F4255B5D-1E01-412D-9F7F-D454B8F0B1C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7;p140">
            <a:extLst>
              <a:ext uri="{FF2B5EF4-FFF2-40B4-BE49-F238E27FC236}">
                <a16:creationId xmlns:a16="http://schemas.microsoft.com/office/drawing/2014/main" id="{75EE6665-D017-4EF1-AFE2-B347F9AFF14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3" name="Google Shape;568;p140">
            <a:extLst>
              <a:ext uri="{FF2B5EF4-FFF2-40B4-BE49-F238E27FC236}">
                <a16:creationId xmlns:a16="http://schemas.microsoft.com/office/drawing/2014/main" id="{D117AA8E-3330-4CD1-8CD0-FA78BB757361}"/>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a16="http://schemas.microsoft.com/office/drawing/2014/main" id="{711D4B9D-557A-411C-82DD-28D92D092E58}"/>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a16="http://schemas.microsoft.com/office/drawing/2014/main" id="{B8C15DBC-7568-4768-960A-BD01BAAF4394}"/>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a16="http://schemas.microsoft.com/office/drawing/2014/main" id="{74957E2B-74CD-4C45-BEDF-6FAFE43271A3}"/>
              </a:ext>
            </a:extLst>
          </p:cNvPr>
          <p:cNvPicPr preferRelativeResize="0"/>
          <p:nvPr/>
        </p:nvPicPr>
        <p:blipFill rotWithShape="1">
          <a:blip r:embed="rId8">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a16="http://schemas.microsoft.com/office/drawing/2014/main" id="{2959ECC0-8A52-4650-941F-7D0D2C43DB67}"/>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graphicFrame>
        <p:nvGraphicFramePr>
          <p:cNvPr id="4" name="Tableau 3">
            <a:extLst>
              <a:ext uri="{FF2B5EF4-FFF2-40B4-BE49-F238E27FC236}">
                <a16:creationId xmlns:a16="http://schemas.microsoft.com/office/drawing/2014/main" id="{07495C57-6164-E897-8654-80318A35EA50}"/>
              </a:ext>
            </a:extLst>
          </p:cNvPr>
          <p:cNvGraphicFramePr>
            <a:graphicFrameLocks noGrp="1"/>
          </p:cNvGraphicFramePr>
          <p:nvPr>
            <p:extLst>
              <p:ext uri="{D42A27DB-BD31-4B8C-83A1-F6EECF244321}">
                <p14:modId xmlns:p14="http://schemas.microsoft.com/office/powerpoint/2010/main" val="3007910025"/>
              </p:ext>
            </p:extLst>
          </p:nvPr>
        </p:nvGraphicFramePr>
        <p:xfrm>
          <a:off x="16326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2" name="Image 1">
            <a:extLst>
              <a:ext uri="{FF2B5EF4-FFF2-40B4-BE49-F238E27FC236}">
                <a16:creationId xmlns:a16="http://schemas.microsoft.com/office/drawing/2014/main" id="{240AEA55-E7CF-15F1-CB73-3BE07499E679}"/>
              </a:ext>
            </a:extLst>
          </p:cNvPr>
          <p:cNvPicPr>
            <a:picLocks noChangeAspect="1"/>
          </p:cNvPicPr>
          <p:nvPr/>
        </p:nvPicPr>
        <p:blipFill>
          <a:blip r:embed="rId10"/>
          <a:srcRect l="37302" t="26438" r="37098" b="43052"/>
          <a:stretch>
            <a:fillRect/>
          </a:stretch>
        </p:blipFill>
        <p:spPr>
          <a:xfrm flipH="1">
            <a:off x="2838728" y="1243012"/>
            <a:ext cx="983258" cy="1662900"/>
          </a:xfrm>
          <a:prstGeom prst="rect">
            <a:avLst/>
          </a:prstGeom>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9" name="Google Shape;2309;p9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نعم نسمع الصوت [ف] في أول كلمة فرس.</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C0A75FF7-EBCA-8954-4E2F-161365DC1223}"/>
              </a:ext>
            </a:extLst>
          </p:cNvPr>
          <p:cNvPicPr>
            <a:picLocks noChangeAspect="1"/>
          </p:cNvPicPr>
          <p:nvPr/>
        </p:nvPicPr>
        <p:blipFill>
          <a:blip r:embed="rId3"/>
          <a:srcRect/>
          <a:stretch>
            <a:fillRect/>
          </a:stretch>
        </p:blipFill>
        <p:spPr>
          <a:xfrm>
            <a:off x="7960105" y="648000"/>
            <a:ext cx="792000" cy="792000"/>
          </a:xfrm>
          <a:prstGeom prst="rect">
            <a:avLst/>
          </a:prstGeom>
          <a:noFill/>
          <a:ln>
            <a:noFill/>
          </a:ln>
        </p:spPr>
      </p:pic>
      <p:sp>
        <p:nvSpPr>
          <p:cNvPr id="7" name="Google Shape;563;p140">
            <a:extLst>
              <a:ext uri="{FF2B5EF4-FFF2-40B4-BE49-F238E27FC236}">
                <a16:creationId xmlns:a16="http://schemas.microsoft.com/office/drawing/2014/main" id="{C0DED6B0-C94F-43EB-9A48-93E40F6CFDE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8CC5025A-9260-42D5-BCE5-E7DAD6DBF5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C9E944DF-77D0-4272-A19E-CFCACC98896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2D05BDA-390B-4928-AD81-B8215F99AC3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98DC24D7-B9ED-4D50-9B33-4C1F4AE699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21D6A02F-7D2F-4C1E-A5BA-F34AD18F0D2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4B668290-D9B9-45E6-AE6D-5362B61CCF24}"/>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3E5C93A1-5708-4BDA-A16E-6D99DAE17BE3}"/>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876F2F67-EB41-480B-8A42-F3ECF243B83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AF7A260E-D4AD-4F36-95F7-558662AB30EF}"/>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19" name="Graphique 18">
            <a:extLst>
              <a:ext uri="{FF2B5EF4-FFF2-40B4-BE49-F238E27FC236}">
                <a16:creationId xmlns:a16="http://schemas.microsoft.com/office/drawing/2014/main" id="{7E744BB8-13AB-A503-48EE-03930CFC5D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1446" y="5779718"/>
            <a:ext cx="702703" cy="717654"/>
          </a:xfrm>
          <a:prstGeom prst="rect">
            <a:avLst/>
          </a:prstGeom>
        </p:spPr>
      </p:pic>
      <p:graphicFrame>
        <p:nvGraphicFramePr>
          <p:cNvPr id="3" name="Tableau 2">
            <a:extLst>
              <a:ext uri="{FF2B5EF4-FFF2-40B4-BE49-F238E27FC236}">
                <a16:creationId xmlns:a16="http://schemas.microsoft.com/office/drawing/2014/main" id="{307CA616-5DD8-A7E0-7C28-94D9176AF8D7}"/>
              </a:ext>
            </a:extLst>
          </p:cNvPr>
          <p:cNvGraphicFramePr>
            <a:graphicFrameLocks noGrp="1"/>
          </p:cNvGraphicFramePr>
          <p:nvPr>
            <p:extLst>
              <p:ext uri="{D42A27DB-BD31-4B8C-83A1-F6EECF244321}">
                <p14:modId xmlns:p14="http://schemas.microsoft.com/office/powerpoint/2010/main" val="859567538"/>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17" name="Image 16">
            <a:extLst>
              <a:ext uri="{FF2B5EF4-FFF2-40B4-BE49-F238E27FC236}">
                <a16:creationId xmlns:a16="http://schemas.microsoft.com/office/drawing/2014/main" id="{9E70E389-96EC-7B69-3995-BF01D2AC0C0B}"/>
              </a:ext>
            </a:extLst>
          </p:cNvPr>
          <p:cNvPicPr>
            <a:picLocks noChangeAspect="1"/>
          </p:cNvPicPr>
          <p:nvPr/>
        </p:nvPicPr>
        <p:blipFill>
          <a:blip r:embed="rId11"/>
          <a:stretch>
            <a:fillRect/>
          </a:stretch>
        </p:blipFill>
        <p:spPr>
          <a:xfrm>
            <a:off x="2916237" y="2160000"/>
            <a:ext cx="3348037" cy="3659865"/>
          </a:xfrm>
          <a:prstGeom prst="rect">
            <a:avLst/>
          </a:prstGeom>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4" name="Google Shape;2354;p102"/>
          <p:cNvSpPr/>
          <p:nvPr/>
        </p:nvSpPr>
        <p:spPr>
          <a:xfrm>
            <a:off x="3983031" y="3193172"/>
            <a:ext cx="1095612" cy="8934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23900" b="1" dirty="0">
                <a:solidFill>
                  <a:srgbClr val="434E7B"/>
                </a:solidFill>
                <a:latin typeface="Microsoft Uighur" panose="02000000000000000000" pitchFamily="2" charset="-78"/>
                <a:cs typeface="Microsoft Uighur" panose="02000000000000000000" pitchFamily="2" charset="-78"/>
                <a:sym typeface="Arial"/>
              </a:rPr>
              <a:t>ف</a:t>
            </a:r>
            <a:endParaRPr sz="23900" b="1" dirty="0">
              <a:solidFill>
                <a:srgbClr val="434E7B"/>
              </a:solidFill>
              <a:latin typeface="Microsoft Uighur" panose="02000000000000000000" pitchFamily="2" charset="-78"/>
              <a:cs typeface="Microsoft Uighur" panose="02000000000000000000" pitchFamily="2" charset="-78"/>
              <a:sym typeface="Arial"/>
            </a:endParaRPr>
          </a:p>
        </p:txBody>
      </p:sp>
      <p:sp>
        <p:nvSpPr>
          <p:cNvPr id="2356" name="Google Shape;2356;p10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أرى حرف الفاء. رددوا: حرف الفاء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الفاء.</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4C30043C-D017-4561-A9C1-B859E5340BC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79D33F65-4FC1-4474-8373-5F5B4F8B03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C41DC3BE-36D7-42ED-A1FC-58842E1AD30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6;p140">
            <a:extLst>
              <a:ext uri="{FF2B5EF4-FFF2-40B4-BE49-F238E27FC236}">
                <a16:creationId xmlns:a16="http://schemas.microsoft.com/office/drawing/2014/main" id="{036C2BBC-515A-484B-AF04-5E40C1A0922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7411A274-F9AF-4F66-B8C9-B1A3C4DCB15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E576F07A-C9B5-475C-89FB-BE5FD7D3ACE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CDE67596-A275-432E-8F52-A3CD76E8D7DD}"/>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0460A846-64BD-41D4-8D41-0BAA83D4B92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07E697B0-ED58-4A5A-9ED2-A6CB7953698C}"/>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BFE76129-6B43-4C7E-8CA9-B03484376CEC}"/>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8C85B86B-54D7-5C9F-FEC9-3487F8D29404}"/>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9" name="Google Shape;2119;p75"/>
          <p:cNvSpPr txBox="1">
            <a:spLocks noGrp="1"/>
          </p:cNvSpPr>
          <p:nvPr>
            <p:ph type="title"/>
          </p:nvPr>
        </p:nvSpPr>
        <p:spPr>
          <a:xfrm>
            <a:off x="632373" y="782696"/>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يمر إلى السبورة ليشير لحرف الفاء؟</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7">
            <a:extLst>
              <a:ext uri="{FF2B5EF4-FFF2-40B4-BE49-F238E27FC236}">
                <a16:creationId xmlns:a16="http://schemas.microsoft.com/office/drawing/2014/main" id="{7D8971BC-2A73-7753-1ADA-193B9E106D4D}"/>
              </a:ext>
            </a:extLst>
          </p:cNvPr>
          <p:cNvPicPr>
            <a:picLocks noGrp="1" noChangeAspect="1"/>
          </p:cNvPicPr>
          <p:nvPr>
            <p:ph type="pic" idx="3"/>
          </p:nvPr>
        </p:nvPicPr>
        <p:blipFill>
          <a:blip r:embed="rId3"/>
          <a:srcRect/>
          <a:stretch>
            <a:fillRect/>
          </a:stretch>
        </p:blipFill>
        <p:spPr>
          <a:xfrm>
            <a:off x="7960105" y="719856"/>
            <a:ext cx="792000" cy="792000"/>
          </a:xfrm>
        </p:spPr>
      </p:pic>
      <p:grpSp>
        <p:nvGrpSpPr>
          <p:cNvPr id="6" name="Groupe 5">
            <a:extLst>
              <a:ext uri="{FF2B5EF4-FFF2-40B4-BE49-F238E27FC236}">
                <a16:creationId xmlns:a16="http://schemas.microsoft.com/office/drawing/2014/main" id="{2C14FA70-BF1A-AC63-5D62-971003A4B75B}"/>
              </a:ext>
            </a:extLst>
          </p:cNvPr>
          <p:cNvGrpSpPr/>
          <p:nvPr/>
        </p:nvGrpSpPr>
        <p:grpSpPr>
          <a:xfrm>
            <a:off x="944963" y="1880434"/>
            <a:ext cx="7246800" cy="4249200"/>
            <a:chOff x="833398" y="1930400"/>
            <a:chExt cx="7246800" cy="4249200"/>
          </a:xfrm>
        </p:grpSpPr>
        <p:graphicFrame>
          <p:nvGraphicFramePr>
            <p:cNvPr id="4" name="Google Shape;2118;p75">
              <a:extLst>
                <a:ext uri="{FF2B5EF4-FFF2-40B4-BE49-F238E27FC236}">
                  <a16:creationId xmlns:a16="http://schemas.microsoft.com/office/drawing/2014/main" id="{F6AC2ACC-5455-0E8E-B9D1-30CFCA02E95A}"/>
                </a:ext>
              </a:extLst>
            </p:cNvPr>
            <p:cNvGraphicFramePr/>
            <p:nvPr>
              <p:extLst>
                <p:ext uri="{D42A27DB-BD31-4B8C-83A1-F6EECF244321}">
                  <p14:modId xmlns:p14="http://schemas.microsoft.com/office/powerpoint/2010/main" val="399666647"/>
                </p:ext>
              </p:extLst>
            </p:nvPr>
          </p:nvGraphicFramePr>
          <p:xfrm>
            <a:off x="833398" y="1930400"/>
            <a:ext cx="7245350" cy="4249200"/>
          </p:xfrm>
          <a:graphic>
            <a:graphicData uri="http://schemas.openxmlformats.org/drawingml/2006/table">
              <a:tbl>
                <a:tblPr>
                  <a:noFill/>
                  <a:tableStyleId>{2C733AFA-3FCC-4A63-ADFC-33A60633C5B0}</a:tableStyleId>
                </a:tblPr>
                <a:tblGrid>
                  <a:gridCol w="1035050">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1035050">
                    <a:extLst>
                      <a:ext uri="{9D8B030D-6E8A-4147-A177-3AD203B41FA5}">
                        <a16:colId xmlns:a16="http://schemas.microsoft.com/office/drawing/2014/main" val="20003"/>
                      </a:ext>
                    </a:extLst>
                  </a:gridCol>
                  <a:gridCol w="1035050">
                    <a:extLst>
                      <a:ext uri="{9D8B030D-6E8A-4147-A177-3AD203B41FA5}">
                        <a16:colId xmlns:a16="http://schemas.microsoft.com/office/drawing/2014/main" val="20004"/>
                      </a:ext>
                    </a:extLst>
                  </a:gridCol>
                  <a:gridCol w="1035050">
                    <a:extLst>
                      <a:ext uri="{9D8B030D-6E8A-4147-A177-3AD203B41FA5}">
                        <a16:colId xmlns:a16="http://schemas.microsoft.com/office/drawing/2014/main" val="20005"/>
                      </a:ext>
                    </a:extLst>
                  </a:gridCol>
                  <a:gridCol w="1035050">
                    <a:extLst>
                      <a:ext uri="{9D8B030D-6E8A-4147-A177-3AD203B41FA5}">
                        <a16:colId xmlns:a16="http://schemas.microsoft.com/office/drawing/2014/main" val="20006"/>
                      </a:ext>
                    </a:extLst>
                  </a:gridCol>
                </a:tblGrid>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خ</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ح</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ج</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ث</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ت</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ب</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أ</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ص</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ش</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س</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ز</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ر</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ذ</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د</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ق</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ف</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غ</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ع</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ظ</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ط</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ض</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ي</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و</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هـ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ن</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م</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ل</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كـ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 name="Rectangle : coins arrondis 4">
              <a:extLst>
                <a:ext uri="{FF2B5EF4-FFF2-40B4-BE49-F238E27FC236}">
                  <a16:creationId xmlns:a16="http://schemas.microsoft.com/office/drawing/2014/main" id="{99ECAF15-8772-E139-7C58-AA5914593436}"/>
                </a:ext>
              </a:extLst>
            </p:cNvPr>
            <p:cNvSpPr/>
            <p:nvPr/>
          </p:nvSpPr>
          <p:spPr>
            <a:xfrm>
              <a:off x="833398" y="1930400"/>
              <a:ext cx="7246800" cy="4249200"/>
            </a:xfrm>
            <a:prstGeom prst="roundRect">
              <a:avLst/>
            </a:prstGeom>
            <a:noFill/>
            <a:ln w="57150">
              <a:solidFill>
                <a:srgbClr val="424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grpSp>
      <p:sp>
        <p:nvSpPr>
          <p:cNvPr id="7" name="Google Shape;563;p140">
            <a:extLst>
              <a:ext uri="{FF2B5EF4-FFF2-40B4-BE49-F238E27FC236}">
                <a16:creationId xmlns:a16="http://schemas.microsoft.com/office/drawing/2014/main" id="{ACB07DAD-C8BD-4FFB-8855-C067A0B2E33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4;p140">
            <a:extLst>
              <a:ext uri="{FF2B5EF4-FFF2-40B4-BE49-F238E27FC236}">
                <a16:creationId xmlns:a16="http://schemas.microsoft.com/office/drawing/2014/main" id="{AD41687D-7BF1-4E3A-8CF1-56DEE811305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5;p140">
            <a:extLst>
              <a:ext uri="{FF2B5EF4-FFF2-40B4-BE49-F238E27FC236}">
                <a16:creationId xmlns:a16="http://schemas.microsoft.com/office/drawing/2014/main" id="{D60ADB93-E37D-44F2-94F1-9FC1B7C03F7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6;p140">
            <a:extLst>
              <a:ext uri="{FF2B5EF4-FFF2-40B4-BE49-F238E27FC236}">
                <a16:creationId xmlns:a16="http://schemas.microsoft.com/office/drawing/2014/main" id="{9A21AAF5-C9B6-4377-ACB3-4C45270DCD2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7;p140">
            <a:extLst>
              <a:ext uri="{FF2B5EF4-FFF2-40B4-BE49-F238E27FC236}">
                <a16:creationId xmlns:a16="http://schemas.microsoft.com/office/drawing/2014/main" id="{FE71C63F-A23B-4210-866C-EDE636BB6F0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3" name="Google Shape;568;p140">
            <a:extLst>
              <a:ext uri="{FF2B5EF4-FFF2-40B4-BE49-F238E27FC236}">
                <a16:creationId xmlns:a16="http://schemas.microsoft.com/office/drawing/2014/main" id="{2954F714-82EE-4A2A-8C5B-0AD3A21D39E5}"/>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a16="http://schemas.microsoft.com/office/drawing/2014/main" id="{76139BEA-0AA4-463D-8D4E-66D9AEED560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a16="http://schemas.microsoft.com/office/drawing/2014/main" id="{AB5ACF2E-01E2-4AEB-B127-922A5773722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a16="http://schemas.microsoft.com/office/drawing/2014/main" id="{5F9703B5-428C-42A1-A433-9C74391EC3FD}"/>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a16="http://schemas.microsoft.com/office/drawing/2014/main" id="{0DE58FC2-4647-4553-9F65-5FE81C2AE64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6" name="Google Shape;2126;p7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هذا حرف الفاء.</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الفاء.</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grpSp>
        <p:nvGrpSpPr>
          <p:cNvPr id="2" name="Groupe 1">
            <a:extLst>
              <a:ext uri="{FF2B5EF4-FFF2-40B4-BE49-F238E27FC236}">
                <a16:creationId xmlns:a16="http://schemas.microsoft.com/office/drawing/2014/main" id="{7C84ED8F-5053-9BBE-8945-E7DBFCFFE9B5}"/>
              </a:ext>
            </a:extLst>
          </p:cNvPr>
          <p:cNvGrpSpPr/>
          <p:nvPr/>
        </p:nvGrpSpPr>
        <p:grpSpPr>
          <a:xfrm>
            <a:off x="958312" y="1887108"/>
            <a:ext cx="7246800" cy="4249200"/>
            <a:chOff x="833398" y="1930400"/>
            <a:chExt cx="7246800" cy="4249200"/>
          </a:xfrm>
        </p:grpSpPr>
        <p:graphicFrame>
          <p:nvGraphicFramePr>
            <p:cNvPr id="3" name="Google Shape;2118;p75">
              <a:extLst>
                <a:ext uri="{FF2B5EF4-FFF2-40B4-BE49-F238E27FC236}">
                  <a16:creationId xmlns:a16="http://schemas.microsoft.com/office/drawing/2014/main" id="{DFCD3110-53D6-5378-2459-39F4EB44CD69}"/>
                </a:ext>
              </a:extLst>
            </p:cNvPr>
            <p:cNvGraphicFramePr/>
            <p:nvPr>
              <p:extLst>
                <p:ext uri="{D42A27DB-BD31-4B8C-83A1-F6EECF244321}">
                  <p14:modId xmlns:p14="http://schemas.microsoft.com/office/powerpoint/2010/main" val="4200869318"/>
                </p:ext>
              </p:extLst>
            </p:nvPr>
          </p:nvGraphicFramePr>
          <p:xfrm>
            <a:off x="833398" y="1930400"/>
            <a:ext cx="7245350" cy="4249200"/>
          </p:xfrm>
          <a:graphic>
            <a:graphicData uri="http://schemas.openxmlformats.org/drawingml/2006/table">
              <a:tbl>
                <a:tblPr>
                  <a:noFill/>
                  <a:tableStyleId>{2C733AFA-3FCC-4A63-ADFC-33A60633C5B0}</a:tableStyleId>
                </a:tblPr>
                <a:tblGrid>
                  <a:gridCol w="1035050">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1035050">
                    <a:extLst>
                      <a:ext uri="{9D8B030D-6E8A-4147-A177-3AD203B41FA5}">
                        <a16:colId xmlns:a16="http://schemas.microsoft.com/office/drawing/2014/main" val="20003"/>
                      </a:ext>
                    </a:extLst>
                  </a:gridCol>
                  <a:gridCol w="1035050">
                    <a:extLst>
                      <a:ext uri="{9D8B030D-6E8A-4147-A177-3AD203B41FA5}">
                        <a16:colId xmlns:a16="http://schemas.microsoft.com/office/drawing/2014/main" val="20004"/>
                      </a:ext>
                    </a:extLst>
                  </a:gridCol>
                  <a:gridCol w="1035050">
                    <a:extLst>
                      <a:ext uri="{9D8B030D-6E8A-4147-A177-3AD203B41FA5}">
                        <a16:colId xmlns:a16="http://schemas.microsoft.com/office/drawing/2014/main" val="20005"/>
                      </a:ext>
                    </a:extLst>
                  </a:gridCol>
                  <a:gridCol w="1035050">
                    <a:extLst>
                      <a:ext uri="{9D8B030D-6E8A-4147-A177-3AD203B41FA5}">
                        <a16:colId xmlns:a16="http://schemas.microsoft.com/office/drawing/2014/main" val="20006"/>
                      </a:ext>
                    </a:extLst>
                  </a:gridCol>
                </a:tblGrid>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خ</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ح</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ج</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ث</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ت</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ب</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أ</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ص</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ش</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س</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ز</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ر</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ذ</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د</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ق</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ف</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غ</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ع</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ظ</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ط</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ض</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ي</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و</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هـ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ن</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م</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ل</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كـ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Rectangle : coins arrondis 3">
              <a:extLst>
                <a:ext uri="{FF2B5EF4-FFF2-40B4-BE49-F238E27FC236}">
                  <a16:creationId xmlns:a16="http://schemas.microsoft.com/office/drawing/2014/main" id="{69046E75-7D05-03A7-F225-F57EAA5AFE88}"/>
                </a:ext>
              </a:extLst>
            </p:cNvPr>
            <p:cNvSpPr/>
            <p:nvPr/>
          </p:nvSpPr>
          <p:spPr>
            <a:xfrm>
              <a:off x="833398" y="1930400"/>
              <a:ext cx="7246800" cy="4249200"/>
            </a:xfrm>
            <a:prstGeom prst="roundRect">
              <a:avLst/>
            </a:prstGeom>
            <a:noFill/>
            <a:ln w="57150">
              <a:solidFill>
                <a:srgbClr val="424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grpSp>
      <p:sp>
        <p:nvSpPr>
          <p:cNvPr id="7" name="Google Shape;563;p140">
            <a:extLst>
              <a:ext uri="{FF2B5EF4-FFF2-40B4-BE49-F238E27FC236}">
                <a16:creationId xmlns:a16="http://schemas.microsoft.com/office/drawing/2014/main" id="{F8E3AB16-4750-4FF3-B1AD-F471FA0A4BD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33040347-2925-4DAE-A6D3-FE2B0DA2C3E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E8BBE309-35BA-4562-9944-BDDE14EFFAA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2983FA0-D4C0-4CA1-A0F2-23B67E9CA5C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37AD3C85-A378-400C-B42C-D251E1C9902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7861D663-D96B-4271-863B-A437294BF42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E974685C-AFA8-473C-BB28-78F89692036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1143D771-BB40-42FC-B9AC-691E83ADE43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A8BB8F2D-EAB4-4124-A700-E29B6E005D55}"/>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4570136-A66B-4D24-92B6-FAC3C8178C4C}"/>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FCE1C484-8ABE-13AF-A313-84F08DFDE4FF}"/>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a16="http://schemas.microsoft.com/office/drawing/2014/main" id="{A251CA90-4D71-930B-9D7C-DBE4679384DB}"/>
            </a:ext>
          </a:extLst>
        </p:cNvPr>
        <p:cNvGrpSpPr/>
        <p:nvPr/>
      </p:nvGrpSpPr>
      <p:grpSpPr>
        <a:xfrm>
          <a:off x="0" y="0"/>
          <a:ext cx="0" cy="0"/>
          <a:chOff x="0" y="0"/>
          <a:chExt cx="0" cy="0"/>
        </a:xfrm>
      </p:grpSpPr>
      <p:sp>
        <p:nvSpPr>
          <p:cNvPr id="2403" name="Google Shape;2403;p107">
            <a:extLst>
              <a:ext uri="{FF2B5EF4-FFF2-40B4-BE49-F238E27FC236}">
                <a16:creationId xmlns:a16="http://schemas.microsoft.com/office/drawing/2014/main" id="{CF9DD2C7-CE3F-92C6-AB49-1B89564BDEA9}"/>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a:t>
            </a:r>
            <a:r>
              <a:rPr lang="ar-S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ــــ</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a:t>
            </a:r>
            <a:endParaRPr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endParaRPr>
          </a:p>
        </p:txBody>
      </p:sp>
      <p:sp>
        <p:nvSpPr>
          <p:cNvPr id="2405" name="Google Shape;2405;p107">
            <a:extLst>
              <a:ext uri="{FF2B5EF4-FFF2-40B4-BE49-F238E27FC236}">
                <a16:creationId xmlns:a16="http://schemas.microsoft.com/office/drawing/2014/main" id="{920DE2BD-99D2-3E7E-2280-0B520D5B868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سنتعرف الآن على مختلف كتابات حرف الفاء</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الفاء في بداية الكلمة كما  في كلمة  فرس.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2" name="Google Shape;2403;p107">
            <a:extLst>
              <a:ext uri="{FF2B5EF4-FFF2-40B4-BE49-F238E27FC236}">
                <a16:creationId xmlns:a16="http://schemas.microsoft.com/office/drawing/2014/main" id="{A00FA30D-2737-EFEB-AB89-C5218FDD860D}"/>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a:t>
            </a:r>
            <a:r>
              <a:rPr lang="ar-S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ــــ</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a:t>
            </a:r>
            <a:r>
              <a:rPr lang="ar-MA" sz="96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رَسٌ</a:t>
            </a:r>
            <a:endParaRPr sz="96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34899171-0CEF-EB22-FFFE-F5E38AEA232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3" name="Google Shape;563;p140">
            <a:extLst>
              <a:ext uri="{FF2B5EF4-FFF2-40B4-BE49-F238E27FC236}">
                <a16:creationId xmlns:a16="http://schemas.microsoft.com/office/drawing/2014/main" id="{2F7CBFC1-936E-9DDD-8D70-B2BA8185FCE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4;p140">
            <a:extLst>
              <a:ext uri="{FF2B5EF4-FFF2-40B4-BE49-F238E27FC236}">
                <a16:creationId xmlns:a16="http://schemas.microsoft.com/office/drawing/2014/main" id="{919B6392-32E2-38BB-3BB5-9C6ED102FA9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5;p140">
            <a:extLst>
              <a:ext uri="{FF2B5EF4-FFF2-40B4-BE49-F238E27FC236}">
                <a16:creationId xmlns:a16="http://schemas.microsoft.com/office/drawing/2014/main" id="{902BFD56-60F1-018A-1E1E-3104AB0E8C9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6;p140">
            <a:extLst>
              <a:ext uri="{FF2B5EF4-FFF2-40B4-BE49-F238E27FC236}">
                <a16:creationId xmlns:a16="http://schemas.microsoft.com/office/drawing/2014/main" id="{1CFF69E6-3C73-D364-BDD4-0E679D3D024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7;p140">
            <a:extLst>
              <a:ext uri="{FF2B5EF4-FFF2-40B4-BE49-F238E27FC236}">
                <a16:creationId xmlns:a16="http://schemas.microsoft.com/office/drawing/2014/main" id="{37D952B0-FDE1-1D2B-A869-6C55ECDF905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228DCB7C-20D8-C49F-FC00-58F2391A1F7A}"/>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97787377-9913-E461-B967-BEB37D0FF072}"/>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C76122DE-4E8D-AA55-870A-A2D163220807}"/>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9BF4494E-8B5D-9DA1-AB14-6B7C36CB8D99}"/>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6D5FE0AC-A272-D0DA-9998-08FDC0F6B7A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13649332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5" name="Google Shape;2405;p10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الفاء في وسط الكلمة - كما في كلمة قفص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a16="http://schemas.microsoft.com/office/drawing/2014/main" id="{159D904D-0C61-8349-8F57-2D576B073101}"/>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ــــفـــــ</a:t>
            </a:r>
          </a:p>
        </p:txBody>
      </p:sp>
      <p:sp>
        <p:nvSpPr>
          <p:cNvPr id="7" name="Google Shape;2403;p107">
            <a:extLst>
              <a:ext uri="{FF2B5EF4-FFF2-40B4-BE49-F238E27FC236}">
                <a16:creationId xmlns:a16="http://schemas.microsoft.com/office/drawing/2014/main" id="{324E1505-0644-53B6-DD9E-579681D35872}"/>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قَــ</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فَـــ</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صٌ</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BC732F22-C61E-F203-50BE-6A689FE6B212}"/>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2" name="Google Shape;563;p140">
            <a:extLst>
              <a:ext uri="{FF2B5EF4-FFF2-40B4-BE49-F238E27FC236}">
                <a16:creationId xmlns:a16="http://schemas.microsoft.com/office/drawing/2014/main" id="{0FDDF1BE-F602-5BE2-F741-DEBE46C012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a16="http://schemas.microsoft.com/office/drawing/2014/main" id="{04D0B768-9B04-C782-D7EF-61DC87233FE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a16="http://schemas.microsoft.com/office/drawing/2014/main" id="{9A06406F-D923-1329-A278-C9D98FE219D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a16="http://schemas.microsoft.com/office/drawing/2014/main" id="{DBEA6E3F-FB71-DBE2-5C3F-C21B17CCE4B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D4B89E48-62AD-F57A-CD97-F1F16460E66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A2829082-4039-BF3B-6BD1-AA9C185D164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4FA2386F-3FD7-1C6E-806C-F89192911F03}"/>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69A7AAC2-5714-2EC7-439C-5DE2E7509BCD}"/>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88FF7D4C-A8D1-7BF6-ACC6-34690E5A8AC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C5BAED4A-20A3-979D-27AB-D631D9E8C1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a16="http://schemas.microsoft.com/office/drawing/2014/main" id="{2C1791FD-9772-971B-D513-B5442EA74BDB}"/>
            </a:ext>
          </a:extLst>
        </p:cNvPr>
        <p:cNvGrpSpPr/>
        <p:nvPr/>
      </p:nvGrpSpPr>
      <p:grpSpPr>
        <a:xfrm>
          <a:off x="0" y="0"/>
          <a:ext cx="0" cy="0"/>
          <a:chOff x="0" y="0"/>
          <a:chExt cx="0" cy="0"/>
        </a:xfrm>
      </p:grpSpPr>
      <p:sp>
        <p:nvSpPr>
          <p:cNvPr id="2405" name="Google Shape;2405;p107">
            <a:extLst>
              <a:ext uri="{FF2B5EF4-FFF2-40B4-BE49-F238E27FC236}">
                <a16:creationId xmlns:a16="http://schemas.microsoft.com/office/drawing/2014/main" id="{4F15767E-36DE-FCFC-CCD1-FA91ECDAE3E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الفاء</a:t>
            </a:r>
            <a:r>
              <a:rPr lang="f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نهاية الكلمة ـــ كما في كلمة هاتف.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a16="http://schemas.microsoft.com/office/drawing/2014/main" id="{DDDEA29F-FF90-EB44-91B1-78C703229B7C}"/>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ـف</a:t>
            </a:r>
          </a:p>
        </p:txBody>
      </p:sp>
      <p:sp>
        <p:nvSpPr>
          <p:cNvPr id="7" name="Google Shape;2403;p107">
            <a:extLst>
              <a:ext uri="{FF2B5EF4-FFF2-40B4-BE49-F238E27FC236}">
                <a16:creationId xmlns:a16="http://schemas.microsoft.com/office/drawing/2014/main" id="{2501A6DD-E3DA-EFC1-E800-CD8ED34493C2}"/>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هاتِ</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ـفٌ</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8E881B8E-D608-70A0-B726-D209F521CA25}"/>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2" name="Google Shape;563;p140">
            <a:extLst>
              <a:ext uri="{FF2B5EF4-FFF2-40B4-BE49-F238E27FC236}">
                <a16:creationId xmlns:a16="http://schemas.microsoft.com/office/drawing/2014/main" id="{3CD4AE71-5541-9A67-3A82-13EB952D96F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a16="http://schemas.microsoft.com/office/drawing/2014/main" id="{F8CB3493-C0AD-AC7D-ED59-FED90030165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a16="http://schemas.microsoft.com/office/drawing/2014/main" id="{A5045E24-05B1-7A30-FBED-88764933269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a16="http://schemas.microsoft.com/office/drawing/2014/main" id="{20863DF0-F022-8FC5-F7F0-FA2667B4369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C921C414-DDBB-1E83-D17E-5F3D9B8EF51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7D6C270E-73B2-1265-52C1-308C89AE342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34EA7B07-C6A8-3CEF-E496-8612E7476944}"/>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63863443-C0B7-3448-A62D-166FA2AE667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52612312-2109-2C9A-8589-EE39D7231BAF}"/>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61DD01CC-4B3B-B753-7F4D-423944A970A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936916236"/>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a16="http://schemas.microsoft.com/office/drawing/2014/main" id="{D2FC4DFF-3AEB-A9DC-71BF-897FEB62118B}"/>
            </a:ext>
          </a:extLst>
        </p:cNvPr>
        <p:cNvGrpSpPr/>
        <p:nvPr/>
      </p:nvGrpSpPr>
      <p:grpSpPr>
        <a:xfrm>
          <a:off x="0" y="0"/>
          <a:ext cx="0" cy="0"/>
          <a:chOff x="0" y="0"/>
          <a:chExt cx="0" cy="0"/>
        </a:xfrm>
      </p:grpSpPr>
      <p:sp>
        <p:nvSpPr>
          <p:cNvPr id="2405" name="Google Shape;2405;p107">
            <a:extLst>
              <a:ext uri="{FF2B5EF4-FFF2-40B4-BE49-F238E27FC236}">
                <a16:creationId xmlns:a16="http://schemas.microsoft.com/office/drawing/2014/main" id="{D246C069-2B38-7C10-5251-94C2D75650E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الفاء</a:t>
            </a:r>
            <a:r>
              <a:rPr lang="f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نهاية الكلمة ــــ كما في كلمة خروف.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a16="http://schemas.microsoft.com/office/drawing/2014/main" id="{DC03A21F-24CE-F8C0-79D4-DF994038FE40}"/>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a:t>
            </a:r>
          </a:p>
        </p:txBody>
      </p:sp>
      <p:sp>
        <p:nvSpPr>
          <p:cNvPr id="7" name="Google Shape;2403;p107">
            <a:extLst>
              <a:ext uri="{FF2B5EF4-FFF2-40B4-BE49-F238E27FC236}">
                <a16:creationId xmlns:a16="http://schemas.microsoft.com/office/drawing/2014/main" id="{33C4E822-713E-54E4-12DF-EAF9D0BAD7BA}"/>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خَرو</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904BF89C-C412-CDB3-ED72-570D58ACE0BD}"/>
              </a:ext>
            </a:extLst>
          </p:cNvPr>
          <p:cNvPicPr>
            <a:picLocks noGrp="1" noChangeAspect="1"/>
          </p:cNvPicPr>
          <p:nvPr>
            <p:ph type="pic" idx="3"/>
          </p:nvPr>
        </p:nvPicPr>
        <p:blipFill>
          <a:blip r:embed="rId3"/>
          <a:srcRect/>
          <a:stretch>
            <a:fillRect/>
          </a:stretch>
        </p:blipFill>
        <p:spPr>
          <a:xfrm>
            <a:off x="7960105" y="719856"/>
            <a:ext cx="778744" cy="778744"/>
          </a:xfrm>
        </p:spPr>
      </p:pic>
      <p:sp>
        <p:nvSpPr>
          <p:cNvPr id="2" name="Google Shape;563;p140">
            <a:extLst>
              <a:ext uri="{FF2B5EF4-FFF2-40B4-BE49-F238E27FC236}">
                <a16:creationId xmlns:a16="http://schemas.microsoft.com/office/drawing/2014/main" id="{30210609-8911-7694-F164-84EC86B8E1B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a16="http://schemas.microsoft.com/office/drawing/2014/main" id="{347521C9-D9E2-0EE6-190B-95FBF13CAEA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a16="http://schemas.microsoft.com/office/drawing/2014/main" id="{4A8C62CA-CCB1-7AE3-574D-253D07906DB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a16="http://schemas.microsoft.com/office/drawing/2014/main" id="{5F05AD53-ADB3-4067-BF39-2C5DC435195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D02482ED-1198-CEB8-275E-7C7A6E25D4E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7F9F83C8-5CFB-5BA7-95BB-ACDC3DA1019A}"/>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55604C7C-3D0A-992A-D3E8-3FC3159C7D60}"/>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06ACBD8D-22F2-C068-348C-CFCB6BFE05C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6B12B9A4-CBE6-B28F-CBD3-9901AE9B17BD}"/>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671F1527-60A5-3DC0-1CC4-81A5DA1EB4C2}"/>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57663104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7077" y="3535373"/>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لوحة المقاطع</a:t>
            </a:r>
          </a:p>
          <a:p>
            <a:pPr marL="0" lvl="0" indent="0" algn="r" rtl="1">
              <a:buClr>
                <a:srgbClr val="424D7B"/>
              </a:buClr>
              <a:buSzPct val="50000"/>
              <a:buNone/>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في ـــــ على </a:t>
            </a:r>
            <a:r>
              <a:rPr lang="ar-MA" sz="2800" b="1" dirty="0">
                <a:cs typeface="Microsoft Uighur" panose="02000000000000000000" pitchFamily="2" charset="-78"/>
              </a:rPr>
              <a:t>ـــــ  </a:t>
            </a: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أسماء التلاميذ.</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777877"/>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1781573"/>
            <a:ext cx="540000" cy="54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107"/>
          <p:cNvSpPr/>
          <p:nvPr/>
        </p:nvSpPr>
        <p:spPr>
          <a:xfrm>
            <a:off x="6123563" y="3480607"/>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Calibri"/>
                <a:cs typeface="Microsoft Uighur" panose="02000000000000000000" pitchFamily="2" charset="-78"/>
                <a:sym typeface="Calibri"/>
              </a:rPr>
              <a:t>فــ</a:t>
            </a:r>
            <a:endParaRPr sz="9600" b="1" dirty="0">
              <a:solidFill>
                <a:srgbClr val="C00000"/>
              </a:solidFill>
              <a:latin typeface="Microsoft Uighur" panose="02000000000000000000" pitchFamily="2" charset="-78"/>
              <a:ea typeface="Calibri"/>
              <a:cs typeface="Microsoft Uighur" panose="02000000000000000000" pitchFamily="2" charset="-78"/>
              <a:sym typeface="Calibri"/>
            </a:endParaRPr>
          </a:p>
        </p:txBody>
      </p:sp>
      <p:sp>
        <p:nvSpPr>
          <p:cNvPr id="2404" name="Google Shape;2404;p107"/>
          <p:cNvSpPr/>
          <p:nvPr/>
        </p:nvSpPr>
        <p:spPr>
          <a:xfrm>
            <a:off x="3934978" y="3480607"/>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ــفــ</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sp>
        <p:nvSpPr>
          <p:cNvPr id="2405" name="Google Shape;2405;p107"/>
          <p:cNvSpPr txBox="1">
            <a:spLocks noGrp="1"/>
          </p:cNvSpPr>
          <p:nvPr>
            <p:ph type="title"/>
          </p:nvPr>
        </p:nvSpPr>
        <p:spPr>
          <a:xfrm>
            <a:off x="273653" y="756000"/>
            <a:ext cx="7198720" cy="67951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الفاء في بداية الكلمة</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الفاء في وسط الكلمة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الفاء في نهاية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a16="http://schemas.microsoft.com/office/drawing/2014/main" id="{55AE9CA5-1E53-40B2-9021-674F0260F91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EC7CAC17-4E3D-4BD0-A33E-8602F82A649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D387C4A0-F983-446E-8A7C-1F1482985B3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E4726F79-8782-47CA-9922-FFB240602C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DFD81F4B-50CE-424C-9FA2-C32FC3A223B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39FBDC77-DEC2-4A88-A8A1-1F9963B552E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C9CD2E74-6B12-40CD-A79D-A6B48DB073E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DC4F8FE-A385-41BC-9108-1DCFB634646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D7964397-3D6C-42EF-B717-635C96B57F88}"/>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C3FAA774-D933-40A0-B8D6-26C6D2F2089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 name="Google Shape;2404;p107">
            <a:extLst>
              <a:ext uri="{FF2B5EF4-FFF2-40B4-BE49-F238E27FC236}">
                <a16:creationId xmlns:a16="http://schemas.microsoft.com/office/drawing/2014/main" id="{AC18BDE1-A13E-7F8D-D3F9-20F1F75A31C8}"/>
              </a:ext>
            </a:extLst>
          </p:cNvPr>
          <p:cNvSpPr/>
          <p:nvPr/>
        </p:nvSpPr>
        <p:spPr>
          <a:xfrm>
            <a:off x="1746393" y="2824428"/>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ــف</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sp>
        <p:nvSpPr>
          <p:cNvPr id="3" name="Google Shape;2404;p107">
            <a:extLst>
              <a:ext uri="{FF2B5EF4-FFF2-40B4-BE49-F238E27FC236}">
                <a16:creationId xmlns:a16="http://schemas.microsoft.com/office/drawing/2014/main" id="{714C9317-5E03-1F74-2AFE-879E7BE71868}"/>
              </a:ext>
            </a:extLst>
          </p:cNvPr>
          <p:cNvSpPr/>
          <p:nvPr/>
        </p:nvSpPr>
        <p:spPr>
          <a:xfrm>
            <a:off x="1746393" y="4353441"/>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ف</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D184A5A4-55C8-F5AD-0F15-94A538D9C8E6}"/>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C868BF57-7A4D-A769-E125-4E0C7C55DF88}"/>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CBDBDFAC-9E8B-89C6-F320-58BA11507281}"/>
              </a:ext>
            </a:extLst>
          </p:cNvPr>
          <p:cNvSpPr txBox="1">
            <a:spLocks noGrp="1"/>
          </p:cNvSpPr>
          <p:nvPr>
            <p:ph type="title"/>
          </p:nvPr>
        </p:nvSpPr>
        <p:spPr>
          <a:xfrm>
            <a:off x="632373" y="762674"/>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سنتعلم كيف نكتب حرف الفاء في بداية الكلمة.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تابعوا الفيديو.</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a16="http://schemas.microsoft.com/office/drawing/2014/main" id="{B5361429-C972-5D27-9BA9-3AE9F80F8137}"/>
              </a:ext>
            </a:extLst>
          </p:cNvPr>
          <p:cNvPicPr>
            <a:picLocks noGrp="1" noChangeAspect="1"/>
          </p:cNvPicPr>
          <p:nvPr>
            <p:ph type="pic" idx="3"/>
          </p:nvPr>
        </p:nvPicPr>
        <p:blipFill>
          <a:blip r:embed="rId5"/>
          <a:srcRect/>
          <a:stretch>
            <a:fillRect/>
          </a:stretch>
        </p:blipFill>
        <p:spPr>
          <a:xfrm>
            <a:off x="7959600" y="719138"/>
            <a:ext cx="792000" cy="792000"/>
          </a:xfrm>
        </p:spPr>
      </p:pic>
      <p:sp>
        <p:nvSpPr>
          <p:cNvPr id="9" name="Google Shape;563;p140">
            <a:extLst>
              <a:ext uri="{FF2B5EF4-FFF2-40B4-BE49-F238E27FC236}">
                <a16:creationId xmlns:a16="http://schemas.microsoft.com/office/drawing/2014/main" id="{0CE7FAE5-B200-A241-427F-BB99CD611B1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4;p140">
            <a:extLst>
              <a:ext uri="{FF2B5EF4-FFF2-40B4-BE49-F238E27FC236}">
                <a16:creationId xmlns:a16="http://schemas.microsoft.com/office/drawing/2014/main" id="{D59EB681-121F-D228-159B-AB265FFF13C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5;p140">
            <a:extLst>
              <a:ext uri="{FF2B5EF4-FFF2-40B4-BE49-F238E27FC236}">
                <a16:creationId xmlns:a16="http://schemas.microsoft.com/office/drawing/2014/main" id="{BBAC1FAC-37E9-6BC1-09B9-100A2BDB22A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566;p140">
            <a:extLst>
              <a:ext uri="{FF2B5EF4-FFF2-40B4-BE49-F238E27FC236}">
                <a16:creationId xmlns:a16="http://schemas.microsoft.com/office/drawing/2014/main" id="{8643BAAB-086A-13F2-177E-7E99C29381E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567;p140">
            <a:extLst>
              <a:ext uri="{FF2B5EF4-FFF2-40B4-BE49-F238E27FC236}">
                <a16:creationId xmlns:a16="http://schemas.microsoft.com/office/drawing/2014/main" id="{8AD1098D-5665-655F-7F23-B229BDC391C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4" name="Google Shape;568;p140">
            <a:extLst>
              <a:ext uri="{FF2B5EF4-FFF2-40B4-BE49-F238E27FC236}">
                <a16:creationId xmlns:a16="http://schemas.microsoft.com/office/drawing/2014/main" id="{56C031A0-6949-59A4-6356-5DBB0045F479}"/>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a16="http://schemas.microsoft.com/office/drawing/2014/main" id="{D38F1930-E6D6-55C6-B8FC-3E335FE5F971}"/>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a16="http://schemas.microsoft.com/office/drawing/2014/main" id="{ACE27EA9-B7D1-1802-DC1C-EF43FC955613}"/>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a16="http://schemas.microsoft.com/office/drawing/2014/main" id="{0CF2F58E-AFBB-B9EE-E9EB-CB7DE5E02902}"/>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a16="http://schemas.microsoft.com/office/drawing/2014/main" id="{B9F3DF9A-3CEB-313D-A1A7-7DCFEDC8D136}"/>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657BCADB-62A5-47B3-899C-9DBEF08E92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3" name="fa2 bidaya.mp4">
            <a:hlinkClick r:id="" action="ppaction://media"/>
            <a:extLst>
              <a:ext uri="{FF2B5EF4-FFF2-40B4-BE49-F238E27FC236}">
                <a16:creationId xmlns:a16="http://schemas.microsoft.com/office/drawing/2014/main" id="{20E87071-4BDD-F7E4-6237-BECD2C76B905}"/>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67562" y="2036221"/>
            <a:ext cx="7380288" cy="4151412"/>
          </a:xfrm>
          <a:prstGeom prst="rect">
            <a:avLst/>
          </a:prstGeom>
        </p:spPr>
      </p:pic>
    </p:spTree>
    <p:extLst>
      <p:ext uri="{BB962C8B-B14F-4D97-AF65-F5344CB8AC3E}">
        <p14:creationId xmlns:p14="http://schemas.microsoft.com/office/powerpoint/2010/main" val="3749361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A6A90085-32EB-3883-E8FC-D6D920F87AB6}"/>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99EFD11B-A2D6-F5EB-3D9A-48BF09837637}"/>
              </a:ext>
            </a:extLst>
          </p:cNvPr>
          <p:cNvSpPr txBox="1">
            <a:spLocks noGrp="1"/>
          </p:cNvSpPr>
          <p:nvPr>
            <p:ph type="title"/>
          </p:nvPr>
        </p:nvSpPr>
        <p:spPr>
          <a:xfrm>
            <a:off x="625699" y="773250"/>
            <a:ext cx="6840000" cy="612000"/>
          </a:xfrm>
          <a:prstGeom prst="rect">
            <a:avLst/>
          </a:prstGeom>
          <a:noFill/>
          <a:ln>
            <a:noFill/>
          </a:ln>
        </p:spPr>
        <p:txBody>
          <a:bodyPr spcFirstLastPara="1" wrap="square" lIns="91425" tIns="45700" rIns="91425" bIns="45700" anchor="ctr" anchorCtr="0">
            <a:noAutofit/>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انتبهوا، سأنظر إلى السبورة وأرسم حرف الفاء على الهواء. افعلوا مثلي.</a:t>
            </a:r>
          </a:p>
        </p:txBody>
      </p:sp>
      <p:sp>
        <p:nvSpPr>
          <p:cNvPr id="4" name="Rectangle 3">
            <a:extLst>
              <a:ext uri="{FF2B5EF4-FFF2-40B4-BE49-F238E27FC236}">
                <a16:creationId xmlns:a16="http://schemas.microsoft.com/office/drawing/2014/main" id="{61475CE8-2348-3F8B-4FF6-9644FCD1B1F4}"/>
              </a:ext>
            </a:extLst>
          </p:cNvPr>
          <p:cNvSpPr/>
          <p:nvPr/>
        </p:nvSpPr>
        <p:spPr>
          <a:xfrm>
            <a:off x="2741261" y="2593910"/>
            <a:ext cx="3498944" cy="167018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4400" b="0" i="0" u="none" strike="noStrike" kern="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Arial"/>
              </a:rPr>
              <a:t>فـــــ</a:t>
            </a:r>
            <a:endParaRPr kumimoji="0" lang="fr-MA" sz="23900" b="0" i="0" u="none" strike="noStrike" kern="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6" name="Google Shape;563;p140">
            <a:extLst>
              <a:ext uri="{FF2B5EF4-FFF2-40B4-BE49-F238E27FC236}">
                <a16:creationId xmlns:a16="http://schemas.microsoft.com/office/drawing/2014/main" id="{9251D6CE-46BE-4E82-8CAF-D33A7B4C484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a16="http://schemas.microsoft.com/office/drawing/2014/main" id="{80920BFC-B13C-49A2-991B-6388D07D290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a16="http://schemas.microsoft.com/office/drawing/2014/main" id="{78BEBC28-5FBA-4CDE-9939-4037122B24C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a16="http://schemas.microsoft.com/office/drawing/2014/main" id="{9B6CE2AF-EDE4-4FEC-B86F-B7C98C11978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a16="http://schemas.microsoft.com/office/drawing/2014/main" id="{C6510F4C-72B9-4779-A1CE-C5F564DE4CC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a16="http://schemas.microsoft.com/office/drawing/2014/main" id="{4CD46BD8-3F90-477A-88CD-7EBC4574A36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80FC22A6-294D-4D39-99D9-197B7C980A86}"/>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E59583B-B24D-42EA-BB8B-727A7F156359}"/>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2CC08F00-64DA-4F52-9F4E-B4E548797AB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43DA980B-84B1-49AF-B188-B9F0DB0D67D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a16="http://schemas.microsoft.com/office/drawing/2014/main" id="{C8B08215-C77B-6735-5973-52205870F7CD}"/>
              </a:ext>
            </a:extLst>
          </p:cNvPr>
          <p:cNvPicPr>
            <a:picLocks noGrp="1" noChangeAspect="1"/>
          </p:cNvPicPr>
          <p:nvPr>
            <p:ph type="pic" idx="3"/>
          </p:nvPr>
        </p:nvPicPr>
        <p:blipFill>
          <a:blip r:embed="rId8"/>
          <a:srcRect/>
          <a:stretch>
            <a:fillRect/>
          </a:stretch>
        </p:blipFill>
        <p:spPr>
          <a:xfrm>
            <a:off x="7960105" y="719856"/>
            <a:ext cx="792000" cy="792000"/>
          </a:xfrm>
        </p:spPr>
      </p:pic>
    </p:spTree>
    <p:extLst>
      <p:ext uri="{BB962C8B-B14F-4D97-AF65-F5344CB8AC3E}">
        <p14:creationId xmlns:p14="http://schemas.microsoft.com/office/powerpoint/2010/main" val="1653126612"/>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pic>
        <p:nvPicPr>
          <p:cNvPr id="2468" name="Google Shape;2468;p115"/>
          <p:cNvPicPr preferRelativeResize="0"/>
          <p:nvPr/>
        </p:nvPicPr>
        <p:blipFill rotWithShape="1">
          <a:blip r:embed="rId3">
            <a:alphaModFix/>
          </a:blip>
          <a:srcRect/>
          <a:stretch/>
        </p:blipFill>
        <p:spPr>
          <a:xfrm>
            <a:off x="2524125" y="2096290"/>
            <a:ext cx="4095750" cy="3267075"/>
          </a:xfrm>
          <a:prstGeom prst="rect">
            <a:avLst/>
          </a:prstGeom>
          <a:noFill/>
          <a:ln>
            <a:noFill/>
          </a:ln>
        </p:spPr>
      </p:pic>
      <p:sp>
        <p:nvSpPr>
          <p:cNvPr id="2469" name="Google Shape;2469;p115"/>
          <p:cNvSpPr txBox="1"/>
          <p:nvPr/>
        </p:nvSpPr>
        <p:spPr>
          <a:xfrm>
            <a:off x="3354783" y="3224917"/>
            <a:ext cx="2304661" cy="156962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rPr>
              <a:t>فـــــ</a:t>
            </a:r>
            <a:endParaRPr kumimoji="0" lang="ar-MA" sz="138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endParaRPr>
          </a:p>
        </p:txBody>
      </p:sp>
      <p:sp>
        <p:nvSpPr>
          <p:cNvPr id="2470" name="Google Shape;2470;p115"/>
          <p:cNvSpPr txBox="1">
            <a:spLocks noGrp="1"/>
          </p:cNvSpPr>
          <p:nvPr>
            <p:ph type="title"/>
          </p:nvPr>
        </p:nvSpPr>
        <p:spPr>
          <a:xfrm>
            <a:off x="684750" y="762674"/>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اكتبوا على الألواح حرف الفاء في بداية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7FB537AF-6AE1-4C2E-8508-EDB202F95F8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990934EC-8DE0-4AF2-99FE-E300BA08050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9DF06299-B304-4C6F-B43A-B85BB60ED80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05A7D1DE-C094-437D-8C9B-1871CF0DA96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07DE4026-4ACD-4540-BC75-FA804D98E0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12ADE992-F7F2-4F29-86E0-FF31FBD18F0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EEF9F5E0-312A-4181-9AED-AFDEEBB0C2E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78076783-D775-4331-B36B-8004F112EE4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2D6BD1B1-5E70-41D5-8272-867FDB5CC5E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98E629E-E5D6-492B-89FB-1D229BF143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6" name="Espace réservé pour une image  5" descr="Une image contenant habits, Animation, Dessin animé, dessin humoristique&#10;&#10;Le contenu généré par l’IA peut être incorrect.">
            <a:extLst>
              <a:ext uri="{FF2B5EF4-FFF2-40B4-BE49-F238E27FC236}">
                <a16:creationId xmlns:a16="http://schemas.microsoft.com/office/drawing/2014/main" id="{E0FC5335-B231-B4B5-980E-85C15EF3571B}"/>
              </a:ext>
            </a:extLst>
          </p:cNvPr>
          <p:cNvPicPr>
            <a:picLocks noGrp="1" noChangeAspect="1"/>
          </p:cNvPicPr>
          <p:nvPr>
            <p:ph type="pic" idx="3"/>
          </p:nvPr>
        </p:nvPicPr>
        <p:blipFill>
          <a:blip r:embed="rId9"/>
          <a:srcRect/>
          <a:stretch>
            <a:fillRect/>
          </a:stretch>
        </p:blipFill>
        <p:spPr>
          <a:xfrm>
            <a:off x="7960105" y="719856"/>
            <a:ext cx="792000" cy="792000"/>
          </a:xfrm>
        </p:spPr>
      </p:pic>
    </p:spTree>
    <p:extLst>
      <p:ext uri="{BB962C8B-B14F-4D97-AF65-F5344CB8AC3E}">
        <p14:creationId xmlns:p14="http://schemas.microsoft.com/office/powerpoint/2010/main" val="155196259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67">
          <a:extLst>
            <a:ext uri="{FF2B5EF4-FFF2-40B4-BE49-F238E27FC236}">
              <a16:creationId xmlns:a16="http://schemas.microsoft.com/office/drawing/2014/main" id="{18D8FA60-FA27-19DD-42AE-D09C98294D3B}"/>
            </a:ext>
          </a:extLst>
        </p:cNvPr>
        <p:cNvGrpSpPr/>
        <p:nvPr/>
      </p:nvGrpSpPr>
      <p:grpSpPr>
        <a:xfrm>
          <a:off x="0" y="0"/>
          <a:ext cx="0" cy="0"/>
          <a:chOff x="0" y="0"/>
          <a:chExt cx="0" cy="0"/>
        </a:xfrm>
      </p:grpSpPr>
      <p:pic>
        <p:nvPicPr>
          <p:cNvPr id="2468" name="Google Shape;2468;p115">
            <a:extLst>
              <a:ext uri="{FF2B5EF4-FFF2-40B4-BE49-F238E27FC236}">
                <a16:creationId xmlns:a16="http://schemas.microsoft.com/office/drawing/2014/main" id="{B0B0733A-3E9D-F028-E9B9-115E2701E754}"/>
              </a:ext>
            </a:extLst>
          </p:cNvPr>
          <p:cNvPicPr preferRelativeResize="0"/>
          <p:nvPr/>
        </p:nvPicPr>
        <p:blipFill rotWithShape="1">
          <a:blip r:embed="rId3">
            <a:alphaModFix/>
          </a:blip>
          <a:srcRect/>
          <a:stretch/>
        </p:blipFill>
        <p:spPr>
          <a:xfrm>
            <a:off x="2524125" y="2096290"/>
            <a:ext cx="4095750" cy="3267075"/>
          </a:xfrm>
          <a:prstGeom prst="rect">
            <a:avLst/>
          </a:prstGeom>
          <a:noFill/>
          <a:ln>
            <a:noFill/>
          </a:ln>
        </p:spPr>
      </p:pic>
      <p:sp>
        <p:nvSpPr>
          <p:cNvPr id="2469" name="Google Shape;2469;p115">
            <a:extLst>
              <a:ext uri="{FF2B5EF4-FFF2-40B4-BE49-F238E27FC236}">
                <a16:creationId xmlns:a16="http://schemas.microsoft.com/office/drawing/2014/main" id="{95123EC2-A4FD-EFA3-0243-526E4036EFC0}"/>
              </a:ext>
            </a:extLst>
          </p:cNvPr>
          <p:cNvSpPr txBox="1"/>
          <p:nvPr/>
        </p:nvSpPr>
        <p:spPr>
          <a:xfrm>
            <a:off x="3016853" y="3205252"/>
            <a:ext cx="3023527" cy="156962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rPr>
              <a:t>فـ</a:t>
            </a:r>
            <a:r>
              <a:rPr kumimoji="0" lang="ar-SA" sz="96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rPr>
              <a:t>ـــ</a:t>
            </a:r>
            <a:r>
              <a:rPr kumimoji="0" lang="ar-MA" sz="96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rPr>
              <a:t>ـ</a:t>
            </a:r>
            <a:endParaRPr kumimoji="0" sz="13800" b="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endParaRPr>
          </a:p>
        </p:txBody>
      </p:sp>
      <p:sp>
        <p:nvSpPr>
          <p:cNvPr id="2470" name="Google Shape;2470;p115">
            <a:extLst>
              <a:ext uri="{FF2B5EF4-FFF2-40B4-BE49-F238E27FC236}">
                <a16:creationId xmlns:a16="http://schemas.microsoft.com/office/drawing/2014/main" id="{91D5D351-6EF1-E836-86D5-E652A4A70CFA}"/>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ألواحكم (تقديم التغذية الراجعة).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14CA67AB-A23F-A338-AF34-D3A9640A84E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8A173473-F9EF-52A0-74F3-0B2E2D27CD8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DD954A57-E3B4-D7C1-5031-08482896C6E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6C9617CF-E963-8E2F-93E8-52DE6BDA6F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182BF65C-FEEF-BBAD-360F-C3FB32CA204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421419D5-8601-45C5-DDE2-C7F2C75AF8DC}"/>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AFA4B07E-D4D0-6B29-B243-21B6C1D84312}"/>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F4C4D02-D1F5-EC81-0C94-E2BE568A1CE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64BDC80A-F0C7-FEDC-AE96-308FF90675D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EFF4150-8BA3-8B8F-973C-96552687D4F8}"/>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5" name="Espace réservé pour une image  4" descr="Une image contenant dessin humoristique, clipart, illustration, Dessin animé&#10;&#10;Le contenu généré par l’IA peut être incorrect.">
            <a:extLst>
              <a:ext uri="{FF2B5EF4-FFF2-40B4-BE49-F238E27FC236}">
                <a16:creationId xmlns:a16="http://schemas.microsoft.com/office/drawing/2014/main" id="{6D1AE27F-6751-7FF6-A726-D35F22CE2EEC}"/>
              </a:ext>
            </a:extLst>
          </p:cNvPr>
          <p:cNvPicPr>
            <a:picLocks noGrp="1" noChangeAspect="1"/>
          </p:cNvPicPr>
          <p:nvPr>
            <p:ph type="pic" idx="3"/>
          </p:nvPr>
        </p:nvPicPr>
        <p:blipFill>
          <a:blip r:embed="rId9"/>
          <a:srcRect/>
          <a:stretch>
            <a:fillRect/>
          </a:stretch>
        </p:blipFill>
        <p:spPr>
          <a:xfrm>
            <a:off x="7960105" y="719856"/>
            <a:ext cx="792000" cy="792000"/>
          </a:xfrm>
        </p:spPr>
      </p:pic>
    </p:spTree>
    <p:extLst>
      <p:ext uri="{BB962C8B-B14F-4D97-AF65-F5344CB8AC3E}">
        <p14:creationId xmlns:p14="http://schemas.microsoft.com/office/powerpoint/2010/main" val="298462848"/>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2" name="Google Shape;2452;p1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سنتعلم كيف نكتب حرف الفاء في وسط الكلمة. تابعوا جيدا.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a16="http://schemas.microsoft.com/office/drawing/2014/main" id="{04E9A9CF-9844-07A7-81BC-50B6BE7DF0C4}"/>
              </a:ext>
            </a:extLst>
          </p:cNvPr>
          <p:cNvPicPr>
            <a:picLocks noGrp="1" noChangeAspect="1"/>
          </p:cNvPicPr>
          <p:nvPr>
            <p:ph type="pic" idx="3"/>
          </p:nvPr>
        </p:nvPicPr>
        <p:blipFill>
          <a:blip r:embed="rId5"/>
          <a:srcRect/>
          <a:stretch>
            <a:fillRect/>
          </a:stretch>
        </p:blipFill>
        <p:spPr>
          <a:xfrm>
            <a:off x="7959725" y="719138"/>
            <a:ext cx="792000" cy="792000"/>
          </a:xfrm>
        </p:spPr>
      </p:pic>
      <p:sp>
        <p:nvSpPr>
          <p:cNvPr id="9" name="Google Shape;563;p140">
            <a:extLst>
              <a:ext uri="{FF2B5EF4-FFF2-40B4-BE49-F238E27FC236}">
                <a16:creationId xmlns:a16="http://schemas.microsoft.com/office/drawing/2014/main" id="{D1CD5EC4-B9A9-4685-8560-761487C1604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4;p140">
            <a:extLst>
              <a:ext uri="{FF2B5EF4-FFF2-40B4-BE49-F238E27FC236}">
                <a16:creationId xmlns:a16="http://schemas.microsoft.com/office/drawing/2014/main" id="{D2010528-ADA1-4395-9E30-A83A47FFEE5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5;p140">
            <a:extLst>
              <a:ext uri="{FF2B5EF4-FFF2-40B4-BE49-F238E27FC236}">
                <a16:creationId xmlns:a16="http://schemas.microsoft.com/office/drawing/2014/main" id="{713BC21D-0C11-4355-AD21-CB9B26D19FD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566;p140">
            <a:extLst>
              <a:ext uri="{FF2B5EF4-FFF2-40B4-BE49-F238E27FC236}">
                <a16:creationId xmlns:a16="http://schemas.microsoft.com/office/drawing/2014/main" id="{0C14A275-2FD8-4254-B024-AD80A5BF05E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567;p140">
            <a:extLst>
              <a:ext uri="{FF2B5EF4-FFF2-40B4-BE49-F238E27FC236}">
                <a16:creationId xmlns:a16="http://schemas.microsoft.com/office/drawing/2014/main" id="{7C1B37E0-24E1-47C0-86A5-C769568DFAB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4" name="Google Shape;568;p140">
            <a:extLst>
              <a:ext uri="{FF2B5EF4-FFF2-40B4-BE49-F238E27FC236}">
                <a16:creationId xmlns:a16="http://schemas.microsoft.com/office/drawing/2014/main" id="{E0885224-A9CF-451C-8560-C2B1CB3E2A15}"/>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a16="http://schemas.microsoft.com/office/drawing/2014/main" id="{B26AA100-7438-45A9-BA8B-B607F9A8400E}"/>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a16="http://schemas.microsoft.com/office/drawing/2014/main" id="{A4C6C01D-AFC6-4C9C-A22A-1CF67D99385B}"/>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a16="http://schemas.microsoft.com/office/drawing/2014/main" id="{6EB6297C-FE75-481B-8942-166D28962C58}"/>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a16="http://schemas.microsoft.com/office/drawing/2014/main" id="{139E6992-28E2-4D9C-B68C-F771A9179511}"/>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A8ED09F9-9570-C45F-0387-D3B4627088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3" name="fa2 wasat.mp4">
            <a:hlinkClick r:id="" action="ppaction://media"/>
            <a:extLst>
              <a:ext uri="{FF2B5EF4-FFF2-40B4-BE49-F238E27FC236}">
                <a16:creationId xmlns:a16="http://schemas.microsoft.com/office/drawing/2014/main" id="{14AB7356-8EB8-014A-1704-2AB2D28621C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74237" y="1948941"/>
            <a:ext cx="7416800" cy="4171950"/>
          </a:xfrm>
          <a:prstGeom prst="rect">
            <a:avLst/>
          </a:prstGeom>
        </p:spPr>
      </p:pic>
    </p:spTree>
    <p:extLst>
      <p:ext uri="{BB962C8B-B14F-4D97-AF65-F5344CB8AC3E}">
        <p14:creationId xmlns:p14="http://schemas.microsoft.com/office/powerpoint/2010/main" val="4221528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pic>
        <p:nvPicPr>
          <p:cNvPr id="2493" name="Google Shape;2493;p118"/>
          <p:cNvPicPr preferRelativeResize="0"/>
          <p:nvPr/>
        </p:nvPicPr>
        <p:blipFill rotWithShape="1">
          <a:blip r:embed="rId3">
            <a:alphaModFix/>
          </a:blip>
          <a:srcRect/>
          <a:stretch/>
        </p:blipFill>
        <p:spPr>
          <a:xfrm>
            <a:off x="2458477" y="2093259"/>
            <a:ext cx="4095750" cy="3034311"/>
          </a:xfrm>
          <a:prstGeom prst="rect">
            <a:avLst/>
          </a:prstGeom>
          <a:noFill/>
          <a:ln>
            <a:noFill/>
          </a:ln>
        </p:spPr>
      </p:pic>
      <p:sp>
        <p:nvSpPr>
          <p:cNvPr id="2494" name="Google Shape;2494;p118"/>
          <p:cNvSpPr txBox="1"/>
          <p:nvPr/>
        </p:nvSpPr>
        <p:spPr>
          <a:xfrm>
            <a:off x="2976806" y="3026599"/>
            <a:ext cx="2945177" cy="18620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1500" b="0" i="0" u="none" strike="noStrike" kern="0" cap="none" spc="0" normalizeH="0" baseline="0" noProof="0" dirty="0">
                <a:ln>
                  <a:noFill/>
                </a:ln>
                <a:solidFill>
                  <a:srgbClr val="C00000"/>
                </a:solidFill>
                <a:effectLst/>
                <a:uLnTx/>
                <a:uFillTx/>
                <a:latin typeface="Traditional Arabic"/>
                <a:ea typeface="Traditional Arabic"/>
                <a:cs typeface="Traditional Arabic"/>
                <a:sym typeface="Traditional Arabic"/>
              </a:rPr>
              <a:t>ـــفــ</a:t>
            </a:r>
            <a:endParaRPr kumimoji="0" sz="13800" b="0" i="0" u="none" strike="noStrike" kern="0" cap="none" spc="0" normalizeH="0" baseline="0" noProof="0" dirty="0">
              <a:ln>
                <a:noFill/>
              </a:ln>
              <a:solidFill>
                <a:srgbClr val="C00000"/>
              </a:solidFill>
              <a:effectLst/>
              <a:uLnTx/>
              <a:uFillTx/>
              <a:latin typeface="Traditional Arabic"/>
              <a:ea typeface="Traditional Arabic"/>
              <a:cs typeface="Traditional Arabic"/>
              <a:sym typeface="Traditional Arabic"/>
            </a:endParaRPr>
          </a:p>
        </p:txBody>
      </p:sp>
      <p:sp>
        <p:nvSpPr>
          <p:cNvPr id="2495" name="Google Shape;2495;p1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اكتبوا على الألواح حرف الفاء في وسط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B900FB9E-34CD-45AE-B106-0A2582A0167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F8DD2280-F57C-4F41-89D1-7FDBDCFCECE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D8455B0D-BB73-4C1F-B41E-160691F1948A}"/>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0D1586E3-9972-481C-A654-A5414F480F7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477B372D-CA1C-42E5-A9B9-F91E4C8998A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450E98E4-24C5-49C0-AB7E-26D8F5C2772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D86AA1D-25C4-4DE4-A25C-C90F81360D5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7FC0AC7-A405-4A0F-8DDA-01E003AAA50B}"/>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D5251722-03FF-40BF-9D27-CBDBD798DFE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E0073019-A236-4246-8010-BCEACFF171AA}"/>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6" name="Espace réservé pour une image  5" descr="Une image contenant habits, Animation, Dessin animé, dessin humoristique&#10;&#10;Le contenu généré par l’IA peut être incorrect.">
            <a:extLst>
              <a:ext uri="{FF2B5EF4-FFF2-40B4-BE49-F238E27FC236}">
                <a16:creationId xmlns:a16="http://schemas.microsoft.com/office/drawing/2014/main" id="{997EEA46-847D-A415-C4CB-4EEC22BFABAE}"/>
              </a:ext>
            </a:extLst>
          </p:cNvPr>
          <p:cNvPicPr>
            <a:picLocks noGrp="1" noChangeAspect="1"/>
          </p:cNvPicPr>
          <p:nvPr>
            <p:ph type="pic" idx="3"/>
          </p:nvPr>
        </p:nvPicPr>
        <p:blipFill>
          <a:blip r:embed="rId9"/>
          <a:srcRect/>
          <a:stretch>
            <a:fillRect/>
          </a:stretch>
        </p:blipFill>
        <p:spPr/>
      </p:pic>
    </p:spTree>
    <p:extLst>
      <p:ext uri="{BB962C8B-B14F-4D97-AF65-F5344CB8AC3E}">
        <p14:creationId xmlns:p14="http://schemas.microsoft.com/office/powerpoint/2010/main" val="228779620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a16="http://schemas.microsoft.com/office/drawing/2014/main" id="{973E309E-931A-493A-BC57-18039982888E}"/>
            </a:ext>
          </a:extLst>
        </p:cNvPr>
        <p:cNvGrpSpPr/>
        <p:nvPr/>
      </p:nvGrpSpPr>
      <p:grpSpPr>
        <a:xfrm>
          <a:off x="0" y="0"/>
          <a:ext cx="0" cy="0"/>
          <a:chOff x="0" y="0"/>
          <a:chExt cx="0" cy="0"/>
        </a:xfrm>
      </p:grpSpPr>
      <p:sp>
        <p:nvSpPr>
          <p:cNvPr id="2495" name="Google Shape;2495;p118">
            <a:extLst>
              <a:ext uri="{FF2B5EF4-FFF2-40B4-BE49-F238E27FC236}">
                <a16:creationId xmlns:a16="http://schemas.microsoft.com/office/drawing/2014/main" id="{7F616832-B7B6-C504-BB57-D20F89CB2E1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ألواحكم. (تقديم التغذية الراجعة)</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84716AEF-3814-7177-0713-0F440DCF01E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D0C47F4F-045B-6450-964D-B782D1C9D14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E3C4C617-2DBE-2492-4527-962AFDF7CD0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21FF7CE2-C006-B6E4-98EE-2F063C29AF6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369E8520-3404-EB48-A068-02E9ADD6207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F039420D-1307-0283-8390-BA187F49A1CE}"/>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A7F6BB97-3771-8D25-BCA2-338D550FAEB5}"/>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C860A29E-8249-6963-BF92-0F4FE1AF43C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B35ABFD8-D0F4-79E2-2976-6B2150201252}"/>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60D70FD-1ED8-FA36-7F8F-AA7DFE8D59FB}"/>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2" name="Espace réservé pour une image  4" descr="Une image contenant dessin humoristique, clipart, illustration, Dessin animé&#10;&#10;Le contenu généré par l’IA peut être incorrect.">
            <a:extLst>
              <a:ext uri="{FF2B5EF4-FFF2-40B4-BE49-F238E27FC236}">
                <a16:creationId xmlns:a16="http://schemas.microsoft.com/office/drawing/2014/main" id="{A6328080-6E83-2F80-5EE0-1983F332EEA8}"/>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4" name="Google Shape;2493;p118">
            <a:extLst>
              <a:ext uri="{FF2B5EF4-FFF2-40B4-BE49-F238E27FC236}">
                <a16:creationId xmlns:a16="http://schemas.microsoft.com/office/drawing/2014/main" id="{5D99F0A2-856B-6A2F-8D5A-004579A98A71}"/>
              </a:ext>
            </a:extLst>
          </p:cNvPr>
          <p:cNvPicPr preferRelativeResize="0"/>
          <p:nvPr/>
        </p:nvPicPr>
        <p:blipFill rotWithShape="1">
          <a:blip r:embed="rId9">
            <a:alphaModFix/>
          </a:blip>
          <a:srcRect/>
          <a:stretch/>
        </p:blipFill>
        <p:spPr>
          <a:xfrm>
            <a:off x="2458477" y="2093259"/>
            <a:ext cx="4095750" cy="3034311"/>
          </a:xfrm>
          <a:prstGeom prst="rect">
            <a:avLst/>
          </a:prstGeom>
          <a:noFill/>
          <a:ln>
            <a:noFill/>
          </a:ln>
        </p:spPr>
      </p:pic>
      <p:sp>
        <p:nvSpPr>
          <p:cNvPr id="5" name="Google Shape;2494;p118">
            <a:extLst>
              <a:ext uri="{FF2B5EF4-FFF2-40B4-BE49-F238E27FC236}">
                <a16:creationId xmlns:a16="http://schemas.microsoft.com/office/drawing/2014/main" id="{2E3950C1-6866-0D35-0EA0-1B6CD32C6522}"/>
              </a:ext>
            </a:extLst>
          </p:cNvPr>
          <p:cNvSpPr txBox="1"/>
          <p:nvPr/>
        </p:nvSpPr>
        <p:spPr>
          <a:xfrm>
            <a:off x="2976806" y="3026599"/>
            <a:ext cx="2945177" cy="18620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1500" b="0" i="0" u="none" strike="noStrike" kern="0" cap="none" spc="0" normalizeH="0" baseline="0" noProof="0" dirty="0">
                <a:ln>
                  <a:noFill/>
                </a:ln>
                <a:solidFill>
                  <a:srgbClr val="C00000"/>
                </a:solidFill>
                <a:effectLst/>
                <a:uLnTx/>
                <a:uFillTx/>
                <a:latin typeface="Traditional Arabic"/>
                <a:ea typeface="Traditional Arabic"/>
                <a:cs typeface="Traditional Arabic"/>
                <a:sym typeface="Traditional Arabic"/>
              </a:rPr>
              <a:t>ـــفــ</a:t>
            </a:r>
            <a:endParaRPr kumimoji="0" sz="13800" b="0" i="0" u="none" strike="noStrike" kern="0" cap="none" spc="0" normalizeH="0" baseline="0" noProof="0" dirty="0">
              <a:ln>
                <a:noFill/>
              </a:ln>
              <a:solidFill>
                <a:srgbClr val="C00000"/>
              </a:solidFill>
              <a:effectLst/>
              <a:uLnTx/>
              <a:uFillTx/>
              <a:latin typeface="Traditional Arabic"/>
              <a:ea typeface="Traditional Arabic"/>
              <a:cs typeface="Traditional Arabic"/>
              <a:sym typeface="Traditional Arabic"/>
            </a:endParaRPr>
          </a:p>
        </p:txBody>
      </p:sp>
    </p:spTree>
    <p:extLst>
      <p:ext uri="{BB962C8B-B14F-4D97-AF65-F5344CB8AC3E}">
        <p14:creationId xmlns:p14="http://schemas.microsoft.com/office/powerpoint/2010/main" val="2868138183"/>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83892925-4387-F8A6-260B-DD718148362C}"/>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49FE592-5218-04E1-E865-96CCBB2DBE3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سنتعلم كيف نكتب حرف الفاء في آخر الكلمة. تابعوا جيدا.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a16="http://schemas.microsoft.com/office/drawing/2014/main" id="{36CFFDBB-3B44-6BA8-9A19-63163CBDE99F}"/>
              </a:ext>
            </a:extLst>
          </p:cNvPr>
          <p:cNvPicPr>
            <a:picLocks noGrp="1" noChangeAspect="1"/>
          </p:cNvPicPr>
          <p:nvPr>
            <p:ph type="pic" idx="3"/>
          </p:nvPr>
        </p:nvPicPr>
        <p:blipFill>
          <a:blip r:embed="rId5"/>
          <a:srcRect/>
          <a:stretch>
            <a:fillRect/>
          </a:stretch>
        </p:blipFill>
        <p:spPr>
          <a:xfrm>
            <a:off x="7959725" y="719138"/>
            <a:ext cx="792000" cy="792000"/>
          </a:xfrm>
        </p:spPr>
      </p:pic>
      <p:sp>
        <p:nvSpPr>
          <p:cNvPr id="9" name="Google Shape;563;p140">
            <a:extLst>
              <a:ext uri="{FF2B5EF4-FFF2-40B4-BE49-F238E27FC236}">
                <a16:creationId xmlns:a16="http://schemas.microsoft.com/office/drawing/2014/main" id="{368666EB-7E20-933A-4B26-9F43657B493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4;p140">
            <a:extLst>
              <a:ext uri="{FF2B5EF4-FFF2-40B4-BE49-F238E27FC236}">
                <a16:creationId xmlns:a16="http://schemas.microsoft.com/office/drawing/2014/main" id="{682A9C63-F753-CA7C-106F-69D37669EA2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5;p140">
            <a:extLst>
              <a:ext uri="{FF2B5EF4-FFF2-40B4-BE49-F238E27FC236}">
                <a16:creationId xmlns:a16="http://schemas.microsoft.com/office/drawing/2014/main" id="{326436CA-DDE8-AF3E-68BD-6DB4309CD55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566;p140">
            <a:extLst>
              <a:ext uri="{FF2B5EF4-FFF2-40B4-BE49-F238E27FC236}">
                <a16:creationId xmlns:a16="http://schemas.microsoft.com/office/drawing/2014/main" id="{C1D82186-AF1D-D839-1746-2A1EF30C682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567;p140">
            <a:extLst>
              <a:ext uri="{FF2B5EF4-FFF2-40B4-BE49-F238E27FC236}">
                <a16:creationId xmlns:a16="http://schemas.microsoft.com/office/drawing/2014/main" id="{6D64E313-F749-5473-74A8-1F062B28B49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4" name="Google Shape;568;p140">
            <a:extLst>
              <a:ext uri="{FF2B5EF4-FFF2-40B4-BE49-F238E27FC236}">
                <a16:creationId xmlns:a16="http://schemas.microsoft.com/office/drawing/2014/main" id="{951A4023-5669-FA8C-E6FC-2EDCEA39AD76}"/>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a16="http://schemas.microsoft.com/office/drawing/2014/main" id="{CA1F13C8-9D6C-148E-0A19-E73795E42B8D}"/>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a16="http://schemas.microsoft.com/office/drawing/2014/main" id="{BB376832-2098-7E94-DDE2-C6C198B980AC}"/>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a16="http://schemas.microsoft.com/office/drawing/2014/main" id="{82E6D33A-0B92-8D45-BAF0-6AA14A491D25}"/>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a16="http://schemas.microsoft.com/office/drawing/2014/main" id="{4421949E-2DA0-BD94-AEE1-3EEE4E7C21D9}"/>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71C2371B-6F2C-5A35-E1E9-91D7D26225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3" name="fa2 akhir.mp4">
            <a:hlinkClick r:id="" action="ppaction://media"/>
            <a:extLst>
              <a:ext uri="{FF2B5EF4-FFF2-40B4-BE49-F238E27FC236}">
                <a16:creationId xmlns:a16="http://schemas.microsoft.com/office/drawing/2014/main" id="{751D83A2-1699-9CDB-E6D4-0884942B5B4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14049" y="1902635"/>
            <a:ext cx="7582178" cy="4264975"/>
          </a:xfrm>
          <a:prstGeom prst="rect">
            <a:avLst/>
          </a:prstGeom>
        </p:spPr>
      </p:pic>
    </p:spTree>
    <p:extLst>
      <p:ext uri="{BB962C8B-B14F-4D97-AF65-F5344CB8AC3E}">
        <p14:creationId xmlns:p14="http://schemas.microsoft.com/office/powerpoint/2010/main" val="2848615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5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a16="http://schemas.microsoft.com/office/drawing/2014/main" id="{B45648DA-399C-3FE6-F73B-60A5CFCD81A8}"/>
            </a:ext>
          </a:extLst>
        </p:cNvPr>
        <p:cNvGrpSpPr/>
        <p:nvPr/>
      </p:nvGrpSpPr>
      <p:grpSpPr>
        <a:xfrm>
          <a:off x="0" y="0"/>
          <a:ext cx="0" cy="0"/>
          <a:chOff x="0" y="0"/>
          <a:chExt cx="0" cy="0"/>
        </a:xfrm>
      </p:grpSpPr>
      <p:sp>
        <p:nvSpPr>
          <p:cNvPr id="2495" name="Google Shape;2495;p118">
            <a:extLst>
              <a:ext uri="{FF2B5EF4-FFF2-40B4-BE49-F238E27FC236}">
                <a16:creationId xmlns:a16="http://schemas.microsoft.com/office/drawing/2014/main" id="{37A5879E-85DA-BB57-3252-76FC120A753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اكتبوا على الألواح حرف الفاء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5" descr="Une image contenant habits, Animation, Dessin animé, dessin humoristique&#10;&#10;Le contenu généré par l’IA peut être incorrect.">
            <a:extLst>
              <a:ext uri="{FF2B5EF4-FFF2-40B4-BE49-F238E27FC236}">
                <a16:creationId xmlns:a16="http://schemas.microsoft.com/office/drawing/2014/main" id="{B3B4E124-556C-618C-617A-01897D8FC9AA}"/>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a16="http://schemas.microsoft.com/office/drawing/2014/main" id="{EFAAE1FA-B5C5-D073-BF98-C70494BE844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B1A69EBE-C8F1-2BB7-F26E-46828E423BC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BCFF79FA-AE09-47F8-DD59-0C21F3E4A5C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B8B90725-1E91-2465-D6B0-22D16D28B55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8F447CDE-F146-DB72-A2FE-D57AE94AEC9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D0F2B41F-2A03-627B-7C10-511B42C5A66B}"/>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3C67693D-1DCB-1009-C895-8E87FEDFE86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6AA415F7-AFFC-30B0-FD35-2CD814B9A4FC}"/>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0F9560A9-B2E4-5B2E-6280-C69B81F6F66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93BCD62C-C6F9-2212-C98B-8D88D1C640C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Google Shape;2493;p118">
            <a:extLst>
              <a:ext uri="{FF2B5EF4-FFF2-40B4-BE49-F238E27FC236}">
                <a16:creationId xmlns:a16="http://schemas.microsoft.com/office/drawing/2014/main" id="{FC4A3F5B-22DB-7C22-289C-D9A468B1771F}"/>
              </a:ext>
            </a:extLst>
          </p:cNvPr>
          <p:cNvPicPr preferRelativeResize="0"/>
          <p:nvPr/>
        </p:nvPicPr>
        <p:blipFill rotWithShape="1">
          <a:blip r:embed="rId9">
            <a:alphaModFix/>
          </a:blip>
          <a:srcRect/>
          <a:stretch/>
        </p:blipFill>
        <p:spPr>
          <a:xfrm>
            <a:off x="2458477" y="2093259"/>
            <a:ext cx="4095750" cy="3034311"/>
          </a:xfrm>
          <a:prstGeom prst="rect">
            <a:avLst/>
          </a:prstGeom>
          <a:noFill/>
          <a:ln>
            <a:noFill/>
          </a:ln>
        </p:spPr>
      </p:pic>
      <p:sp>
        <p:nvSpPr>
          <p:cNvPr id="3" name="Google Shape;2494;p118">
            <a:extLst>
              <a:ext uri="{FF2B5EF4-FFF2-40B4-BE49-F238E27FC236}">
                <a16:creationId xmlns:a16="http://schemas.microsoft.com/office/drawing/2014/main" id="{C6617249-254A-F7FE-09F5-C4B796F30030}"/>
              </a:ext>
            </a:extLst>
          </p:cNvPr>
          <p:cNvSpPr txBox="1"/>
          <p:nvPr/>
        </p:nvSpPr>
        <p:spPr>
          <a:xfrm>
            <a:off x="2947310" y="3075039"/>
            <a:ext cx="2945177" cy="18620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11500" b="0" i="0" u="none" strike="noStrike" kern="0" cap="none" spc="0" normalizeH="0" baseline="0" noProof="0" dirty="0" err="1">
                <a:ln>
                  <a:noFill/>
                </a:ln>
                <a:solidFill>
                  <a:srgbClr val="C00000"/>
                </a:solidFill>
                <a:effectLst/>
                <a:uLnTx/>
                <a:uFillTx/>
                <a:latin typeface="Traditional Arabic"/>
                <a:cs typeface="Traditional Arabic"/>
                <a:sym typeface="Traditional Arabic"/>
              </a:rPr>
              <a:t>ف</a:t>
            </a:r>
            <a:endParaRPr kumimoji="0" sz="11500" b="0" i="0" u="none" strike="noStrike" kern="0" cap="none" spc="0" normalizeH="0" baseline="0" noProof="0" dirty="0">
              <a:ln>
                <a:noFill/>
              </a:ln>
              <a:solidFill>
                <a:srgbClr val="C00000"/>
              </a:solidFill>
              <a:effectLst/>
              <a:uLnTx/>
              <a:uFillTx/>
              <a:latin typeface="Traditional Arabic"/>
              <a:cs typeface="Traditional Arabic"/>
              <a:sym typeface="Traditional Arabic"/>
            </a:endParaRPr>
          </a:p>
        </p:txBody>
      </p:sp>
    </p:spTree>
    <p:extLst>
      <p:ext uri="{BB962C8B-B14F-4D97-AF65-F5344CB8AC3E}">
        <p14:creationId xmlns:p14="http://schemas.microsoft.com/office/powerpoint/2010/main" val="213871445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idx="10"/>
          </p:nvPr>
        </p:nvPicPr>
        <p:blipFill>
          <a:blip r:embed="rId7"/>
          <a:srcRect/>
          <a:stretch/>
        </p:blipFill>
        <p:spPr>
          <a:xfrm>
            <a:off x="7959600" y="696795"/>
            <a:ext cx="792000" cy="792000"/>
          </a:xfrm>
          <a:prstGeom prst="rect">
            <a:avLst/>
          </a:prstGeom>
          <a:noFill/>
          <a:ln>
            <a:noFill/>
          </a:ln>
        </p:spPr>
      </p:pic>
      <p:pic>
        <p:nvPicPr>
          <p:cNvPr id="5"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86" name="Google Shape;86;p130"/>
          <p:cNvPicPr preferRelativeResize="0"/>
          <p:nvPr/>
        </p:nvPicPr>
        <p:blipFill rotWithShape="1">
          <a:blip r:embed="rId9">
            <a:alphaModFix/>
          </a:blip>
          <a:srcRect/>
          <a:stretch/>
        </p:blipFill>
        <p:spPr>
          <a:xfrm>
            <a:off x="7870183" y="136738"/>
            <a:ext cx="278069" cy="278069"/>
          </a:xfrm>
          <a:prstGeom prst="rect">
            <a:avLst/>
          </a:prstGeom>
          <a:noFill/>
          <a:ln>
            <a:noFill/>
          </a:ln>
        </p:spPr>
      </p:pic>
      <p:pic>
        <p:nvPicPr>
          <p:cNvPr id="87" name="Google Shape;87;p130"/>
          <p:cNvPicPr preferRelativeResize="0"/>
          <p:nvPr/>
        </p:nvPicPr>
        <p:blipFill rotWithShape="1">
          <a:blip r:embed="rId10">
            <a:alphaModFix amt="20000"/>
          </a:blip>
          <a:srcRect/>
          <a:stretch/>
        </p:blipFill>
        <p:spPr>
          <a:xfrm>
            <a:off x="6328695" y="136738"/>
            <a:ext cx="278069" cy="278069"/>
          </a:xfrm>
          <a:prstGeom prst="rect">
            <a:avLst/>
          </a:prstGeom>
          <a:noFill/>
          <a:ln>
            <a:noFill/>
          </a:ln>
        </p:spPr>
      </p:pic>
      <p:pic>
        <p:nvPicPr>
          <p:cNvPr id="88" name="Google Shape;88;p130"/>
          <p:cNvPicPr preferRelativeResize="0"/>
          <p:nvPr/>
        </p:nvPicPr>
        <p:blipFill rotWithShape="1">
          <a:blip r:embed="rId11">
            <a:alphaModFix amt="20000"/>
          </a:blip>
          <a:srcRect/>
          <a:stretch/>
        </p:blipFill>
        <p:spPr>
          <a:xfrm>
            <a:off x="4785497" y="136738"/>
            <a:ext cx="278069" cy="278069"/>
          </a:xfrm>
          <a:prstGeom prst="rect">
            <a:avLst/>
          </a:prstGeom>
          <a:noFill/>
          <a:ln>
            <a:noFill/>
          </a:ln>
        </p:spPr>
      </p:pic>
      <p:pic>
        <p:nvPicPr>
          <p:cNvPr id="89" name="Google Shape;89;p130"/>
          <p:cNvPicPr preferRelativeResize="0"/>
          <p:nvPr/>
        </p:nvPicPr>
        <p:blipFill rotWithShape="1">
          <a:blip r:embed="rId12">
            <a:alphaModFix amt="20000"/>
          </a:blip>
          <a:srcRect/>
          <a:stretch/>
        </p:blipFill>
        <p:spPr>
          <a:xfrm>
            <a:off x="3226912" y="136738"/>
            <a:ext cx="278069" cy="278069"/>
          </a:xfrm>
          <a:prstGeom prst="rect">
            <a:avLst/>
          </a:prstGeom>
          <a:noFill/>
          <a:ln>
            <a:noFill/>
          </a:ln>
        </p:spPr>
      </p:pic>
      <p:pic>
        <p:nvPicPr>
          <p:cNvPr id="90" name="Google Shape;90;p130"/>
          <p:cNvPicPr preferRelativeResize="0"/>
          <p:nvPr/>
        </p:nvPicPr>
        <p:blipFill rotWithShape="1">
          <a:blip r:embed="rId13">
            <a:alphaModFix amt="20000"/>
          </a:blip>
          <a:srcRect/>
          <a:stretch/>
        </p:blipFill>
        <p:spPr>
          <a:xfrm>
            <a:off x="1668327" y="136738"/>
            <a:ext cx="278069" cy="278069"/>
          </a:xfrm>
          <a:prstGeom prst="rect">
            <a:avLst/>
          </a:prstGeom>
          <a:noFill/>
          <a:ln>
            <a:noFill/>
          </a:ln>
        </p:spPr>
      </p:pic>
      <p:sp>
        <p:nvSpPr>
          <p:cNvPr id="91" name="Google Shape;91;p130"/>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92" name="Google Shape;92;p130"/>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3" name="Google Shape;93;p130"/>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4" name="Google Shape;94;p130"/>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5" name="Google Shape;95;p130"/>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7"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b="973"/>
          <a:stretch>
            <a:fillRect/>
          </a:stretch>
        </p:blipFill>
        <p:spPr>
          <a:xfrm>
            <a:off x="2575292" y="1967052"/>
            <a:ext cx="2044588" cy="3600000"/>
          </a:xfrm>
          <a:prstGeom prst="rect">
            <a:avLst/>
          </a:prstGeom>
        </p:spPr>
      </p:pic>
      <p:pic>
        <p:nvPicPr>
          <p:cNvPr id="8"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b="989"/>
          <a:stretch>
            <a:fillRect/>
          </a:stretch>
        </p:blipFill>
        <p:spPr>
          <a:xfrm>
            <a:off x="4847006" y="1967052"/>
            <a:ext cx="2276586" cy="360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8"/>
                                        </p:tgtEl>
                                      </p:cBhvr>
                                    </p:cmd>
                                  </p:childTnLst>
                                </p:cTn>
                              </p:par>
                              <p:par>
                                <p:cTn id="7" presetID="1" presetClass="mediacall" presetSubtype="0" fill="hold" nodeType="withEffect">
                                  <p:stCondLst>
                                    <p:cond delay="0"/>
                                  </p:stCondLst>
                                  <p:childTnLst>
                                    <p:cmd type="call" cmd="playFrom(0.0)">
                                      <p:cBhvr>
                                        <p:cTn id="8" dur="3477" fill="hold"/>
                                        <p:tgtEl>
                                          <p:spTgt spid="7"/>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7"/>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a16="http://schemas.microsoft.com/office/drawing/2014/main" id="{A7713BB8-FA29-9B27-5DBE-F41E340E34CC}"/>
            </a:ext>
          </a:extLst>
        </p:cNvPr>
        <p:cNvGrpSpPr/>
        <p:nvPr/>
      </p:nvGrpSpPr>
      <p:grpSpPr>
        <a:xfrm>
          <a:off x="0" y="0"/>
          <a:ext cx="0" cy="0"/>
          <a:chOff x="0" y="0"/>
          <a:chExt cx="0" cy="0"/>
        </a:xfrm>
      </p:grpSpPr>
      <p:sp>
        <p:nvSpPr>
          <p:cNvPr id="2495" name="Google Shape;2495;p118">
            <a:extLst>
              <a:ext uri="{FF2B5EF4-FFF2-40B4-BE49-F238E27FC236}">
                <a16:creationId xmlns:a16="http://schemas.microsoft.com/office/drawing/2014/main" id="{F8BFB164-E359-B63F-66F2-B47F2942466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ألواحكم. (تقديم التغذية الراجعة)</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EDD8EB50-3407-0524-5704-0753360936D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BC144F7A-0114-13FE-31E3-FAC402E5F3B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87DD462D-5B4F-8A38-99DC-DC64EB0C9C3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AA1916A5-B95C-D714-2AFC-7D35B0A5AE4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E95E0668-7E1F-C932-C73C-77BC85A5C0A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1ACA41F5-3485-9B19-382E-66677D1D349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EDDB7803-1BAC-B19B-BFFB-89CB2F957A28}"/>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2C657B16-CFD8-CDD9-004E-E237A0870E7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9811F267-7506-7863-8D4B-1768128902ED}"/>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285918BB-DDDE-C824-196D-8D9CA73F79F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624A7441-1DF0-1427-F327-26E975E7690F}"/>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3" name="Google Shape;2493;p118">
            <a:extLst>
              <a:ext uri="{FF2B5EF4-FFF2-40B4-BE49-F238E27FC236}">
                <a16:creationId xmlns:a16="http://schemas.microsoft.com/office/drawing/2014/main" id="{64C1B7A8-8F98-2522-2FB8-AE644D594565}"/>
              </a:ext>
            </a:extLst>
          </p:cNvPr>
          <p:cNvPicPr preferRelativeResize="0"/>
          <p:nvPr/>
        </p:nvPicPr>
        <p:blipFill rotWithShape="1">
          <a:blip r:embed="rId9">
            <a:alphaModFix/>
          </a:blip>
          <a:srcRect/>
          <a:stretch/>
        </p:blipFill>
        <p:spPr>
          <a:xfrm>
            <a:off x="2458477" y="2093259"/>
            <a:ext cx="4095750" cy="3034311"/>
          </a:xfrm>
          <a:prstGeom prst="rect">
            <a:avLst/>
          </a:prstGeom>
          <a:noFill/>
          <a:ln>
            <a:noFill/>
          </a:ln>
        </p:spPr>
      </p:pic>
      <p:sp>
        <p:nvSpPr>
          <p:cNvPr id="4" name="Google Shape;2494;p118">
            <a:extLst>
              <a:ext uri="{FF2B5EF4-FFF2-40B4-BE49-F238E27FC236}">
                <a16:creationId xmlns:a16="http://schemas.microsoft.com/office/drawing/2014/main" id="{B8C4BF93-9A9F-417D-4368-1B643225BD8A}"/>
              </a:ext>
            </a:extLst>
          </p:cNvPr>
          <p:cNvSpPr txBox="1"/>
          <p:nvPr/>
        </p:nvSpPr>
        <p:spPr>
          <a:xfrm>
            <a:off x="2927645" y="3084871"/>
            <a:ext cx="2945177" cy="18620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11500" b="0" i="0" u="none" strike="noStrike" kern="0" cap="none" spc="0" normalizeH="0" baseline="0" noProof="0" dirty="0" err="1">
                <a:ln>
                  <a:noFill/>
                </a:ln>
                <a:solidFill>
                  <a:srgbClr val="C00000"/>
                </a:solidFill>
                <a:effectLst/>
                <a:uLnTx/>
                <a:uFillTx/>
                <a:latin typeface="Traditional Arabic"/>
                <a:cs typeface="Traditional Arabic"/>
                <a:sym typeface="Traditional Arabic"/>
              </a:rPr>
              <a:t>ف</a:t>
            </a:r>
            <a:endParaRPr kumimoji="0" sz="11500" b="0" i="0" u="none" strike="noStrike" kern="0" cap="none" spc="0" normalizeH="0" baseline="0" noProof="0" dirty="0">
              <a:ln>
                <a:noFill/>
              </a:ln>
              <a:solidFill>
                <a:srgbClr val="C00000"/>
              </a:solidFill>
              <a:effectLst/>
              <a:uLnTx/>
              <a:uFillTx/>
              <a:latin typeface="Traditional Arabic"/>
              <a:cs typeface="Traditional Arabic"/>
              <a:sym typeface="Traditional Arabic"/>
            </a:endParaRPr>
          </a:p>
        </p:txBody>
      </p:sp>
    </p:spTree>
    <p:extLst>
      <p:ext uri="{BB962C8B-B14F-4D97-AF65-F5344CB8AC3E}">
        <p14:creationId xmlns:p14="http://schemas.microsoft.com/office/powerpoint/2010/main" val="374039169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23D97AF-629A-CAB7-4FE4-71D80BC511E6}"/>
              </a:ext>
            </a:extLst>
          </p:cNvPr>
          <p:cNvSpPr>
            <a:spLocks noGrp="1"/>
          </p:cNvSpPr>
          <p:nvPr>
            <p:ph type="title"/>
          </p:nvPr>
        </p:nvSpPr>
        <p:spPr>
          <a:xfrm>
            <a:off x="640839" y="746552"/>
            <a:ext cx="6840000" cy="680273"/>
          </a:xfrm>
        </p:spPr>
        <p:txBody>
          <a:bodyPr>
            <a:noAutofit/>
          </a:bodyPr>
          <a:lstStyle/>
          <a:p>
            <a:pPr>
              <a:spcBef>
                <a:spcPts val="0"/>
              </a:spcBef>
              <a:buClr>
                <a:srgbClr val="A5A5A5"/>
              </a:buClr>
              <a:buSzPts val="1600"/>
            </a:pP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الآن سنتعلم كيف نقرأ حرف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الفاء مع الحركات القصيرة والطويلة</a:t>
            </a: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 تابعو</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a:t>
            </a:r>
            <a:endParaRPr lang="fr-MA"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1"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Grp="1" noChangeAspect="1"/>
          </p:cNvPicPr>
          <p:nvPr>
            <p:ph type="pic" sz="quarter" idx="14"/>
          </p:nvPr>
        </p:nvPicPr>
        <p:blipFill rotWithShape="1">
          <a:blip r:embed="rId2"/>
          <a:srcRect l="-25000" r="-25000"/>
          <a:stretch>
            <a:fillRect/>
          </a:stretch>
        </p:blipFill>
        <p:spPr/>
      </p:pic>
      <p:sp>
        <p:nvSpPr>
          <p:cNvPr id="18" name="Google Shape;1697;p99">
            <a:extLst>
              <a:ext uri="{FF2B5EF4-FFF2-40B4-BE49-F238E27FC236}">
                <a16:creationId xmlns:a16="http://schemas.microsoft.com/office/drawing/2014/main" id="{3223925C-4EEF-9265-6756-27E5EA2FAD87}"/>
              </a:ext>
            </a:extLst>
          </p:cNvPr>
          <p:cNvSpPr txBox="1"/>
          <p:nvPr/>
        </p:nvSpPr>
        <p:spPr>
          <a:xfrm>
            <a:off x="3982278" y="3117275"/>
            <a:ext cx="1081288" cy="1862008"/>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MA" sz="11500" b="1" kern="1200" dirty="0">
                <a:solidFill>
                  <a:prstClr val="white"/>
                </a:solidFill>
                <a:latin typeface="Microsoft Uighur" panose="02000000000000000000" pitchFamily="2" charset="-78"/>
                <a:ea typeface="Calibri"/>
                <a:cs typeface="Microsoft Uighur" panose="02000000000000000000" pitchFamily="2" charset="-78"/>
                <a:sym typeface="Calibri"/>
              </a:rPr>
              <a:t>ف</a:t>
            </a:r>
            <a:endParaRPr kumimoji="0" sz="5400" b="1" i="0" u="none" strike="noStrike" kern="1200" cap="none" spc="0" normalizeH="0" baseline="0" noProof="0" dirty="0">
              <a:ln>
                <a:noFill/>
              </a:ln>
              <a:solidFill>
                <a:prstClr val="white"/>
              </a:solidFill>
              <a:effectLst/>
              <a:uLnTx/>
              <a:uFillTx/>
              <a:latin typeface="Microsoft Uighur" panose="02000000000000000000" pitchFamily="2" charset="-78"/>
              <a:ea typeface="Calibri"/>
              <a:cs typeface="Microsoft Uighur" panose="02000000000000000000" pitchFamily="2" charset="-78"/>
              <a:sym typeface="Calibri"/>
            </a:endParaRPr>
          </a:p>
        </p:txBody>
      </p:sp>
      <p:pic>
        <p:nvPicPr>
          <p:cNvPr id="15" name="Espace réservé pour une image  3">
            <a:extLst>
              <a:ext uri="{FF2B5EF4-FFF2-40B4-BE49-F238E27FC236}">
                <a16:creationId xmlns:a16="http://schemas.microsoft.com/office/drawing/2014/main" id="{5A1CF813-5CC8-945B-A544-E02498844BCF}"/>
              </a:ext>
            </a:extLst>
          </p:cNvPr>
          <p:cNvPicPr>
            <a:picLocks noChangeAspect="1"/>
          </p:cNvPicPr>
          <p:nvPr/>
        </p:nvPicPr>
        <p:blipFill>
          <a:blip r:embed="rId3"/>
          <a:srcRect/>
          <a:stretch>
            <a:fillRect/>
          </a:stretch>
        </p:blipFill>
        <p:spPr>
          <a:xfrm>
            <a:off x="7960105" y="719856"/>
            <a:ext cx="792000" cy="792000"/>
          </a:xfrm>
          <a:prstGeom prst="rect">
            <a:avLst/>
          </a:prstGeom>
        </p:spPr>
      </p:pic>
      <p:sp>
        <p:nvSpPr>
          <p:cNvPr id="2" name="Google Shape;563;p140">
            <a:extLst>
              <a:ext uri="{FF2B5EF4-FFF2-40B4-BE49-F238E27FC236}">
                <a16:creationId xmlns:a16="http://schemas.microsoft.com/office/drawing/2014/main" id="{2AAB4192-7FD7-5309-36A4-BE8FD116431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4;p140">
            <a:extLst>
              <a:ext uri="{FF2B5EF4-FFF2-40B4-BE49-F238E27FC236}">
                <a16:creationId xmlns:a16="http://schemas.microsoft.com/office/drawing/2014/main" id="{B363F4FE-F2BD-67CA-B6B5-1A5F2B0F584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E6D941BB-5F50-020B-64ED-605B956AB40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A2675345-ABFC-2EF1-E482-E0BBE014351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4F9BF114-CC14-9B49-4517-5300357D5D3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2E7002F1-40A1-AA97-53D7-A2272F8FD6F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8E2E553B-CE26-5F69-394B-BA5DDD3765A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AF301A1C-EDEB-D998-468B-04A543DF7A7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A6522534-ED93-E0CC-FA65-B315232D5C6A}"/>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CD7F5F76-CA72-2C78-5163-51862B8BDFE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5699667"/>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D596269-2610-4AF3-2826-622A58F447AC}"/>
              </a:ext>
            </a:extLst>
          </p:cNvPr>
          <p:cNvSpPr txBox="1"/>
          <p:nvPr/>
        </p:nvSpPr>
        <p:spPr>
          <a:xfrm>
            <a:off x="-239355" y="858164"/>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أنا أقرأ وأنتم ترددون بعدي.</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B1CF17A4-F53B-461E-FBAF-A05FC6A5073A}"/>
              </a:ext>
            </a:extLst>
          </p:cNvPr>
          <p:cNvPicPr>
            <a:picLocks noGrp="1" noChangeAspect="1"/>
          </p:cNvPicPr>
          <p:nvPr>
            <p:ph type="pic" sz="quarter" idx="12"/>
          </p:nvPr>
        </p:nvPicPr>
        <p:blipFill>
          <a:blip r:embed="rId2"/>
          <a:srcRect/>
          <a:stretch>
            <a:fillRect/>
          </a:stretch>
        </p:blipFill>
        <p:spPr>
          <a:xfrm>
            <a:off x="7959600" y="684000"/>
            <a:ext cx="792000" cy="792000"/>
          </a:xfrm>
        </p:spPr>
      </p:pic>
      <p:grpSp>
        <p:nvGrpSpPr>
          <p:cNvPr id="2" name="Groupe 1">
            <a:extLst>
              <a:ext uri="{FF2B5EF4-FFF2-40B4-BE49-F238E27FC236}">
                <a16:creationId xmlns:a16="http://schemas.microsoft.com/office/drawing/2014/main" id="{C25D35E8-4BFB-D485-7C5C-4B2C75A28B91}"/>
              </a:ext>
            </a:extLst>
          </p:cNvPr>
          <p:cNvGrpSpPr/>
          <p:nvPr/>
        </p:nvGrpSpPr>
        <p:grpSpPr>
          <a:xfrm>
            <a:off x="2512650" y="2310580"/>
            <a:ext cx="4545693" cy="3475517"/>
            <a:chOff x="2808836" y="2522410"/>
            <a:chExt cx="4181369" cy="3165365"/>
          </a:xfrm>
        </p:grpSpPr>
        <p:sp>
          <p:nvSpPr>
            <p:cNvPr id="15" name="Rectangle : coins arrondis 14">
              <a:extLst>
                <a:ext uri="{FF2B5EF4-FFF2-40B4-BE49-F238E27FC236}">
                  <a16:creationId xmlns:a16="http://schemas.microsoft.com/office/drawing/2014/main" id="{6DB918CE-4D0B-1A87-ABAC-3F27FA86EFE5}"/>
                </a:ext>
              </a:extLst>
            </p:cNvPr>
            <p:cNvSpPr/>
            <p:nvPr/>
          </p:nvSpPr>
          <p:spPr>
            <a:xfrm>
              <a:off x="6450412" y="370986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7" name="Rectangle : coins arrondis 16">
              <a:extLst>
                <a:ext uri="{FF2B5EF4-FFF2-40B4-BE49-F238E27FC236}">
                  <a16:creationId xmlns:a16="http://schemas.microsoft.com/office/drawing/2014/main" id="{04B7E377-6BDF-0F44-75A9-6DC725F796CE}"/>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8" name="Rectangle : coins arrondis 17">
              <a:extLst>
                <a:ext uri="{FF2B5EF4-FFF2-40B4-BE49-F238E27FC236}">
                  <a16:creationId xmlns:a16="http://schemas.microsoft.com/office/drawing/2014/main" id="{3EE94019-C660-919A-DCF8-11B317067C9A}"/>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8F70A3A4-E108-5F72-0516-EC42D09716ED}"/>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0" name="Rectangle : coins arrondis 19">
              <a:extLst>
                <a:ext uri="{FF2B5EF4-FFF2-40B4-BE49-F238E27FC236}">
                  <a16:creationId xmlns:a16="http://schemas.microsoft.com/office/drawing/2014/main" id="{703FEE23-6C20-FE68-394E-1699D89916AC}"/>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21" name="Rectangle : coins arrondis 20">
              <a:extLst>
                <a:ext uri="{FF2B5EF4-FFF2-40B4-BE49-F238E27FC236}">
                  <a16:creationId xmlns:a16="http://schemas.microsoft.com/office/drawing/2014/main" id="{3F92E025-AD9A-2B41-50DB-BD2B254CEFFE}"/>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2" name="Rectangle : coins arrondis 21">
              <a:extLst>
                <a:ext uri="{FF2B5EF4-FFF2-40B4-BE49-F238E27FC236}">
                  <a16:creationId xmlns:a16="http://schemas.microsoft.com/office/drawing/2014/main" id="{6134427A-7C59-699A-2C4B-15968DCEACEF}"/>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23" name="Rectangle : coins arrondis 22">
              <a:extLst>
                <a:ext uri="{FF2B5EF4-FFF2-40B4-BE49-F238E27FC236}">
                  <a16:creationId xmlns:a16="http://schemas.microsoft.com/office/drawing/2014/main" id="{67D6FADE-A365-C2F9-B33C-06EA1CF6DF2B}"/>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24" name="Rectangle : coins arrondis 23">
              <a:extLst>
                <a:ext uri="{FF2B5EF4-FFF2-40B4-BE49-F238E27FC236}">
                  <a16:creationId xmlns:a16="http://schemas.microsoft.com/office/drawing/2014/main" id="{478F51EF-43A0-5EA6-537B-A47463378310}"/>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MA" sz="5400" b="1" dirty="0">
                <a:solidFill>
                  <a:srgbClr val="424D7C"/>
                </a:solidFill>
                <a:latin typeface="Microsoft Uighur" panose="02000000000000000000" pitchFamily="2" charset="-78"/>
              </a:endParaRPr>
            </a:p>
          </p:txBody>
        </p:sp>
        <p:cxnSp>
          <p:nvCxnSpPr>
            <p:cNvPr id="25" name="Connecteur droit avec flèche 24">
              <a:extLst>
                <a:ext uri="{FF2B5EF4-FFF2-40B4-BE49-F238E27FC236}">
                  <a16:creationId xmlns:a16="http://schemas.microsoft.com/office/drawing/2014/main" id="{1D137FF4-29CC-CF5B-E5D3-8ADF76A4FDB4}"/>
                </a:ext>
              </a:extLst>
            </p:cNvPr>
            <p:cNvCxnSpPr>
              <a:stCxn id="15" idx="1"/>
              <a:endCxn id="21" idx="3"/>
            </p:cNvCxnSpPr>
            <p:nvPr/>
          </p:nvCxnSpPr>
          <p:spPr>
            <a:xfrm flipH="1" flipV="1">
              <a:off x="5177110" y="2814798"/>
              <a:ext cx="1273302" cy="118745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D72AC79-2B09-66E2-F45C-9388916CB0A4}"/>
                </a:ext>
              </a:extLst>
            </p:cNvPr>
            <p:cNvCxnSpPr>
              <a:stCxn id="15" idx="1"/>
              <a:endCxn id="19" idx="3"/>
            </p:cNvCxnSpPr>
            <p:nvPr/>
          </p:nvCxnSpPr>
          <p:spPr>
            <a:xfrm flipH="1" flipV="1">
              <a:off x="5177110" y="3636744"/>
              <a:ext cx="1273302" cy="36550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C291AE29-24BA-2134-35DB-870C66844BE6}"/>
                </a:ext>
              </a:extLst>
            </p:cNvPr>
            <p:cNvCxnSpPr>
              <a:stCxn id="15" idx="1"/>
              <a:endCxn id="17" idx="3"/>
            </p:cNvCxnSpPr>
            <p:nvPr/>
          </p:nvCxnSpPr>
          <p:spPr>
            <a:xfrm flipH="1">
              <a:off x="5177110" y="4002248"/>
              <a:ext cx="1273302" cy="50013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AD67C31-E6DB-BF05-B09E-2907A5EC3308}"/>
                </a:ext>
              </a:extLst>
            </p:cNvPr>
            <p:cNvCxnSpPr>
              <a:stCxn id="15" idx="1"/>
            </p:cNvCxnSpPr>
            <p:nvPr/>
          </p:nvCxnSpPr>
          <p:spPr>
            <a:xfrm flipH="1">
              <a:off x="5204089" y="4002248"/>
              <a:ext cx="1246323" cy="139313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159AE9E-D948-8631-5AEE-3492AD13801A}"/>
                </a:ext>
              </a:extLst>
            </p:cNvPr>
            <p:cNvCxnSpPr>
              <a:stCxn id="23" idx="1"/>
              <a:endCxn id="24"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BEBAB68-A391-D95D-ACC1-EAD17862EEEA}"/>
                </a:ext>
              </a:extLst>
            </p:cNvPr>
            <p:cNvCxnSpPr>
              <a:stCxn id="17" idx="1"/>
              <a:endCxn id="18"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7146A355-054F-C9B8-EFCE-5000C796F494}"/>
                </a:ext>
              </a:extLst>
            </p:cNvPr>
            <p:cNvCxnSpPr>
              <a:stCxn id="19" idx="1"/>
              <a:endCxn id="20"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07F42F09-C805-384E-28B4-143608A5F808}"/>
                </a:ext>
              </a:extLst>
            </p:cNvPr>
            <p:cNvCxnSpPr>
              <a:stCxn id="21" idx="1"/>
              <a:endCxn id="22"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Graphique, capture d’écran, cercle, logo&#10;&#10;Le contenu généré par l’IA peut être incorrect.">
              <a:extLst>
                <a:ext uri="{FF2B5EF4-FFF2-40B4-BE49-F238E27FC236}">
                  <a16:creationId xmlns:a16="http://schemas.microsoft.com/office/drawing/2014/main" id="{3DFA15B8-4FF7-3715-4F60-7B3216DD187A}"/>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34" name="Image 33" descr="Une image contenant logo, conception&#10;&#10;Le contenu généré par l’IA peut être incorrect.">
              <a:extLst>
                <a:ext uri="{FF2B5EF4-FFF2-40B4-BE49-F238E27FC236}">
                  <a16:creationId xmlns:a16="http://schemas.microsoft.com/office/drawing/2014/main" id="{0CB1CF05-6068-C023-2429-96B80C76E2F5}"/>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35" name="Image 34" descr="Une image contenant logo, Graphique, symbole, conception&#10;&#10;Le contenu généré par l’IA peut être incorrect.">
              <a:extLst>
                <a:ext uri="{FF2B5EF4-FFF2-40B4-BE49-F238E27FC236}">
                  <a16:creationId xmlns:a16="http://schemas.microsoft.com/office/drawing/2014/main" id="{ADBCD79A-4905-7FFA-B0C3-1A41CEFE4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36" name="Image 35" descr="Une image contenant conception&#10;&#10;Le contenu généré par l’IA peut être incorrect.">
              <a:extLst>
                <a:ext uri="{FF2B5EF4-FFF2-40B4-BE49-F238E27FC236}">
                  <a16:creationId xmlns:a16="http://schemas.microsoft.com/office/drawing/2014/main" id="{9CB80123-DA02-BB84-759C-D32E542FE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sp>
        <p:nvSpPr>
          <p:cNvPr id="16" name="Google Shape;563;p140">
            <a:extLst>
              <a:ext uri="{FF2B5EF4-FFF2-40B4-BE49-F238E27FC236}">
                <a16:creationId xmlns:a16="http://schemas.microsoft.com/office/drawing/2014/main" id="{E7BBC374-9AF6-2968-5BBA-5BB61C623B5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a16="http://schemas.microsoft.com/office/drawing/2014/main" id="{0B5517A0-D8D2-CC2E-781F-E038E7A313D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a16="http://schemas.microsoft.com/office/drawing/2014/main" id="{6883F7C3-2030-15EE-7B5D-9D3E854E655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a16="http://schemas.microsoft.com/office/drawing/2014/main" id="{D75114C8-1EF6-7D6A-CA4F-1DEC158AF67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a16="http://schemas.microsoft.com/office/drawing/2014/main" id="{8ECF5571-D9FB-B9E4-8ED2-3E90A7B240D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a16="http://schemas.microsoft.com/office/drawing/2014/main" id="{2413E4CD-1429-2E7E-E7E2-B780B4229451}"/>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a16="http://schemas.microsoft.com/office/drawing/2014/main" id="{280CA12E-B405-7B5C-29AE-5EC024EE3C58}"/>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a16="http://schemas.microsoft.com/office/drawing/2014/main" id="{977D9CE5-14BD-CA9C-D8E1-CADD9CBCB7DB}"/>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a16="http://schemas.microsoft.com/office/drawing/2014/main" id="{F8E4BDAD-FF43-E30E-0177-CF76B21E4247}"/>
              </a:ext>
            </a:extLst>
          </p:cNvPr>
          <p:cNvPicPr preferRelativeResize="0"/>
          <p:nvPr/>
        </p:nvPicPr>
        <p:blipFill rotWithShape="1">
          <a:blip r:embed="rId10">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a16="http://schemas.microsoft.com/office/drawing/2014/main" id="{124C9D14-0E4B-0CBF-5213-D59E9324515A}"/>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081730459"/>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4C20-B807-C01A-81C8-993ABC0475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2BD345D0-BD43-8C5F-8CA9-9AE7DA607AB2}"/>
              </a:ext>
            </a:extLst>
          </p:cNvPr>
          <p:cNvSpPr txBox="1"/>
          <p:nvPr/>
        </p:nvSpPr>
        <p:spPr>
          <a:xfrm>
            <a:off x="-313422" y="835613"/>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4 منكم للقراءة وأنتم ترددون معهم .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2" name="Espace réservé pour une image  17" descr="Une image contenant habits, sourire, dessin humoristique, clipart&#10;&#10;Le contenu généré par l’IA peut être incorrect.">
            <a:extLst>
              <a:ext uri="{FF2B5EF4-FFF2-40B4-BE49-F238E27FC236}">
                <a16:creationId xmlns:a16="http://schemas.microsoft.com/office/drawing/2014/main" id="{D0FAE8F4-2AE9-EAD4-C17D-7C95C37FA780}"/>
              </a:ext>
            </a:extLst>
          </p:cNvPr>
          <p:cNvPicPr>
            <a:picLocks noChangeAspect="1"/>
          </p:cNvPicPr>
          <p:nvPr/>
        </p:nvPicPr>
        <p:blipFill>
          <a:blip r:embed="rId2"/>
          <a:srcRect/>
          <a:stretch>
            <a:fillRect/>
          </a:stretch>
        </p:blipFill>
        <p:spPr>
          <a:xfrm>
            <a:off x="7960105" y="719856"/>
            <a:ext cx="792000" cy="792000"/>
          </a:xfrm>
          <a:prstGeom prst="rect">
            <a:avLst/>
          </a:prstGeom>
        </p:spPr>
      </p:pic>
      <p:grpSp>
        <p:nvGrpSpPr>
          <p:cNvPr id="14" name="Groupe 13">
            <a:extLst>
              <a:ext uri="{FF2B5EF4-FFF2-40B4-BE49-F238E27FC236}">
                <a16:creationId xmlns:a16="http://schemas.microsoft.com/office/drawing/2014/main" id="{C5AA5B6D-AB6E-8C81-98A2-CC1F27B9CEFE}"/>
              </a:ext>
            </a:extLst>
          </p:cNvPr>
          <p:cNvGrpSpPr/>
          <p:nvPr/>
        </p:nvGrpSpPr>
        <p:grpSpPr>
          <a:xfrm>
            <a:off x="2512650" y="2310580"/>
            <a:ext cx="4545693" cy="3475517"/>
            <a:chOff x="2808836" y="2522410"/>
            <a:chExt cx="4181369" cy="3165365"/>
          </a:xfrm>
        </p:grpSpPr>
        <p:sp>
          <p:nvSpPr>
            <p:cNvPr id="15" name="Rectangle : coins arrondis 14">
              <a:extLst>
                <a:ext uri="{FF2B5EF4-FFF2-40B4-BE49-F238E27FC236}">
                  <a16:creationId xmlns:a16="http://schemas.microsoft.com/office/drawing/2014/main" id="{30CA8099-6747-0E51-3A7C-D9CABA0C436C}"/>
                </a:ext>
              </a:extLst>
            </p:cNvPr>
            <p:cNvSpPr/>
            <p:nvPr/>
          </p:nvSpPr>
          <p:spPr>
            <a:xfrm>
              <a:off x="6450412" y="370986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7" name="Rectangle : coins arrondis 16">
              <a:extLst>
                <a:ext uri="{FF2B5EF4-FFF2-40B4-BE49-F238E27FC236}">
                  <a16:creationId xmlns:a16="http://schemas.microsoft.com/office/drawing/2014/main" id="{308B0568-8BBC-BB0D-5B6D-ECE46A1AD5A8}"/>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8" name="Rectangle : coins arrondis 17">
              <a:extLst>
                <a:ext uri="{FF2B5EF4-FFF2-40B4-BE49-F238E27FC236}">
                  <a16:creationId xmlns:a16="http://schemas.microsoft.com/office/drawing/2014/main" id="{718E154B-0D88-ECF9-8A65-8AACB668DB10}"/>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C3B629C4-E56F-3863-A8FC-2EA8C0BE181A}"/>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0" name="Rectangle : coins arrondis 19">
              <a:extLst>
                <a:ext uri="{FF2B5EF4-FFF2-40B4-BE49-F238E27FC236}">
                  <a16:creationId xmlns:a16="http://schemas.microsoft.com/office/drawing/2014/main" id="{E584E4B6-B749-E203-22BF-A190D1CF4F17}"/>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21" name="Rectangle : coins arrondis 20">
              <a:extLst>
                <a:ext uri="{FF2B5EF4-FFF2-40B4-BE49-F238E27FC236}">
                  <a16:creationId xmlns:a16="http://schemas.microsoft.com/office/drawing/2014/main" id="{82F5A232-9586-24A5-EFC1-367D047D2F40}"/>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2" name="Rectangle : coins arrondis 21">
              <a:extLst>
                <a:ext uri="{FF2B5EF4-FFF2-40B4-BE49-F238E27FC236}">
                  <a16:creationId xmlns:a16="http://schemas.microsoft.com/office/drawing/2014/main" id="{07081B92-2332-F2CD-4755-FB8FA0BE655F}"/>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23" name="Rectangle : coins arrondis 22">
              <a:extLst>
                <a:ext uri="{FF2B5EF4-FFF2-40B4-BE49-F238E27FC236}">
                  <a16:creationId xmlns:a16="http://schemas.microsoft.com/office/drawing/2014/main" id="{BBAFDD25-A563-9CA6-93E5-4689F7C27876}"/>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24" name="Rectangle : coins arrondis 23">
              <a:extLst>
                <a:ext uri="{FF2B5EF4-FFF2-40B4-BE49-F238E27FC236}">
                  <a16:creationId xmlns:a16="http://schemas.microsoft.com/office/drawing/2014/main" id="{5250970B-90A2-DE9B-752A-E7E8BA00D443}"/>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MA" sz="5400" b="1" dirty="0">
                <a:solidFill>
                  <a:srgbClr val="424D7C"/>
                </a:solidFill>
                <a:latin typeface="Microsoft Uighur" panose="02000000000000000000" pitchFamily="2" charset="-78"/>
              </a:endParaRPr>
            </a:p>
          </p:txBody>
        </p:sp>
        <p:cxnSp>
          <p:nvCxnSpPr>
            <p:cNvPr id="25" name="Connecteur droit avec flèche 24">
              <a:extLst>
                <a:ext uri="{FF2B5EF4-FFF2-40B4-BE49-F238E27FC236}">
                  <a16:creationId xmlns:a16="http://schemas.microsoft.com/office/drawing/2014/main" id="{9BCE5032-4D27-304F-4242-0744F88544C2}"/>
                </a:ext>
              </a:extLst>
            </p:cNvPr>
            <p:cNvCxnSpPr>
              <a:stCxn id="15" idx="1"/>
              <a:endCxn id="21" idx="3"/>
            </p:cNvCxnSpPr>
            <p:nvPr/>
          </p:nvCxnSpPr>
          <p:spPr>
            <a:xfrm flipH="1" flipV="1">
              <a:off x="5177110" y="2814798"/>
              <a:ext cx="1273302" cy="118745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5A5C0A9-3746-D393-67BF-0E938C6D9042}"/>
                </a:ext>
              </a:extLst>
            </p:cNvPr>
            <p:cNvCxnSpPr>
              <a:stCxn id="15" idx="1"/>
              <a:endCxn id="19" idx="3"/>
            </p:cNvCxnSpPr>
            <p:nvPr/>
          </p:nvCxnSpPr>
          <p:spPr>
            <a:xfrm flipH="1" flipV="1">
              <a:off x="5177110" y="3636744"/>
              <a:ext cx="1273302" cy="36550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ED019DF9-83F2-BCA8-760B-8AD05873B34E}"/>
                </a:ext>
              </a:extLst>
            </p:cNvPr>
            <p:cNvCxnSpPr>
              <a:stCxn id="15" idx="1"/>
              <a:endCxn id="17" idx="3"/>
            </p:cNvCxnSpPr>
            <p:nvPr/>
          </p:nvCxnSpPr>
          <p:spPr>
            <a:xfrm flipH="1">
              <a:off x="5177110" y="4002248"/>
              <a:ext cx="1273302" cy="50013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867E97D-CEB3-8609-FA6F-2791D2D1BE80}"/>
                </a:ext>
              </a:extLst>
            </p:cNvPr>
            <p:cNvCxnSpPr>
              <a:stCxn id="15" idx="1"/>
            </p:cNvCxnSpPr>
            <p:nvPr/>
          </p:nvCxnSpPr>
          <p:spPr>
            <a:xfrm flipH="1">
              <a:off x="5204089" y="4002248"/>
              <a:ext cx="1246323" cy="139313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24EFFF7B-8201-7E5C-13B1-9E3795E20513}"/>
                </a:ext>
              </a:extLst>
            </p:cNvPr>
            <p:cNvCxnSpPr>
              <a:stCxn id="23" idx="1"/>
              <a:endCxn id="24"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4C86F9D-F6F2-EA5A-9FC9-75290B3B5F22}"/>
                </a:ext>
              </a:extLst>
            </p:cNvPr>
            <p:cNvCxnSpPr>
              <a:stCxn id="17" idx="1"/>
              <a:endCxn id="18"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B8B545D-EC0C-F7F0-81F4-6C264EEB39EC}"/>
                </a:ext>
              </a:extLst>
            </p:cNvPr>
            <p:cNvCxnSpPr>
              <a:stCxn id="19" idx="1"/>
              <a:endCxn id="20"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EA328243-E8D5-513B-B02A-24220B02FA49}"/>
                </a:ext>
              </a:extLst>
            </p:cNvPr>
            <p:cNvCxnSpPr>
              <a:stCxn id="21" idx="1"/>
              <a:endCxn id="22"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Graphique, capture d’écran, cercle, logo&#10;&#10;Le contenu généré par l’IA peut être incorrect.">
              <a:extLst>
                <a:ext uri="{FF2B5EF4-FFF2-40B4-BE49-F238E27FC236}">
                  <a16:creationId xmlns:a16="http://schemas.microsoft.com/office/drawing/2014/main" id="{2D5F6049-7298-B9D3-E035-1CBBCA16C5B3}"/>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34" name="Image 33" descr="Une image contenant logo, conception&#10;&#10;Le contenu généré par l’IA peut être incorrect.">
              <a:extLst>
                <a:ext uri="{FF2B5EF4-FFF2-40B4-BE49-F238E27FC236}">
                  <a16:creationId xmlns:a16="http://schemas.microsoft.com/office/drawing/2014/main" id="{097C763A-5E47-BC05-170A-8C94543928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35" name="Image 34" descr="Une image contenant logo, Graphique, symbole, conception&#10;&#10;Le contenu généré par l’IA peut être incorrect.">
              <a:extLst>
                <a:ext uri="{FF2B5EF4-FFF2-40B4-BE49-F238E27FC236}">
                  <a16:creationId xmlns:a16="http://schemas.microsoft.com/office/drawing/2014/main" id="{E80B8230-F4C2-755B-5CD0-1B8DA779C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36" name="Image 35" descr="Une image contenant conception&#10;&#10;Le contenu généré par l’IA peut être incorrect.">
              <a:extLst>
                <a:ext uri="{FF2B5EF4-FFF2-40B4-BE49-F238E27FC236}">
                  <a16:creationId xmlns:a16="http://schemas.microsoft.com/office/drawing/2014/main" id="{22005BB3-321E-E21D-6F28-E81B3F152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sp>
        <p:nvSpPr>
          <p:cNvPr id="16" name="Google Shape;563;p140">
            <a:extLst>
              <a:ext uri="{FF2B5EF4-FFF2-40B4-BE49-F238E27FC236}">
                <a16:creationId xmlns:a16="http://schemas.microsoft.com/office/drawing/2014/main" id="{AA355B23-034B-F32A-6397-DBE26CA3872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a16="http://schemas.microsoft.com/office/drawing/2014/main" id="{159905F0-E745-3572-4E9F-8ADC710D42D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a16="http://schemas.microsoft.com/office/drawing/2014/main" id="{9543E05E-BC57-4FC6-68CF-4F4BE761149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a16="http://schemas.microsoft.com/office/drawing/2014/main" id="{4E9823B4-1C70-CB20-6AB4-6E849A6FDB7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a16="http://schemas.microsoft.com/office/drawing/2014/main" id="{0C74C14C-0B94-FC50-6C7B-1FF049377C5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a16="http://schemas.microsoft.com/office/drawing/2014/main" id="{403B754C-CE9C-4E55-9EAE-E0A96B6E3BF4}"/>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a16="http://schemas.microsoft.com/office/drawing/2014/main" id="{2D14CAC7-410C-376A-47F6-F4D5DA01950D}"/>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a16="http://schemas.microsoft.com/office/drawing/2014/main" id="{7A4D5F04-7806-F446-CE58-B885EA9AAA81}"/>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a16="http://schemas.microsoft.com/office/drawing/2014/main" id="{3BAF9C15-D330-7452-824D-B783B588CFFC}"/>
              </a:ext>
            </a:extLst>
          </p:cNvPr>
          <p:cNvPicPr preferRelativeResize="0"/>
          <p:nvPr/>
        </p:nvPicPr>
        <p:blipFill rotWithShape="1">
          <a:blip r:embed="rId10">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a16="http://schemas.microsoft.com/office/drawing/2014/main" id="{499E052E-EFAB-526F-76D8-0C9A03CF690B}"/>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396699561"/>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56A6-9F68-47D6-53CE-9A238DFD0174}"/>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A59ADCD-16C1-976E-4C14-4834AFCC76CE}"/>
              </a:ext>
            </a:extLst>
          </p:cNvPr>
          <p:cNvSpPr txBox="1"/>
          <p:nvPr/>
        </p:nvSpPr>
        <p:spPr>
          <a:xfrm>
            <a:off x="-254340" y="850132"/>
            <a:ext cx="7764105" cy="424691"/>
          </a:xfrm>
          <a:prstGeom prst="rect">
            <a:avLst/>
          </a:prstGeom>
          <a:noFill/>
          <a:ln>
            <a:noFill/>
          </a:ln>
        </p:spPr>
        <p:txBody>
          <a:bodyPr spcFirstLastPara="1" wrap="square" lIns="91425" tIns="45700" rIns="91425" bIns="45700" anchor="t" anchorCtr="0">
            <a:spAutoFit/>
          </a:bodyPr>
          <a:lstStyle/>
          <a:p>
            <a:pPr algn="r" defTabSz="457200" rtl="1" eaLnBrk="1" fontAlgn="auto" latinLnBrk="0" hangingPunct="1">
              <a:lnSpc>
                <a:spcPct val="90000"/>
              </a:lnSpc>
              <a:buClr>
                <a:srgbClr val="A5A5A5"/>
              </a:buClr>
              <a:buSzPts val="1600"/>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أنا أقرأ وأنتم ترددون بعدي.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17" name="Espace réservé pour une image  3">
            <a:extLst>
              <a:ext uri="{FF2B5EF4-FFF2-40B4-BE49-F238E27FC236}">
                <a16:creationId xmlns:a16="http://schemas.microsoft.com/office/drawing/2014/main" id="{1FB184A4-6662-2F59-22FA-7BBF4CA1C41A}"/>
              </a:ext>
            </a:extLst>
          </p:cNvPr>
          <p:cNvPicPr>
            <a:picLocks noChangeAspect="1"/>
          </p:cNvPicPr>
          <p:nvPr/>
        </p:nvPicPr>
        <p:blipFill>
          <a:blip r:embed="rId2"/>
          <a:srcRect/>
          <a:stretch>
            <a:fillRect/>
          </a:stretch>
        </p:blipFill>
        <p:spPr>
          <a:xfrm>
            <a:off x="7960105" y="719856"/>
            <a:ext cx="792000" cy="792000"/>
          </a:xfrm>
          <a:prstGeom prst="rect">
            <a:avLst/>
          </a:prstGeom>
        </p:spPr>
      </p:pic>
      <p:sp>
        <p:nvSpPr>
          <p:cNvPr id="2" name="Rectangle : coins arrondis 1">
            <a:extLst>
              <a:ext uri="{FF2B5EF4-FFF2-40B4-BE49-F238E27FC236}">
                <a16:creationId xmlns:a16="http://schemas.microsoft.com/office/drawing/2014/main" id="{991F827E-C5A1-D694-30DE-D0A7B25B0F2F}"/>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a16="http://schemas.microsoft.com/office/drawing/2014/main" id="{BB691374-CB20-8AC3-579A-2A86788E0EFA}"/>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a16="http://schemas.microsoft.com/office/drawing/2014/main" id="{3F2E7F98-A35F-269E-94A7-FE23248F706B}"/>
              </a:ext>
            </a:extLst>
          </p:cNvPr>
          <p:cNvSpPr/>
          <p:nvPr/>
        </p:nvSpPr>
        <p:spPr>
          <a:xfrm>
            <a:off x="1700810"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A8510F3F-E8A3-AF84-4EF4-C76E29FABECB}"/>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a16="http://schemas.microsoft.com/office/drawing/2014/main" id="{9814BB78-27D5-1E7F-A60F-1558AC53CDA2}"/>
              </a:ext>
            </a:extLst>
          </p:cNvPr>
          <p:cNvSpPr/>
          <p:nvPr/>
        </p:nvSpPr>
        <p:spPr>
          <a:xfrm>
            <a:off x="1704321" y="398300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a16="http://schemas.microsoft.com/office/drawing/2014/main" id="{A64151DD-F196-DF91-9B5C-6759F1FF0F98}"/>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a16="http://schemas.microsoft.com/office/drawing/2014/main" id="{F015E255-7D6F-8111-0D00-37F2FE1A6183}"/>
              </a:ext>
            </a:extLst>
          </p:cNvPr>
          <p:cNvSpPr/>
          <p:nvPr/>
        </p:nvSpPr>
        <p:spPr>
          <a:xfrm>
            <a:off x="1657466"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a16="http://schemas.microsoft.com/office/drawing/2014/main" id="{77FC76C4-AF0C-66B6-6715-A00C66A64A78}"/>
              </a:ext>
            </a:extLst>
          </p:cNvPr>
          <p:cNvCxnSpPr>
            <a:stCxn id="2" idx="1"/>
            <a:endCxn id="20" idx="3"/>
          </p:cNvCxnSpPr>
          <p:nvPr/>
        </p:nvCxnSpPr>
        <p:spPr>
          <a:xfrm flipH="1" flipV="1">
            <a:off x="5166835" y="2360413"/>
            <a:ext cx="1907367" cy="142210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541807D-E138-AF14-9F1E-16C29059DE3B}"/>
              </a:ext>
            </a:extLst>
          </p:cNvPr>
          <p:cNvCxnSpPr>
            <a:stCxn id="2" idx="1"/>
            <a:endCxn id="18" idx="3"/>
          </p:cNvCxnSpPr>
          <p:nvPr/>
        </p:nvCxnSpPr>
        <p:spPr>
          <a:xfrm flipH="1">
            <a:off x="5166836" y="3782518"/>
            <a:ext cx="1907366" cy="617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FD5E2E9-96FB-ACDA-0364-DCDEF5E1DA6E}"/>
              </a:ext>
            </a:extLst>
          </p:cNvPr>
          <p:cNvCxnSpPr>
            <a:cxnSpLocks/>
            <a:stCxn id="2" idx="1"/>
            <a:endCxn id="15" idx="3"/>
          </p:cNvCxnSpPr>
          <p:nvPr/>
        </p:nvCxnSpPr>
        <p:spPr>
          <a:xfrm flipH="1">
            <a:off x="5183487" y="3782518"/>
            <a:ext cx="1890715" cy="1666093"/>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1AC7F2F-8BE2-703A-081C-0BA093C23C27}"/>
              </a:ext>
            </a:extLst>
          </p:cNvPr>
          <p:cNvCxnSpPr>
            <a:stCxn id="15" idx="1"/>
            <a:endCxn id="16" idx="3"/>
          </p:cNvCxnSpPr>
          <p:nvPr/>
        </p:nvCxnSpPr>
        <p:spPr>
          <a:xfrm flipH="1">
            <a:off x="2496791" y="5448611"/>
            <a:ext cx="18907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1C5FF03-0E50-EB3B-A36A-404669051C7C}"/>
              </a:ext>
            </a:extLst>
          </p:cNvPr>
          <p:cNvCxnSpPr>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882BBD33-9C3F-06C9-E7E1-453ADD2F332B}"/>
              </a:ext>
            </a:extLst>
          </p:cNvPr>
          <p:cNvCxnSpPr>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EE2E9B17-597A-308C-6F1B-3848D952E6F9}"/>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F72F1706-2DC7-8538-8CE9-CE28C02A8CFA}"/>
              </a:ext>
            </a:extLst>
          </p:cNvPr>
          <p:cNvSpPr/>
          <p:nvPr/>
        </p:nvSpPr>
        <p:spPr>
          <a:xfrm>
            <a:off x="1674570" y="289046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a16="http://schemas.microsoft.com/office/drawing/2014/main" id="{29680DF6-526D-06F9-4778-F200008FBC41}"/>
              </a:ext>
            </a:extLst>
          </p:cNvPr>
          <p:cNvCxnSpPr>
            <a:cxnSpLocks/>
            <a:endCxn id="37" idx="3"/>
          </p:cNvCxnSpPr>
          <p:nvPr/>
        </p:nvCxnSpPr>
        <p:spPr>
          <a:xfrm flipH="1" flipV="1">
            <a:off x="5166835" y="3367882"/>
            <a:ext cx="1774738" cy="431768"/>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C0CB199-2D29-3081-3C38-82F408ED0A8C}"/>
              </a:ext>
            </a:extLst>
          </p:cNvPr>
          <p:cNvCxnSpPr>
            <a:stCxn id="37" idx="1"/>
            <a:endCxn id="38" idx="3"/>
          </p:cNvCxnSpPr>
          <p:nvPr/>
        </p:nvCxnSpPr>
        <p:spPr>
          <a:xfrm flipH="1" flipV="1">
            <a:off x="2470551" y="3321622"/>
            <a:ext cx="1900303"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563;p140">
            <a:extLst>
              <a:ext uri="{FF2B5EF4-FFF2-40B4-BE49-F238E27FC236}">
                <a16:creationId xmlns:a16="http://schemas.microsoft.com/office/drawing/2014/main" id="{C9B7CA67-E700-9D02-7493-83524A172FA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a16="http://schemas.microsoft.com/office/drawing/2014/main" id="{6B175E22-08A2-CD4A-8FB5-D318035B95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a16="http://schemas.microsoft.com/office/drawing/2014/main" id="{832485E2-5C8F-1B71-DBCB-D39419194A7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a16="http://schemas.microsoft.com/office/drawing/2014/main" id="{5EAEABB9-CDE7-716C-6519-6A077D9350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a16="http://schemas.microsoft.com/office/drawing/2014/main" id="{BD8A66B3-48CA-6628-42EA-73D1AAA08FD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a16="http://schemas.microsoft.com/office/drawing/2014/main" id="{4ACCC856-6884-517C-B23C-C9B3FCC7B15B}"/>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a16="http://schemas.microsoft.com/office/drawing/2014/main" id="{8948B66D-4CFE-0FA0-0505-71A874740596}"/>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a16="http://schemas.microsoft.com/office/drawing/2014/main" id="{A57A018F-37A4-4819-CAA8-A2CA05B2065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a16="http://schemas.microsoft.com/office/drawing/2014/main" id="{83539B11-FAFB-62A3-8BE3-0F84C01F062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a16="http://schemas.microsoft.com/office/drawing/2014/main" id="{88D8DEA6-DF71-B72D-A9B8-0708194139F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639293130"/>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58EF-D446-06EE-ADAB-899EECA4A8EA}"/>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366F3853-3B61-0441-FB0D-6BF59EE62D3B}"/>
              </a:ext>
            </a:extLst>
          </p:cNvPr>
          <p:cNvSpPr txBox="1"/>
          <p:nvPr/>
        </p:nvSpPr>
        <p:spPr>
          <a:xfrm>
            <a:off x="-303055" y="893170"/>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4 منكم للقراءة وأنتم ترددون معهم .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sp>
        <p:nvSpPr>
          <p:cNvPr id="2" name="Rectangle : coins arrondis 1">
            <a:extLst>
              <a:ext uri="{FF2B5EF4-FFF2-40B4-BE49-F238E27FC236}">
                <a16:creationId xmlns:a16="http://schemas.microsoft.com/office/drawing/2014/main" id="{0A685D08-7EB7-8F64-DF74-B1E11D9AC98A}"/>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a16="http://schemas.microsoft.com/office/drawing/2014/main" id="{3883A09A-A81D-C8BD-EA8C-65AD0DF2A2C4}"/>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a16="http://schemas.microsoft.com/office/drawing/2014/main" id="{C0212B75-3263-EF66-228C-82CE505101EB}"/>
              </a:ext>
            </a:extLst>
          </p:cNvPr>
          <p:cNvSpPr/>
          <p:nvPr/>
        </p:nvSpPr>
        <p:spPr>
          <a:xfrm>
            <a:off x="1700810"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0A4127E2-5961-492A-9669-13F10326B28F}"/>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a16="http://schemas.microsoft.com/office/drawing/2014/main" id="{7BED06A0-747A-05B8-CD18-EBBB485EC7A4}"/>
              </a:ext>
            </a:extLst>
          </p:cNvPr>
          <p:cNvSpPr/>
          <p:nvPr/>
        </p:nvSpPr>
        <p:spPr>
          <a:xfrm>
            <a:off x="1704321" y="398300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a16="http://schemas.microsoft.com/office/drawing/2014/main" id="{6D9D3C04-40CC-71B3-58C1-7D296AB61BE4}"/>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a16="http://schemas.microsoft.com/office/drawing/2014/main" id="{A8555D2A-274A-D7FF-937E-6245E462B078}"/>
              </a:ext>
            </a:extLst>
          </p:cNvPr>
          <p:cNvSpPr/>
          <p:nvPr/>
        </p:nvSpPr>
        <p:spPr>
          <a:xfrm>
            <a:off x="1657466"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a16="http://schemas.microsoft.com/office/drawing/2014/main" id="{591BF475-861B-853B-49E4-E0815186827F}"/>
              </a:ext>
            </a:extLst>
          </p:cNvPr>
          <p:cNvCxnSpPr>
            <a:stCxn id="2" idx="1"/>
            <a:endCxn id="20" idx="3"/>
          </p:cNvCxnSpPr>
          <p:nvPr/>
        </p:nvCxnSpPr>
        <p:spPr>
          <a:xfrm flipH="1" flipV="1">
            <a:off x="5166835" y="2360413"/>
            <a:ext cx="1907367" cy="142210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1F81F2F-36B7-42E6-FAF1-E5F973BEBD71}"/>
              </a:ext>
            </a:extLst>
          </p:cNvPr>
          <p:cNvCxnSpPr>
            <a:stCxn id="2" idx="1"/>
            <a:endCxn id="18" idx="3"/>
          </p:cNvCxnSpPr>
          <p:nvPr/>
        </p:nvCxnSpPr>
        <p:spPr>
          <a:xfrm flipH="1">
            <a:off x="5166836" y="3782518"/>
            <a:ext cx="1907366" cy="617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9B39ED5-F2CF-FB70-0EE1-C3FC799F866F}"/>
              </a:ext>
            </a:extLst>
          </p:cNvPr>
          <p:cNvCxnSpPr>
            <a:cxnSpLocks/>
            <a:stCxn id="2" idx="1"/>
            <a:endCxn id="15" idx="3"/>
          </p:cNvCxnSpPr>
          <p:nvPr/>
        </p:nvCxnSpPr>
        <p:spPr>
          <a:xfrm flipH="1">
            <a:off x="5183487" y="3782518"/>
            <a:ext cx="1890715" cy="1666093"/>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A61919ED-F07D-7D3A-82C6-2A42FF7008F5}"/>
              </a:ext>
            </a:extLst>
          </p:cNvPr>
          <p:cNvCxnSpPr>
            <a:stCxn id="15" idx="1"/>
            <a:endCxn id="16" idx="3"/>
          </p:cNvCxnSpPr>
          <p:nvPr/>
        </p:nvCxnSpPr>
        <p:spPr>
          <a:xfrm flipH="1">
            <a:off x="2496791" y="5448611"/>
            <a:ext cx="18907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4BC7974D-1C82-D706-2C66-8B819B7FC4F7}"/>
              </a:ext>
            </a:extLst>
          </p:cNvPr>
          <p:cNvCxnSpPr>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7408FB08-BB17-5969-C072-58AE26925ED0}"/>
              </a:ext>
            </a:extLst>
          </p:cNvPr>
          <p:cNvCxnSpPr>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B17D418B-2B1B-EC63-569A-B768529CE73E}"/>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05CBED73-EDCF-6D14-B0D9-6C41433AD593}"/>
              </a:ext>
            </a:extLst>
          </p:cNvPr>
          <p:cNvSpPr/>
          <p:nvPr/>
        </p:nvSpPr>
        <p:spPr>
          <a:xfrm>
            <a:off x="1674570" y="289046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فى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a16="http://schemas.microsoft.com/office/drawing/2014/main" id="{0E6A078E-CD9F-4399-2B75-FDAE3E733812}"/>
              </a:ext>
            </a:extLst>
          </p:cNvPr>
          <p:cNvCxnSpPr>
            <a:cxnSpLocks/>
            <a:endCxn id="37" idx="3"/>
          </p:cNvCxnSpPr>
          <p:nvPr/>
        </p:nvCxnSpPr>
        <p:spPr>
          <a:xfrm flipH="1" flipV="1">
            <a:off x="5166835" y="3367882"/>
            <a:ext cx="1774738" cy="431768"/>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C9F1D43-5C6B-6712-9102-FA2830E52208}"/>
              </a:ext>
            </a:extLst>
          </p:cNvPr>
          <p:cNvCxnSpPr>
            <a:stCxn id="37" idx="1"/>
            <a:endCxn id="38" idx="3"/>
          </p:cNvCxnSpPr>
          <p:nvPr/>
        </p:nvCxnSpPr>
        <p:spPr>
          <a:xfrm flipH="1" flipV="1">
            <a:off x="2470551" y="3321622"/>
            <a:ext cx="1900303"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14" name="Espace réservé pour une image  15" descr="Une image contenant habits, sourire, dessin humoristique, clipart&#10;&#10;Le contenu généré par l’IA peut être incorrect.">
            <a:extLst>
              <a:ext uri="{FF2B5EF4-FFF2-40B4-BE49-F238E27FC236}">
                <a16:creationId xmlns:a16="http://schemas.microsoft.com/office/drawing/2014/main" id="{38E20D02-BBC0-FCA5-7F75-4F10EA13B8C8}"/>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17" name="Google Shape;563;p140">
            <a:extLst>
              <a:ext uri="{FF2B5EF4-FFF2-40B4-BE49-F238E27FC236}">
                <a16:creationId xmlns:a16="http://schemas.microsoft.com/office/drawing/2014/main" id="{A52C2090-4C64-FCF5-6854-40F36F056D4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a16="http://schemas.microsoft.com/office/drawing/2014/main" id="{8AB2B263-7C5C-4EC6-66C0-2AC7729253C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a16="http://schemas.microsoft.com/office/drawing/2014/main" id="{DE716528-2836-576A-0548-8BA1FC5181E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a16="http://schemas.microsoft.com/office/drawing/2014/main" id="{A3B8B47A-D80E-A6BE-350D-928D1F806BE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a16="http://schemas.microsoft.com/office/drawing/2014/main" id="{81479C32-014C-1FCF-52C1-DB41C421FEC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a16="http://schemas.microsoft.com/office/drawing/2014/main" id="{2E9196C5-1240-DE2C-1C24-9B383EE9471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a16="http://schemas.microsoft.com/office/drawing/2014/main" id="{41EDA3B9-0F3B-2DA7-96CD-762BF535B7A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a16="http://schemas.microsoft.com/office/drawing/2014/main" id="{4F9F68B5-77EA-7719-FDD8-A37ECDC37730}"/>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a16="http://schemas.microsoft.com/office/drawing/2014/main" id="{5BBC3CDF-8E25-0DF4-1ACA-CC2BE109F1A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a16="http://schemas.microsoft.com/office/drawing/2014/main" id="{2C846314-48F6-7516-A157-060F6E600C1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569320089"/>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978A-AB5C-3ACA-552C-60A3EC7E8FFC}"/>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BEC259D-A5FC-7A31-3C16-528E4C9C9F5D}"/>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2" name="Image 11">
            <a:extLst>
              <a:ext uri="{FF2B5EF4-FFF2-40B4-BE49-F238E27FC236}">
                <a16:creationId xmlns:a16="http://schemas.microsoft.com/office/drawing/2014/main" id="{C7FD9C2C-EC19-D987-BF0E-EE8386624696}"/>
              </a:ext>
            </a:extLst>
          </p:cNvPr>
          <p:cNvPicPr>
            <a:picLocks noChangeAspect="1"/>
          </p:cNvPicPr>
          <p:nvPr/>
        </p:nvPicPr>
        <p:blipFill>
          <a:blip r:embed="rId2"/>
          <a:stretch>
            <a:fillRect/>
          </a:stretch>
        </p:blipFill>
        <p:spPr>
          <a:xfrm>
            <a:off x="751569" y="2812529"/>
            <a:ext cx="7614165" cy="2362270"/>
          </a:xfrm>
          <a:prstGeom prst="rect">
            <a:avLst/>
          </a:prstGeom>
        </p:spPr>
      </p:pic>
      <p:pic>
        <p:nvPicPr>
          <p:cNvPr id="26" name="Espace réservé pour une image  25" descr="Une image contenant dessin humoristique, clipart, illustration, Dessin animé&#10;&#10;Le contenu généré par l’IA peut être incorrect.">
            <a:extLst>
              <a:ext uri="{FF2B5EF4-FFF2-40B4-BE49-F238E27FC236}">
                <a16:creationId xmlns:a16="http://schemas.microsoft.com/office/drawing/2014/main" id="{C425433C-10CC-C600-8B54-324746B49FEC}"/>
              </a:ext>
            </a:extLst>
          </p:cNvPr>
          <p:cNvPicPr>
            <a:picLocks noGrp="1" noChangeAspect="1"/>
          </p:cNvPicPr>
          <p:nvPr>
            <p:ph type="pic" sz="quarter" idx="12"/>
          </p:nvPr>
        </p:nvPicPr>
        <p:blipFill>
          <a:blip r:embed="rId3"/>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3CF6DEC9-158F-A3CF-8B91-32D6705BE47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E8026067-83DA-5714-A27D-C3944D9073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760E9F6F-E515-1550-7EF2-79C43FCE628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DCBCBCF0-2D2E-09A3-59A6-E53BB2B2DF4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7;p140">
            <a:extLst>
              <a:ext uri="{FF2B5EF4-FFF2-40B4-BE49-F238E27FC236}">
                <a16:creationId xmlns:a16="http://schemas.microsoft.com/office/drawing/2014/main" id="{F08D62DB-934F-FCC8-DCFE-52C095D0607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9" name="Google Shape;568;p140">
            <a:extLst>
              <a:ext uri="{FF2B5EF4-FFF2-40B4-BE49-F238E27FC236}">
                <a16:creationId xmlns:a16="http://schemas.microsoft.com/office/drawing/2014/main" id="{713236EA-7699-06F2-4CBD-5A582AEB7C8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0" name="Google Shape;569;p140">
            <a:extLst>
              <a:ext uri="{FF2B5EF4-FFF2-40B4-BE49-F238E27FC236}">
                <a16:creationId xmlns:a16="http://schemas.microsoft.com/office/drawing/2014/main" id="{AAE53843-D761-D20E-7DBF-A84A556087FE}"/>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1" name="Google Shape;570;p140">
            <a:extLst>
              <a:ext uri="{FF2B5EF4-FFF2-40B4-BE49-F238E27FC236}">
                <a16:creationId xmlns:a16="http://schemas.microsoft.com/office/drawing/2014/main" id="{E7452994-7ED9-6229-79A9-2FD866417B36}"/>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22" name="Google Shape;571;p140">
            <a:extLst>
              <a:ext uri="{FF2B5EF4-FFF2-40B4-BE49-F238E27FC236}">
                <a16:creationId xmlns:a16="http://schemas.microsoft.com/office/drawing/2014/main" id="{036A07DC-D9FA-B155-AF36-CF5702BD59E7}"/>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23" name="Google Shape;572;p140">
            <a:extLst>
              <a:ext uri="{FF2B5EF4-FFF2-40B4-BE49-F238E27FC236}">
                <a16:creationId xmlns:a16="http://schemas.microsoft.com/office/drawing/2014/main" id="{096BD604-BA1E-2C6F-5ACE-6C998D87D645}"/>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814916164"/>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F26A-1C5F-C8C0-3C1C-6C06FDA6446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F40B395-AFA6-CC1A-9334-D7AE8AFE65E1}"/>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C6243DC-5E89-AB23-FFAE-B406E9A387A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53F0CFD8-6AAE-688F-E180-31E93DC14925}"/>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يقود القراءة؟ كل واحد منكم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يقرأ سطراً.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880DB78F-9496-7ED6-48F0-40ABD7A0058D}"/>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AA8CBE4F-3B83-0471-7AFD-2FA4DF0B807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D1A6C71C-1D3E-E11D-3C07-CA8E5A1F538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E14479DA-E752-AD2C-4A7F-197668DF0DC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6;p140">
            <a:extLst>
              <a:ext uri="{FF2B5EF4-FFF2-40B4-BE49-F238E27FC236}">
                <a16:creationId xmlns:a16="http://schemas.microsoft.com/office/drawing/2014/main" id="{1FD94528-D370-A8F9-1EFE-2C00ACF8CD7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17E7D7F0-2B4C-F2E5-33F4-175787BC987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777681B1-869A-1997-3864-E7B866D6E1A4}"/>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448166B0-023A-27FB-0580-EC05CB99293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3CA0660E-2615-7DB7-B31B-815A7D9FECA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E55F14B3-337B-D780-5CD9-03ADA2EAE52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EE258534-5615-7771-0160-D6E0789BE081}"/>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a16="http://schemas.microsoft.com/office/drawing/2014/main" id="{1966A709-34CC-A40E-49A1-EF5684AAAC72}"/>
              </a:ext>
            </a:extLst>
          </p:cNvPr>
          <p:cNvPicPr>
            <a:picLocks noChangeAspect="1"/>
          </p:cNvPicPr>
          <p:nvPr/>
        </p:nvPicPr>
        <p:blipFill>
          <a:blip r:embed="rId8"/>
          <a:stretch>
            <a:fillRect/>
          </a:stretch>
        </p:blipFill>
        <p:spPr>
          <a:xfrm>
            <a:off x="751569" y="2812529"/>
            <a:ext cx="7614165" cy="2362270"/>
          </a:xfrm>
          <a:prstGeom prst="rect">
            <a:avLst/>
          </a:prstGeom>
        </p:spPr>
      </p:pic>
    </p:spTree>
    <p:extLst>
      <p:ext uri="{BB962C8B-B14F-4D97-AF65-F5344CB8AC3E}">
        <p14:creationId xmlns:p14="http://schemas.microsoft.com/office/powerpoint/2010/main" val="2438287561"/>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0DF8E-4718-64B7-AC12-E26B65CEC46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FB8146D-01A9-8B03-B1B0-9F55E3C22F3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9C7924F6-170E-F770-BFEB-2D45DF75F0D1}"/>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69A3541F-2CE0-E8C6-4620-4B219B1E642A}"/>
              </a:ext>
            </a:extLst>
          </p:cNvPr>
          <p:cNvSpPr>
            <a:spLocks noGrp="1"/>
          </p:cNvSpPr>
          <p:nvPr>
            <p:ph type="title"/>
          </p:nvPr>
        </p:nvSpPr>
        <p:spPr>
          <a:xfrm>
            <a:off x="684750" y="796045"/>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تابعوا معي.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4" name="Espace réservé pour une image  23" descr="Une image contenant dessin humoristique, clipart, illustration, Dessin animé&#10;&#10;Le contenu généré par l’IA peut être incorrect.">
            <a:extLst>
              <a:ext uri="{FF2B5EF4-FFF2-40B4-BE49-F238E27FC236}">
                <a16:creationId xmlns:a16="http://schemas.microsoft.com/office/drawing/2014/main" id="{4F5328ED-0E7F-9D1D-EE26-610660906C33}"/>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2E59BC60-2121-1AE9-31F1-37E7B6FAC3A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64CDCFBF-32D1-EA59-FE8C-DE0CC5944BE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a16="http://schemas.microsoft.com/office/drawing/2014/main" id="{00B86757-F14C-D42B-977E-809957DF73C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a16="http://schemas.microsoft.com/office/drawing/2014/main" id="{7F7F1BB6-8129-C860-95C7-8F0806828EF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7;p140">
            <a:extLst>
              <a:ext uri="{FF2B5EF4-FFF2-40B4-BE49-F238E27FC236}">
                <a16:creationId xmlns:a16="http://schemas.microsoft.com/office/drawing/2014/main" id="{A29A99AA-D04D-482A-6B41-4C810925B65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9" name="Google Shape;568;p140">
            <a:extLst>
              <a:ext uri="{FF2B5EF4-FFF2-40B4-BE49-F238E27FC236}">
                <a16:creationId xmlns:a16="http://schemas.microsoft.com/office/drawing/2014/main" id="{70597AFB-35A6-2892-CF90-DFDEC4F16D10}"/>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9C4E1C8-167B-3D75-595C-DCD73A1BAEDA}"/>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6664C0DD-AD69-A7B9-EA37-9073389C971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DC410BF4-B87A-47A7-DF96-D2A8406A51C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FB61776F-212E-EE0C-E1AB-A9DA87811D3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6" name="Image 5">
            <a:extLst>
              <a:ext uri="{FF2B5EF4-FFF2-40B4-BE49-F238E27FC236}">
                <a16:creationId xmlns:a16="http://schemas.microsoft.com/office/drawing/2014/main" id="{BD878A80-A616-3870-AA98-06F8CF037DDA}"/>
              </a:ext>
            </a:extLst>
          </p:cNvPr>
          <p:cNvPicPr>
            <a:picLocks noChangeAspect="1"/>
          </p:cNvPicPr>
          <p:nvPr/>
        </p:nvPicPr>
        <p:blipFill>
          <a:blip r:embed="rId8"/>
          <a:stretch>
            <a:fillRect/>
          </a:stretch>
        </p:blipFill>
        <p:spPr>
          <a:xfrm>
            <a:off x="1668327" y="2731193"/>
            <a:ext cx="5724449" cy="915912"/>
          </a:xfrm>
          <a:prstGeom prst="rect">
            <a:avLst/>
          </a:prstGeom>
        </p:spPr>
      </p:pic>
      <p:pic>
        <p:nvPicPr>
          <p:cNvPr id="7" name="Image 6">
            <a:extLst>
              <a:ext uri="{FF2B5EF4-FFF2-40B4-BE49-F238E27FC236}">
                <a16:creationId xmlns:a16="http://schemas.microsoft.com/office/drawing/2014/main" id="{BB676197-50D1-2459-F48E-1CBE40323A52}"/>
              </a:ext>
            </a:extLst>
          </p:cNvPr>
          <p:cNvPicPr>
            <a:picLocks noChangeAspect="1"/>
          </p:cNvPicPr>
          <p:nvPr/>
        </p:nvPicPr>
        <p:blipFill>
          <a:blip r:embed="rId9"/>
          <a:stretch>
            <a:fillRect/>
          </a:stretch>
        </p:blipFill>
        <p:spPr>
          <a:xfrm>
            <a:off x="1649758" y="3831840"/>
            <a:ext cx="5743018" cy="915912"/>
          </a:xfrm>
          <a:prstGeom prst="rect">
            <a:avLst/>
          </a:prstGeom>
        </p:spPr>
      </p:pic>
    </p:spTree>
    <p:extLst>
      <p:ext uri="{BB962C8B-B14F-4D97-AF65-F5344CB8AC3E}">
        <p14:creationId xmlns:p14="http://schemas.microsoft.com/office/powerpoint/2010/main" val="3883796105"/>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E2E2C-257A-5E52-31F0-41187AA2627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9580204-276A-17E4-C276-07FB6AEB09D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98D2EDB5-E252-40FA-F2FC-9C626CF4C1D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9426DE43-44C9-BC15-A566-CC22CD4AF526}"/>
              </a:ext>
            </a:extLst>
          </p:cNvPr>
          <p:cNvSpPr>
            <a:spLocks noGrp="1"/>
          </p:cNvSpPr>
          <p:nvPr>
            <p:ph type="title"/>
          </p:nvPr>
        </p:nvSpPr>
        <p:spPr>
          <a:xfrm>
            <a:off x="659069" y="796044"/>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كلكم ستمرون للقراءة.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6FB4F2B3-22C4-A9A9-8D3E-CF6AFA9BC6CD}"/>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720359D9-253F-739F-A47C-36CDF689446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821F6621-3203-9B28-8356-CD5B640DD17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a16="http://schemas.microsoft.com/office/drawing/2014/main" id="{13B9277A-72BA-E598-CD83-88FBF150C24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a16="http://schemas.microsoft.com/office/drawing/2014/main" id="{F68E280E-C0AD-734D-0195-5F627C25E38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189F95E6-4336-DBFF-39BC-97745FE8622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1" name="Google Shape;568;p140">
            <a:extLst>
              <a:ext uri="{FF2B5EF4-FFF2-40B4-BE49-F238E27FC236}">
                <a16:creationId xmlns:a16="http://schemas.microsoft.com/office/drawing/2014/main" id="{BD4B7841-D0C8-8CB0-3EBA-86859E07FCC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AE2A3F1A-A2EC-474B-2352-E3F6E79EAA7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B2BB741B-A716-C069-79F4-30CC98EFD52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384E6CCA-FE25-4947-5010-163E92DC7B5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1D904405-ADD9-A976-E61B-229776B4E43A}"/>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a16="http://schemas.microsoft.com/office/drawing/2014/main" id="{7B81F03A-C1CD-412E-2EB6-677E23C3F6C4}"/>
              </a:ext>
            </a:extLst>
          </p:cNvPr>
          <p:cNvPicPr>
            <a:picLocks noChangeAspect="1"/>
          </p:cNvPicPr>
          <p:nvPr/>
        </p:nvPicPr>
        <p:blipFill>
          <a:blip r:embed="rId8"/>
          <a:stretch>
            <a:fillRect/>
          </a:stretch>
        </p:blipFill>
        <p:spPr>
          <a:xfrm>
            <a:off x="1709775" y="3353868"/>
            <a:ext cx="5724449" cy="915912"/>
          </a:xfrm>
          <a:prstGeom prst="rect">
            <a:avLst/>
          </a:prstGeom>
        </p:spPr>
      </p:pic>
      <p:pic>
        <p:nvPicPr>
          <p:cNvPr id="4" name="Image 3">
            <a:extLst>
              <a:ext uri="{FF2B5EF4-FFF2-40B4-BE49-F238E27FC236}">
                <a16:creationId xmlns:a16="http://schemas.microsoft.com/office/drawing/2014/main" id="{A040B5CF-0565-0513-78EE-8E39280ADB1E}"/>
              </a:ext>
            </a:extLst>
          </p:cNvPr>
          <p:cNvPicPr>
            <a:picLocks noChangeAspect="1"/>
          </p:cNvPicPr>
          <p:nvPr/>
        </p:nvPicPr>
        <p:blipFill>
          <a:blip r:embed="rId9"/>
          <a:stretch>
            <a:fillRect/>
          </a:stretch>
        </p:blipFill>
        <p:spPr>
          <a:xfrm>
            <a:off x="1668327" y="4552440"/>
            <a:ext cx="5743018" cy="915912"/>
          </a:xfrm>
          <a:prstGeom prst="rect">
            <a:avLst/>
          </a:prstGeom>
        </p:spPr>
      </p:pic>
    </p:spTree>
    <p:extLst>
      <p:ext uri="{BB962C8B-B14F-4D97-AF65-F5344CB8AC3E}">
        <p14:creationId xmlns:p14="http://schemas.microsoft.com/office/powerpoint/2010/main" val="23044836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xfrm>
            <a:off x="625173" y="756000"/>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قبل أن نبدأ حصة اليوم سأذكركم بشروط الحصول على نجمة التميز.</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idx="14"/>
          </p:nvPr>
        </p:nvPicPr>
        <p:blipFill>
          <a:blip r:embed="rId3"/>
          <a:srcRect/>
          <a:stretch>
            <a:fillRect/>
          </a:stretch>
        </p:blipFill>
        <p:spPr>
          <a:xfrm>
            <a:off x="7960105" y="719856"/>
            <a:ext cx="770277" cy="770277"/>
          </a:xfrm>
        </p:spPr>
      </p:pic>
      <p:pic>
        <p:nvPicPr>
          <p:cNvPr id="5" name="Google Shape;86;p130">
            <a:extLst>
              <a:ext uri="{FF2B5EF4-FFF2-40B4-BE49-F238E27FC236}">
                <a16:creationId xmlns:a16="http://schemas.microsoft.com/office/drawing/2014/main" id="{C4927A4F-1AAC-D655-741D-2819DCE028A1}"/>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6" name="Google Shape;87;p130">
            <a:extLst>
              <a:ext uri="{FF2B5EF4-FFF2-40B4-BE49-F238E27FC236}">
                <a16:creationId xmlns:a16="http://schemas.microsoft.com/office/drawing/2014/main" id="{C9CF59BA-293E-6211-BE6E-7DA28C003705}"/>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88;p130">
            <a:extLst>
              <a:ext uri="{FF2B5EF4-FFF2-40B4-BE49-F238E27FC236}">
                <a16:creationId xmlns:a16="http://schemas.microsoft.com/office/drawing/2014/main" id="{3C96CE8D-9DBE-B86C-CD10-09E96CDFEA46}"/>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98D4670F-752E-7C68-722D-DEEF5D3F0E2E}"/>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50A70210-6A01-6E72-A9DF-19CE7E4FAE4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73E93182-24DE-259F-E1D6-A5E40C8CBE2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18" name="Google Shape;92;p130">
            <a:extLst>
              <a:ext uri="{FF2B5EF4-FFF2-40B4-BE49-F238E27FC236}">
                <a16:creationId xmlns:a16="http://schemas.microsoft.com/office/drawing/2014/main" id="{D02338DF-B2B3-7895-5200-FBDAC051BDE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3;p130">
            <a:extLst>
              <a:ext uri="{FF2B5EF4-FFF2-40B4-BE49-F238E27FC236}">
                <a16:creationId xmlns:a16="http://schemas.microsoft.com/office/drawing/2014/main" id="{EBB63193-2F2A-8B42-B37D-C3914616DD8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D3DFB04D-51A8-3F90-FFAE-47FDF6D56D7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01AB2DB2-282F-335A-58DD-90B2D60011C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 name="Google Shape;1333;p8">
            <a:extLst>
              <a:ext uri="{FF2B5EF4-FFF2-40B4-BE49-F238E27FC236}">
                <a16:creationId xmlns:a16="http://schemas.microsoft.com/office/drawing/2014/main" id="{CB96C86F-A03B-3813-4C2D-BF0447C5B070}"/>
              </a:ext>
            </a:extLst>
          </p:cNvPr>
          <p:cNvSpPr txBox="1"/>
          <p:nvPr/>
        </p:nvSpPr>
        <p:spPr>
          <a:xfrm>
            <a:off x="1765527" y="4883833"/>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3" name="Espace réservé du texte 2">
            <a:extLst>
              <a:ext uri="{FF2B5EF4-FFF2-40B4-BE49-F238E27FC236}">
                <a16:creationId xmlns:a16="http://schemas.microsoft.com/office/drawing/2014/main" id="{ACC3CB87-E598-D279-76DF-9608CC1837BD}"/>
              </a:ext>
            </a:extLst>
          </p:cNvPr>
          <p:cNvSpPr txBox="1">
            <a:spLocks/>
          </p:cNvSpPr>
          <p:nvPr/>
        </p:nvSpPr>
        <p:spPr>
          <a:xfrm>
            <a:off x="1155928" y="2534787"/>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4" name="Ellipse 3">
            <a:extLst>
              <a:ext uri="{FF2B5EF4-FFF2-40B4-BE49-F238E27FC236}">
                <a16:creationId xmlns:a16="http://schemas.microsoft.com/office/drawing/2014/main" id="{DAEE3FEB-55E0-0F3C-B504-40FA88CFE7BA}"/>
              </a:ext>
            </a:extLst>
          </p:cNvPr>
          <p:cNvSpPr/>
          <p:nvPr/>
        </p:nvSpPr>
        <p:spPr>
          <a:xfrm>
            <a:off x="5453326" y="1970122"/>
            <a:ext cx="1800000" cy="1800000"/>
          </a:xfrm>
          <a:prstGeom prst="ellipse">
            <a:avLst/>
          </a:prstGeom>
          <a:blipFill>
            <a:blip r:embed="rId9"/>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fr-MA" dirty="0">
              <a:latin typeface="Microsoft Uighur" panose="02000000000000000000" pitchFamily="2" charset="-78"/>
            </a:endParaRPr>
          </a:p>
        </p:txBody>
      </p:sp>
      <p:sp>
        <p:nvSpPr>
          <p:cNvPr id="7" name="Ellipse 6">
            <a:extLst>
              <a:ext uri="{FF2B5EF4-FFF2-40B4-BE49-F238E27FC236}">
                <a16:creationId xmlns:a16="http://schemas.microsoft.com/office/drawing/2014/main" id="{BDE81A60-8FC4-7C76-B005-25E0CE86DB10}"/>
              </a:ext>
            </a:extLst>
          </p:cNvPr>
          <p:cNvSpPr/>
          <p:nvPr/>
        </p:nvSpPr>
        <p:spPr>
          <a:xfrm>
            <a:off x="5453326" y="4257675"/>
            <a:ext cx="1800000" cy="1800000"/>
          </a:xfrm>
          <a:prstGeom prst="ellipse">
            <a:avLst/>
          </a:prstGeom>
          <a:blipFill>
            <a:blip r:embed="rId10"/>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fr-MA" dirty="0">
              <a:latin typeface="Microsoft Uighur" panose="02000000000000000000"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2298-7F1A-3ED6-F009-C8C5A76273E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583D963-9AC5-3B7C-BDC3-B2802D537283}"/>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6006F02-D835-0A10-8B09-0A177A90AE8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B4DD5DA2-F4EC-B509-40D6-676E44C43DFF}"/>
              </a:ext>
            </a:extLst>
          </p:cNvPr>
          <p:cNvSpPr>
            <a:spLocks noGrp="1"/>
          </p:cNvSpPr>
          <p:nvPr>
            <p:ph type="title"/>
          </p:nvPr>
        </p:nvSpPr>
        <p:spPr>
          <a:xfrm>
            <a:off x="684750" y="769349"/>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934ADF94-8A6D-EA46-6546-0AAEE2265CA8}"/>
              </a:ext>
            </a:extLst>
          </p:cNvPr>
          <p:cNvPicPr>
            <a:picLocks noGrp="1" noChangeAspect="1"/>
          </p:cNvPicPr>
          <p:nvPr>
            <p:ph type="pic" sz="quarter" idx="12"/>
          </p:nvPr>
        </p:nvPicPr>
        <p:blipFill>
          <a:blip r:embed="rId2"/>
          <a:srcRect/>
          <a:stretch>
            <a:fillRect/>
          </a:stretch>
        </p:blipFill>
        <p:spPr>
          <a:xfrm>
            <a:off x="7959600" y="684000"/>
            <a:ext cx="792000" cy="792000"/>
          </a:xfrm>
        </p:spPr>
      </p:pic>
      <p:pic>
        <p:nvPicPr>
          <p:cNvPr id="12" name="Image 11">
            <a:extLst>
              <a:ext uri="{FF2B5EF4-FFF2-40B4-BE49-F238E27FC236}">
                <a16:creationId xmlns:a16="http://schemas.microsoft.com/office/drawing/2014/main" id="{A201F0E0-1932-7126-A4AA-6FBB51504A94}"/>
              </a:ext>
            </a:extLst>
          </p:cNvPr>
          <p:cNvPicPr>
            <a:picLocks noChangeAspect="1"/>
          </p:cNvPicPr>
          <p:nvPr/>
        </p:nvPicPr>
        <p:blipFill>
          <a:blip r:embed="rId3"/>
          <a:stretch>
            <a:fillRect/>
          </a:stretch>
        </p:blipFill>
        <p:spPr>
          <a:xfrm>
            <a:off x="776911" y="3000871"/>
            <a:ext cx="7590178" cy="1588702"/>
          </a:xfrm>
          <a:prstGeom prst="rect">
            <a:avLst/>
          </a:prstGeom>
        </p:spPr>
      </p:pic>
      <p:sp>
        <p:nvSpPr>
          <p:cNvPr id="2" name="Google Shape;563;p140">
            <a:extLst>
              <a:ext uri="{FF2B5EF4-FFF2-40B4-BE49-F238E27FC236}">
                <a16:creationId xmlns:a16="http://schemas.microsoft.com/office/drawing/2014/main" id="{DAAAA4FC-012D-A3A2-1209-F79DF6B710B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DB2159EF-5438-AABD-0625-D09468C88E5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FD17BB9B-261C-9A87-F048-87DFA63A12B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445A9AAB-F16F-A958-0B9B-3291D31A50B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21C635FC-0D9C-A85B-B240-58DB6DA43F5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C738F85A-D2E8-D66B-E33B-221418D2EC08}"/>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01FE1528-E10B-97C3-2D4E-F1BEE61260B5}"/>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7A5732EA-9F03-99EC-2158-84582AD20B00}"/>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5DB43A2D-1F81-2D65-E18C-D5B17881886B}"/>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83FBB726-A393-B6A9-C8D7-3FDF8716AE01}"/>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372870094"/>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10D7A-1EBB-D48E-C163-D114BB4DB0C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C65BE6AC-DE76-193F-7272-0DD596C772B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E35D734-F2FE-D8A5-17B5-505D8DC825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28D52C5E-6170-AA25-5245-FC6AB504FE17}"/>
              </a:ext>
            </a:extLst>
          </p:cNvPr>
          <p:cNvSpPr>
            <a:spLocks noGrp="1"/>
          </p:cNvSpPr>
          <p:nvPr>
            <p:ph type="title"/>
          </p:nvPr>
        </p:nvSpPr>
        <p:spPr>
          <a:xfrm>
            <a:off x="684750" y="762674"/>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3 منكم لقيادة القراءة.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62B73B81-D020-F1CF-3721-A2126E7A3CBE}"/>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12B296CC-3D3C-3B7C-0477-16C64FDBE26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6CF3B166-14FB-8FBD-F043-8C1C97D0B1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DBACB44B-BEA2-6158-2683-0404F8D030AA}"/>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2CE4108F-D65A-B91B-04E2-E4DE3D271C0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6F1C2D86-92FA-C9F4-AE6C-40DA9BD7751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5B9F04CD-F825-3C14-14BF-9D7C268AFCE4}"/>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1CABD02-F122-BED8-703B-5B0A37AA442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6977CD54-2EB2-92C2-1FBD-2E6929ABBB5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32081E2C-12B0-0E41-B166-BD43B054DFE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8512A4DE-044F-2DF4-DC5C-05F75F7ECA0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a16="http://schemas.microsoft.com/office/drawing/2014/main" id="{D1AE7C96-D81A-08DB-D410-6C4FD1D08AF9}"/>
              </a:ext>
            </a:extLst>
          </p:cNvPr>
          <p:cNvPicPr>
            <a:picLocks noChangeAspect="1"/>
          </p:cNvPicPr>
          <p:nvPr/>
        </p:nvPicPr>
        <p:blipFill>
          <a:blip r:embed="rId8"/>
          <a:stretch>
            <a:fillRect/>
          </a:stretch>
        </p:blipFill>
        <p:spPr>
          <a:xfrm>
            <a:off x="846222" y="4144571"/>
            <a:ext cx="7590178" cy="1588702"/>
          </a:xfrm>
          <a:prstGeom prst="rect">
            <a:avLst/>
          </a:prstGeom>
        </p:spPr>
      </p:pic>
    </p:spTree>
    <p:extLst>
      <p:ext uri="{BB962C8B-B14F-4D97-AF65-F5344CB8AC3E}">
        <p14:creationId xmlns:p14="http://schemas.microsoft.com/office/powerpoint/2010/main" val="350324706"/>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88E0-1AFA-CDD3-47C6-11777D67843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90BC112-8B89-9DE8-E554-C7984D31A568}"/>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088A8103-36CE-D017-4281-6226D3DFDFE6}"/>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561E8C50-2544-9BA2-92AF-F692BD7C374A}"/>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خذوا الكراسة الصفحة 45.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6" name="Espace réservé pour une image  14" descr="Une image contenant accessoire, sac, Bagages et sacs, Bagage à main&#10;&#10;Le contenu généré par l’IA peut être incorrect.">
            <a:extLst>
              <a:ext uri="{FF2B5EF4-FFF2-40B4-BE49-F238E27FC236}">
                <a16:creationId xmlns:a16="http://schemas.microsoft.com/office/drawing/2014/main" id="{1CB0AD7D-BB1B-CEE3-707A-CF0364709F7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l="526" r="526"/>
          <a:stretch>
            <a:fillRect/>
          </a:stretch>
        </p:blipFill>
        <p:spPr>
          <a:xfrm>
            <a:off x="7959600" y="684213"/>
            <a:ext cx="792001" cy="792000"/>
          </a:xfrm>
        </p:spPr>
      </p:pic>
      <p:sp>
        <p:nvSpPr>
          <p:cNvPr id="2" name="Google Shape;563;p140">
            <a:extLst>
              <a:ext uri="{FF2B5EF4-FFF2-40B4-BE49-F238E27FC236}">
                <a16:creationId xmlns:a16="http://schemas.microsoft.com/office/drawing/2014/main" id="{F2675589-5E3E-4CFE-BEE3-2CA71A94241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01B0E923-539E-9A82-67E3-9885E25AA14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5;p140">
            <a:extLst>
              <a:ext uri="{FF2B5EF4-FFF2-40B4-BE49-F238E27FC236}">
                <a16:creationId xmlns:a16="http://schemas.microsoft.com/office/drawing/2014/main" id="{C3D83F0A-84F8-E0E8-3119-3DF35AD83C8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6;p140">
            <a:extLst>
              <a:ext uri="{FF2B5EF4-FFF2-40B4-BE49-F238E27FC236}">
                <a16:creationId xmlns:a16="http://schemas.microsoft.com/office/drawing/2014/main" id="{EF9E7DDF-03C7-AB99-99F9-5F9C6089993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567;p140">
            <a:extLst>
              <a:ext uri="{FF2B5EF4-FFF2-40B4-BE49-F238E27FC236}">
                <a16:creationId xmlns:a16="http://schemas.microsoft.com/office/drawing/2014/main" id="{E4DC9E6E-F7ED-0491-2386-FE9A82E453B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1" name="Google Shape;568;p140">
            <a:extLst>
              <a:ext uri="{FF2B5EF4-FFF2-40B4-BE49-F238E27FC236}">
                <a16:creationId xmlns:a16="http://schemas.microsoft.com/office/drawing/2014/main" id="{B4B68DC0-A098-94B4-C815-668469149A4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C87215A9-8E44-EC53-3DB3-A5F4434AE27E}"/>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4A22A5BD-FE39-706C-C0F3-B8A8BED7E9E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F1BD8615-0545-7315-56A1-A603B41F71D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6B3931FA-90C6-E5AD-9091-E9773C65BE2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texte, écriture manuscrite, capture d’écran, calendrier&#10;&#10;Le contenu généré par l’IA peut être incorrect.">
            <a:extLst>
              <a:ext uri="{FF2B5EF4-FFF2-40B4-BE49-F238E27FC236}">
                <a16:creationId xmlns:a16="http://schemas.microsoft.com/office/drawing/2014/main" id="{0A201D50-EA80-5803-71B0-6C511B0418BB}"/>
              </a:ext>
            </a:extLst>
          </p:cNvPr>
          <p:cNvPicPr>
            <a:picLocks noChangeAspect="1"/>
          </p:cNvPicPr>
          <p:nvPr/>
        </p:nvPicPr>
        <p:blipFill>
          <a:blip r:embed="rId8"/>
          <a:stretch>
            <a:fillRect/>
          </a:stretch>
        </p:blipFill>
        <p:spPr>
          <a:xfrm>
            <a:off x="2969068" y="1641917"/>
            <a:ext cx="3285310" cy="5039210"/>
          </a:xfrm>
          <a:prstGeom prst="rect">
            <a:avLst/>
          </a:prstGeom>
        </p:spPr>
      </p:pic>
      <p:sp>
        <p:nvSpPr>
          <p:cNvPr id="17" name="Google Shape;2581;p126">
            <a:extLst>
              <a:ext uri="{FF2B5EF4-FFF2-40B4-BE49-F238E27FC236}">
                <a16:creationId xmlns:a16="http://schemas.microsoft.com/office/drawing/2014/main" id="{08CFE7F7-A7B9-1727-D868-EA0CDA52BA40}"/>
              </a:ext>
            </a:extLst>
          </p:cNvPr>
          <p:cNvSpPr/>
          <p:nvPr/>
        </p:nvSpPr>
        <p:spPr>
          <a:xfrm>
            <a:off x="2916238" y="3679106"/>
            <a:ext cx="3276600" cy="826150"/>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Font typeface="Arial"/>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477308227"/>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E2D2-975B-7A76-E122-46D84B0E987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859797B-3A4E-7056-7ED7-98575F068C6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857C868-97C3-AFC6-7054-CF6DE25529D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B89CCEA2-1299-94BE-7512-AEFCDF5041CB}"/>
              </a:ext>
            </a:extLst>
          </p:cNvPr>
          <p:cNvSpPr>
            <a:spLocks noGrp="1"/>
          </p:cNvSpPr>
          <p:nvPr>
            <p:ph type="title"/>
          </p:nvPr>
        </p:nvSpPr>
        <p:spPr>
          <a:xfrm>
            <a:off x="685765" y="776022"/>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في ثنائيات، كل واحد منكم يقرأ الكلمات لزميله.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144A2A83-3B74-60C1-B7B0-183C1AA7CD40}"/>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B7BA7632-4A39-93A0-D442-1B17504E2AD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B2C603EB-9435-2395-1BC6-46A4FF8656C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0470571E-D7B1-9210-D419-BC415ACE1B8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C05C819A-A490-333B-7CC4-87CA482869C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DFF60952-CCF6-6E72-2A80-D6BF6BCE6AC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4AFB1958-55E9-D8E1-EC84-1D91979D519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09FAB72-80EB-E01C-E889-8EF0E427C231}"/>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88F9A229-08B1-203E-A6F9-2FAABE4D219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58D3BD1A-8A81-B3B0-237E-6E5492455799}"/>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483EE46B-1AC5-B6A1-1F2A-8574A4A0309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a16="http://schemas.microsoft.com/office/drawing/2014/main" id="{9D878166-E4A6-5D6A-386C-6C450BF30816}"/>
              </a:ext>
            </a:extLst>
          </p:cNvPr>
          <p:cNvPicPr>
            <a:picLocks noChangeAspect="1"/>
          </p:cNvPicPr>
          <p:nvPr/>
        </p:nvPicPr>
        <p:blipFill>
          <a:blip r:embed="rId8"/>
          <a:stretch>
            <a:fillRect/>
          </a:stretch>
        </p:blipFill>
        <p:spPr>
          <a:xfrm>
            <a:off x="777396" y="3230171"/>
            <a:ext cx="7590178" cy="1588702"/>
          </a:xfrm>
          <a:prstGeom prst="rect">
            <a:avLst/>
          </a:prstGeom>
        </p:spPr>
      </p:pic>
    </p:spTree>
    <p:extLst>
      <p:ext uri="{BB962C8B-B14F-4D97-AF65-F5344CB8AC3E}">
        <p14:creationId xmlns:p14="http://schemas.microsoft.com/office/powerpoint/2010/main" val="1585859322"/>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5" name="Google Shape;2435;p1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وقت النجمة الآن. الفائز بنجمة المشاركة بهدوء :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AFDF3300-B1A0-46B4-83EC-9F7DF424A4F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FA4982C0-BF54-46B4-A6EA-72F187B537E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8F570B6A-C180-4B4D-B32A-09053A5B4ED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2BB1D911-F38E-48C0-ACE3-90CE3E2322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F0EA831A-0B90-4218-BA55-BB4EFB21E6E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169EB74D-460A-442B-83EA-DCFE06B9F712}"/>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B18C8158-A98A-4DFC-A274-411DFE43B907}"/>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FDFC831-10DE-4CA6-8F92-308CE1AA6C47}"/>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30E34BB0-B3C9-447E-BFFC-E7F4D5163D91}"/>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9BE20AD9-B8D0-44A2-A4AC-7A65F23C3177}"/>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extLst>
      <p:ext uri="{BB962C8B-B14F-4D97-AF65-F5344CB8AC3E}">
        <p14:creationId xmlns:p14="http://schemas.microsoft.com/office/powerpoint/2010/main" val="3987029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سنتدرب على إنشاد حروف اللغة العربية.</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a16="http://schemas.microsoft.com/office/drawing/2014/main" id="{3B18E324-A72E-8F5D-161E-5F9F2E9902CC}"/>
              </a:ext>
            </a:extLst>
          </p:cNvPr>
          <p:cNvPicPr>
            <a:picLocks noGrp="1" noChangeAspect="1"/>
          </p:cNvPicPr>
          <p:nvPr>
            <p:ph type="pic" idx="3"/>
          </p:nvPr>
        </p:nvPicPr>
        <p:blipFill>
          <a:blip r:embed="rId5"/>
          <a:srcRect/>
          <a:stretch/>
        </p:blipFill>
        <p:spPr/>
      </p:pic>
      <p:sp>
        <p:nvSpPr>
          <p:cNvPr id="9" name="Google Shape;563;p140">
            <a:extLst>
              <a:ext uri="{FF2B5EF4-FFF2-40B4-BE49-F238E27FC236}">
                <a16:creationId xmlns:a16="http://schemas.microsoft.com/office/drawing/2014/main" id="{6413B603-70B4-48BD-A57F-D239CBA74CA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4;p140">
            <a:extLst>
              <a:ext uri="{FF2B5EF4-FFF2-40B4-BE49-F238E27FC236}">
                <a16:creationId xmlns:a16="http://schemas.microsoft.com/office/drawing/2014/main" id="{3DAD73BF-081B-41AC-BCD5-5768A41B980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5;p140">
            <a:extLst>
              <a:ext uri="{FF2B5EF4-FFF2-40B4-BE49-F238E27FC236}">
                <a16:creationId xmlns:a16="http://schemas.microsoft.com/office/drawing/2014/main" id="{08F6FE8D-3ED0-4FD3-A10F-B98F5F07706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6;p140">
            <a:extLst>
              <a:ext uri="{FF2B5EF4-FFF2-40B4-BE49-F238E27FC236}">
                <a16:creationId xmlns:a16="http://schemas.microsoft.com/office/drawing/2014/main" id="{E77B5C19-A867-482A-80F3-FCF42879F6B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567;p140">
            <a:extLst>
              <a:ext uri="{FF2B5EF4-FFF2-40B4-BE49-F238E27FC236}">
                <a16:creationId xmlns:a16="http://schemas.microsoft.com/office/drawing/2014/main" id="{89C35EB9-903C-476D-B2B4-9E5C0F0CCC8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4" name="Google Shape;568;p140">
            <a:extLst>
              <a:ext uri="{FF2B5EF4-FFF2-40B4-BE49-F238E27FC236}">
                <a16:creationId xmlns:a16="http://schemas.microsoft.com/office/drawing/2014/main" id="{20BB4635-2039-4B1E-B33D-5C529BF1E9F4}"/>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a16="http://schemas.microsoft.com/office/drawing/2014/main" id="{856B5A9A-6801-4021-BED6-FCAE24AB498A}"/>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a16="http://schemas.microsoft.com/office/drawing/2014/main" id="{4D008DB6-0091-455E-8D0C-B4CE85EA4EBB}"/>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a16="http://schemas.microsoft.com/office/drawing/2014/main" id="{7EE3C159-B281-428D-953C-68259697968D}"/>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a16="http://schemas.microsoft.com/office/drawing/2014/main" id="{2B2A36F7-6F6D-4164-B36D-695F82E727DB}"/>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3A939DE7-AA6A-1B67-195A-8CDEF07507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FINALE PART 01 -  أنشودة الحروف V3-1080p-251020 (1)">
            <a:hlinkClick r:id="" action="ppaction://media"/>
            <a:extLst>
              <a:ext uri="{FF2B5EF4-FFF2-40B4-BE49-F238E27FC236}">
                <a16:creationId xmlns:a16="http://schemas.microsoft.com/office/drawing/2014/main" id="{ECA40C53-0265-D8D8-7C96-23BC5947AAD0}"/>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12"/>
          <a:stretch>
            <a:fillRect/>
          </a:stretch>
        </p:blipFill>
        <p:spPr>
          <a:xfrm>
            <a:off x="1052689" y="2160588"/>
            <a:ext cx="7038622" cy="3959225"/>
          </a:xfrm>
          <a:prstGeom prst="rect">
            <a:avLst/>
          </a:prstGeom>
          <a:ln>
            <a:noFill/>
          </a:ln>
          <a:effectLst>
            <a:softEdge rad="112500"/>
          </a:effectLst>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3" fill="hold"/>
                                        <p:tgtEl>
                                          <p:spTgt spid="6"/>
                                        </p:tgtEl>
                                      </p:cBhvr>
                                    </p:cmd>
                                  </p:childTnLst>
                                </p:cTn>
                              </p:par>
                            </p:childTnLst>
                          </p:cTn>
                        </p:par>
                        <p:par>
                          <p:cTn id="7" fill="hold">
                            <p:stCondLst>
                              <p:cond delay="84923"/>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EF178AA2-36F2-D15E-35CB-19E1C87467BF}"/>
              </a:ext>
            </a:extLst>
          </p:cNvPr>
          <p:cNvSpPr txBox="1">
            <a:spLocks noGrp="1"/>
          </p:cNvSpPr>
          <p:nvPr>
            <p:ph type="title"/>
          </p:nvPr>
        </p:nvSpPr>
        <p:spPr>
          <a:xfrm>
            <a:off x="619025" y="769348"/>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خذوا الكراسة الصفحة 45.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F998FEB5-6838-8A64-44B8-BD424A2AACE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BCA0B38B-192D-B632-ADE7-76D6DCCCBD9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2B15F6D8-A4B6-A632-B21B-1744ED7CF0A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6A7EF6D4-09BE-0B8D-2132-B7387C67D11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96301F43-E51B-BD82-319D-34705AA8CF1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AF9B627B-0CA3-6DF7-D492-B2A1B76D489F}"/>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600150EF-CEDF-33F9-0E19-7B1360CCFA52}"/>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7DC7309E-9089-6C43-91C3-31AE1CFF7C2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C3BBBAC7-1C04-B7B4-8D9A-D01C2F7392E9}"/>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98ADF3DD-539F-8B05-BA13-0A35A9B200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0" descr="Une image contenant accessoire, sac, Bagages et sacs, Bagage à main&#10;&#10;Le contenu généré par l’IA peut être incorrect.">
            <a:extLst>
              <a:ext uri="{FF2B5EF4-FFF2-40B4-BE49-F238E27FC236}">
                <a16:creationId xmlns:a16="http://schemas.microsoft.com/office/drawing/2014/main" id="{D9A4D41B-265D-E60B-0F41-A4A49AA4304F}"/>
              </a:ext>
            </a:extLst>
          </p:cNvPr>
          <p:cNvPicPr>
            <a:picLocks noGrp="1" noChangeAspect="1"/>
          </p:cNvPicPr>
          <p:nvPr>
            <p:ph type="pic" idx="3"/>
          </p:nvPr>
        </p:nvPicPr>
        <p:blipFill>
          <a:blip r:embed="rId8"/>
          <a:srcRect/>
          <a:stretch>
            <a:fillRect/>
          </a:stretch>
        </p:blipFill>
        <p:spPr>
          <a:xfrm>
            <a:off x="7959725" y="719138"/>
            <a:ext cx="792000" cy="792000"/>
          </a:xfrm>
        </p:spPr>
      </p:pic>
      <p:pic>
        <p:nvPicPr>
          <p:cNvPr id="2" name="Image 1" descr="Une image contenant texte, écriture manuscrite, capture d’écran, calendrier&#10;&#10;Le contenu généré par l’IA peut être incorrect.">
            <a:extLst>
              <a:ext uri="{FF2B5EF4-FFF2-40B4-BE49-F238E27FC236}">
                <a16:creationId xmlns:a16="http://schemas.microsoft.com/office/drawing/2014/main" id="{EB2164B6-D849-3F37-D9B9-17197A012E53}"/>
              </a:ext>
            </a:extLst>
          </p:cNvPr>
          <p:cNvPicPr>
            <a:picLocks noChangeAspect="1"/>
          </p:cNvPicPr>
          <p:nvPr/>
        </p:nvPicPr>
        <p:blipFill>
          <a:blip r:embed="rId9"/>
          <a:stretch>
            <a:fillRect/>
          </a:stretch>
        </p:blipFill>
        <p:spPr>
          <a:xfrm>
            <a:off x="2916238" y="1561206"/>
            <a:ext cx="3276600" cy="5025851"/>
          </a:xfrm>
          <a:prstGeom prst="rect">
            <a:avLst/>
          </a:prstGeom>
        </p:spPr>
      </p:pic>
      <p:sp>
        <p:nvSpPr>
          <p:cNvPr id="8" name="Google Shape;2581;p126">
            <a:extLst>
              <a:ext uri="{FF2B5EF4-FFF2-40B4-BE49-F238E27FC236}">
                <a16:creationId xmlns:a16="http://schemas.microsoft.com/office/drawing/2014/main" id="{1CABE84A-BE9C-6579-5F42-D15D43EB2AE1}"/>
              </a:ext>
            </a:extLst>
          </p:cNvPr>
          <p:cNvSpPr/>
          <p:nvPr/>
        </p:nvSpPr>
        <p:spPr>
          <a:xfrm>
            <a:off x="3196631" y="4867460"/>
            <a:ext cx="2699071" cy="1172920"/>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xfrm>
            <a:off x="732490" y="779492"/>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أكتبوا حرف الفاء مع الحركات القصيرة والطويلة.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BEA1B6F9-0BAF-42FA-9517-DFF53D81CA2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62966FB9-B30E-4E4F-91C4-2812B4AF336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1E1F3751-FFF7-4E86-9FCE-4F492B07B27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522E6271-88B0-412E-B2BD-454AD803F83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67EAB37-6316-4EDC-933B-C2154CD800A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2E476B95-AE69-4A15-AA0C-9A7E3EA3DE4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27681176-CAFE-446E-88FE-C1F20966E6E0}"/>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B61623B9-B778-4CDE-B789-14167718302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2571AE38-730E-410C-AFDB-6B44677E463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D5EF00FA-37B6-4BFD-96E6-484FFE7B2405}"/>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habits, Animation, Dessin animé, dessin humoristique&#10;&#10;Le contenu généré par l’IA peut être incorrect.">
            <a:extLst>
              <a:ext uri="{FF2B5EF4-FFF2-40B4-BE49-F238E27FC236}">
                <a16:creationId xmlns:a16="http://schemas.microsoft.com/office/drawing/2014/main" id="{9C8B8559-4FA7-3CC6-8E6C-8BD141CD8855}"/>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4" name="Image 3">
            <a:extLst>
              <a:ext uri="{FF2B5EF4-FFF2-40B4-BE49-F238E27FC236}">
                <a16:creationId xmlns:a16="http://schemas.microsoft.com/office/drawing/2014/main" id="{2D716343-0301-8679-BB90-EDA002C9AC7A}"/>
              </a:ext>
            </a:extLst>
          </p:cNvPr>
          <p:cNvPicPr>
            <a:picLocks noChangeAspect="1"/>
          </p:cNvPicPr>
          <p:nvPr/>
        </p:nvPicPr>
        <p:blipFill>
          <a:blip r:embed="rId9"/>
          <a:stretch>
            <a:fillRect/>
          </a:stretch>
        </p:blipFill>
        <p:spPr>
          <a:xfrm>
            <a:off x="835893" y="1913829"/>
            <a:ext cx="7472214" cy="3820917"/>
          </a:xfrm>
          <a:prstGeom prst="rect">
            <a:avLst/>
          </a:prstGeom>
        </p:spPr>
      </p:pic>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a:xfrm>
            <a:off x="639047" y="782696"/>
            <a:ext cx="6840000" cy="612000"/>
          </a:xfrm>
        </p:spPr>
        <p:txBody>
          <a:bodyPr>
            <a:normAutofit fontScale="90000"/>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اكتبوا مقاطع حرف الفاء. (</a:t>
            </a:r>
            <a:r>
              <a:rPr lang="ar-MA" sz="2400" b="1" i="1" dirty="0">
                <a:solidFill>
                  <a:schemeClr val="bg1">
                    <a:lumMod val="50000"/>
                  </a:schemeClr>
                </a:solidFill>
                <a:latin typeface="Microsoft Uighur" panose="02000000000000000000" pitchFamily="2" charset="-78"/>
                <a:cs typeface="Microsoft Uighur" panose="02000000000000000000" pitchFamily="2" charset="-78"/>
              </a:rPr>
              <a:t>يعد الأستاذ النماذج لمتعلميه حسب الحاجة</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br>
              <a:rPr lang="ar-MA" sz="2400" b="1" dirty="0">
                <a:solidFill>
                  <a:schemeClr val="bg1">
                    <a:lumMod val="50000"/>
                  </a:schemeClr>
                </a:solidFill>
                <a:latin typeface="Microsoft Uighur" panose="02000000000000000000" pitchFamily="2" charset="-78"/>
                <a:cs typeface="Microsoft Uighur" panose="02000000000000000000" pitchFamily="2" charset="-78"/>
              </a:rPr>
            </a:b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 </a:t>
            </a: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dirty="0"/>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a:xfrm>
            <a:off x="7960105" y="719856"/>
            <a:ext cx="792000" cy="792000"/>
          </a:xfrm>
        </p:spPr>
      </p:pic>
      <p:sp>
        <p:nvSpPr>
          <p:cNvPr id="10" name="Google Shape;563;p140">
            <a:extLst>
              <a:ext uri="{FF2B5EF4-FFF2-40B4-BE49-F238E27FC236}">
                <a16:creationId xmlns:a16="http://schemas.microsoft.com/office/drawing/2014/main" id="{9FB6A683-1166-4CDB-4D5A-FDFA00635D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4;p140">
            <a:extLst>
              <a:ext uri="{FF2B5EF4-FFF2-40B4-BE49-F238E27FC236}">
                <a16:creationId xmlns:a16="http://schemas.microsoft.com/office/drawing/2014/main" id="{3390CA37-5BD6-1DB8-74DF-FE772475E4D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565;p140">
            <a:extLst>
              <a:ext uri="{FF2B5EF4-FFF2-40B4-BE49-F238E27FC236}">
                <a16:creationId xmlns:a16="http://schemas.microsoft.com/office/drawing/2014/main" id="{F347B64C-B220-F513-F474-B861F0482BC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566;p140">
            <a:extLst>
              <a:ext uri="{FF2B5EF4-FFF2-40B4-BE49-F238E27FC236}">
                <a16:creationId xmlns:a16="http://schemas.microsoft.com/office/drawing/2014/main" id="{5601D989-5F04-0580-FDC1-9231DC54776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6" name="Google Shape;567;p140">
            <a:extLst>
              <a:ext uri="{FF2B5EF4-FFF2-40B4-BE49-F238E27FC236}">
                <a16:creationId xmlns:a16="http://schemas.microsoft.com/office/drawing/2014/main" id="{3A35E685-AF30-7B82-F9E1-94D2E4D8D5B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7" name="Google Shape;568;p140">
            <a:extLst>
              <a:ext uri="{FF2B5EF4-FFF2-40B4-BE49-F238E27FC236}">
                <a16:creationId xmlns:a16="http://schemas.microsoft.com/office/drawing/2014/main" id="{04E12E5E-9FB5-902C-D3CA-889374C67930}"/>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9" name="Google Shape;569;p140">
            <a:extLst>
              <a:ext uri="{FF2B5EF4-FFF2-40B4-BE49-F238E27FC236}">
                <a16:creationId xmlns:a16="http://schemas.microsoft.com/office/drawing/2014/main" id="{A9D30D51-156D-050C-97F4-9F7815981A7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1" name="Google Shape;570;p140">
            <a:extLst>
              <a:ext uri="{FF2B5EF4-FFF2-40B4-BE49-F238E27FC236}">
                <a16:creationId xmlns:a16="http://schemas.microsoft.com/office/drawing/2014/main" id="{7D2D7E51-BFF8-B365-795D-26758948422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2" name="Google Shape;571;p140">
            <a:extLst>
              <a:ext uri="{FF2B5EF4-FFF2-40B4-BE49-F238E27FC236}">
                <a16:creationId xmlns:a16="http://schemas.microsoft.com/office/drawing/2014/main" id="{6ACCD630-EAA3-EDEB-B0BC-B0368063371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3" name="Google Shape;572;p140">
            <a:extLst>
              <a:ext uri="{FF2B5EF4-FFF2-40B4-BE49-F238E27FC236}">
                <a16:creationId xmlns:a16="http://schemas.microsoft.com/office/drawing/2014/main" id="{4F2800E2-EA0E-1F13-3B30-729DF43C625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4" name="Image 33">
            <a:extLst>
              <a:ext uri="{FF2B5EF4-FFF2-40B4-BE49-F238E27FC236}">
                <a16:creationId xmlns:a16="http://schemas.microsoft.com/office/drawing/2014/main" id="{E6876460-F3F6-0467-B3B2-B7430470C534}"/>
              </a:ext>
            </a:extLst>
          </p:cNvPr>
          <p:cNvPicPr>
            <a:picLocks noChangeAspect="1"/>
          </p:cNvPicPr>
          <p:nvPr/>
        </p:nvPicPr>
        <p:blipFill>
          <a:blip r:embed="rId8">
            <a:duotone>
              <a:schemeClr val="accent3">
                <a:shade val="45000"/>
                <a:satMod val="135000"/>
              </a:schemeClr>
              <a:prstClr val="white"/>
            </a:duotone>
          </a:blip>
          <a:stretch>
            <a:fillRect/>
          </a:stretch>
        </p:blipFill>
        <p:spPr>
          <a:xfrm>
            <a:off x="1658070" y="2220686"/>
            <a:ext cx="5443510" cy="2949036"/>
          </a:xfrm>
          <a:prstGeom prst="rect">
            <a:avLst/>
          </a:prstGeom>
        </p:spPr>
      </p:pic>
      <p:sp>
        <p:nvSpPr>
          <p:cNvPr id="35" name="ZoneTexte 34">
            <a:extLst>
              <a:ext uri="{FF2B5EF4-FFF2-40B4-BE49-F238E27FC236}">
                <a16:creationId xmlns:a16="http://schemas.microsoft.com/office/drawing/2014/main" id="{0DCA54C2-E6CB-58B6-255C-4EA6BA7C82DD}"/>
              </a:ext>
            </a:extLst>
          </p:cNvPr>
          <p:cNvSpPr txBox="1"/>
          <p:nvPr/>
        </p:nvSpPr>
        <p:spPr>
          <a:xfrm>
            <a:off x="2113848" y="3162085"/>
            <a:ext cx="4531953" cy="15788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8800"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ــفِـــ       </a:t>
            </a:r>
            <a:r>
              <a:rPr kumimoji="0" lang="ar-MA" sz="8800"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فُ</a:t>
            </a:r>
            <a:r>
              <a:rPr kumimoji="0" lang="ar-MA" sz="8800"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      فا</a:t>
            </a:r>
            <a:endParaRPr kumimoji="0" lang="ar-MA" sz="9600"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2192385412"/>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xfrm>
            <a:off x="240281" y="1078521"/>
            <a:ext cx="7218167" cy="33646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وقت النجمة الآن. الفائز بنجمة المشاركة بهدوء هو (هي) صديقكم (صديقتكم).... صفقوا له (لها).</a:t>
            </a:r>
            <a:b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b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16C4C83C-E9AD-455D-9D0A-8E82C644E14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D4B1D742-057A-40C7-9928-E7882852B46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3B4055B0-BCB8-4AE4-AD6F-13D200700D4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13EAD37D-4D11-49FB-83BA-DD067271694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39566C5-FED4-4503-A242-4730DC74DF2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6D37D51A-03F0-4CC8-8C19-57335690573A}"/>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E10638A3-163E-4944-B042-DD8A296508D6}"/>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80E485F0-FF5D-4D8E-AD0C-4875FE8AAB93}"/>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64992D62-4DFB-4205-9107-7AACA68776BF}"/>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54222188-9C99-42C4-BD46-4D1CD584C2FD}"/>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buSzPts val="16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ضعوا اللوحة والكراسة في القمطر.</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5"/>
          <a:stretch>
            <a:fillRect/>
          </a:stretch>
        </p:blipFill>
        <p:spPr>
          <a:xfrm>
            <a:off x="1052512" y="1975141"/>
            <a:ext cx="7038975" cy="3959225"/>
          </a:xfrm>
          <a:prstGeom prst="rect">
            <a:avLst/>
          </a:prstGeom>
          <a:ln>
            <a:noFill/>
          </a:ln>
          <a:effectLst>
            <a:softEdge rad="112500"/>
          </a:effectLst>
        </p:spPr>
      </p:pic>
      <p:pic>
        <p:nvPicPr>
          <p:cNvPr id="9"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idx="3"/>
          </p:nvPr>
        </p:nvPicPr>
        <p:blipFill>
          <a:blip r:embed="rId6"/>
          <a:srcRect/>
          <a:stretch/>
        </p:blipFill>
        <p:spPr>
          <a:xfrm>
            <a:off x="7960105" y="719856"/>
            <a:ext cx="792000" cy="792000"/>
          </a:xfrm>
        </p:spPr>
      </p:pic>
      <p:pic>
        <p:nvPicPr>
          <p:cNvPr id="2" name="Google Shape;86;p130">
            <a:extLst>
              <a:ext uri="{FF2B5EF4-FFF2-40B4-BE49-F238E27FC236}">
                <a16:creationId xmlns:a16="http://schemas.microsoft.com/office/drawing/2014/main" id="{EF49485C-C34F-782E-442C-29A916DA7A07}"/>
              </a:ext>
            </a:extLst>
          </p:cNvPr>
          <p:cNvPicPr preferRelativeResize="0"/>
          <p:nvPr/>
        </p:nvPicPr>
        <p:blipFill rotWithShape="1">
          <a:blip r:embed="rId7">
            <a:alphaModFix/>
          </a:blip>
          <a:srcRect/>
          <a:stretch/>
        </p:blipFill>
        <p:spPr>
          <a:xfrm>
            <a:off x="7870183" y="136738"/>
            <a:ext cx="278069" cy="278069"/>
          </a:xfrm>
          <a:prstGeom prst="rect">
            <a:avLst/>
          </a:prstGeom>
          <a:noFill/>
          <a:ln>
            <a:noFill/>
          </a:ln>
        </p:spPr>
      </p:pic>
      <p:pic>
        <p:nvPicPr>
          <p:cNvPr id="5" name="Google Shape;87;p130">
            <a:extLst>
              <a:ext uri="{FF2B5EF4-FFF2-40B4-BE49-F238E27FC236}">
                <a16:creationId xmlns:a16="http://schemas.microsoft.com/office/drawing/2014/main" id="{BEC284C7-E159-1F23-1442-349299388F62}"/>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6" name="Google Shape;88;p130">
            <a:extLst>
              <a:ext uri="{FF2B5EF4-FFF2-40B4-BE49-F238E27FC236}">
                <a16:creationId xmlns:a16="http://schemas.microsoft.com/office/drawing/2014/main" id="{29CC581B-9B70-4548-D09D-92542B96C31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a16="http://schemas.microsoft.com/office/drawing/2014/main" id="{B856AC60-F5CD-14FE-9D28-07B39CDB304C}"/>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a16="http://schemas.microsoft.com/office/drawing/2014/main" id="{2022270C-EA90-41A4-2528-EEBEE3D71701}"/>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
        <p:nvSpPr>
          <p:cNvPr id="10" name="Google Shape;91;p130">
            <a:extLst>
              <a:ext uri="{FF2B5EF4-FFF2-40B4-BE49-F238E27FC236}">
                <a16:creationId xmlns:a16="http://schemas.microsoft.com/office/drawing/2014/main" id="{0BA5EFB8-5B99-9A2F-8B77-F037CC6B77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1" name="Google Shape;92;p130">
            <a:extLst>
              <a:ext uri="{FF2B5EF4-FFF2-40B4-BE49-F238E27FC236}">
                <a16:creationId xmlns:a16="http://schemas.microsoft.com/office/drawing/2014/main" id="{B5A1C9A8-B7BD-9855-ED77-E95F0299881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3;p130">
            <a:extLst>
              <a:ext uri="{FF2B5EF4-FFF2-40B4-BE49-F238E27FC236}">
                <a16:creationId xmlns:a16="http://schemas.microsoft.com/office/drawing/2014/main" id="{94816713-65F1-6894-011C-01EC8B35E35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3" name="Google Shape;94;p130">
            <a:extLst>
              <a:ext uri="{FF2B5EF4-FFF2-40B4-BE49-F238E27FC236}">
                <a16:creationId xmlns:a16="http://schemas.microsoft.com/office/drawing/2014/main" id="{77E02CD0-DF65-E509-F2D4-CB145B1A388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5;p130">
            <a:extLst>
              <a:ext uri="{FF2B5EF4-FFF2-40B4-BE49-F238E27FC236}">
                <a16:creationId xmlns:a16="http://schemas.microsoft.com/office/drawing/2014/main" id="{2C3FAF73-BC9E-57CE-C3DA-C5D13B2E3E0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 </a:t>
            </a:r>
          </a:p>
          <a:p>
            <a:pPr lvl="0" algn="r" rtl="1">
              <a:buClr>
                <a:srgbClr val="424D7B"/>
              </a:buClr>
              <a:buSzPct val="50000"/>
            </a:pPr>
            <a:r>
              <a:rPr lang="ar-MA" sz="2800" b="1" dirty="0">
                <a:cs typeface="Microsoft Uighur" panose="02000000000000000000" pitchFamily="2" charset="-78"/>
              </a:rPr>
              <a:t>واجباتكم المنزلية.</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5</a:t>
            </a: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110283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45" name="Google Shape;2545;p1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تعلمنا اليوم كلمات جديدة، سنستعملها للحديث عن الأنشطة التي نقوم بها في المدرسة.</a:t>
            </a:r>
            <a:b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b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يذكرني بهذه الكلمات؟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1" name="Espace réservé pour une image  28">
            <a:extLst>
              <a:ext uri="{FF2B5EF4-FFF2-40B4-BE49-F238E27FC236}">
                <a16:creationId xmlns:a16="http://schemas.microsoft.com/office/drawing/2014/main" id="{9A6D916B-9B21-BCBE-6039-4D26A3D41BD4}"/>
              </a:ext>
            </a:extLst>
          </p:cNvPr>
          <p:cNvPicPr>
            <a:picLocks noGrp="1" noChangeAspect="1"/>
          </p:cNvPicPr>
          <p:nvPr>
            <p:ph type="pic" idx="4"/>
          </p:nvPr>
        </p:nvPicPr>
        <p:blipFill rotWithShape="1">
          <a:blip r:embed="rId5"/>
          <a:srcRect t="-4909" b="-4909"/>
          <a:stretch>
            <a:fillRect/>
          </a:stretch>
        </p:blipFill>
        <p:spPr>
          <a:prstGeom prst="rect">
            <a:avLst/>
          </a:prstGeom>
          <a:noFill/>
          <a:ln w="9525" cap="flat" cmpd="sng">
            <a:noFill/>
            <a:prstDash val="solid"/>
            <a:round/>
            <a:headEnd type="none" w="sm" len="sm"/>
            <a:tailEnd type="none" w="sm" len="sm"/>
          </a:ln>
        </p:spPr>
      </p:pic>
      <p:pic>
        <p:nvPicPr>
          <p:cNvPr id="25" name="Espace réservé pour une image  48">
            <a:extLst>
              <a:ext uri="{FF2B5EF4-FFF2-40B4-BE49-F238E27FC236}">
                <a16:creationId xmlns:a16="http://schemas.microsoft.com/office/drawing/2014/main" id="{82E9BACF-F2B1-F460-EA3F-8B05FBFD6DB0}"/>
              </a:ext>
            </a:extLst>
          </p:cNvPr>
          <p:cNvPicPr>
            <a:picLocks noGrp="1" noChangeAspect="1"/>
          </p:cNvPicPr>
          <p:nvPr>
            <p:ph type="pic" idx="5"/>
          </p:nvPr>
        </p:nvPicPr>
        <p:blipFill rotWithShape="1">
          <a:blip r:embed="rId6"/>
          <a:srcRect t="-4909" b="-4909"/>
          <a:stretch>
            <a:fillRect/>
          </a:stretch>
        </p:blipFill>
        <p:spPr>
          <a:prstGeom prst="rect">
            <a:avLst/>
          </a:prstGeom>
          <a:noFill/>
          <a:ln w="9525" cap="flat" cmpd="sng">
            <a:noFill/>
            <a:prstDash val="solid"/>
            <a:round/>
            <a:headEnd type="none" w="sm" len="sm"/>
            <a:tailEnd type="none" w="sm" len="sm"/>
          </a:ln>
        </p:spPr>
      </p:pic>
      <p:pic>
        <p:nvPicPr>
          <p:cNvPr id="30" name="Espace réservé pour une image  36">
            <a:extLst>
              <a:ext uri="{FF2B5EF4-FFF2-40B4-BE49-F238E27FC236}">
                <a16:creationId xmlns:a16="http://schemas.microsoft.com/office/drawing/2014/main" id="{0BFAFB6C-E8E1-3135-0045-625BD815BBC8}"/>
              </a:ext>
            </a:extLst>
          </p:cNvPr>
          <p:cNvPicPr>
            <a:picLocks noGrp="1" noChangeAspect="1"/>
          </p:cNvPicPr>
          <p:nvPr>
            <p:ph type="pic" idx="7"/>
          </p:nvPr>
        </p:nvPicPr>
        <p:blipFill rotWithShape="1">
          <a:blip r:embed="rId7"/>
          <a:srcRect t="-4909" b="-4909"/>
          <a:stretch>
            <a:fillRect/>
          </a:stretch>
        </p:blipFill>
        <p:spPr>
          <a:prstGeom prst="rect">
            <a:avLst/>
          </a:prstGeom>
          <a:noFill/>
          <a:ln w="9525" cap="flat" cmpd="sng">
            <a:noFill/>
            <a:prstDash val="solid"/>
            <a:round/>
            <a:headEnd type="none" w="sm" len="sm"/>
            <a:tailEnd type="none" w="sm" len="sm"/>
          </a:ln>
        </p:spPr>
      </p:pic>
      <p:pic>
        <p:nvPicPr>
          <p:cNvPr id="23" name="Espace réservé pour une image  50">
            <a:extLst>
              <a:ext uri="{FF2B5EF4-FFF2-40B4-BE49-F238E27FC236}">
                <a16:creationId xmlns:a16="http://schemas.microsoft.com/office/drawing/2014/main" id="{64E3BA9D-FE16-4082-6CB4-A1EB88DDC915}"/>
              </a:ext>
            </a:extLst>
          </p:cNvPr>
          <p:cNvPicPr>
            <a:picLocks noGrp="1" noChangeAspect="1"/>
          </p:cNvPicPr>
          <p:nvPr>
            <p:ph type="pic" idx="8"/>
          </p:nvPr>
        </p:nvPicPr>
        <p:blipFill rotWithShape="1">
          <a:blip r:embed="rId8"/>
          <a:srcRect t="-4909" b="-4909"/>
          <a:stretch>
            <a:fillRect/>
          </a:stretch>
        </p:blipFill>
        <p:spPr>
          <a:prstGeom prst="rect">
            <a:avLst/>
          </a:prstGeom>
          <a:noFill/>
          <a:ln w="9525" cap="flat" cmpd="sng">
            <a:noFill/>
            <a:prstDash val="solid"/>
            <a:round/>
            <a:headEnd type="none" w="sm" len="sm"/>
            <a:tailEnd type="none" w="sm" len="sm"/>
          </a:ln>
        </p:spPr>
      </p:pic>
      <p:pic>
        <p:nvPicPr>
          <p:cNvPr id="29" name="Espace réservé pour une image  41">
            <a:extLst>
              <a:ext uri="{FF2B5EF4-FFF2-40B4-BE49-F238E27FC236}">
                <a16:creationId xmlns:a16="http://schemas.microsoft.com/office/drawing/2014/main" id="{A15C4197-648D-19D5-5CBB-9CDA5FEC5609}"/>
              </a:ext>
            </a:extLst>
          </p:cNvPr>
          <p:cNvPicPr>
            <a:picLocks noGrp="1" noChangeAspect="1"/>
          </p:cNvPicPr>
          <p:nvPr>
            <p:ph type="pic" idx="13"/>
          </p:nvPr>
        </p:nvPicPr>
        <p:blipFill rotWithShape="1">
          <a:blip r:embed="rId9"/>
          <a:srcRect t="-4909" b="-4909"/>
          <a:stretch>
            <a:fillRect/>
          </a:stretch>
        </p:blipFill>
        <p:spPr>
          <a:prstGeom prst="rect">
            <a:avLst/>
          </a:prstGeom>
        </p:spPr>
      </p:pic>
      <p:pic>
        <p:nvPicPr>
          <p:cNvPr id="17" name="standing">
            <a:hlinkClick r:id="" action="ppaction://media"/>
            <a:extLst>
              <a:ext uri="{FF2B5EF4-FFF2-40B4-BE49-F238E27FC236}">
                <a16:creationId xmlns:a16="http://schemas.microsoft.com/office/drawing/2014/main" id="{4B19A928-81CC-05F3-4001-D486E57F371A}"/>
              </a:ext>
            </a:extLst>
          </p:cNvPr>
          <p:cNvPicPr>
            <a:picLocks noGrp="1" noChangeAspect="1"/>
          </p:cNvPicPr>
          <p:nvPr>
            <p:ph type="media" idx="14"/>
            <a:videoFile r:link="rId2"/>
            <p:extLst>
              <p:ext uri="{DAA4B4D4-6D71-4841-9C94-3DE7FCFB9230}">
                <p14:media xmlns:p14="http://schemas.microsoft.com/office/powerpoint/2010/main" r:embed="rId1"/>
              </p:ext>
            </p:extLst>
          </p:nvPr>
        </p:nvPicPr>
        <p:blipFill>
          <a:blip r:embed="rId10"/>
          <a:srcRect t="1327" b="1237"/>
          <a:stretch>
            <a:fillRect/>
          </a:stretch>
        </p:blipFill>
        <p:spPr>
          <a:xfrm>
            <a:off x="1274763" y="1945532"/>
            <a:ext cx="2524125" cy="4377447"/>
          </a:xfrm>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EF623D11-9363-1A1B-2976-473960EB67AD}"/>
              </a:ext>
            </a:extLst>
          </p:cNvPr>
          <p:cNvPicPr>
            <a:picLocks noGrp="1" noChangeAspect="1"/>
          </p:cNvPicPr>
          <p:nvPr>
            <p:ph type="pic" idx="15"/>
          </p:nvPr>
        </p:nvPicPr>
        <p:blipFill rotWithShape="1">
          <a:blip r:embed="rId11"/>
          <a:srcRect/>
          <a:stretch/>
        </p:blipFill>
        <p:spPr/>
      </p:pic>
      <p:sp>
        <p:nvSpPr>
          <p:cNvPr id="11" name="Google Shape;774;p144">
            <a:extLst>
              <a:ext uri="{FF2B5EF4-FFF2-40B4-BE49-F238E27FC236}">
                <a16:creationId xmlns:a16="http://schemas.microsoft.com/office/drawing/2014/main" id="{76BDB680-C68C-4779-8B29-98CD74AF91B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775;p144">
            <a:extLst>
              <a:ext uri="{FF2B5EF4-FFF2-40B4-BE49-F238E27FC236}">
                <a16:creationId xmlns:a16="http://schemas.microsoft.com/office/drawing/2014/main" id="{95DFE300-3195-4023-8771-8D48CB10E4C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776;p144">
            <a:extLst>
              <a:ext uri="{FF2B5EF4-FFF2-40B4-BE49-F238E27FC236}">
                <a16:creationId xmlns:a16="http://schemas.microsoft.com/office/drawing/2014/main" id="{96013AEA-6481-4AAD-91AC-6EF104BBEE5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16" name="Google Shape;777;p144">
            <a:extLst>
              <a:ext uri="{FF2B5EF4-FFF2-40B4-BE49-F238E27FC236}">
                <a16:creationId xmlns:a16="http://schemas.microsoft.com/office/drawing/2014/main" id="{425558BE-13DC-45F1-A8C0-B053E08EE4E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778;p144">
            <a:extLst>
              <a:ext uri="{FF2B5EF4-FFF2-40B4-BE49-F238E27FC236}">
                <a16:creationId xmlns:a16="http://schemas.microsoft.com/office/drawing/2014/main" id="{83CDF450-1281-4CEC-AE19-C33BF03875B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a16="http://schemas.microsoft.com/office/drawing/2014/main" id="{A5ED4CD1-5AE1-4480-8E5D-525036D1DD5B}"/>
              </a:ext>
            </a:extLst>
          </p:cNvPr>
          <p:cNvPicPr preferRelativeResize="0"/>
          <p:nvPr/>
        </p:nvPicPr>
        <p:blipFill rotWithShape="1">
          <a:blip r:embed="rId12">
            <a:alphaModFix amt="20000"/>
          </a:blip>
          <a:srcRect/>
          <a:stretch/>
        </p:blipFill>
        <p:spPr>
          <a:xfrm>
            <a:off x="7870183" y="136738"/>
            <a:ext cx="278069" cy="278069"/>
          </a:xfrm>
          <a:prstGeom prst="rect">
            <a:avLst/>
          </a:prstGeom>
          <a:noFill/>
          <a:ln>
            <a:noFill/>
          </a:ln>
        </p:spPr>
      </p:pic>
      <p:pic>
        <p:nvPicPr>
          <p:cNvPr id="22" name="Google Shape;780;p144">
            <a:extLst>
              <a:ext uri="{FF2B5EF4-FFF2-40B4-BE49-F238E27FC236}">
                <a16:creationId xmlns:a16="http://schemas.microsoft.com/office/drawing/2014/main" id="{CA52F972-4938-4F8C-9A67-B0AE9FD85233}"/>
              </a:ext>
            </a:extLst>
          </p:cNvPr>
          <p:cNvPicPr preferRelativeResize="0"/>
          <p:nvPr/>
        </p:nvPicPr>
        <p:blipFill rotWithShape="1">
          <a:blip r:embed="rId13">
            <a:alphaModFix amt="20000"/>
          </a:blip>
          <a:srcRect/>
          <a:stretch/>
        </p:blipFill>
        <p:spPr>
          <a:xfrm>
            <a:off x="6328695" y="136738"/>
            <a:ext cx="278069" cy="278069"/>
          </a:xfrm>
          <a:prstGeom prst="rect">
            <a:avLst/>
          </a:prstGeom>
          <a:noFill/>
          <a:ln>
            <a:noFill/>
          </a:ln>
        </p:spPr>
      </p:pic>
      <p:pic>
        <p:nvPicPr>
          <p:cNvPr id="24" name="Google Shape;781;p144">
            <a:extLst>
              <a:ext uri="{FF2B5EF4-FFF2-40B4-BE49-F238E27FC236}">
                <a16:creationId xmlns:a16="http://schemas.microsoft.com/office/drawing/2014/main" id="{CF963642-50DB-4C89-A2B7-A9F3903A1412}"/>
              </a:ext>
            </a:extLst>
          </p:cNvPr>
          <p:cNvPicPr preferRelativeResize="0"/>
          <p:nvPr/>
        </p:nvPicPr>
        <p:blipFill rotWithShape="1">
          <a:blip r:embed="rId14">
            <a:alphaModFix amt="20000"/>
          </a:blip>
          <a:srcRect/>
          <a:stretch/>
        </p:blipFill>
        <p:spPr>
          <a:xfrm>
            <a:off x="4785497" y="136738"/>
            <a:ext cx="278069" cy="278069"/>
          </a:xfrm>
          <a:prstGeom prst="rect">
            <a:avLst/>
          </a:prstGeom>
          <a:noFill/>
          <a:ln>
            <a:noFill/>
          </a:ln>
        </p:spPr>
      </p:pic>
      <p:pic>
        <p:nvPicPr>
          <p:cNvPr id="26" name="Google Shape;782;p144">
            <a:extLst>
              <a:ext uri="{FF2B5EF4-FFF2-40B4-BE49-F238E27FC236}">
                <a16:creationId xmlns:a16="http://schemas.microsoft.com/office/drawing/2014/main" id="{76FEF691-4F6F-4140-90AB-973C8165E347}"/>
              </a:ext>
            </a:extLst>
          </p:cNvPr>
          <p:cNvPicPr preferRelativeResize="0"/>
          <p:nvPr/>
        </p:nvPicPr>
        <p:blipFill rotWithShape="1">
          <a:blip r:embed="rId15">
            <a:alphaModFix amt="20000"/>
          </a:blip>
          <a:srcRect/>
          <a:stretch/>
        </p:blipFill>
        <p:spPr>
          <a:xfrm>
            <a:off x="3226912" y="136738"/>
            <a:ext cx="278069" cy="278069"/>
          </a:xfrm>
          <a:prstGeom prst="rect">
            <a:avLst/>
          </a:prstGeom>
          <a:noFill/>
          <a:ln>
            <a:noFill/>
          </a:ln>
        </p:spPr>
      </p:pic>
      <p:pic>
        <p:nvPicPr>
          <p:cNvPr id="28" name="Google Shape;783;p144">
            <a:extLst>
              <a:ext uri="{FF2B5EF4-FFF2-40B4-BE49-F238E27FC236}">
                <a16:creationId xmlns:a16="http://schemas.microsoft.com/office/drawing/2014/main" id="{3B9C5FC2-CC41-432F-B8AB-129CB347DC62}"/>
              </a:ext>
            </a:extLst>
          </p:cNvPr>
          <p:cNvPicPr preferRelativeResize="0"/>
          <p:nvPr/>
        </p:nvPicPr>
        <p:blipFill rotWithShape="1">
          <a:blip r:embed="rId16">
            <a:alphaModFix/>
          </a:blip>
          <a:srcRect/>
          <a:stretch/>
        </p:blipFill>
        <p:spPr>
          <a:xfrm>
            <a:off x="1668327" y="136738"/>
            <a:ext cx="278069" cy="278069"/>
          </a:xfrm>
          <a:prstGeom prst="rect">
            <a:avLst/>
          </a:prstGeom>
          <a:noFill/>
          <a:ln>
            <a:noFill/>
          </a:ln>
        </p:spPr>
      </p:pic>
      <p:pic>
        <p:nvPicPr>
          <p:cNvPr id="4" name="Espace réservé pour une image  56">
            <a:extLst>
              <a:ext uri="{FF2B5EF4-FFF2-40B4-BE49-F238E27FC236}">
                <a16:creationId xmlns:a16="http://schemas.microsoft.com/office/drawing/2014/main" id="{2EF03742-909A-ABD8-87B0-4AAE67DD10B3}"/>
              </a:ext>
            </a:extLst>
          </p:cNvPr>
          <p:cNvPicPr>
            <a:picLocks noGrp="1" noChangeAspect="1"/>
          </p:cNvPicPr>
          <p:nvPr>
            <p:ph type="pic" idx="2"/>
          </p:nvPr>
        </p:nvPicPr>
        <p:blipFill rotWithShape="1">
          <a:blip r:embed="rId17"/>
          <a:srcRect t="-4909" b="-4909"/>
          <a:stretch>
            <a:fillRect/>
          </a:stretch>
        </p:blipFill>
        <p:spPr>
          <a:xfrm>
            <a:off x="4016375" y="2297113"/>
            <a:ext cx="1349375" cy="1619250"/>
          </a:xfrm>
          <a:prstGeom prst="rect">
            <a:avLst/>
          </a:prstGeom>
          <a:noFill/>
          <a:ln w="9525" cap="flat" cmpd="sng">
            <a:noFill/>
            <a:prstDash val="solid"/>
            <a:round/>
            <a:headEnd type="none" w="sm" len="sm"/>
            <a:tailEnd type="none" w="sm" len="sm"/>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pic>
        <p:nvPicPr>
          <p:cNvPr id="2" name="Nada-Standing">
            <a:hlinkClick r:id="" action="ppaction://media"/>
            <a:extLst>
              <a:ext uri="{FF2B5EF4-FFF2-40B4-BE49-F238E27FC236}">
                <a16:creationId xmlns:a16="http://schemas.microsoft.com/office/drawing/2014/main" id="{3EC9EC8F-B23E-F4BD-AE14-48A8591E3B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7520" y="2273333"/>
            <a:ext cx="1944585" cy="3514351"/>
          </a:xfrm>
          <a:prstGeom prst="rect">
            <a:avLst/>
          </a:prstGeom>
        </p:spPr>
      </p:pic>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تعلمنا أيضا كيف نقرأ حرف ونكتب حرف الفاء. سنملأ الجدول بحرف الفاء رددوا معي.</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3"/>
          </p:nvPr>
        </p:nvPicPr>
        <p:blipFill>
          <a:blip r:embed="rId6"/>
          <a:srcRect/>
          <a:stretch>
            <a:fillRect/>
          </a:stretch>
        </p:blipFill>
        <p:spPr>
          <a:xfrm>
            <a:off x="7960105" y="719856"/>
            <a:ext cx="792000" cy="792000"/>
          </a:xfrm>
        </p:spPr>
      </p:pic>
      <p:pic>
        <p:nvPicPr>
          <p:cNvPr id="4" name="Image 3">
            <a:extLst>
              <a:ext uri="{FF2B5EF4-FFF2-40B4-BE49-F238E27FC236}">
                <a16:creationId xmlns:a16="http://schemas.microsoft.com/office/drawing/2014/main" id="{63D76639-579B-6EA1-D6E4-A55BF2572F30}"/>
              </a:ext>
            </a:extLst>
          </p:cNvPr>
          <p:cNvPicPr>
            <a:picLocks noChangeAspect="1"/>
          </p:cNvPicPr>
          <p:nvPr/>
        </p:nvPicPr>
        <p:blipFill>
          <a:blip r:embed="rId7"/>
          <a:stretch>
            <a:fillRect/>
          </a:stretch>
        </p:blipFill>
        <p:spPr>
          <a:xfrm>
            <a:off x="1196101" y="2273333"/>
            <a:ext cx="4878065" cy="3442067"/>
          </a:xfrm>
          <a:prstGeom prst="rect">
            <a:avLst/>
          </a:prstGeom>
        </p:spPr>
      </p:pic>
      <p:sp>
        <p:nvSpPr>
          <p:cNvPr id="3" name="Google Shape;774;p144">
            <a:extLst>
              <a:ext uri="{FF2B5EF4-FFF2-40B4-BE49-F238E27FC236}">
                <a16:creationId xmlns:a16="http://schemas.microsoft.com/office/drawing/2014/main" id="{C67228CD-03E4-59C2-A817-6E4A29B15A8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5;p144">
            <a:extLst>
              <a:ext uri="{FF2B5EF4-FFF2-40B4-BE49-F238E27FC236}">
                <a16:creationId xmlns:a16="http://schemas.microsoft.com/office/drawing/2014/main" id="{3CD99810-803B-F4FA-CD9E-25AC3E6E98C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776;p144">
            <a:extLst>
              <a:ext uri="{FF2B5EF4-FFF2-40B4-BE49-F238E27FC236}">
                <a16:creationId xmlns:a16="http://schemas.microsoft.com/office/drawing/2014/main" id="{7DD43725-308C-0205-06F9-B7FFBBA2B7F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8" name="Google Shape;777;p144">
            <a:extLst>
              <a:ext uri="{FF2B5EF4-FFF2-40B4-BE49-F238E27FC236}">
                <a16:creationId xmlns:a16="http://schemas.microsoft.com/office/drawing/2014/main" id="{514D14E0-B2AE-B02D-67B3-CFCFC1360E6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778;p144">
            <a:extLst>
              <a:ext uri="{FF2B5EF4-FFF2-40B4-BE49-F238E27FC236}">
                <a16:creationId xmlns:a16="http://schemas.microsoft.com/office/drawing/2014/main" id="{A081AB94-1227-926E-90B7-B3D8F3EC5C2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0" name="Google Shape;779;p144">
            <a:extLst>
              <a:ext uri="{FF2B5EF4-FFF2-40B4-BE49-F238E27FC236}">
                <a16:creationId xmlns:a16="http://schemas.microsoft.com/office/drawing/2014/main" id="{BA6AB11A-04D7-4F34-31A7-757117DEF845}"/>
              </a:ext>
            </a:extLst>
          </p:cNvPr>
          <p:cNvPicPr preferRelativeResize="0"/>
          <p:nvPr/>
        </p:nvPicPr>
        <p:blipFill rotWithShape="1">
          <a:blip r:embed="rId8">
            <a:alphaModFix amt="20000"/>
          </a:blip>
          <a:srcRect/>
          <a:stretch/>
        </p:blipFill>
        <p:spPr>
          <a:xfrm>
            <a:off x="7870183" y="136738"/>
            <a:ext cx="278069" cy="278069"/>
          </a:xfrm>
          <a:prstGeom prst="rect">
            <a:avLst/>
          </a:prstGeom>
          <a:noFill/>
          <a:ln>
            <a:noFill/>
          </a:ln>
        </p:spPr>
      </p:pic>
      <p:pic>
        <p:nvPicPr>
          <p:cNvPr id="11" name="Google Shape;780;p144">
            <a:extLst>
              <a:ext uri="{FF2B5EF4-FFF2-40B4-BE49-F238E27FC236}">
                <a16:creationId xmlns:a16="http://schemas.microsoft.com/office/drawing/2014/main" id="{01593EEC-F7FB-5082-CB5C-F34C942C6FC5}"/>
              </a:ext>
            </a:extLst>
          </p:cNvPr>
          <p:cNvPicPr preferRelativeResize="0"/>
          <p:nvPr/>
        </p:nvPicPr>
        <p:blipFill rotWithShape="1">
          <a:blip r:embed="rId9">
            <a:alphaModFix amt="20000"/>
          </a:blip>
          <a:srcRect/>
          <a:stretch/>
        </p:blipFill>
        <p:spPr>
          <a:xfrm>
            <a:off x="6328695" y="136738"/>
            <a:ext cx="278069" cy="278069"/>
          </a:xfrm>
          <a:prstGeom prst="rect">
            <a:avLst/>
          </a:prstGeom>
          <a:noFill/>
          <a:ln>
            <a:noFill/>
          </a:ln>
        </p:spPr>
      </p:pic>
      <p:pic>
        <p:nvPicPr>
          <p:cNvPr id="12" name="Google Shape;781;p144">
            <a:extLst>
              <a:ext uri="{FF2B5EF4-FFF2-40B4-BE49-F238E27FC236}">
                <a16:creationId xmlns:a16="http://schemas.microsoft.com/office/drawing/2014/main" id="{2A1E031D-1888-602A-BBEB-D2471A7FDC1D}"/>
              </a:ext>
            </a:extLst>
          </p:cNvPr>
          <p:cNvPicPr preferRelativeResize="0"/>
          <p:nvPr/>
        </p:nvPicPr>
        <p:blipFill rotWithShape="1">
          <a:blip r:embed="rId10">
            <a:alphaModFix amt="20000"/>
          </a:blip>
          <a:srcRect/>
          <a:stretch/>
        </p:blipFill>
        <p:spPr>
          <a:xfrm>
            <a:off x="4785497" y="136738"/>
            <a:ext cx="278069" cy="278069"/>
          </a:xfrm>
          <a:prstGeom prst="rect">
            <a:avLst/>
          </a:prstGeom>
          <a:noFill/>
          <a:ln>
            <a:noFill/>
          </a:ln>
        </p:spPr>
      </p:pic>
      <p:pic>
        <p:nvPicPr>
          <p:cNvPr id="13" name="Google Shape;782;p144">
            <a:extLst>
              <a:ext uri="{FF2B5EF4-FFF2-40B4-BE49-F238E27FC236}">
                <a16:creationId xmlns:a16="http://schemas.microsoft.com/office/drawing/2014/main" id="{35254291-86E8-5F2F-C18B-7848BDDBEB31}"/>
              </a:ext>
            </a:extLst>
          </p:cNvPr>
          <p:cNvPicPr preferRelativeResize="0"/>
          <p:nvPr/>
        </p:nvPicPr>
        <p:blipFill rotWithShape="1">
          <a:blip r:embed="rId11">
            <a:alphaModFix amt="20000"/>
          </a:blip>
          <a:srcRect/>
          <a:stretch/>
        </p:blipFill>
        <p:spPr>
          <a:xfrm>
            <a:off x="3226912" y="136738"/>
            <a:ext cx="278069" cy="278069"/>
          </a:xfrm>
          <a:prstGeom prst="rect">
            <a:avLst/>
          </a:prstGeom>
          <a:noFill/>
          <a:ln>
            <a:noFill/>
          </a:ln>
        </p:spPr>
      </p:pic>
      <p:pic>
        <p:nvPicPr>
          <p:cNvPr id="14" name="Google Shape;783;p144">
            <a:extLst>
              <a:ext uri="{FF2B5EF4-FFF2-40B4-BE49-F238E27FC236}">
                <a16:creationId xmlns:a16="http://schemas.microsoft.com/office/drawing/2014/main" id="{233E54BF-7765-49C8-AEB9-0C393DFC4034}"/>
              </a:ext>
            </a:extLst>
          </p:cNvPr>
          <p:cNvPicPr preferRelativeResize="0"/>
          <p:nvPr/>
        </p:nvPicPr>
        <p:blipFill rotWithShape="1">
          <a:blip r:embed="rId12">
            <a:alphaModFix/>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785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البيت أنجزوا تمارين  حرف الفاء على الكراسة ص 44. واكتبوا حرف الفاء.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6C32009A-8590-4229-9747-0180728F294B}"/>
              </a:ext>
            </a:extLst>
          </p:cNvPr>
          <p:cNvPicPr>
            <a:picLocks noGrp="1" noChangeAspect="1"/>
          </p:cNvPicPr>
          <p:nvPr>
            <p:ph type="pic" idx="3"/>
          </p:nvPr>
        </p:nvPicPr>
        <p:blipFill>
          <a:blip r:embed="rId3"/>
          <a:srcRect/>
          <a:stretch>
            <a:fillRect/>
          </a:stretch>
        </p:blipFill>
        <p:spPr>
          <a:xfrm>
            <a:off x="7959600" y="647700"/>
            <a:ext cx="792000" cy="792000"/>
          </a:xfrm>
        </p:spPr>
      </p:pic>
      <p:pic>
        <p:nvPicPr>
          <p:cNvPr id="19" name="Image 18" descr="Une image contenant dessin humoristique, Dessin animé, poupée&#10;&#10;Le contenu généré par l’IA peut être incorrect.">
            <a:extLst>
              <a:ext uri="{FF2B5EF4-FFF2-40B4-BE49-F238E27FC236}">
                <a16:creationId xmlns:a16="http://schemas.microsoft.com/office/drawing/2014/main" id="{793C0F11-1FFB-4BD2-369C-B07408BFDE42}"/>
              </a:ext>
            </a:extLst>
          </p:cNvPr>
          <p:cNvPicPr>
            <a:picLocks noChangeAspect="1"/>
          </p:cNvPicPr>
          <p:nvPr/>
        </p:nvPicPr>
        <p:blipFill>
          <a:blip r:embed="rId4"/>
          <a:stretch>
            <a:fillRect/>
          </a:stretch>
        </p:blipFill>
        <p:spPr>
          <a:xfrm>
            <a:off x="6940273" y="4376439"/>
            <a:ext cx="1725561" cy="1725561"/>
          </a:xfrm>
          <a:prstGeom prst="rect">
            <a:avLst/>
          </a:prstGeom>
        </p:spPr>
      </p:pic>
      <p:sp>
        <p:nvSpPr>
          <p:cNvPr id="2" name="Google Shape;774;p144">
            <a:extLst>
              <a:ext uri="{FF2B5EF4-FFF2-40B4-BE49-F238E27FC236}">
                <a16:creationId xmlns:a16="http://schemas.microsoft.com/office/drawing/2014/main" id="{A8A5D3D7-99E6-5AF4-2518-F20D518EB62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775;p144">
            <a:extLst>
              <a:ext uri="{FF2B5EF4-FFF2-40B4-BE49-F238E27FC236}">
                <a16:creationId xmlns:a16="http://schemas.microsoft.com/office/drawing/2014/main" id="{F96A204D-C591-1660-970D-7458089715A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6;p144">
            <a:extLst>
              <a:ext uri="{FF2B5EF4-FFF2-40B4-BE49-F238E27FC236}">
                <a16:creationId xmlns:a16="http://schemas.microsoft.com/office/drawing/2014/main" id="{46D50AF7-38C7-1EB3-010D-9C02EBC2CEC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6" name="Google Shape;777;p144">
            <a:extLst>
              <a:ext uri="{FF2B5EF4-FFF2-40B4-BE49-F238E27FC236}">
                <a16:creationId xmlns:a16="http://schemas.microsoft.com/office/drawing/2014/main" id="{AB90B81C-D9F4-336F-293C-C83726A3D28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778;p144">
            <a:extLst>
              <a:ext uri="{FF2B5EF4-FFF2-40B4-BE49-F238E27FC236}">
                <a16:creationId xmlns:a16="http://schemas.microsoft.com/office/drawing/2014/main" id="{23B5A361-ED72-B5FC-4FE3-0A117985468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a16="http://schemas.microsoft.com/office/drawing/2014/main" id="{56BFFE40-41EA-B1DD-6DD6-292B050980B8}"/>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21" name="Google Shape;780;p144">
            <a:extLst>
              <a:ext uri="{FF2B5EF4-FFF2-40B4-BE49-F238E27FC236}">
                <a16:creationId xmlns:a16="http://schemas.microsoft.com/office/drawing/2014/main" id="{C3BCAA38-EC8F-0260-E4BA-47B66FB0DBDA}"/>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22" name="Google Shape;781;p144">
            <a:extLst>
              <a:ext uri="{FF2B5EF4-FFF2-40B4-BE49-F238E27FC236}">
                <a16:creationId xmlns:a16="http://schemas.microsoft.com/office/drawing/2014/main" id="{C1AAD3E8-EBC5-C84B-BFA7-E97407ACB5E7}"/>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23" name="Google Shape;782;p144">
            <a:extLst>
              <a:ext uri="{FF2B5EF4-FFF2-40B4-BE49-F238E27FC236}">
                <a16:creationId xmlns:a16="http://schemas.microsoft.com/office/drawing/2014/main" id="{BEB909C2-A6D3-F172-9009-728856258DCC}"/>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24" name="Google Shape;783;p144">
            <a:extLst>
              <a:ext uri="{FF2B5EF4-FFF2-40B4-BE49-F238E27FC236}">
                <a16:creationId xmlns:a16="http://schemas.microsoft.com/office/drawing/2014/main" id="{D29091DF-2D23-8022-87AF-5C03886D591E}"/>
              </a:ext>
            </a:extLst>
          </p:cNvPr>
          <p:cNvPicPr preferRelativeResize="0"/>
          <p:nvPr/>
        </p:nvPicPr>
        <p:blipFill rotWithShape="1">
          <a:blip r:embed="rId9">
            <a:alphaModFix/>
          </a:blip>
          <a:srcRect/>
          <a:stretch/>
        </p:blipFill>
        <p:spPr>
          <a:xfrm>
            <a:off x="1668327" y="136738"/>
            <a:ext cx="278069" cy="278069"/>
          </a:xfrm>
          <a:prstGeom prst="rect">
            <a:avLst/>
          </a:prstGeom>
          <a:noFill/>
          <a:ln>
            <a:noFill/>
          </a:ln>
        </p:spPr>
      </p:pic>
      <p:pic>
        <p:nvPicPr>
          <p:cNvPr id="25" name="Image 24">
            <a:extLst>
              <a:ext uri="{FF2B5EF4-FFF2-40B4-BE49-F238E27FC236}">
                <a16:creationId xmlns:a16="http://schemas.microsoft.com/office/drawing/2014/main" id="{58FD5EDC-D135-4CD7-AF8C-85702D6B95A5}"/>
              </a:ext>
            </a:extLst>
          </p:cNvPr>
          <p:cNvPicPr>
            <a:picLocks noChangeAspect="1"/>
          </p:cNvPicPr>
          <p:nvPr/>
        </p:nvPicPr>
        <p:blipFill>
          <a:blip r:embed="rId10"/>
          <a:srcRect/>
          <a:stretch/>
        </p:blipFill>
        <p:spPr>
          <a:xfrm>
            <a:off x="3222465" y="2085227"/>
            <a:ext cx="2699069" cy="4140000"/>
          </a:xfrm>
          <a:prstGeom prst="rect">
            <a:avLst/>
          </a:prstGeom>
        </p:spPr>
      </p:pic>
      <p:sp>
        <p:nvSpPr>
          <p:cNvPr id="26" name="Google Shape;2581;p126">
            <a:extLst>
              <a:ext uri="{FF2B5EF4-FFF2-40B4-BE49-F238E27FC236}">
                <a16:creationId xmlns:a16="http://schemas.microsoft.com/office/drawing/2014/main" id="{6C54B3A7-927B-1E35-41D1-3BA4CD37F874}"/>
              </a:ext>
            </a:extLst>
          </p:cNvPr>
          <p:cNvSpPr/>
          <p:nvPr/>
        </p:nvSpPr>
        <p:spPr>
          <a:xfrm>
            <a:off x="3216654" y="2810933"/>
            <a:ext cx="2699071" cy="299550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76">
          <a:extLst>
            <a:ext uri="{FF2B5EF4-FFF2-40B4-BE49-F238E27FC236}">
              <a16:creationId xmlns:a16="http://schemas.microsoft.com/office/drawing/2014/main" id="{9130E623-8B61-D246-FE62-98DD56F81133}"/>
            </a:ext>
          </a:extLst>
        </p:cNvPr>
        <p:cNvGrpSpPr/>
        <p:nvPr/>
      </p:nvGrpSpPr>
      <p:grpSpPr>
        <a:xfrm>
          <a:off x="0" y="0"/>
          <a:ext cx="0" cy="0"/>
          <a:chOff x="0" y="0"/>
          <a:chExt cx="0" cy="0"/>
        </a:xfrm>
      </p:grpSpPr>
      <p:sp>
        <p:nvSpPr>
          <p:cNvPr id="2582" name="Google Shape;2582;p126">
            <a:extLst>
              <a:ext uri="{FF2B5EF4-FFF2-40B4-BE49-F238E27FC236}">
                <a16:creationId xmlns:a16="http://schemas.microsoft.com/office/drawing/2014/main" id="{0C2BF34A-5E6C-58E5-B58E-680DD12D550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البيت اقرؤوا المقاطع والكلمات على الكراسة ص 45</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Image 5" descr="Une image contenant dessin humoristique, Dessin animé, clipart, Animation&#10;&#10;Le contenu généré par l’IA peut être incorrect.">
            <a:extLst>
              <a:ext uri="{FF2B5EF4-FFF2-40B4-BE49-F238E27FC236}">
                <a16:creationId xmlns:a16="http://schemas.microsoft.com/office/drawing/2014/main" id="{EFDAE864-B4D2-C0AD-B473-57E047D00889}"/>
              </a:ext>
            </a:extLst>
          </p:cNvPr>
          <p:cNvPicPr>
            <a:picLocks noChangeAspect="1"/>
          </p:cNvPicPr>
          <p:nvPr/>
        </p:nvPicPr>
        <p:blipFill>
          <a:blip r:embed="rId3"/>
          <a:stretch>
            <a:fillRect/>
          </a:stretch>
        </p:blipFill>
        <p:spPr>
          <a:xfrm>
            <a:off x="6901738" y="4133182"/>
            <a:ext cx="1582587" cy="1582587"/>
          </a:xfrm>
          <a:prstGeom prst="rect">
            <a:avLst/>
          </a:prstGeom>
        </p:spPr>
      </p:pic>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9A39CDE3-A847-F51C-B681-A5A647D9EDC1}"/>
              </a:ext>
            </a:extLst>
          </p:cNvPr>
          <p:cNvPicPr>
            <a:picLocks noGrp="1" noChangeAspect="1"/>
          </p:cNvPicPr>
          <p:nvPr>
            <p:ph type="pic" idx="3"/>
          </p:nvPr>
        </p:nvPicPr>
        <p:blipFill>
          <a:blip r:embed="rId4"/>
          <a:srcRect/>
          <a:stretch>
            <a:fillRect/>
          </a:stretch>
        </p:blipFill>
        <p:spPr>
          <a:xfrm>
            <a:off x="7960105" y="719856"/>
            <a:ext cx="792000" cy="792000"/>
          </a:xfrm>
        </p:spPr>
      </p:pic>
      <p:sp>
        <p:nvSpPr>
          <p:cNvPr id="2" name="Google Shape;774;p144">
            <a:extLst>
              <a:ext uri="{FF2B5EF4-FFF2-40B4-BE49-F238E27FC236}">
                <a16:creationId xmlns:a16="http://schemas.microsoft.com/office/drawing/2014/main" id="{58BC6637-31B5-9A21-3988-71AC2039A5A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5;p144">
            <a:extLst>
              <a:ext uri="{FF2B5EF4-FFF2-40B4-BE49-F238E27FC236}">
                <a16:creationId xmlns:a16="http://schemas.microsoft.com/office/drawing/2014/main" id="{7D671A49-E60A-9A14-9230-7FE7BE4FB6C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776;p144">
            <a:extLst>
              <a:ext uri="{FF2B5EF4-FFF2-40B4-BE49-F238E27FC236}">
                <a16:creationId xmlns:a16="http://schemas.microsoft.com/office/drawing/2014/main" id="{D735B803-A50C-3D5D-C60D-A94A907F0FB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8" name="Google Shape;777;p144">
            <a:extLst>
              <a:ext uri="{FF2B5EF4-FFF2-40B4-BE49-F238E27FC236}">
                <a16:creationId xmlns:a16="http://schemas.microsoft.com/office/drawing/2014/main" id="{E22B3F63-6CB4-2DA0-06C5-2259297F9C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778;p144">
            <a:extLst>
              <a:ext uri="{FF2B5EF4-FFF2-40B4-BE49-F238E27FC236}">
                <a16:creationId xmlns:a16="http://schemas.microsoft.com/office/drawing/2014/main" id="{0A6E505C-1FE5-BBB3-0E4A-DD1D54E92D8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1" name="Google Shape;779;p144">
            <a:extLst>
              <a:ext uri="{FF2B5EF4-FFF2-40B4-BE49-F238E27FC236}">
                <a16:creationId xmlns:a16="http://schemas.microsoft.com/office/drawing/2014/main" id="{66726357-DBA6-17D2-2255-CAD9CE9E06F1}"/>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22" name="Google Shape;780;p144">
            <a:extLst>
              <a:ext uri="{FF2B5EF4-FFF2-40B4-BE49-F238E27FC236}">
                <a16:creationId xmlns:a16="http://schemas.microsoft.com/office/drawing/2014/main" id="{539BEF4D-657C-630D-3C0B-E095F3E62C86}"/>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23" name="Google Shape;781;p144">
            <a:extLst>
              <a:ext uri="{FF2B5EF4-FFF2-40B4-BE49-F238E27FC236}">
                <a16:creationId xmlns:a16="http://schemas.microsoft.com/office/drawing/2014/main" id="{894DA213-BEFB-ED55-7073-6E822FD0D40D}"/>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24" name="Google Shape;782;p144">
            <a:extLst>
              <a:ext uri="{FF2B5EF4-FFF2-40B4-BE49-F238E27FC236}">
                <a16:creationId xmlns:a16="http://schemas.microsoft.com/office/drawing/2014/main" id="{0A10F294-9271-41F6-DCC2-2FCDB9FE343D}"/>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25" name="Google Shape;783;p144">
            <a:extLst>
              <a:ext uri="{FF2B5EF4-FFF2-40B4-BE49-F238E27FC236}">
                <a16:creationId xmlns:a16="http://schemas.microsoft.com/office/drawing/2014/main" id="{9CCDCAE7-C103-187D-9DD8-1A722A167F9B}"/>
              </a:ext>
            </a:extLst>
          </p:cNvPr>
          <p:cNvPicPr preferRelativeResize="0"/>
          <p:nvPr/>
        </p:nvPicPr>
        <p:blipFill rotWithShape="1">
          <a:blip r:embed="rId9">
            <a:alphaModFix/>
          </a:blip>
          <a:srcRect/>
          <a:stretch/>
        </p:blipFill>
        <p:spPr>
          <a:xfrm>
            <a:off x="1668327" y="136738"/>
            <a:ext cx="278069" cy="278069"/>
          </a:xfrm>
          <a:prstGeom prst="rect">
            <a:avLst/>
          </a:prstGeom>
          <a:noFill/>
          <a:ln>
            <a:noFill/>
          </a:ln>
        </p:spPr>
      </p:pic>
      <p:pic>
        <p:nvPicPr>
          <p:cNvPr id="26" name="Image 25">
            <a:extLst>
              <a:ext uri="{FF2B5EF4-FFF2-40B4-BE49-F238E27FC236}">
                <a16:creationId xmlns:a16="http://schemas.microsoft.com/office/drawing/2014/main" id="{DA4C9B6E-67EF-DF95-B77B-BD47958E6526}"/>
              </a:ext>
            </a:extLst>
          </p:cNvPr>
          <p:cNvPicPr>
            <a:picLocks noChangeAspect="1"/>
          </p:cNvPicPr>
          <p:nvPr/>
        </p:nvPicPr>
        <p:blipFill>
          <a:blip r:embed="rId10"/>
          <a:srcRect/>
          <a:stretch/>
        </p:blipFill>
        <p:spPr>
          <a:xfrm>
            <a:off x="3222465" y="2085227"/>
            <a:ext cx="2699070" cy="4140000"/>
          </a:xfrm>
          <a:prstGeom prst="rect">
            <a:avLst/>
          </a:prstGeom>
        </p:spPr>
      </p:pic>
      <p:sp>
        <p:nvSpPr>
          <p:cNvPr id="27" name="Google Shape;2581;p126">
            <a:extLst>
              <a:ext uri="{FF2B5EF4-FFF2-40B4-BE49-F238E27FC236}">
                <a16:creationId xmlns:a16="http://schemas.microsoft.com/office/drawing/2014/main" id="{395E1C60-5EDC-6A46-847B-3E17F3B367E8}"/>
              </a:ext>
            </a:extLst>
          </p:cNvPr>
          <p:cNvSpPr/>
          <p:nvPr/>
        </p:nvSpPr>
        <p:spPr>
          <a:xfrm>
            <a:off x="3216654" y="2497667"/>
            <a:ext cx="2699071" cy="1998133"/>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1519037407"/>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rPr>
              <a:t>إلى الحصة القادمة.</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اختتام الحصة1">
            <a:hlinkClick r:id="" action="ppaction://media"/>
            <a:extLst>
              <a:ext uri="{FF2B5EF4-FFF2-40B4-BE49-F238E27FC236}">
                <a16:creationId xmlns:a16="http://schemas.microsoft.com/office/drawing/2014/main" id="{CDA1DC89-A493-4C9A-710A-5099775C4E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689" y="2160588"/>
            <a:ext cx="7038622" cy="3959225"/>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8" name="Espace réservé pour une image  7" descr="Une image contenant habits, sourire, dessin humoristique, personne&#10;&#10;Le contenu généré par l’IA peut être incorrect.">
            <a:extLst>
              <a:ext uri="{FF2B5EF4-FFF2-40B4-BE49-F238E27FC236}">
                <a16:creationId xmlns:a16="http://schemas.microsoft.com/office/drawing/2014/main" id="{315AEE86-16E3-6ED5-488F-D6FB18984C13}"/>
              </a:ext>
            </a:extLst>
          </p:cNvPr>
          <p:cNvPicPr>
            <a:picLocks noGrp="1" noChangeAspect="1"/>
          </p:cNvPicPr>
          <p:nvPr>
            <p:ph type="pic" idx="10"/>
          </p:nvPr>
        </p:nvPicPr>
        <p:blipFill>
          <a:blip r:embed="rId6"/>
          <a:srcRect/>
          <a:stretch>
            <a:fillRect/>
          </a:stretch>
        </p:blipFill>
        <p:spPr>
          <a:xfrm>
            <a:off x="7960105" y="719856"/>
            <a:ext cx="792000" cy="792000"/>
          </a:xfrm>
        </p:spPr>
      </p:pic>
      <p:sp>
        <p:nvSpPr>
          <p:cNvPr id="3" name="Google Shape;774;p144">
            <a:extLst>
              <a:ext uri="{FF2B5EF4-FFF2-40B4-BE49-F238E27FC236}">
                <a16:creationId xmlns:a16="http://schemas.microsoft.com/office/drawing/2014/main" id="{44D65169-974E-E8B3-125C-EB3CE286D67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775;p144">
            <a:extLst>
              <a:ext uri="{FF2B5EF4-FFF2-40B4-BE49-F238E27FC236}">
                <a16:creationId xmlns:a16="http://schemas.microsoft.com/office/drawing/2014/main" id="{03C45C1D-EF9E-ED7B-5915-462FB70095D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776;p144">
            <a:extLst>
              <a:ext uri="{FF2B5EF4-FFF2-40B4-BE49-F238E27FC236}">
                <a16:creationId xmlns:a16="http://schemas.microsoft.com/office/drawing/2014/main" id="{8FABE639-B727-1EDA-B698-E2F145B7381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9" name="Google Shape;777;p144">
            <a:extLst>
              <a:ext uri="{FF2B5EF4-FFF2-40B4-BE49-F238E27FC236}">
                <a16:creationId xmlns:a16="http://schemas.microsoft.com/office/drawing/2014/main" id="{5B83A267-7499-D055-9287-8982D02D158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778;p144">
            <a:extLst>
              <a:ext uri="{FF2B5EF4-FFF2-40B4-BE49-F238E27FC236}">
                <a16:creationId xmlns:a16="http://schemas.microsoft.com/office/drawing/2014/main" id="{C5D7F87A-3AF5-A96B-BF50-2E392EB24EA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779;p144">
            <a:extLst>
              <a:ext uri="{FF2B5EF4-FFF2-40B4-BE49-F238E27FC236}">
                <a16:creationId xmlns:a16="http://schemas.microsoft.com/office/drawing/2014/main" id="{2D6CC7A6-1D6D-0B30-1E2F-71DFEC1866F1}"/>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12" name="Google Shape;780;p144">
            <a:extLst>
              <a:ext uri="{FF2B5EF4-FFF2-40B4-BE49-F238E27FC236}">
                <a16:creationId xmlns:a16="http://schemas.microsoft.com/office/drawing/2014/main" id="{D965F333-A579-D7DB-5031-E7F330834E7E}"/>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13" name="Google Shape;781;p144">
            <a:extLst>
              <a:ext uri="{FF2B5EF4-FFF2-40B4-BE49-F238E27FC236}">
                <a16:creationId xmlns:a16="http://schemas.microsoft.com/office/drawing/2014/main" id="{3B291255-3437-1005-2DB6-6A3B613EB2E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14" name="Google Shape;782;p144">
            <a:extLst>
              <a:ext uri="{FF2B5EF4-FFF2-40B4-BE49-F238E27FC236}">
                <a16:creationId xmlns:a16="http://schemas.microsoft.com/office/drawing/2014/main" id="{A065241B-E5F4-1E9D-E062-7BF3FA95EFAC}"/>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15" name="Google Shape;783;p144">
            <a:extLst>
              <a:ext uri="{FF2B5EF4-FFF2-40B4-BE49-F238E27FC236}">
                <a16:creationId xmlns:a16="http://schemas.microsoft.com/office/drawing/2014/main" id="{5C4DFF7C-9A5E-EE2E-06FB-E26003B0B163}"/>
              </a:ext>
            </a:extLst>
          </p:cNvPr>
          <p:cNvPicPr preferRelativeResize="0"/>
          <p:nvPr/>
        </p:nvPicPr>
        <p:blipFill rotWithShape="1">
          <a:blip r:embed="rId11">
            <a:alphaModFix/>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45007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434E7B"/>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34E7B"/>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02- معــــــــــجم">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3- استماع وتحدث">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4182</TotalTime>
  <Words>2528</Words>
  <Application>Microsoft Office PowerPoint</Application>
  <PresentationFormat>Affichage à l'écran (4:3)</PresentationFormat>
  <Paragraphs>719</Paragraphs>
  <Slides>96</Slides>
  <Notes>68</Notes>
  <HiddenSlides>0</HiddenSlides>
  <MMClips>17</MMClips>
  <ScaleCrop>false</ScaleCrop>
  <HeadingPairs>
    <vt:vector size="6" baseType="variant">
      <vt:variant>
        <vt:lpstr>Polices utilisées</vt:lpstr>
      </vt:variant>
      <vt:variant>
        <vt:i4>13</vt:i4>
      </vt:variant>
      <vt:variant>
        <vt:lpstr>Thème</vt:lpstr>
      </vt:variant>
      <vt:variant>
        <vt:i4>19</vt:i4>
      </vt:variant>
      <vt:variant>
        <vt:lpstr>Titres des diapositives</vt:lpstr>
      </vt:variant>
      <vt:variant>
        <vt:i4>96</vt:i4>
      </vt:variant>
    </vt:vector>
  </HeadingPairs>
  <TitlesOfParts>
    <vt:vector size="128" baseType="lpstr">
      <vt:lpstr>Noto Sans Symbols</vt:lpstr>
      <vt:lpstr>Arial</vt:lpstr>
      <vt:lpstr>Calibri</vt:lpstr>
      <vt:lpstr>Dosis SemiBold</vt:lpstr>
      <vt:lpstr>Calibri Light</vt:lpstr>
      <vt:lpstr>Modern Love</vt:lpstr>
      <vt:lpstr>Dosis Medium</vt:lpstr>
      <vt:lpstr>Traditional Arabic</vt:lpstr>
      <vt:lpstr>Wingdings</vt:lpstr>
      <vt:lpstr>Dosis</vt:lpstr>
      <vt:lpstr>Helvetica</vt:lpstr>
      <vt:lpstr>Microsoft Uighur</vt:lpstr>
      <vt:lpstr>Dosis ExtraBold</vt:lpstr>
      <vt:lpstr>1_Env-Enseignant</vt:lpstr>
      <vt:lpstr>01- نشاط اعتيادي</vt:lpstr>
      <vt:lpstr>02- معــــــــــجم</vt:lpstr>
      <vt:lpstr>03- استماع وتحدث</vt:lpstr>
      <vt:lpstr>04- قراءة/ كتابة</vt:lpstr>
      <vt:lpstr>1_04- قراءة/ كتابة</vt:lpstr>
      <vt:lpstr>2_Env-Enseignant</vt:lpstr>
      <vt:lpstr>2_04- قراءة/ كتابة</vt:lpstr>
      <vt:lpstr>1_01- نشاط اعتيادي</vt:lpstr>
      <vt:lpstr>3_04- قراءة/ كتابة</vt:lpstr>
      <vt:lpstr>2_01- نشاط اعتيادي</vt:lpstr>
      <vt:lpstr>3_Env-Enseignant</vt:lpstr>
      <vt:lpstr>6_Env-Enseignant</vt:lpstr>
      <vt:lpstr>1_Thème Office</vt:lpstr>
      <vt:lpstr>4_Env-Enseignant</vt:lpstr>
      <vt:lpstr>4_04- قراءة/ كتابة</vt:lpstr>
      <vt:lpstr>5_04- قراءة/ كتابة</vt:lpstr>
      <vt:lpstr>7_Env-Enseignant</vt:lpstr>
      <vt:lpstr>6_04- قراءة/ كتابة</vt:lpstr>
      <vt:lpstr>Présentation PowerPoint</vt:lpstr>
      <vt:lpstr>Présentation PowerPoint</vt:lpstr>
      <vt:lpstr>تنظيم حصص الأسبوع </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 </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vt:lpstr>
      <vt:lpstr>بِدايَةً؛  ستتعلمون قراءة مجموعة من الكلمات مَع مَجْد وندى. </vt:lpstr>
      <vt:lpstr>نَقرأ معا. رددوا معي. </vt:lpstr>
      <vt:lpstr>الآن سنقرأ أسماء بعض أصدقائنا. أضيف إلى اللائحة، اسم..... أنا أقرأ وأنتم ترددون بعدي.</vt:lpstr>
      <vt:lpstr>معجم</vt:lpstr>
      <vt:lpstr>انتبهوا الآن. سوف نتعلم كلمات جديدة، سنستعمل هذه الكلمات للتحدث عن أنشطتنا المدرسية. </vt:lpstr>
      <vt:lpstr>ما هذا؟ يمكن للمتعلمين استعمال اللغة الأم للتعبير عن الكلمة. </vt:lpstr>
      <vt:lpstr>هذا حاسوبٌ ـــــ حاسوبٌ. رَدِّدوا : حاسوبٌ. </vt:lpstr>
      <vt:lpstr>  من هؤلاء؟ يمكن للمتعلمين استعمال اللغة الأم للتعبير عن الكلمة.  </vt:lpstr>
      <vt:lpstr>هؤلاء أصدقاء ــــ أصدقاء ــــ رَدِّدوا: أصدقاء. </vt:lpstr>
      <vt:lpstr>ماذا يلعب الأصدقاء؟ يمكن للمتعلمين استعمال اللغة الأم للتعبير عن الكلمة. </vt:lpstr>
      <vt:lpstr>هذه مسابقة. مسابقة. ردِّدوا : مسابقة.</vt:lpstr>
      <vt:lpstr>شاهَدَ الأصدقاء المسابقة  على الحاسوب ــــ رَدِّدوا شاهَدَ الأصدقاء المسابقة  على الحاسوب. </vt:lpstr>
      <vt:lpstr>يفوز الطفل. يفوز. رَدِّدوا : يفوز.  </vt:lpstr>
      <vt:lpstr>لماذا كان صديق الطفل يصفق؟ </vt:lpstr>
      <vt:lpstr> هذا مشجع ــــ مشجع  ــــ رَدِّدوا مشجع.  رددوا مشجعة  </vt:lpstr>
      <vt:lpstr>هذه جائزة. جائزة. رَدِّدوا : جائزة. </vt:lpstr>
      <vt:lpstr>يفوز الطفل بالجائزة. رددوا. </vt:lpstr>
      <vt:lpstr>الآن سوف نراجع الكلمات التي تعرفنا عليها. أنا أشير وأنت تقول.</vt:lpstr>
      <vt:lpstr> خذوا الكراسة ص 42.</vt:lpstr>
      <vt:lpstr> ستنجزون تمرين: «أنا أشير وأنت تقول» في ثنائيات. </vt:lpstr>
      <vt:lpstr>كل واحد يشير إلى الصورة وصديقه يقول الكلمة المناسبة لها. </vt:lpstr>
      <vt:lpstr>استماع وتحدث</vt:lpstr>
      <vt:lpstr>الآن سوف نتعلم كيف نركب جملا باستعمال أنا ــــ أنتَ ــــ أنتِ. </vt:lpstr>
      <vt:lpstr>الآن، في ثنائيات/ كل واحد منكم يقول اسمه لزميله باستعمال : أنا.</vt:lpstr>
      <vt:lpstr> الآن في ثنائيات، ليذكر كل واحد منكم اسم صديقه أو صديقته مستخدما أنتَ... أو أنتِ... </vt:lpstr>
      <vt:lpstr>تحبُّ ريما الرسمَ. رددوا.</vt:lpstr>
      <vt:lpstr>ريما تقول: أنا أحبُّ الرسمَ. رددوا أنا أحب الرسمَ.</vt:lpstr>
      <vt:lpstr> في ثنائيات، ليسأل كل واحد زميله عما يحب:  أنا أحب....وأنت ماذا تحبُّ (تحبين)؟ </vt:lpstr>
      <vt:lpstr>وقت النجمة الآن. الفائز بنجمة المشاركة بهدوء هو (هي) صديقكم (صديقتكم)... صفقوا له (لها).</vt:lpstr>
      <vt:lpstr>Présentation PowerPoint</vt:lpstr>
      <vt:lpstr>قراءة كتابة</vt:lpstr>
      <vt:lpstr>ضيفنا اليوم هو حرف الفاء. في كلمة فُلْفُل أسمع الصوت [ف]. </vt:lpstr>
      <vt:lpstr> سنحدد الآن مكان الصوت [ف]:  في أول الكلمة، في وسطها أو في آخرها. أبدأ أنا أولا.</vt:lpstr>
      <vt:lpstr>هاتف  ـــ هاتف.  أين أسمع الصوت[ ف ] في أول الكلمة ، في وسطها أو في آخر الكلمة؟</vt:lpstr>
      <vt:lpstr>أسمع الصوت [ ف ] في آخر كلمة هاتف. أضع علامة في الخانة الأخيرة هكذا. </vt:lpstr>
      <vt:lpstr>دوكم الآن، نافذة  ــــ نافذة ــــ أين تسمعون الصوت [ ف ] في الأول، في الوسط أم في الأخير</vt:lpstr>
      <vt:lpstr>أحسنتم، نسمع الصوت ف] في وسط كلمة نافذة.</vt:lpstr>
      <vt:lpstr>قفص ـــــ قفص ـــــ أين تسمعون الصوت [ ف ] في الأول، في الوسط أم في الأخير.</vt:lpstr>
      <vt:lpstr>أحسنتم، نعم نسمع الصوت [ف] في وسط كلمة قفص.</vt:lpstr>
      <vt:lpstr>فرس ـــــ فرس ـــــ أين تسمعون الصوت [ ف ] في الأول، في الوسط أم في الأخير.</vt:lpstr>
      <vt:lpstr>أحسنتم، نعم نسمع الصوت [ف] في أول كلمة فرس.</vt:lpstr>
      <vt:lpstr>أرى حرف الفاء. رددوا: حرف الفاء  ــــ حرف الفاء.</vt:lpstr>
      <vt:lpstr>من يمر إلى السبورة ليشير لحرف الفاء؟</vt:lpstr>
      <vt:lpstr>هذا حرف الفاء. رددوا: حرف الفاء.</vt:lpstr>
      <vt:lpstr>سنتعرف الآن على مختلف كتابات حرف الفاء - حرف الفاء في بداية الكلمة كما  في كلمة  فرس.  </vt:lpstr>
      <vt:lpstr>حرف الفاء في وسط الكلمة - كما في كلمة قفص </vt:lpstr>
      <vt:lpstr>حرف الفاء في نهاية الكلمة ـــ كما في كلمة هاتف. </vt:lpstr>
      <vt:lpstr>حرف الفاء في نهاية الكلمة ــــ كما في كلمة خروف. </vt:lpstr>
      <vt:lpstr>رددوا: حرف الفاء في بداية الكلمة ـــــ حرف الفاء في وسط الكلمة ـــــ حرف الفاء في نهاية الكلمة.</vt:lpstr>
      <vt:lpstr>الآن سنتعلم كيف نكتب حرف الفاء في بداية الكلمة. تابعوا الفيديو.</vt:lpstr>
      <vt:lpstr>انتبهوا، سأنظر إلى السبورة وأرسم حرف الفاء على الهواء. افعلوا مثلي.</vt:lpstr>
      <vt:lpstr>الآن اكتبوا على الألواح حرف الفاء في بداية الكلمة.</vt:lpstr>
      <vt:lpstr>ارفعوا ألواحكم (تقديم التغذية الراجعة).</vt:lpstr>
      <vt:lpstr>الآن سنتعلم كيف نكتب حرف الفاء في وسط الكلمة. تابعوا جيدا.</vt:lpstr>
      <vt:lpstr>اكتبوا على الألواح حرف الفاء في وسط الكلمة.</vt:lpstr>
      <vt:lpstr>ارفعوا ألواحكم. (تقديم التغذية الراجعة).</vt:lpstr>
      <vt:lpstr>الآن سنتعلم كيف نكتب حرف الفاء في آخر الكلمة. تابعوا جيدا.</vt:lpstr>
      <vt:lpstr>اكتبوا على الألواح حرف الفاء في آخر الكلمة.</vt:lpstr>
      <vt:lpstr>ارفعوا ألواحكم. (تقديم التغذية الراجعة).</vt:lpstr>
      <vt:lpstr>الآن سنتعلم كيف نقرأ حرف الفاء مع الحركات القصيرة والطويلة. تابعوا.</vt:lpstr>
      <vt:lpstr>Présentation PowerPoint</vt:lpstr>
      <vt:lpstr>Présentation PowerPoint</vt:lpstr>
      <vt:lpstr>Présentation PowerPoint</vt:lpstr>
      <vt:lpstr>Présentation PowerPoint</vt:lpstr>
      <vt:lpstr>أقرأ. رددوا بعدي.</vt:lpstr>
      <vt:lpstr>من يقود القراءة؟ كل واحد منكم  يقرأ سطراً. </vt:lpstr>
      <vt:lpstr> أقرأ. تابعوا معي.</vt:lpstr>
      <vt:lpstr> من يقرأ؟ كلكم ستمرون للقراءة.</vt:lpstr>
      <vt:lpstr> أقرأ. رددوا بعدي</vt:lpstr>
      <vt:lpstr> من يقرأ؟ سأعين 3 منكم لقيادة القراءة.</vt:lpstr>
      <vt:lpstr>خذوا الكراسة الصفحة 45. </vt:lpstr>
      <vt:lpstr> في ثنائيات، كل واحد منكم يقرأ الكلمات لزميله. سأمر لمساعدتكم. </vt:lpstr>
      <vt:lpstr>وقت النجمة الآن. الفائز بنجمة المشاركة بهدوء : ....</vt:lpstr>
      <vt:lpstr>قفوا، سنتدرب على إنشاد حروف اللغة العربية.</vt:lpstr>
      <vt:lpstr>خذوا الكراسة الصفحة 45.  </vt:lpstr>
      <vt:lpstr>  أكتبوا حرف الفاء مع الحركات القصيرة والطويلة.</vt:lpstr>
      <vt:lpstr>خذوا دفاتر الكتابة. اكتبوا مقاطع حرف الفاء. (يعد الأستاذ النماذج لمتعلميه حسب الحاجة)  سأمر لمساعدتكم. </vt:lpstr>
      <vt:lpstr>وقت النجمة الآن. الفائز بنجمة المشاركة بهدوء هو (هي) صديقكم (صديقتكم).... صفقوا له (لها). </vt:lpstr>
      <vt:lpstr>اختــتام الحــصة</vt:lpstr>
      <vt:lpstr>تعلمنا اليوم كلمات جديدة، سنستعملها للحديث عن الأنشطة التي نقوم بها في المدرسة. من يذكرني بهذه الكلمات؟ </vt:lpstr>
      <vt:lpstr>تعلمنا أيضا كيف نقرأ حرف ونكتب حرف الفاء. سنملأ الجدول بحرف الفاء رددوا معي.</vt:lpstr>
      <vt:lpstr>في البيت أنجزوا تمارين  حرف الفاء على الكراسة ص 44. واكتبوا حرف الفاء.  </vt:lpstr>
      <vt:lpstr>في البيت اقرؤوا المقاطع والكلمات على الكراسة ص 45.</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76</cp:revision>
  <dcterms:created xsi:type="dcterms:W3CDTF">2023-09-20T21:35:22Z</dcterms:created>
  <dcterms:modified xsi:type="dcterms:W3CDTF">2025-11-18T15:50:46Z</dcterms:modified>
</cp:coreProperties>
</file>