
<file path=[Content_Types].xml><?xml version="1.0" encoding="utf-8"?>
<Types xmlns="http://schemas.openxmlformats.org/package/2006/content-types">
  <Default Extension="bin" ContentType="image/unknown"/>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1.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67" r:id="rId2"/>
    <p:sldMasterId id="2147483741" r:id="rId3"/>
    <p:sldMasterId id="2147483792" r:id="rId4"/>
    <p:sldMasterId id="2147483806" r:id="rId5"/>
    <p:sldMasterId id="2147483860" r:id="rId6"/>
    <p:sldMasterId id="2147483863" r:id="rId7"/>
    <p:sldMasterId id="2147483886" r:id="rId8"/>
    <p:sldMasterId id="2147483910" r:id="rId9"/>
    <p:sldMasterId id="2147483928" r:id="rId10"/>
    <p:sldMasterId id="2147483946" r:id="rId11"/>
    <p:sldMasterId id="2147483970" r:id="rId12"/>
    <p:sldMasterId id="2147483987" r:id="rId13"/>
  </p:sldMasterIdLst>
  <p:notesMasterIdLst>
    <p:notesMasterId r:id="rId85"/>
  </p:notesMasterIdLst>
  <p:sldIdLst>
    <p:sldId id="2134806425" r:id="rId14"/>
    <p:sldId id="2147482588" r:id="rId15"/>
    <p:sldId id="2147482463" r:id="rId16"/>
    <p:sldId id="2147482602" r:id="rId17"/>
    <p:sldId id="2147482589" r:id="rId18"/>
    <p:sldId id="2147482603" r:id="rId19"/>
    <p:sldId id="261" r:id="rId20"/>
    <p:sldId id="263" r:id="rId21"/>
    <p:sldId id="264" r:id="rId22"/>
    <p:sldId id="2147482718" r:id="rId23"/>
    <p:sldId id="2147482412" r:id="rId24"/>
    <p:sldId id="2134806339" r:id="rId25"/>
    <p:sldId id="2134806438" r:id="rId26"/>
    <p:sldId id="278" r:id="rId27"/>
    <p:sldId id="2147482556" r:id="rId28"/>
    <p:sldId id="2147482557" r:id="rId29"/>
    <p:sldId id="2147482593" r:id="rId30"/>
    <p:sldId id="2147482605" r:id="rId31"/>
    <p:sldId id="302" r:id="rId32"/>
    <p:sldId id="2147482747" r:id="rId33"/>
    <p:sldId id="2147482570" r:id="rId34"/>
    <p:sldId id="303" r:id="rId35"/>
    <p:sldId id="304" r:id="rId36"/>
    <p:sldId id="2147482571" r:id="rId37"/>
    <p:sldId id="2147482572" r:id="rId38"/>
    <p:sldId id="2147482573" r:id="rId39"/>
    <p:sldId id="2147482576" r:id="rId40"/>
    <p:sldId id="2147482577" r:id="rId41"/>
    <p:sldId id="2147482578" r:id="rId42"/>
    <p:sldId id="2147482579" r:id="rId43"/>
    <p:sldId id="2147482581" r:id="rId44"/>
    <p:sldId id="2147482720" r:id="rId45"/>
    <p:sldId id="2147482580" r:id="rId46"/>
    <p:sldId id="325" r:id="rId47"/>
    <p:sldId id="326" r:id="rId48"/>
    <p:sldId id="2147482606" r:id="rId49"/>
    <p:sldId id="329" r:id="rId50"/>
    <p:sldId id="2147482514" r:id="rId51"/>
    <p:sldId id="2147482738" r:id="rId52"/>
    <p:sldId id="2147482751" r:id="rId53"/>
    <p:sldId id="2147482752" r:id="rId54"/>
    <p:sldId id="2147482744" r:id="rId55"/>
    <p:sldId id="2147482740" r:id="rId56"/>
    <p:sldId id="2147482745" r:id="rId57"/>
    <p:sldId id="2147482746" r:id="rId58"/>
    <p:sldId id="2147482631" r:id="rId59"/>
    <p:sldId id="2147482632" r:id="rId60"/>
    <p:sldId id="2147482520" r:id="rId61"/>
    <p:sldId id="2147482551" r:id="rId62"/>
    <p:sldId id="2147482590" r:id="rId63"/>
    <p:sldId id="2147482477" r:id="rId64"/>
    <p:sldId id="2147482522" r:id="rId65"/>
    <p:sldId id="2147482523" r:id="rId66"/>
    <p:sldId id="2147482524" r:id="rId67"/>
    <p:sldId id="2147482525" r:id="rId68"/>
    <p:sldId id="2147482526" r:id="rId69"/>
    <p:sldId id="2147482527" r:id="rId70"/>
    <p:sldId id="2147482528" r:id="rId71"/>
    <p:sldId id="2147482529" r:id="rId72"/>
    <p:sldId id="2147482530" r:id="rId73"/>
    <p:sldId id="2147482531" r:id="rId74"/>
    <p:sldId id="2147482485" r:id="rId75"/>
    <p:sldId id="375" r:id="rId76"/>
    <p:sldId id="2147482642" r:id="rId77"/>
    <p:sldId id="376" r:id="rId78"/>
    <p:sldId id="2147482607" r:id="rId79"/>
    <p:sldId id="378" r:id="rId80"/>
    <p:sldId id="2134806326" r:id="rId81"/>
    <p:sldId id="381" r:id="rId82"/>
    <p:sldId id="2147482591" r:id="rId83"/>
    <p:sldId id="2147482592" r:id="rId84"/>
  </p:sldIdLst>
  <p:sldSz cx="9144000" cy="6858000" type="screen4x3"/>
  <p:notesSz cx="6858000" cy="9144000"/>
  <p:embeddedFontLst>
    <p:embeddedFont>
      <p:font typeface="Dosis" pitchFamily="2" charset="0"/>
      <p:regular r:id="rId86"/>
      <p:bold r:id="rId87"/>
    </p:embeddedFont>
    <p:embeddedFont>
      <p:font typeface="Dosis ExtraBold" pitchFamily="2" charset="0"/>
      <p:bold r:id="rId88"/>
    </p:embeddedFont>
    <p:embeddedFont>
      <p:font typeface="Dosis Medium" pitchFamily="2" charset="0"/>
      <p:regular r:id="rId89"/>
      <p:bold r:id="rId90"/>
    </p:embeddedFont>
    <p:embeddedFont>
      <p:font typeface="Dosis SemiBold" pitchFamily="2" charset="0"/>
      <p:regular r:id="rId91"/>
      <p:bold r:id="rId92"/>
    </p:embeddedFont>
    <p:embeddedFont>
      <p:font typeface="Microsoft Uighur" panose="02000000000000000000" pitchFamily="2" charset="-78"/>
      <p:regular r:id="rId93"/>
      <p:bold r:id="rId94"/>
    </p:embeddedFont>
    <p:embeddedFont>
      <p:font typeface="Modern Love" panose="04090805081005020601" pitchFamily="82" charset="0"/>
      <p:regular r:id="rId95"/>
    </p:embeddedFont>
    <p:embeddedFont>
      <p:font typeface="Noto Sans Symbols" panose="020B0604020202020204" charset="0"/>
      <p:regular r:id="rId96"/>
      <p:bold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434E7B"/>
    <a:srgbClr val="507FBD"/>
    <a:srgbClr val="946D93"/>
    <a:srgbClr val="00ABA3"/>
    <a:srgbClr val="ECF8FB"/>
    <a:srgbClr val="A1A6BC"/>
    <a:srgbClr val="424D7B"/>
    <a:srgbClr val="16AB98"/>
    <a:srgbClr val="00A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95816B-F68F-4D21-A25D-4834A11646C1}" v="48" dt="2025-11-12T17:28:32.217"/>
  </p1510:revLst>
</p1510:revInfo>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1" d="100"/>
          <a:sy n="71" d="100"/>
        </p:scale>
        <p:origin x="1032" y="28"/>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font" Target="fonts/font4.fntdata"/><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notesMaster" Target="notesMasters/notesMaster1.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font" Target="fonts/font1.fntdata"/><Relationship Id="rId94" Type="http://schemas.openxmlformats.org/officeDocument/2006/relationships/font" Target="fonts/font9.fntdata"/><Relationship Id="rId148" Type="http://schemas.openxmlformats.org/officeDocument/2006/relationships/viewProps" Target="viewProps.xml"/><Relationship Id="rId15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12.fntdata"/><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font" Target="fonts/font2.fntdata"/><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32" name="Google Shape;183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89132CFF-5670-17FF-13F9-DFB7F0DB6CF2}"/>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3DB8A570-0EC0-2814-9016-0529832344B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A216A442-05F4-FA7B-D8D4-78B3331762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7935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41A7FF65-5996-B9D5-4C69-AC0BD3061F1D}"/>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07C29F1C-AFC8-938D-E3BA-30F85E31B1E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FF1808D8-8232-1016-C736-FB4DBB60586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873085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D4EFE89A-B73B-B5F3-BD86-DF3FB096F2B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4A87D945-98F7-34A7-597D-8553389C172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AD8181DA-5CF4-17B6-FFAC-3AF82C73518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6167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3D304002-832C-4F26-E7E5-98C3EA8F97BB}"/>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598BC3C2-859F-5ED0-21E8-3CA58CB28D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49256E1A-0227-0F1A-B600-1519C1B57B7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52501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6EDE16CC-61BC-B164-3946-96E2FC1A5C0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1F692393-62AD-D7B0-60DF-C2C265BFB9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B05195BA-FA7B-40D9-C8E8-68096D8059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03225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D330414D-8FB2-D39E-36E7-C464FF5B6BE1}"/>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CEB1EB09-54E6-39FB-15D1-28C45DD5BCA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27B547EC-880F-690A-BC2B-462CE7F704E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57432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ED77ACBD-1A7A-04C3-B5A6-5DCC5DDEC6A8}"/>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1669C765-0834-F285-B1F6-00B7C9067CD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7D589BA3-07DD-155F-66CC-00B5B505BFE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0232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64219CF5-1BF9-1C51-630E-8EAA739E96FD}"/>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6D9B453F-9C84-5A92-F5AB-017276832DA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DFD21C61-4047-98E6-6CFB-8479CC4742D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7859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DFEDCB4C-629F-D289-D2F9-C614988D702C}"/>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BB26A3F7-9013-870B-2B42-B89FCC9291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8D95FC61-8C6D-981E-502F-31C669E721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43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a:extLst>
            <a:ext uri="{FF2B5EF4-FFF2-40B4-BE49-F238E27FC236}">
              <a16:creationId xmlns:a16="http://schemas.microsoft.com/office/drawing/2014/main" id="{7C141E80-57CA-3347-9D6A-FC3AEBDBC43E}"/>
            </a:ext>
          </a:extLst>
        </p:cNvPr>
        <p:cNvGrpSpPr/>
        <p:nvPr/>
      </p:nvGrpSpPr>
      <p:grpSpPr>
        <a:xfrm>
          <a:off x="0" y="0"/>
          <a:ext cx="0" cy="0"/>
          <a:chOff x="0" y="0"/>
          <a:chExt cx="0" cy="0"/>
        </a:xfrm>
      </p:grpSpPr>
      <p:sp>
        <p:nvSpPr>
          <p:cNvPr id="1839" name="Google Shape;1839;p49:notes">
            <a:extLst>
              <a:ext uri="{FF2B5EF4-FFF2-40B4-BE49-F238E27FC236}">
                <a16:creationId xmlns:a16="http://schemas.microsoft.com/office/drawing/2014/main" id="{E233546B-EE93-7B59-CE52-4A964C258E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40" name="Google Shape;1840;p49:notes">
            <a:extLst>
              <a:ext uri="{FF2B5EF4-FFF2-40B4-BE49-F238E27FC236}">
                <a16:creationId xmlns:a16="http://schemas.microsoft.com/office/drawing/2014/main" id="{8E238525-B07B-A61F-96F0-1BE3A876FA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4406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3E36-8D9B-BACE-3450-9C687044CD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8E932-40E3-5BB3-32A7-965DD4A64779}"/>
              </a:ext>
            </a:extLst>
          </p:cNvPr>
          <p:cNvSpPr>
            <a:spLocks noGrp="1" noRot="1" noChangeAspect="1"/>
          </p:cNvSpPr>
          <p:nvPr>
            <p:ph type="sldImg"/>
          </p:nvPr>
        </p:nvSpPr>
        <p:spPr/>
        <p:txBody>
          <a:bodyPr/>
          <a:lstStyle/>
          <a:p>
            <a:endParaRPr lang="fr-MA"/>
          </a:p>
        </p:txBody>
      </p:sp>
      <p:sp>
        <p:nvSpPr>
          <p:cNvPr id="3" name="Espace réservé des notes 2">
            <a:extLst>
              <a:ext uri="{FF2B5EF4-FFF2-40B4-BE49-F238E27FC236}">
                <a16:creationId xmlns:a16="http://schemas.microsoft.com/office/drawing/2014/main" id="{71260544-EFBD-812E-11C4-CAD2B3C64513}"/>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id="{D6262493-F0A7-3033-BAF3-9E714C3422D0}"/>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47</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8144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52</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186917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33" name="Google Shape;2533;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771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24" name="Google Shape;1824;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a:extLst>
            <a:ext uri="{FF2B5EF4-FFF2-40B4-BE49-F238E27FC236}">
              <a16:creationId xmlns:a16="http://schemas.microsoft.com/office/drawing/2014/main" id="{93E1B9D4-B0EC-2678-273D-8E6780BAAA63}"/>
            </a:ext>
          </a:extLst>
        </p:cNvPr>
        <p:cNvGrpSpPr/>
        <p:nvPr/>
      </p:nvGrpSpPr>
      <p:grpSpPr>
        <a:xfrm>
          <a:off x="0" y="0"/>
          <a:ext cx="0" cy="0"/>
          <a:chOff x="0" y="0"/>
          <a:chExt cx="0" cy="0"/>
        </a:xfrm>
      </p:grpSpPr>
      <p:sp>
        <p:nvSpPr>
          <p:cNvPr id="1831" name="Google Shape;1831;p48:notes">
            <a:extLst>
              <a:ext uri="{FF2B5EF4-FFF2-40B4-BE49-F238E27FC236}">
                <a16:creationId xmlns:a16="http://schemas.microsoft.com/office/drawing/2014/main" id="{0A851912-A9D0-8F08-E5CC-ACC64AC21C5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32" name="Google Shape;1832;p48:notes">
            <a:extLst>
              <a:ext uri="{FF2B5EF4-FFF2-40B4-BE49-F238E27FC236}">
                <a16:creationId xmlns:a16="http://schemas.microsoft.com/office/drawing/2014/main" id="{ECC000B3-3871-74F1-9E73-DBC854A9E17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02300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4.wdp"/></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4.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05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682906"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671248"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659590"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47933" y="2718551"/>
            <a:ext cx="1813162" cy="1813160"/>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2400" b="1">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385062"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665051"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5945040" y="4161429"/>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385062"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665051"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5945040" y="2092932"/>
            <a:ext cx="1813898" cy="1800000"/>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4329191"/>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3284709"/>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2589011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0008159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472547"/>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11897794"/>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2890991"/>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60514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7153146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3182593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21701801"/>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47334566"/>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29600915"/>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51208804"/>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0535152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6322138"/>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032470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008770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5932898"/>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0008042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252467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3985801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5630356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81289203"/>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338504467"/>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6934766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85526452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87239191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4701666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8825080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45104574"/>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99768694"/>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66355800"/>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10453846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43271200"/>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28252881"/>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3938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92418541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72243229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56447342"/>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3318238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586884863"/>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9933786"/>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88231273"/>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4454764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89775186"/>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0667527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7682184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Microsoft Uighur" panose="02000000000000000000" pitchFamily="2" charset="-78"/>
                <a:cs typeface="Microsoft Uighur" panose="02000000000000000000" pitchFamily="2" charset="-78"/>
              </a:defRPr>
            </a:lvl1pPr>
          </a:lstStyle>
          <a:p>
            <a:r>
              <a:rPr lang="fr-FR" dirty="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Microsoft Uighur" panose="02000000000000000000" pitchFamily="2" charset="-78"/>
                <a:cs typeface="Microsoft Uighur" panose="020000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p:txBody>
          <a:bodyPr/>
          <a:lstStyle>
            <a:lvl1pPr>
              <a:defRPr>
                <a:latin typeface="Microsoft Uighur" panose="02000000000000000000" pitchFamily="2" charset="-78"/>
                <a:cs typeface="Microsoft Uighur" panose="02000000000000000000" pitchFamily="2" charset="-78"/>
              </a:defRPr>
            </a:lvl1pPr>
          </a:lstStyle>
          <a:p>
            <a:fld id="{D3554D71-BAA1-40A0-90B3-F956984BBA2F}" type="datetimeFigureOut">
              <a:rPr lang="fr-MA" smtClean="0"/>
              <a:pPr/>
              <a:t>18/11/2025</a:t>
            </a:fld>
            <a:endParaRPr lang="fr-MA" dirty="0"/>
          </a:p>
        </p:txBody>
      </p:sp>
      <p:sp>
        <p:nvSpPr>
          <p:cNvPr id="5" name="Footer Placeholder 4"/>
          <p:cNvSpPr>
            <a:spLocks noGrp="1"/>
          </p:cNvSpPr>
          <p:nvPr>
            <p:ph type="ftr" sz="quarter" idx="11"/>
          </p:nvPr>
        </p:nvSpPr>
        <p:spPr/>
        <p:txBody>
          <a:bodyPr/>
          <a:lstStyle>
            <a:lvl1pPr>
              <a:defRPr>
                <a:latin typeface="Microsoft Uighur" panose="02000000000000000000" pitchFamily="2" charset="-78"/>
                <a:cs typeface="Microsoft Uighur" panose="02000000000000000000" pitchFamily="2" charset="-78"/>
              </a:defRPr>
            </a:lvl1pPr>
          </a:lstStyle>
          <a:p>
            <a:endParaRPr lang="fr-MA"/>
          </a:p>
        </p:txBody>
      </p:sp>
      <p:sp>
        <p:nvSpPr>
          <p:cNvPr id="6" name="Slide Number Placeholder 5"/>
          <p:cNvSpPr>
            <a:spLocks noGrp="1"/>
          </p:cNvSpPr>
          <p:nvPr>
            <p:ph type="sldNum" sz="quarter" idx="12"/>
          </p:nvPr>
        </p:nvSpPr>
        <p:spPr/>
        <p:txBody>
          <a:bodyPr/>
          <a:lstStyle>
            <a:lvl1pPr>
              <a:defRPr>
                <a:latin typeface="Microsoft Uighur" panose="02000000000000000000" pitchFamily="2" charset="-78"/>
                <a:cs typeface="Microsoft Uighur" panose="02000000000000000000" pitchFamily="2" charset="-78"/>
              </a:defRPr>
            </a:lvl1pPr>
          </a:lstStyle>
          <a:p>
            <a:fld id="{E2D29A06-E850-41B0-8FF3-9A551212B80C}" type="slidenum">
              <a:rPr lang="fr-MA" smtClean="0"/>
              <a:pPr/>
              <a:t>‹N°›</a:t>
            </a:fld>
            <a:endParaRPr lang="fr-MA" dirty="0"/>
          </a:p>
        </p:txBody>
      </p:sp>
    </p:spTree>
    <p:extLst>
      <p:ext uri="{BB962C8B-B14F-4D97-AF65-F5344CB8AC3E}">
        <p14:creationId xmlns:p14="http://schemas.microsoft.com/office/powerpoint/2010/main" val="3544003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45609962"/>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1618855238"/>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2842092"/>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61973108"/>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87482492"/>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45945422"/>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10228873"/>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46933284"/>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546995528"/>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172617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74438224"/>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73189140"/>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4325298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0357298"/>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47076612"/>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3993791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092248"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092248"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4969434"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4969434"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6846620" y="2396967"/>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6846620" y="4302000"/>
            <a:ext cx="162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491930" y="2216967"/>
            <a:ext cx="22237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325713"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605702"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5885691" y="2900749"/>
            <a:ext cx="1927220" cy="1912454"/>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32508"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86954856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2400" b="1">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3" name="Google Shape;173;p166"/>
          <p:cNvSpPr>
            <a:spLocks noGrp="1" noChangeAspect="1"/>
          </p:cNvSpPr>
          <p:nvPr>
            <p:ph type="pic" idx="2"/>
          </p:nvPr>
        </p:nvSpPr>
        <p:spPr>
          <a:xfrm>
            <a:off x="1479323"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noChangeAspect="1"/>
          </p:cNvSpPr>
          <p:nvPr>
            <p:ph type="pic" idx="3"/>
          </p:nvPr>
        </p:nvSpPr>
        <p:spPr>
          <a:xfrm>
            <a:off x="3759312"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noChangeAspect="1"/>
          </p:cNvSpPr>
          <p:nvPr>
            <p:ph type="pic" idx="4"/>
          </p:nvPr>
        </p:nvSpPr>
        <p:spPr>
          <a:xfrm>
            <a:off x="6039301" y="4161429"/>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noChangeAspect="1"/>
          </p:cNvSpPr>
          <p:nvPr>
            <p:ph type="pic" idx="6"/>
          </p:nvPr>
        </p:nvSpPr>
        <p:spPr>
          <a:xfrm>
            <a:off x="1479323"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noChangeAspect="1"/>
          </p:cNvSpPr>
          <p:nvPr>
            <p:ph type="pic" idx="7"/>
          </p:nvPr>
        </p:nvSpPr>
        <p:spPr>
          <a:xfrm>
            <a:off x="3759312"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noChangeAspect="1"/>
          </p:cNvSpPr>
          <p:nvPr>
            <p:ph type="pic" idx="8"/>
          </p:nvPr>
        </p:nvSpPr>
        <p:spPr>
          <a:xfrm>
            <a:off x="6039301" y="2092932"/>
            <a:ext cx="1813898" cy="18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jp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image" Target="../media/image7.jpg"/><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theme" Target="../theme/theme11.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image" Target="../media/image17.jp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2.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theme" Target="../theme/theme13.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image" Target="../media/image14.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jp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5.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4.bin"/></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7.jp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image" Target="../media/image14.bin"/><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theme" Target="../theme/theme8.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7.jpg"/><Relationship Id="rId2" Type="http://schemas.openxmlformats.org/officeDocument/2006/relationships/slideLayout" Target="../slideLayouts/slideLayout125.xml"/><Relationship Id="rId16" Type="http://schemas.openxmlformats.org/officeDocument/2006/relationships/theme" Target="../theme/theme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9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17332559"/>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96598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04389218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926" r:id="rId2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945"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3.xml"/><Relationship Id="rId7" Type="http://schemas.openxmlformats.org/officeDocument/2006/relationships/image" Target="../media/image4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7.gif"/><Relationship Id="rId4" Type="http://schemas.openxmlformats.org/officeDocument/2006/relationships/image" Target="../media/image4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22.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22.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3.png"/><Relationship Id="rId3"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image" Target="../media/image52.png"/><Relationship Id="rId10"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43.png"/><Relationship Id="rId12"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92.xml"/><Relationship Id="rId6" Type="http://schemas.openxmlformats.org/officeDocument/2006/relationships/image" Target="../media/image42.png"/><Relationship Id="rId11" Type="http://schemas.openxmlformats.org/officeDocument/2006/relationships/image" Target="../media/image53.png"/><Relationship Id="rId5" Type="http://schemas.openxmlformats.org/officeDocument/2006/relationships/image" Target="../media/image41.png"/><Relationship Id="rId10"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4.xml"/><Relationship Id="rId7" Type="http://schemas.openxmlformats.org/officeDocument/2006/relationships/image" Target="../media/image4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7.png"/><Relationship Id="rId11" Type="http://schemas.openxmlformats.org/officeDocument/2006/relationships/image" Target="../media/image27.gif"/><Relationship Id="rId5" Type="http://schemas.openxmlformats.org/officeDocument/2006/relationships/image" Target="../media/image23.png"/><Relationship Id="rId10" Type="http://schemas.openxmlformats.org/officeDocument/2006/relationships/image" Target="../media/image56.png"/><Relationship Id="rId4" Type="http://schemas.openxmlformats.org/officeDocument/2006/relationships/notesSlide" Target="../notesSlides/notesSlide6.xm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gif"/><Relationship Id="rId1" Type="http://schemas.openxmlformats.org/officeDocument/2006/relationships/slideLayout" Target="../slideLayouts/slideLayout7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62.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4.xml"/><Relationship Id="rId7" Type="http://schemas.openxmlformats.org/officeDocument/2006/relationships/image" Target="../media/image6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notesSlide" Target="../notesSlides/notesSlide9.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4.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69.png"/><Relationship Id="rId11" Type="http://schemas.openxmlformats.org/officeDocument/2006/relationships/image" Target="../media/image43.png"/><Relationship Id="rId5" Type="http://schemas.openxmlformats.org/officeDocument/2006/relationships/image" Target="../media/image68.png"/><Relationship Id="rId10" Type="http://schemas.openxmlformats.org/officeDocument/2006/relationships/image" Target="../media/image42.png"/><Relationship Id="rId4" Type="http://schemas.openxmlformats.org/officeDocument/2006/relationships/image" Target="../media/image67.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90.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12"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12.xml"/><Relationship Id="rId6" Type="http://schemas.openxmlformats.org/officeDocument/2006/relationships/image" Target="../media/image41.png"/><Relationship Id="rId11" Type="http://schemas.openxmlformats.org/officeDocument/2006/relationships/image" Target="../media/image69.png"/><Relationship Id="rId5" Type="http://schemas.openxmlformats.org/officeDocument/2006/relationships/image" Target="../media/image37.png"/><Relationship Id="rId10" Type="http://schemas.openxmlformats.org/officeDocument/2006/relationships/image" Target="../media/image70.png"/><Relationship Id="rId4" Type="http://schemas.openxmlformats.org/officeDocument/2006/relationships/image" Target="../media/image54.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71.png"/><Relationship Id="rId10" Type="http://schemas.openxmlformats.org/officeDocument/2006/relationships/image" Target="../media/image42.png"/><Relationship Id="rId4" Type="http://schemas.openxmlformats.org/officeDocument/2006/relationships/notesSlide" Target="../notesSlides/notesSlide22.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2.xml"/><Relationship Id="rId7" Type="http://schemas.openxmlformats.org/officeDocument/2006/relationships/image" Target="../media/image4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7.png"/><Relationship Id="rId11" Type="http://schemas.openxmlformats.org/officeDocument/2006/relationships/image" Target="../media/image72.png"/><Relationship Id="rId5" Type="http://schemas.openxmlformats.org/officeDocument/2006/relationships/image" Target="../media/image23.png"/><Relationship Id="rId10" Type="http://schemas.openxmlformats.org/officeDocument/2006/relationships/image" Target="../media/image27.gif"/><Relationship Id="rId4" Type="http://schemas.openxmlformats.org/officeDocument/2006/relationships/notesSlide" Target="../notesSlides/notesSlide23.xml"/><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gif"/><Relationship Id="rId1" Type="http://schemas.openxmlformats.org/officeDocument/2006/relationships/slideLayout" Target="../slideLayouts/slideLayout79.xml"/><Relationship Id="rId5" Type="http://schemas.openxmlformats.org/officeDocument/2006/relationships/image" Target="../media/image74.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5.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43.png"/><Relationship Id="rId5" Type="http://schemas.openxmlformats.org/officeDocument/2006/relationships/image" Target="../media/image78.png"/><Relationship Id="rId10" Type="http://schemas.openxmlformats.org/officeDocument/2006/relationships/image" Target="../media/image42.png"/><Relationship Id="rId4" Type="http://schemas.openxmlformats.org/officeDocument/2006/relationships/image" Target="../media/image77.png"/><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7.png"/><Relationship Id="rId7" Type="http://schemas.openxmlformats.org/officeDocument/2006/relationships/image" Target="../media/image22.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80.svg"/><Relationship Id="rId11" Type="http://schemas.openxmlformats.org/officeDocument/2006/relationships/image" Target="../media/image43.png"/><Relationship Id="rId5" Type="http://schemas.openxmlformats.org/officeDocument/2006/relationships/image" Target="../media/image79.png"/><Relationship Id="rId10" Type="http://schemas.openxmlformats.org/officeDocument/2006/relationships/image" Target="../media/image42.png"/><Relationship Id="rId4" Type="http://schemas.openxmlformats.org/officeDocument/2006/relationships/image" Target="../media/image78.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1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211.xml"/><Relationship Id="rId6" Type="http://schemas.openxmlformats.org/officeDocument/2006/relationships/image" Target="../media/image81.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211.xml"/><Relationship Id="rId6" Type="http://schemas.openxmlformats.org/officeDocument/2006/relationships/image" Target="../media/image81.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2.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3.png"/><Relationship Id="rId7"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3.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image" Target="../media/image88.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3.xml"/><Relationship Id="rId7" Type="http://schemas.openxmlformats.org/officeDocument/2006/relationships/image" Target="../media/image3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3.png"/><Relationship Id="rId4" Type="http://schemas.openxmlformats.org/officeDocument/2006/relationships/image" Target="../media/image71.pn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4.xml"/><Relationship Id="rId7" Type="http://schemas.openxmlformats.org/officeDocument/2006/relationships/image" Target="../media/image3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7.gif"/><Relationship Id="rId11" Type="http://schemas.openxmlformats.org/officeDocument/2006/relationships/image" Target="../media/image89.png"/><Relationship Id="rId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notesSlide" Target="../notesSlides/notesSlide26.xml"/><Relationship Id="rId9"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43.png"/><Relationship Id="rId4" Type="http://schemas.openxmlformats.org/officeDocument/2006/relationships/image" Target="../media/image90.png"/><Relationship Id="rId9"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43.pn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image" Target="../media/image94.png"/><Relationship Id="rId1" Type="http://schemas.openxmlformats.org/officeDocument/2006/relationships/slideLayout" Target="../slideLayouts/slideLayout7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6.png"/><Relationship Id="rId7" Type="http://schemas.openxmlformats.org/officeDocument/2006/relationships/image" Target="../media/image42.png"/><Relationship Id="rId2" Type="http://schemas.openxmlformats.org/officeDocument/2006/relationships/image" Target="../media/image95.png"/><Relationship Id="rId1" Type="http://schemas.openxmlformats.org/officeDocument/2006/relationships/slideLayout" Target="../slideLayouts/slideLayout7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43.png"/><Relationship Id="rId2" Type="http://schemas.openxmlformats.org/officeDocument/2006/relationships/image" Target="../media/image93.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8.png"/><Relationship Id="rId7" Type="http://schemas.openxmlformats.org/officeDocument/2006/relationships/image" Target="../media/image41.png"/><Relationship Id="rId2" Type="http://schemas.openxmlformats.org/officeDocument/2006/relationships/image" Target="../media/image97.png"/><Relationship Id="rId1" Type="http://schemas.openxmlformats.org/officeDocument/2006/relationships/slideLayout" Target="../slideLayouts/slideLayout120.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99.svg"/><Relationship Id="rId9"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6.png"/><Relationship Id="rId7" Type="http://schemas.openxmlformats.org/officeDocument/2006/relationships/image" Target="../media/image42.png"/><Relationship Id="rId2" Type="http://schemas.openxmlformats.org/officeDocument/2006/relationships/image" Target="../media/image95.png"/><Relationship Id="rId1" Type="http://schemas.openxmlformats.org/officeDocument/2006/relationships/slideLayout" Target="../slideLayouts/slideLayout12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43.png"/><Relationship Id="rId2" Type="http://schemas.openxmlformats.org/officeDocument/2006/relationships/image" Target="../media/image9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9.xml"/><Relationship Id="rId5" Type="http://schemas.openxmlformats.org/officeDocument/2006/relationships/image" Target="../media/image35.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1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6.png"/><Relationship Id="rId7" Type="http://schemas.openxmlformats.org/officeDocument/2006/relationships/image" Target="../media/image42.png"/><Relationship Id="rId2" Type="http://schemas.openxmlformats.org/officeDocument/2006/relationships/image" Target="../media/image95.pn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1.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1.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152.xml"/><Relationship Id="rId6" Type="http://schemas.openxmlformats.org/officeDocument/2006/relationships/image" Target="../media/image37.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27.gi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1.png"/><Relationship Id="rId11"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notesSlide" Target="../notesSlides/notesSlide30.xml"/><Relationship Id="rId9"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gi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7.png"/><Relationship Id="rId3" Type="http://schemas.openxmlformats.org/officeDocument/2006/relationships/slideLayout" Target="../slideLayouts/slideLayout59.xml"/><Relationship Id="rId7" Type="http://schemas.openxmlformats.org/officeDocument/2006/relationships/image" Target="../media/image52.png"/><Relationship Id="rId12" Type="http://schemas.openxmlformats.org/officeDocument/2006/relationships/image" Target="../media/image22.png"/><Relationship Id="rId17" Type="http://schemas.openxmlformats.org/officeDocument/2006/relationships/image" Target="../media/image27.gif"/><Relationship Id="rId2" Type="http://schemas.openxmlformats.org/officeDocument/2006/relationships/video" Target="../media/media10.mp4"/><Relationship Id="rId16" Type="http://schemas.openxmlformats.org/officeDocument/2006/relationships/image" Target="../media/image43.png"/><Relationship Id="rId1" Type="http://schemas.microsoft.com/office/2007/relationships/media" Target="../media/media10.mp4"/><Relationship Id="rId6" Type="http://schemas.openxmlformats.org/officeDocument/2006/relationships/image" Target="../media/image55.png"/><Relationship Id="rId11" Type="http://schemas.openxmlformats.org/officeDocument/2006/relationships/image" Target="../media/image102.png"/><Relationship Id="rId5" Type="http://schemas.openxmlformats.org/officeDocument/2006/relationships/image" Target="../media/image54.png"/><Relationship Id="rId15" Type="http://schemas.openxmlformats.org/officeDocument/2006/relationships/image" Target="../media/image42.png"/><Relationship Id="rId10" Type="http://schemas.openxmlformats.org/officeDocument/2006/relationships/image" Target="../media/image51.png"/><Relationship Id="rId4" Type="http://schemas.openxmlformats.org/officeDocument/2006/relationships/notesSlide" Target="../notesSlides/notesSlide31.xml"/><Relationship Id="rId9" Type="http://schemas.openxmlformats.org/officeDocument/2006/relationships/image" Target="../media/image53.png"/><Relationship Id="rId14" Type="http://schemas.openxmlformats.org/officeDocument/2006/relationships/image" Target="../media/image41.png"/></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3.xml"/><Relationship Id="rId7" Type="http://schemas.openxmlformats.org/officeDocument/2006/relationships/image" Target="../media/image3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2.png"/><Relationship Id="rId5" Type="http://schemas.openxmlformats.org/officeDocument/2006/relationships/image" Target="../media/image103.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2.png"/></Relationships>
</file>

<file path=ppt/slides/_rels/slide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4.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27.gif"/><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37.png"/><Relationship Id="rId5" Type="http://schemas.openxmlformats.org/officeDocument/2006/relationships/slideLayout" Target="../slideLayouts/slideLayout73.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40.png"/><Relationship Id="rId1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06.png"/><Relationship Id="rId5" Type="http://schemas.openxmlformats.org/officeDocument/2006/relationships/image" Target="../media/image27.gif"/><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45.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3.xml"/><Relationship Id="rId7"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notesSlide" Target="../notesSlides/notesSlide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F4814C-1D20-EDF5-5AEA-555003272EC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Microsoft Uighur" panose="02000000000000000000" pitchFamily="2" charset="-78"/>
            </a:endParaRPr>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id="{E0120D78-80E9-0B50-6263-083E97E8E2A9}"/>
              </a:ext>
            </a:extLst>
          </p:cNvPr>
          <p:cNvPicPr>
            <a:picLocks noChangeAspect="1"/>
          </p:cNvPicPr>
          <p:nvPr/>
        </p:nvPicPr>
        <p:blipFill>
          <a:blip r:embed="rId2"/>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225150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1. يتم إعداد لوحة للمقاطع</a:t>
            </a:r>
            <a:r>
              <a:rPr kumimoji="0" lang="en-US" sz="1600" b="0" i="0" u="none" strike="noStrike" kern="100" cap="none" spc="0" normalizeH="0" baseline="0" noProof="0" dirty="0">
                <a:ln>
                  <a:noFill/>
                </a:ln>
                <a:solidFill>
                  <a:prstClr val="black"/>
                </a:solidFill>
                <a:effectLst/>
                <a:uLnTx/>
                <a:uFillTx/>
                <a:ea typeface="Calibri" panose="020F0502020204030204" pitchFamily="34" charset="0"/>
              </a:rPr>
              <a:t> </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على الشكل المشار إليه؛ </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2. ترسم اللوحة على ورقة للعرض تلصق بشكل دائم؛</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3. يتم </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إغناؤها </a:t>
            </a:r>
            <a:r>
              <a:rPr kumimoji="0" lang="ar-MA" sz="1600" b="0" i="0" u="none" strike="noStrike" kern="100" cap="none" spc="0" normalizeH="0" baseline="0" noProof="0" dirty="0">
                <a:ln>
                  <a:noFill/>
                </a:ln>
                <a:solidFill>
                  <a:srgbClr val="FF0000"/>
                </a:solidFill>
                <a:effectLst/>
                <a:uLnTx/>
                <a:uFillTx/>
                <a:ea typeface="Calibri" panose="020F0502020204030204" pitchFamily="34" charset="0"/>
              </a:rPr>
              <a:t>تدريجيا</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بالحرف المقدم نهاية حصص تقديمه؛</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4. تستثمر اللوحة في بداية النشاط الاعتيادي اليومي؛</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5. يتم الرجوع إلى اللوحة متى كانت الحاجة لتذكير المتعلمين بالحروف المدروسة؛</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6. ينصح</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بتعويد المتعلمين على قراءة لوحة المقاطع في أي وقت متاح.  </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p:txBody>
          <a:bodyPr>
            <a:noAutofit/>
          </a:bodyPr>
          <a:lstStyle/>
          <a:p>
            <a:r>
              <a:rPr lang="tzm-Arab-MA"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 ؟</a:t>
            </a:r>
            <a:r>
              <a:rPr lang="fr-FR"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b="1"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(خاص بالفئة د)</a:t>
            </a:r>
            <a:r>
              <a:rPr lang="tzm-Arab-MA"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4"/>
          <a:stretch>
            <a:fillRect/>
          </a:stretch>
        </p:blipFill>
        <p:spPr>
          <a:xfrm>
            <a:off x="2647539" y="2160588"/>
            <a:ext cx="3959225" cy="3959225"/>
          </a:xfrm>
          <a:prstGeom prst="rect">
            <a:avLst/>
          </a:prstGeom>
        </p:spPr>
      </p:pic>
      <p:pic>
        <p:nvPicPr>
          <p:cNvPr id="2" name="Image 1">
            <a:extLst>
              <a:ext uri="{FF2B5EF4-FFF2-40B4-BE49-F238E27FC236}">
                <a16:creationId xmlns:a16="http://schemas.microsoft.com/office/drawing/2014/main" id="{E90427C5-3171-4C8C-42DB-38BB28D9F16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AFF1747-6526-52B0-F572-92686BF07AE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67EEAEDF-D0B0-F2E7-6D60-C9677BFA7C6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C050226-87CB-F21A-283F-7BC2275C0EC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5B01ADCD-21AD-B87F-60E1-422B54134B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1AF7F120-444C-FB3C-3752-A0751ECA3CC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41A37F59-7D91-C76C-CE66-6EFD1B7BE2B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3734393-5028-477A-FF7D-106BCE034F0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CE0E6524-4038-E702-7174-E4F8ADFD8C45}"/>
              </a:ext>
            </a:extLst>
          </p:cNvPr>
          <p:cNvPicPr>
            <a:picLocks noGrp="1" noChangeAspect="1"/>
          </p:cNvPicPr>
          <p:nvPr>
            <p:ph type="pic" sz="quarter" idx="12"/>
          </p:nvPr>
        </p:nvPicPr>
        <p:blipFill>
          <a:blip r:embed="rId9"/>
          <a:srcRect/>
          <a:stretch>
            <a:fillRect/>
          </a:stretch>
        </p:blipFill>
        <p:spPr/>
      </p:pic>
      <p:pic>
        <p:nvPicPr>
          <p:cNvPr id="10" name="Image 14" descr="Une image contenant noir, obscurité&#10;&#10;Le contenu généré par l’IA peut être incorrect.">
            <a:extLst>
              <a:ext uri="{FF2B5EF4-FFF2-40B4-BE49-F238E27FC236}">
                <a16:creationId xmlns:a16="http://schemas.microsoft.com/office/drawing/2014/main" id="{DC5CBC4E-E9E9-4109-67A1-43419EFF8C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50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10"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عَلى</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1"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في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2"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3"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4"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9" name="Titre 18"/>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أنا. انتبهوا.</a:t>
            </a:r>
            <a:endParaRPr lang="fr-FR" sz="24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65854E58-1D60-DFF4-F889-B40F6A1D7AC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DA578B3E-934B-4A89-8A7C-AAA3BD4D30E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7DE6227-6F8E-F146-171B-D3F189999FE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F30C2E6B-24B2-A394-DE5D-C688E1B0DF6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E0A433A-F4AE-E13E-76A3-F5DAE76D571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08373392-5AB8-31DC-E6C1-8ACB3136348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2AA0CF4E-E8FE-B0D5-6864-8E325E7899C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60D6830-5E58-4B85-A391-B631A235AB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6"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4A9EAE94-14BA-2711-3BDB-2797F0BE6EF5}"/>
              </a:ext>
            </a:extLst>
          </p:cNvPr>
          <p:cNvPicPr>
            <a:picLocks noGrp="1" noChangeAspect="1"/>
          </p:cNvPicPr>
          <p:nvPr>
            <p:ph type="pic" sz="quarter" idx="12"/>
          </p:nvPr>
        </p:nvPicPr>
        <p:blipFill>
          <a:blip r:embed="rId6"/>
          <a:srcRect/>
          <a:stretch>
            <a:fillRect/>
          </a:stretch>
        </p:blipFill>
        <p:spPr>
          <a:xfrm>
            <a:off x="7924249" y="684000"/>
            <a:ext cx="900000" cy="900000"/>
          </a:xfrm>
        </p:spPr>
      </p:pic>
    </p:spTree>
    <p:extLst>
      <p:ext uri="{BB962C8B-B14F-4D97-AF65-F5344CB8AC3E}">
        <p14:creationId xmlns:p14="http://schemas.microsoft.com/office/powerpoint/2010/main" val="20586039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28" name="Titre 27"/>
          <p:cNvSpPr>
            <a:spLocks noGrp="1"/>
          </p:cNvSpPr>
          <p:nvPr>
            <p:ph type="title"/>
          </p:nvPr>
        </p:nvSpPr>
        <p:spPr/>
        <p:txBody>
          <a:bodyPr>
            <a:normAutofit/>
          </a:bodyPr>
          <a:lstStyle/>
          <a:p>
            <a:pPr lvl="0" algn="r" rtl="0"/>
            <a:r>
              <a:rPr lang="ar-MA" sz="2400" b="1" dirty="0">
                <a:solidFill>
                  <a:schemeClr val="bg1">
                    <a:lumMod val="50000"/>
                  </a:schemeClr>
                </a:solidFill>
                <a:latin typeface="Microsoft Uighur" panose="020B0604020202020204" charset="-78"/>
                <a:ea typeface="Calibri" panose="020F0502020204030204" pitchFamily="34" charset="0"/>
                <a:cs typeface="Microsoft Uighur" panose="020B0604020202020204" charset="-78"/>
              </a:rPr>
              <a:t>نقرأ معا.</a:t>
            </a:r>
            <a:endParaRPr lang="fr-FR" sz="2400" dirty="0">
              <a:solidFill>
                <a:schemeClr val="bg1">
                  <a:lumMod val="50000"/>
                </a:schemeClr>
              </a:solidFill>
            </a:endParaRPr>
          </a:p>
        </p:txBody>
      </p:sp>
      <p:sp>
        <p:nvSpPr>
          <p:cNvPr id="22"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عَلى</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3"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في</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4"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5"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6"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7"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pic>
        <p:nvPicPr>
          <p:cNvPr id="2" name="Image 1">
            <a:extLst>
              <a:ext uri="{FF2B5EF4-FFF2-40B4-BE49-F238E27FC236}">
                <a16:creationId xmlns:a16="http://schemas.microsoft.com/office/drawing/2014/main" id="{F6B03524-903F-90C0-2628-600ABF94D9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E7FA66F-C956-F28C-A608-9FBF75DCEE87}"/>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91831CF-E750-10B1-B75E-774CF146D7D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162983A2-8463-E821-D566-4C3ED925271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1D33B8D-5A18-DD5B-DA47-699C162439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CD0BC680-A39A-0C6F-0C0A-9C833716ED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9C2775C2-096E-2CED-6927-3E7FF12BCC4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1FB4F04-CA5E-8125-BB92-09D92A15D5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82E0230B-A470-E173-ECE1-97B08077F71B}"/>
              </a:ext>
            </a:extLst>
          </p:cNvPr>
          <p:cNvPicPr>
            <a:picLocks noGrp="1" noChangeAspect="1"/>
          </p:cNvPicPr>
          <p:nvPr>
            <p:ph type="pic" sz="quarter" idx="12"/>
          </p:nvPr>
        </p:nvPicPr>
        <p:blipFill>
          <a:blip r:embed="rId6"/>
          <a:srcRect/>
          <a:stretch>
            <a:fillRect/>
          </a:stretch>
        </p:blipFill>
        <p:spPr/>
      </p:pic>
    </p:spTree>
    <p:extLst>
      <p:ext uri="{BB962C8B-B14F-4D97-AF65-F5344CB8AC3E}">
        <p14:creationId xmlns:p14="http://schemas.microsoft.com/office/powerpoint/2010/main" val="383149495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في الحصة السابقة.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8" name="Espace réservé pour une image  27" descr="Une image contenant trophée, dessin, tasse&#10;&#10;Le contenu généré par l’IA peut être incorrect.">
            <a:extLst>
              <a:ext uri="{FF2B5EF4-FFF2-40B4-BE49-F238E27FC236}">
                <a16:creationId xmlns:a16="http://schemas.microsoft.com/office/drawing/2014/main" id="{6E5ED269-748C-C42F-343F-8F4D9D620995}"/>
              </a:ext>
            </a:extLst>
          </p:cNvPr>
          <p:cNvPicPr>
            <a:picLocks noGrp="1" noChangeAspect="1"/>
          </p:cNvPicPr>
          <p:nvPr>
            <p:ph type="pic" idx="3"/>
          </p:nvPr>
        </p:nvPicPr>
        <p:blipFill rotWithShape="1">
          <a:blip r:embed="rId3"/>
          <a:srcRect l="-5058" r="-5058"/>
          <a:stretch>
            <a:fillRect/>
          </a:stretch>
        </p:blipFill>
        <p:spPr/>
      </p:pic>
      <p:pic>
        <p:nvPicPr>
          <p:cNvPr id="36" name="Espace réservé pour une image  35">
            <a:extLst>
              <a:ext uri="{FF2B5EF4-FFF2-40B4-BE49-F238E27FC236}">
                <a16:creationId xmlns:a16="http://schemas.microsoft.com/office/drawing/2014/main" id="{5734E193-6CE6-8F5E-96AE-32D6DF04F9AD}"/>
              </a:ext>
            </a:extLst>
          </p:cNvPr>
          <p:cNvPicPr>
            <a:picLocks noGrp="1" noChangeAspect="1"/>
          </p:cNvPicPr>
          <p:nvPr>
            <p:ph type="pic" idx="4"/>
          </p:nvPr>
        </p:nvPicPr>
        <p:blipFill rotWithShape="1">
          <a:blip r:embed="rId4"/>
          <a:srcRect l="-5058" r="-5058"/>
          <a:stretch>
            <a:fillRect/>
          </a:stretch>
        </p:blipFill>
        <p:spPr/>
      </p:pic>
      <p:pic>
        <p:nvPicPr>
          <p:cNvPr id="23" name="Espace réservé pour une image  22">
            <a:extLst>
              <a:ext uri="{FF2B5EF4-FFF2-40B4-BE49-F238E27FC236}">
                <a16:creationId xmlns:a16="http://schemas.microsoft.com/office/drawing/2014/main" id="{A37106AC-17B3-BC15-8AE9-34C377B0EA80}"/>
              </a:ext>
            </a:extLst>
          </p:cNvPr>
          <p:cNvPicPr>
            <a:picLocks noGrp="1" noChangeAspect="1"/>
          </p:cNvPicPr>
          <p:nvPr>
            <p:ph type="pic" idx="7"/>
          </p:nvPr>
        </p:nvPicPr>
        <p:blipFill rotWithShape="1">
          <a:blip r:embed="rId5"/>
          <a:srcRect l="-5058" r="-5058"/>
          <a:stretch>
            <a:fillRect/>
          </a:stretch>
        </p:blipFill>
        <p:spPr/>
      </p:pic>
      <p:pic>
        <p:nvPicPr>
          <p:cNvPr id="26" name="Espace réservé pour une image  25">
            <a:extLst>
              <a:ext uri="{FF2B5EF4-FFF2-40B4-BE49-F238E27FC236}">
                <a16:creationId xmlns:a16="http://schemas.microsoft.com/office/drawing/2014/main" id="{F4286348-3351-F2E9-2ACC-8F0C7FC8439E}"/>
              </a:ext>
            </a:extLst>
          </p:cNvPr>
          <p:cNvPicPr>
            <a:picLocks noGrp="1" noChangeAspect="1"/>
          </p:cNvPicPr>
          <p:nvPr>
            <p:ph type="pic" idx="8"/>
          </p:nvPr>
        </p:nvPicPr>
        <p:blipFill rotWithShape="1">
          <a:blip r:embed="rId6"/>
          <a:srcRect l="-5058" r="-5058"/>
          <a:stretch>
            <a:fillRect/>
          </a:stretch>
        </p:blipFill>
        <p:spPr/>
      </p:pic>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4" name="Espace réservé pour une image  20">
            <a:extLst>
              <a:ext uri="{FF2B5EF4-FFF2-40B4-BE49-F238E27FC236}">
                <a16:creationId xmlns:a16="http://schemas.microsoft.com/office/drawing/2014/main" id="{B379D463-E24F-770B-5A6B-4FAC600A5799}"/>
              </a:ext>
            </a:extLst>
          </p:cNvPr>
          <p:cNvPicPr>
            <a:picLocks noGrp="1" noChangeAspect="1"/>
          </p:cNvPicPr>
          <p:nvPr>
            <p:ph type="pic" idx="6"/>
          </p:nvPr>
        </p:nvPicPr>
        <p:blipFill rotWithShape="1">
          <a:blip r:embed="rId11"/>
          <a:srcRect l="-5022" r="-5022"/>
          <a:stretch>
            <a:fillRect/>
          </a:stretch>
        </p:blipFill>
        <p:spPr>
          <a:xfrm>
            <a:off x="1479550" y="2092325"/>
            <a:ext cx="1812925" cy="1800225"/>
          </a:xfrm>
          <a:prstGeom prst="rect">
            <a:avLst/>
          </a:prstGeom>
        </p:spPr>
      </p:pic>
      <p:pic>
        <p:nvPicPr>
          <p:cNvPr id="34" name="Espace réservé pour une image  33">
            <a:extLst>
              <a:ext uri="{FF2B5EF4-FFF2-40B4-BE49-F238E27FC236}">
                <a16:creationId xmlns:a16="http://schemas.microsoft.com/office/drawing/2014/main" id="{5E4B1E3C-612C-ADF5-F41D-FEEDDF870817}"/>
              </a:ext>
            </a:extLst>
          </p:cNvPr>
          <p:cNvPicPr>
            <a:picLocks noGrp="1" noChangeAspect="1"/>
          </p:cNvPicPr>
          <p:nvPr>
            <p:ph type="pic" idx="2"/>
          </p:nvPr>
        </p:nvPicPr>
        <p:blipFill rotWithShape="1">
          <a:blip r:embed="rId12"/>
          <a:srcRect l="-5058" r="-5058"/>
          <a:stretch>
            <a:fillRect/>
          </a:stretch>
        </p:blipFill>
        <p:spPr/>
      </p:pic>
      <p:pic>
        <p:nvPicPr>
          <p:cNvPr id="32"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idx="10"/>
          </p:nvPr>
        </p:nvPicPr>
        <p:blipFill>
          <a:blip r:embed="rId13"/>
          <a:srcRect/>
          <a:stretch/>
        </p:blipFill>
        <p:spPr>
          <a:xfrm>
            <a:off x="7959725" y="719138"/>
            <a:ext cx="828675" cy="828675"/>
          </a:xfrm>
          <a:prstGeom prst="rect">
            <a:avLst/>
          </a:prstGeom>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أنا أشير وأنت تقول.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8" name="Espace réservé pour une image  37">
            <a:extLst>
              <a:ext uri="{FF2B5EF4-FFF2-40B4-BE49-F238E27FC236}">
                <a16:creationId xmlns:a16="http://schemas.microsoft.com/office/drawing/2014/main" id="{02C69A68-5618-C6A4-E679-6E659C2FBC54}"/>
              </a:ext>
            </a:extLst>
          </p:cNvPr>
          <p:cNvPicPr>
            <a:picLocks noGrp="1" noChangeAspect="1"/>
          </p:cNvPicPr>
          <p:nvPr>
            <p:ph type="pic" idx="4"/>
          </p:nvPr>
        </p:nvPicPr>
        <p:blipFill rotWithShape="1">
          <a:blip r:embed="rId3"/>
          <a:srcRect l="-5058" r="-5058"/>
          <a:stretch>
            <a:fillRect/>
          </a:stretch>
        </p:blipFill>
        <p:spPr/>
      </p:pic>
      <p:pic>
        <p:nvPicPr>
          <p:cNvPr id="4" name="Image 3">
            <a:extLst>
              <a:ext uri="{FF2B5EF4-FFF2-40B4-BE49-F238E27FC236}">
                <a16:creationId xmlns:a16="http://schemas.microsoft.com/office/drawing/2014/main" id="{B741F47E-D49C-0B74-DFB9-4410399E6CC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0FDC76E5-F37A-86DD-195D-EC38A885912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73FFAF92-9A2F-49DE-0D16-CB769D9BCF6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3D1BAE9-0BC3-B887-AA2C-2337710E659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DD7B134-4C44-B583-BA13-7BF2F92CFC9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081DAED-08AD-0E95-82EA-322AA20761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6DEBC63-7F57-7FF2-D153-CF9DEBA0431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494D9BF0-4188-C046-AAED-0B87BBCEE5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5"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idx="10"/>
          </p:nvPr>
        </p:nvPicPr>
        <p:blipFill>
          <a:blip r:embed="rId8"/>
          <a:srcRect/>
          <a:stretch/>
        </p:blipFill>
        <p:spPr>
          <a:xfrm>
            <a:off x="7959725" y="719138"/>
            <a:ext cx="828675" cy="828675"/>
          </a:xfrm>
        </p:spPr>
      </p:pic>
      <p:pic>
        <p:nvPicPr>
          <p:cNvPr id="31" name="Espace réservé pour une image  20">
            <a:extLst>
              <a:ext uri="{FF2B5EF4-FFF2-40B4-BE49-F238E27FC236}">
                <a16:creationId xmlns:a16="http://schemas.microsoft.com/office/drawing/2014/main" id="{388FF929-6CB6-9330-53AE-271ABC93EB66}"/>
              </a:ext>
            </a:extLst>
          </p:cNvPr>
          <p:cNvPicPr>
            <a:picLocks noGrp="1" noChangeAspect="1"/>
          </p:cNvPicPr>
          <p:nvPr>
            <p:ph type="pic" idx="6"/>
          </p:nvPr>
        </p:nvPicPr>
        <p:blipFill rotWithShape="1">
          <a:blip r:embed="rId9"/>
          <a:srcRect l="-5022" r="-5022"/>
          <a:stretch>
            <a:fillRect/>
          </a:stretch>
        </p:blipFill>
        <p:spPr>
          <a:xfrm>
            <a:off x="1479550" y="2092325"/>
            <a:ext cx="1812925" cy="1800225"/>
          </a:xfrm>
          <a:prstGeom prst="rect">
            <a:avLst/>
          </a:prstGeom>
          <a:noFill/>
          <a:ln>
            <a:noFill/>
          </a:ln>
        </p:spPr>
      </p:pic>
      <p:pic>
        <p:nvPicPr>
          <p:cNvPr id="32" name="Espace réservé pour une image  22">
            <a:extLst>
              <a:ext uri="{FF2B5EF4-FFF2-40B4-BE49-F238E27FC236}">
                <a16:creationId xmlns:a16="http://schemas.microsoft.com/office/drawing/2014/main" id="{F01027B8-7F0D-D332-3FCD-14404D757558}"/>
              </a:ext>
            </a:extLst>
          </p:cNvPr>
          <p:cNvPicPr>
            <a:picLocks noGrp="1" noChangeAspect="1"/>
          </p:cNvPicPr>
          <p:nvPr>
            <p:ph type="pic" idx="7"/>
          </p:nvPr>
        </p:nvPicPr>
        <p:blipFill rotWithShape="1">
          <a:blip r:embed="rId10"/>
          <a:srcRect l="-5070" r="-5070"/>
          <a:stretch>
            <a:fillRect/>
          </a:stretch>
        </p:blipFill>
        <p:spPr>
          <a:xfrm>
            <a:off x="3759200" y="2092325"/>
            <a:ext cx="1814513" cy="1800225"/>
          </a:xfrm>
          <a:prstGeom prst="rect">
            <a:avLst/>
          </a:prstGeom>
          <a:noFill/>
          <a:ln>
            <a:noFill/>
          </a:ln>
        </p:spPr>
      </p:pic>
      <p:pic>
        <p:nvPicPr>
          <p:cNvPr id="33" name="Espace réservé pour une image  25">
            <a:extLst>
              <a:ext uri="{FF2B5EF4-FFF2-40B4-BE49-F238E27FC236}">
                <a16:creationId xmlns:a16="http://schemas.microsoft.com/office/drawing/2014/main" id="{D21CBE4D-F215-A754-E370-C23F46F1B654}"/>
              </a:ext>
            </a:extLst>
          </p:cNvPr>
          <p:cNvPicPr>
            <a:picLocks noGrp="1" noChangeAspect="1"/>
          </p:cNvPicPr>
          <p:nvPr>
            <p:ph type="pic" idx="8"/>
          </p:nvPr>
        </p:nvPicPr>
        <p:blipFill rotWithShape="1">
          <a:blip r:embed="rId11"/>
          <a:srcRect l="-5070" r="-5070"/>
          <a:stretch>
            <a:fillRect/>
          </a:stretch>
        </p:blipFill>
        <p:spPr>
          <a:xfrm>
            <a:off x="6038850" y="2092325"/>
            <a:ext cx="1814513" cy="1800225"/>
          </a:xfrm>
          <a:prstGeom prst="rect">
            <a:avLst/>
          </a:prstGeom>
          <a:noFill/>
          <a:ln>
            <a:noFill/>
          </a:ln>
        </p:spPr>
      </p:pic>
      <p:pic>
        <p:nvPicPr>
          <p:cNvPr id="34" name="Espace réservé pour une image  33">
            <a:extLst>
              <a:ext uri="{FF2B5EF4-FFF2-40B4-BE49-F238E27FC236}">
                <a16:creationId xmlns:a16="http://schemas.microsoft.com/office/drawing/2014/main" id="{419C966B-CA10-5B60-B732-1B272E7BDB0A}"/>
              </a:ext>
            </a:extLst>
          </p:cNvPr>
          <p:cNvPicPr>
            <a:picLocks noGrp="1" noChangeAspect="1"/>
          </p:cNvPicPr>
          <p:nvPr>
            <p:ph type="pic" idx="2"/>
          </p:nvPr>
        </p:nvPicPr>
        <p:blipFill rotWithShape="1">
          <a:blip r:embed="rId12"/>
          <a:srcRect l="-5022" r="-5022"/>
          <a:stretch>
            <a:fillRect/>
          </a:stretch>
        </p:blipFill>
        <p:spPr>
          <a:xfrm>
            <a:off x="1479550" y="4160838"/>
            <a:ext cx="1812925" cy="1800225"/>
          </a:xfrm>
          <a:prstGeom prst="rect">
            <a:avLst/>
          </a:prstGeom>
          <a:noFill/>
          <a:ln>
            <a:noFill/>
          </a:ln>
        </p:spPr>
      </p:pic>
      <p:pic>
        <p:nvPicPr>
          <p:cNvPr id="35" name="Espace réservé pour une image  27" descr="Une image contenant trophée, dessin, tasse&#10;&#10;Le contenu généré par l’IA peut être incorrect.">
            <a:extLst>
              <a:ext uri="{FF2B5EF4-FFF2-40B4-BE49-F238E27FC236}">
                <a16:creationId xmlns:a16="http://schemas.microsoft.com/office/drawing/2014/main" id="{43359CE0-0E3C-6E50-4FF7-2ADD4424EE94}"/>
              </a:ext>
            </a:extLst>
          </p:cNvPr>
          <p:cNvPicPr>
            <a:picLocks noGrp="1" noChangeAspect="1"/>
          </p:cNvPicPr>
          <p:nvPr>
            <p:ph type="pic" idx="3"/>
          </p:nvPr>
        </p:nvPicPr>
        <p:blipFill rotWithShape="1">
          <a:blip r:embed="rId13"/>
          <a:srcRect l="-5070" r="-5070"/>
          <a:stretch>
            <a:fillRect/>
          </a:stretch>
        </p:blipFill>
        <p:spPr>
          <a:xfrm>
            <a:off x="3759200" y="4160838"/>
            <a:ext cx="1814513" cy="1800225"/>
          </a:xfrm>
          <a:prstGeom prst="rect">
            <a:avLst/>
          </a:prstGeom>
          <a:noFill/>
          <a:ln>
            <a:noFill/>
          </a:ln>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نتعرف على مفردات المعجم في الصورة التالية. أبدأ أنا أولا.</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endPar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5"/>
          <a:srcRect/>
          <a:stretch/>
        </p:blipFill>
        <p:spPr>
          <a:prstGeom prst="rect">
            <a:avLst/>
          </a:prstGeom>
        </p:spPr>
      </p:pic>
      <p:pic>
        <p:nvPicPr>
          <p:cNvPr id="4" name="Image 3">
            <a:extLst>
              <a:ext uri="{FF2B5EF4-FFF2-40B4-BE49-F238E27FC236}">
                <a16:creationId xmlns:a16="http://schemas.microsoft.com/office/drawing/2014/main" id="{118862AC-228F-CB3B-D592-08DDA3FB1DB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AB6668F-0C17-8DC2-2E5B-930BB393E8D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2F720699-AA5B-2D47-BFD4-2CE3E0F7A263}"/>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98807F69-9342-50FA-6636-9434C396255E}"/>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5EE1FF7F-D823-0987-182E-17C584C86D5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31569365-2DC2-BC96-B61D-860FCEE38D8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D3EBE4AD-16B0-79F2-1886-4414795A26D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1D1CB62-7B74-92AE-B584-581AE9F800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scene_school02">
            <a:hlinkClick r:id="" action="ppaction://media"/>
            <a:extLst>
              <a:ext uri="{FF2B5EF4-FFF2-40B4-BE49-F238E27FC236}">
                <a16:creationId xmlns:a16="http://schemas.microsoft.com/office/drawing/2014/main" id="{E7EA401D-B750-54CF-0DF2-0DEFA3044BA8}"/>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0"/>
          <a:stretch>
            <a:fillRect/>
          </a:stretch>
        </p:blipFill>
        <p:spPr>
          <a:xfrm>
            <a:off x="2592388" y="2160588"/>
            <a:ext cx="3959225" cy="3959225"/>
          </a:xfrm>
          <a:prstGeom prst="rect">
            <a:avLst/>
          </a:prstGeom>
          <a:ln>
            <a:noFill/>
          </a:ln>
          <a:effectLst>
            <a:softEdge rad="112500"/>
          </a:effectLst>
        </p:spPr>
      </p:pic>
      <p:pic>
        <p:nvPicPr>
          <p:cNvPr id="2" name="Image 4" descr="Une image contenant noir, obscurité&#10;&#10;Le contenu généré par l’IA peut être incorrect.">
            <a:extLst>
              <a:ext uri="{FF2B5EF4-FFF2-40B4-BE49-F238E27FC236}">
                <a16:creationId xmlns:a16="http://schemas.microsoft.com/office/drawing/2014/main" id="{C35875E2-D602-95A9-3242-2A19B0D85C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3" fill="hold"/>
                                        <p:tgtEl>
                                          <p:spTgt spid="3"/>
                                        </p:tgtEl>
                                      </p:cBhvr>
                                    </p:cmd>
                                  </p:childTnLst>
                                </p:cTn>
                              </p:par>
                            </p:childTnLst>
                          </p:cTn>
                        </p:par>
                        <p:par>
                          <p:cTn id="7" fill="hold">
                            <p:stCondLst>
                              <p:cond delay="16063"/>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دوركم . أنا أشير وأنتم تقولون</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2"/>
          </p:nvPr>
        </p:nvPicPr>
        <p:blipFill>
          <a:blip r:embed="rId3"/>
          <a:srcRect/>
          <a:stretch>
            <a:fillRect/>
          </a:stretch>
        </p:blipFill>
        <p:spPr>
          <a:xfrm>
            <a:off x="7924249" y="684000"/>
            <a:ext cx="849525" cy="849525"/>
          </a:xfrm>
          <a:prstGeom prst="rect">
            <a:avLst/>
          </a:prstGeom>
        </p:spPr>
      </p:pic>
      <p:pic>
        <p:nvPicPr>
          <p:cNvPr id="4" name="Image 3">
            <a:extLst>
              <a:ext uri="{FF2B5EF4-FFF2-40B4-BE49-F238E27FC236}">
                <a16:creationId xmlns:a16="http://schemas.microsoft.com/office/drawing/2014/main" id="{6B10FD05-ECDF-4537-3DBE-A43899EB4D4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6247E954-717F-D2BC-CAC3-EEE2EDEB843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6B181D4D-37D5-D107-5C99-A625525F6CC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0363CFED-2A0E-27C6-71A2-3CA1171FBC5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7E4121BA-F45D-4BC0-E7AC-79869B9C768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A307A3D5-8C87-2BFD-7060-8DAB88B76D3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CBDCB504-0CC3-F3AE-A37F-8ED2CB783BB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7F2B2E6-06B4-3355-52FD-A9E4339203A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id="{9682C394-D588-ED8B-A01B-5A59ACE4D7ED}"/>
              </a:ext>
            </a:extLst>
          </p:cNvPr>
          <p:cNvPicPr>
            <a:picLocks noChangeAspect="1"/>
          </p:cNvPicPr>
          <p:nvPr/>
        </p:nvPicPr>
        <p:blipFill>
          <a:blip r:embed="rId8"/>
          <a:stretch>
            <a:fillRect/>
          </a:stretch>
        </p:blipFill>
        <p:spPr>
          <a:xfrm>
            <a:off x="2350101" y="1904999"/>
            <a:ext cx="4443797" cy="4373579"/>
          </a:xfrm>
          <a:prstGeom prst="rect">
            <a:avLst/>
          </a:prstGeom>
        </p:spPr>
      </p:pic>
    </p:spTree>
    <p:extLst>
      <p:ext uri="{BB962C8B-B14F-4D97-AF65-F5344CB8AC3E}">
        <p14:creationId xmlns:p14="http://schemas.microsoft.com/office/powerpoint/2010/main" val="423041470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10490"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تعرف واستثمار الأساليب والأفعال الكلامية:  أساليب التحية وتقديم النفس (أتحدث عما أحب أن أفعله في مدرستي) – حصة التقديم- </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3600" b="1" dirty="0">
                <a:latin typeface="Microsoft Uighur" panose="02000000000000000000" pitchFamily="2" charset="-78"/>
                <a:cs typeface="Microsoft Uighur" panose="02000000000000000000" pitchFamily="2" charset="-78"/>
              </a:rPr>
              <a:t>2</a:t>
            </a:r>
            <a:endParaRPr lang="fr-FR" sz="36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11" name="Espace réservé pour une image  20">
            <a:extLst>
              <a:ext uri="{FF2B5EF4-FFF2-40B4-BE49-F238E27FC236}">
                <a16:creationId xmlns:a16="http://schemas.microsoft.com/office/drawing/2014/main" id="{BA21C181-47C9-9F48-B0FD-494878AC071F}"/>
              </a:ext>
            </a:extLst>
          </p:cNvPr>
          <p:cNvPicPr>
            <a:picLocks noChangeAspect="1"/>
          </p:cNvPicPr>
          <p:nvPr/>
        </p:nvPicPr>
        <p:blipFill rotWithShape="1">
          <a:blip r:embed="rId4">
            <a:extLst>
              <a:ext uri="{28A0092B-C50C-407E-A947-70E740481C1C}">
                <a14:useLocalDpi xmlns:a14="http://schemas.microsoft.com/office/drawing/2010/main" val="0"/>
              </a:ext>
            </a:extLst>
          </a:blip>
          <a:srcRect l="-7526" r="-7526"/>
          <a:stretch>
            <a:fillRect/>
          </a:stretch>
        </p:blipFill>
        <p:spPr>
          <a:xfrm>
            <a:off x="897899" y="1781573"/>
            <a:ext cx="540000" cy="540000"/>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7" name="Google Shape;1827;p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SzPts val="1800"/>
            </a:pPr>
            <a:r>
              <a:rPr lang="ar-MA" sz="2400" b="1" dirty="0">
                <a:solidFill>
                  <a:schemeClr val="bg1">
                    <a:lumMod val="50000"/>
                  </a:schemeClr>
                </a:solidFill>
                <a:latin typeface="Microsoft Uighur" panose="020B0604020202020204" charset="-78"/>
                <a:cs typeface="Microsoft Uighur" panose="020B0604020202020204" charset="-78"/>
              </a:rPr>
              <a:t>تعلمنا في حصة سابقة كيف نقدم أنفسنا. من يقوم إلى السبورة ويقدم نفسه؟(مرحبا. اسمي. سني)</a:t>
            </a:r>
          </a:p>
        </p:txBody>
      </p:sp>
      <p:pic>
        <p:nvPicPr>
          <p:cNvPr id="22" name="Espace réservé pour une image  21" descr="Une image contenant gâteau d’anniversaire, dessert, bougie, produits de boulangerie&#10;&#10;Le contenu généré par l’IA peut être incorrect.">
            <a:extLst>
              <a:ext uri="{FF2B5EF4-FFF2-40B4-BE49-F238E27FC236}">
                <a16:creationId xmlns:a16="http://schemas.microsoft.com/office/drawing/2014/main" id="{90583043-945D-B7C0-BF65-E24D2CB8EF62}"/>
              </a:ext>
            </a:extLst>
          </p:cNvPr>
          <p:cNvPicPr>
            <a:picLocks noGrp="1" noChangeAspect="1"/>
          </p:cNvPicPr>
          <p:nvPr>
            <p:ph type="pic" sz="quarter" idx="18"/>
          </p:nvPr>
        </p:nvPicPr>
        <p:blipFill rotWithShape="1">
          <a:blip r:embed="rId3"/>
          <a:srcRect l="-5058" r="-5058"/>
          <a:stretch>
            <a:fillRect/>
          </a:stretch>
        </p:blipFill>
        <p:spPr/>
      </p:pic>
      <p:pic>
        <p:nvPicPr>
          <p:cNvPr id="2" name="Image 1">
            <a:extLst>
              <a:ext uri="{FF2B5EF4-FFF2-40B4-BE49-F238E27FC236}">
                <a16:creationId xmlns:a16="http://schemas.microsoft.com/office/drawing/2014/main" id="{B78DF01F-EED3-8999-2115-BD6B84B1178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65563E7-CC3E-0D49-46C7-6149195D8A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54FD220-E8A7-9EDC-EB5C-C8E897ED3E1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D297EFD-EEBF-B59C-EFE7-B74A54D9D82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8A7BA1A-04BC-45F6-6141-C56020BCE66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025F4C-5EC7-0595-DFE1-791C2DBF5FF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936ED2DA-B35A-C12B-EEDE-EBF34E99A37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76CB23A8-52AC-2193-A42A-D81D085C715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8AF177F-C601-7F25-613C-DF5CEFC84F4A}"/>
              </a:ext>
            </a:extLst>
          </p:cNvPr>
          <p:cNvPicPr>
            <a:picLocks noChangeAspect="1"/>
          </p:cNvPicPr>
          <p:nvPr/>
        </p:nvPicPr>
        <p:blipFill>
          <a:blip r:embed="rId8"/>
          <a:srcRect/>
          <a:stretch>
            <a:fillRect/>
          </a:stretch>
        </p:blipFill>
        <p:spPr>
          <a:xfrm>
            <a:off x="8009217" y="658454"/>
            <a:ext cx="807092" cy="807092"/>
          </a:xfrm>
          <a:prstGeom prst="rect">
            <a:avLst/>
          </a:prstGeom>
        </p:spPr>
      </p:pic>
      <p:pic>
        <p:nvPicPr>
          <p:cNvPr id="13" name="Espace réservé pour une image  12" descr="Une image contenant texte, Visage humain, personne, capture d’écran&#10;&#10;Le contenu généré par l’IA peut être incorrect.">
            <a:extLst>
              <a:ext uri="{FF2B5EF4-FFF2-40B4-BE49-F238E27FC236}">
                <a16:creationId xmlns:a16="http://schemas.microsoft.com/office/drawing/2014/main" id="{C1450D71-14E9-0093-AAF2-6B048C51A6C2}"/>
              </a:ext>
            </a:extLst>
          </p:cNvPr>
          <p:cNvPicPr>
            <a:picLocks noGrp="1" noChangeAspect="1"/>
          </p:cNvPicPr>
          <p:nvPr>
            <p:ph type="pic" sz="quarter" idx="20"/>
          </p:nvPr>
        </p:nvPicPr>
        <p:blipFill rotWithShape="1">
          <a:blip r:embed="rId9"/>
          <a:srcRect l="-5058" r="-5058"/>
          <a:stretch>
            <a:fillRect/>
          </a:stretch>
        </p:blipFill>
        <p:spPr/>
      </p:pic>
      <p:pic>
        <p:nvPicPr>
          <p:cNvPr id="23" name="Espace réservé pour une image  22" descr="Une image contenant main&#10;&#10;Le contenu généré par l’IA peut être incorrect.">
            <a:extLst>
              <a:ext uri="{FF2B5EF4-FFF2-40B4-BE49-F238E27FC236}">
                <a16:creationId xmlns:a16="http://schemas.microsoft.com/office/drawing/2014/main" id="{7CA0F674-FD10-552F-0218-8C076D09C912}"/>
              </a:ext>
            </a:extLst>
          </p:cNvPr>
          <p:cNvPicPr>
            <a:picLocks noGrp="1" noChangeAspect="1"/>
          </p:cNvPicPr>
          <p:nvPr>
            <p:ph type="pic" sz="quarter" idx="21"/>
          </p:nvPr>
        </p:nvPicPr>
        <p:blipFill rotWithShape="1">
          <a:blip r:embed="rId10"/>
          <a:srcRect l="-5058" r="-5058"/>
          <a:stretch>
            <a:fillRect/>
          </a:stretch>
        </p:blipFill>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B89DD3-3268-70FE-C53F-5C9D191D1FA1}"/>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cs typeface="Microsoft Uighur" panose="02000000000000000000" pitchFamily="2" charset="-78"/>
              </a:rPr>
              <a:t>اليوم سنتعلم كيف نتحدث عن مدرستنا. أنصتوا جيدا.</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id="{3A637C84-ED9D-C9F6-3327-595F8F58C921}"/>
              </a:ext>
            </a:extLst>
          </p:cNvPr>
          <p:cNvPicPr>
            <a:picLocks noChangeAspect="1"/>
          </p:cNvPicPr>
          <p:nvPr/>
        </p:nvPicPr>
        <p:blipFill>
          <a:blip r:embed="rId2"/>
          <a:stretch>
            <a:fillRect/>
          </a:stretch>
        </p:blipFill>
        <p:spPr>
          <a:xfrm>
            <a:off x="2096419" y="2069997"/>
            <a:ext cx="5143764" cy="3899574"/>
          </a:xfrm>
          <a:prstGeom prst="rect">
            <a:avLst/>
          </a:prstGeom>
        </p:spPr>
      </p:pic>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9F11132-B68F-C6B4-7FF7-8390FCD014E1}"/>
              </a:ext>
            </a:extLst>
          </p:cNvPr>
          <p:cNvPicPr>
            <a:picLocks noGrp="1" noChangeAspect="1"/>
          </p:cNvPicPr>
          <p:nvPr>
            <p:ph type="pic" sz="quarter" idx="12"/>
          </p:nvPr>
        </p:nvPicPr>
        <p:blipFill>
          <a:blip r:embed="rId3"/>
          <a:srcRect/>
          <a:stretch>
            <a:fillRect/>
          </a:stretch>
        </p:blipFill>
        <p:spPr>
          <a:xfrm>
            <a:off x="7924800" y="684213"/>
            <a:ext cx="900113" cy="900112"/>
          </a:xfrm>
          <a:prstGeom prst="rect">
            <a:avLst/>
          </a:prstGeom>
        </p:spPr>
      </p:pic>
      <p:pic>
        <p:nvPicPr>
          <p:cNvPr id="5" name="Image 4">
            <a:extLst>
              <a:ext uri="{FF2B5EF4-FFF2-40B4-BE49-F238E27FC236}">
                <a16:creationId xmlns:a16="http://schemas.microsoft.com/office/drawing/2014/main" id="{E45D031F-7E3E-62D7-E5B6-842D2CD7887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FB5132D7-E2A9-D4B3-05C7-E9F9E4B8E3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6F676845-BDAD-470C-F1A1-C69737723E2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7C2437C2-2B57-7E50-389E-9F2B64E0534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4065A360-3386-8A8A-F092-29B3F102E5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E9683252-05CF-CDEA-9684-8D755E1BB0C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5D927CF2-0CC0-9D04-26C5-6BC240B41BB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A9B12F4F-A56F-A813-CAB0-129029E006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45327962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3">
          <a:extLst>
            <a:ext uri="{FF2B5EF4-FFF2-40B4-BE49-F238E27FC236}">
              <a16:creationId xmlns:a16="http://schemas.microsoft.com/office/drawing/2014/main" id="{F4390CBE-7725-B925-85D0-33C5CB93B017}"/>
            </a:ext>
          </a:extLst>
        </p:cNvPr>
        <p:cNvGrpSpPr/>
        <p:nvPr/>
      </p:nvGrpSpPr>
      <p:grpSpPr>
        <a:xfrm>
          <a:off x="0" y="0"/>
          <a:ext cx="0" cy="0"/>
          <a:chOff x="0" y="0"/>
          <a:chExt cx="0" cy="0"/>
        </a:xfrm>
      </p:grpSpPr>
      <p:sp>
        <p:nvSpPr>
          <p:cNvPr id="1835" name="Google Shape;1835;p48">
            <a:extLst>
              <a:ext uri="{FF2B5EF4-FFF2-40B4-BE49-F238E27FC236}">
                <a16:creationId xmlns:a16="http://schemas.microsoft.com/office/drawing/2014/main" id="{5E97FCDC-98B4-CE96-66ED-492D023F7EA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i="1" dirty="0">
                <a:solidFill>
                  <a:schemeClr val="bg1">
                    <a:lumMod val="50000"/>
                  </a:schemeClr>
                </a:solidFill>
                <a:latin typeface="Microsoft Uighur" panose="020B0604020202020204" charset="-78"/>
                <a:ea typeface="Arial"/>
                <a:cs typeface="Microsoft Uighur" panose="020B0604020202020204" charset="-78"/>
                <a:sym typeface="Arial"/>
              </a:rPr>
              <a:t>تشغيل التسجيل الصوتي</a:t>
            </a:r>
            <a:endParaRPr sz="2400" b="1" i="1" dirty="0">
              <a:solidFill>
                <a:schemeClr val="bg1">
                  <a:lumMod val="50000"/>
                </a:schemeClr>
              </a:solidFill>
              <a:latin typeface="Microsoft Uighur" panose="020B0604020202020204" charset="-78"/>
              <a:cs typeface="Microsoft Uighur" panose="020B0604020202020204" charset="-78"/>
            </a:endParaRPr>
          </a:p>
        </p:txBody>
      </p:sp>
      <p:pic>
        <p:nvPicPr>
          <p:cNvPr id="24" name="Image 23" descr="Une image contenant capture d’écran, Graphique, Bleu électrique, conception&#10;&#10;Le contenu généré par l’IA peut être incorrect.">
            <a:extLst>
              <a:ext uri="{FF2B5EF4-FFF2-40B4-BE49-F238E27FC236}">
                <a16:creationId xmlns:a16="http://schemas.microsoft.com/office/drawing/2014/main" id="{C83E7995-24C3-A281-118A-D9A1514FEBB7}"/>
              </a:ext>
            </a:extLst>
          </p:cNvPr>
          <p:cNvPicPr>
            <a:picLocks noChangeAspect="1"/>
          </p:cNvPicPr>
          <p:nvPr/>
        </p:nvPicPr>
        <p:blipFill>
          <a:blip r:embed="rId5"/>
          <a:stretch>
            <a:fillRect/>
          </a:stretch>
        </p:blipFill>
        <p:spPr>
          <a:xfrm>
            <a:off x="8019048" y="756000"/>
            <a:ext cx="751326" cy="751326"/>
          </a:xfrm>
          <a:prstGeom prst="rect">
            <a:avLst/>
          </a:prstGeom>
        </p:spPr>
      </p:pic>
      <p:pic>
        <p:nvPicPr>
          <p:cNvPr id="25" name="Image 2" descr="Une image contenant noir, obscurité&#10;&#10;Le contenu généré par l’IA peut être incorrect.">
            <a:extLst>
              <a:ext uri="{FF2B5EF4-FFF2-40B4-BE49-F238E27FC236}">
                <a16:creationId xmlns:a16="http://schemas.microsoft.com/office/drawing/2014/main" id="{C37F7CBA-1FA2-DE1E-3AA2-DAF231C4C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 name="حوار الوضعية التواصلية-مكون الاستماع والتحدث- الحصة الثانية - الثالثة- الرابعة-المستوى الأول – المرحلة الأولى – الأسبوع الرابع">
            <a:hlinkClick r:id="" action="ppaction://media"/>
            <a:extLst>
              <a:ext uri="{FF2B5EF4-FFF2-40B4-BE49-F238E27FC236}">
                <a16:creationId xmlns:a16="http://schemas.microsoft.com/office/drawing/2014/main" id="{9D41030C-4ECC-CD13-910A-9A3D61F87CC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a:ln>
            <a:noFill/>
          </a:ln>
          <a:effectLst>
            <a:softEdge rad="112500"/>
          </a:effectLst>
        </p:spPr>
      </p:pic>
      <p:pic>
        <p:nvPicPr>
          <p:cNvPr id="5" name="Image 4">
            <a:extLst>
              <a:ext uri="{FF2B5EF4-FFF2-40B4-BE49-F238E27FC236}">
                <a16:creationId xmlns:a16="http://schemas.microsoft.com/office/drawing/2014/main" id="{B5A381B6-A713-DB87-6E70-B788C258563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860A6F80-7D3E-0448-B169-944587B1B9D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CBEA9AEC-23CC-C368-63D4-51D16177FE79}"/>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3248979E-B9B8-CA98-A3FB-D4AE14488E5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5D36A2DC-EB8E-4F4B-E3A4-734445E9866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130E817A-D243-EDC1-AC21-26224A35742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924C345D-CC2F-4A9C-D71B-1E992546F3D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E2E0815-DBCB-3357-010B-690BF00968E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030805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61" fill="hold"/>
                                        <p:tgtEl>
                                          <p:spTgt spid="2"/>
                                        </p:tgtEl>
                                      </p:cBhvr>
                                    </p:cmd>
                                  </p:childTnLst>
                                </p:cTn>
                              </p:par>
                            </p:childTnLst>
                          </p:cTn>
                        </p:par>
                        <p:par>
                          <p:cTn id="7" fill="hold">
                            <p:stCondLst>
                              <p:cond delay="32661"/>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5" name="Google Shape;1835;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سنعيد الآن ترديد جمل الحوار. انتبهوا. </a:t>
            </a:r>
          </a:p>
        </p:txBody>
      </p:sp>
      <p:pic>
        <p:nvPicPr>
          <p:cNvPr id="2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CB13840-AC07-10E4-3FD3-3E4EEC87D6AF}"/>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5" name="Image 4">
            <a:extLst>
              <a:ext uri="{FF2B5EF4-FFF2-40B4-BE49-F238E27FC236}">
                <a16:creationId xmlns:a16="http://schemas.microsoft.com/office/drawing/2014/main" id="{779796E1-0C83-4AC2-96B8-8F28869034E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C3A331F8-F884-B526-1017-697ACF8D2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2BBD3370-F37D-B39D-AAEC-3F321B8FDE9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A7C2D235-FDBC-2814-D927-0ED14383857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53E94954-667E-CAC6-AC7E-E1122557FF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946BEEEB-160A-8BED-F469-A39C8E57E2D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7C2A2AB3-DCFA-4AF0-6D65-AA14203EA00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F8A208E-EE61-73F4-5368-A90B1B7D7BA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D482CD0D-C478-CDD6-8C31-5BC655020D46}"/>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AED4187B-6D18-E706-FBF1-DAC0313F161E}"/>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4AD61D64-7255-FD30-E55B-44C43D09B7FF}"/>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8" name="Bulle narrative : rectangle à coins arrondis 3">
            <a:extLst>
              <a:ext uri="{FF2B5EF4-FFF2-40B4-BE49-F238E27FC236}">
                <a16:creationId xmlns:a16="http://schemas.microsoft.com/office/drawing/2014/main" id="{AA6E9D7A-0444-69D1-AE0D-2E3B27B96656}"/>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3" name="Google Shape;1843;p4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ما اسم مدرستك؟ رددوا، ردد أنت.</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4" name="Image 23" descr="Une image contenant habits, sourire, dessin humoristique, clipart&#10;&#10;Le contenu généré par l’IA peut être incorrect.">
            <a:extLst>
              <a:ext uri="{FF2B5EF4-FFF2-40B4-BE49-F238E27FC236}">
                <a16:creationId xmlns:a16="http://schemas.microsoft.com/office/drawing/2014/main" id="{154180FE-1BE2-89B9-9E98-E1108CE86CFD}"/>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A4408043-65A6-CA81-DB4C-B7DD1C39475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2073C95C-27A6-DB89-1009-9D2393970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AF5A2CB-435B-46EE-37CA-1047D44CF8A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7908AA0C-F8C2-CD30-0DA0-0E490435E5B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B56561E8-B716-2D86-2E28-E4CC2185577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5608CDAF-172D-FD70-647B-056191E953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56A693CD-6E8B-561D-A3CC-65FE637209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C32AEC42-6CC1-016C-C5C3-449A2784596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A1351402-ED66-2CD1-91B7-0297B9E08961}"/>
              </a:ext>
            </a:extLst>
          </p:cNvPr>
          <p:cNvPicPr>
            <a:picLocks noChangeAspect="1"/>
          </p:cNvPicPr>
          <p:nvPr/>
        </p:nvPicPr>
        <p:blipFill>
          <a:blip r:embed="rId8"/>
          <a:stretch>
            <a:fillRect/>
          </a:stretch>
        </p:blipFill>
        <p:spPr>
          <a:xfrm>
            <a:off x="3094201" y="2900027"/>
            <a:ext cx="1539177" cy="3240000"/>
          </a:xfrm>
          <a:prstGeom prst="rect">
            <a:avLst/>
          </a:prstGeom>
        </p:spPr>
      </p:pic>
      <p:sp>
        <p:nvSpPr>
          <p:cNvPr id="3" name="Bulle narrative : rectangle à coins arrondis 3">
            <a:extLst>
              <a:ext uri="{FF2B5EF4-FFF2-40B4-BE49-F238E27FC236}">
                <a16:creationId xmlns:a16="http://schemas.microsoft.com/office/drawing/2014/main" id="{B8EA415D-EA67-FFCF-20AB-81A156EB3A51}"/>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0C02A56A-DFB9-BB06-C9B3-DB69B7CE816F}"/>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87EA6297-4D48-B26E-185C-DDA3D72A5FF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إذا أردت أن أعرف اسم مدرسة أحد أقول: ما اسم مدرستك؟ </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92177B5-DA90-EE50-2546-19CC11C8414F}"/>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4" name="Image 3">
            <a:extLst>
              <a:ext uri="{FF2B5EF4-FFF2-40B4-BE49-F238E27FC236}">
                <a16:creationId xmlns:a16="http://schemas.microsoft.com/office/drawing/2014/main" id="{A5E6780B-FC57-9267-3C0C-ED5A529DCCB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7B9E7AF0-FED4-41EF-9F19-A6140DC28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4810A5C6-1732-6064-9AA9-6981A4E93F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C6C3E650-6AA0-308B-B798-679B49782B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47ABEF7D-FA41-4993-9322-59E152E91C3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46A51EB2-8B11-72F9-A9F0-07BA78B1AD7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366933F8-455A-3EF3-8766-EB0C39DDFCF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C0919BFF-1401-4474-3B34-333BA77F85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Rectangle, maison&#10;&#10;Le contenu généré par l’IA peut être incorrect.">
            <a:extLst>
              <a:ext uri="{FF2B5EF4-FFF2-40B4-BE49-F238E27FC236}">
                <a16:creationId xmlns:a16="http://schemas.microsoft.com/office/drawing/2014/main" id="{13FDB771-EB38-E5D1-EFB2-C8A92B500255}"/>
              </a:ext>
            </a:extLst>
          </p:cNvPr>
          <p:cNvPicPr>
            <a:picLocks noChangeAspect="1"/>
          </p:cNvPicPr>
          <p:nvPr/>
        </p:nvPicPr>
        <p:blipFill>
          <a:blip r:embed="rId8"/>
          <a:stretch>
            <a:fillRect/>
          </a:stretch>
        </p:blipFill>
        <p:spPr>
          <a:xfrm>
            <a:off x="1031084" y="2234285"/>
            <a:ext cx="3265226" cy="3567990"/>
          </a:xfrm>
          <a:prstGeom prst="rect">
            <a:avLst/>
          </a:prstGeom>
        </p:spPr>
      </p:pic>
      <p:pic>
        <p:nvPicPr>
          <p:cNvPr id="2" name="Image 1">
            <a:extLst>
              <a:ext uri="{FF2B5EF4-FFF2-40B4-BE49-F238E27FC236}">
                <a16:creationId xmlns:a16="http://schemas.microsoft.com/office/drawing/2014/main" id="{E6C2359C-2D1D-62B9-796E-7EA79E102757}"/>
              </a:ext>
            </a:extLst>
          </p:cNvPr>
          <p:cNvPicPr>
            <a:picLocks noChangeAspect="1"/>
          </p:cNvPicPr>
          <p:nvPr/>
        </p:nvPicPr>
        <p:blipFill>
          <a:blip r:embed="rId9"/>
          <a:stretch>
            <a:fillRect/>
          </a:stretch>
        </p:blipFill>
        <p:spPr>
          <a:xfrm>
            <a:off x="6702784" y="2698691"/>
            <a:ext cx="1539177" cy="3240000"/>
          </a:xfrm>
          <a:prstGeom prst="rect">
            <a:avLst/>
          </a:prstGeom>
        </p:spPr>
      </p:pic>
      <p:sp>
        <p:nvSpPr>
          <p:cNvPr id="7" name="Bulle narrative : rectangle à coins arrondis 3">
            <a:extLst>
              <a:ext uri="{FF2B5EF4-FFF2-40B4-BE49-F238E27FC236}">
                <a16:creationId xmlns:a16="http://schemas.microsoft.com/office/drawing/2014/main" id="{B3CBF066-A724-1AB8-5507-864AE761AAEB}"/>
              </a:ext>
            </a:extLst>
          </p:cNvPr>
          <p:cNvSpPr/>
          <p:nvPr/>
        </p:nvSpPr>
        <p:spPr>
          <a:xfrm>
            <a:off x="4652914" y="1634933"/>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273859138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2B5C20E-8DF4-269A-85F5-63DE7E6B5CFD}"/>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C63FAD8D-E17E-5495-8A0B-703480DFEAC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مدرستي اسمها الأمل. رددوا</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3" name="Image 22" descr="Une image contenant habits, sourire, dessin humoristique, clipart&#10;&#10;Le contenu généré par l’IA peut être incorrect.">
            <a:extLst>
              <a:ext uri="{FF2B5EF4-FFF2-40B4-BE49-F238E27FC236}">
                <a16:creationId xmlns:a16="http://schemas.microsoft.com/office/drawing/2014/main" id="{7A8DD3A2-112F-A534-EACE-79C0C5C08C31}"/>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2" name="Image 1">
            <a:extLst>
              <a:ext uri="{FF2B5EF4-FFF2-40B4-BE49-F238E27FC236}">
                <a16:creationId xmlns:a16="http://schemas.microsoft.com/office/drawing/2014/main" id="{4363240D-57D4-588F-58BF-787EF81B301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96C9936-87FE-6DE0-7969-A86460886C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ACE1D09-F9C6-A4DF-1C85-7BD9FDF64C3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AF3006A-F06B-0682-3135-32130E18B47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0051444-5793-7F12-1BF6-2F39C5EC516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4715DC9C-0B12-540C-2B0F-0448238A406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B189F394-FFD4-FC12-7CEB-8D50A05F4B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738D1287-9B07-8665-F8B5-550E0A06424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4D90D13C-80B6-087A-46CD-EB998976FB3A}"/>
              </a:ext>
            </a:extLst>
          </p:cNvPr>
          <p:cNvPicPr>
            <a:picLocks noChangeAspect="1"/>
          </p:cNvPicPr>
          <p:nvPr/>
        </p:nvPicPr>
        <p:blipFill>
          <a:blip r:embed="rId8"/>
          <a:stretch>
            <a:fillRect/>
          </a:stretch>
        </p:blipFill>
        <p:spPr>
          <a:xfrm>
            <a:off x="5207391" y="2865523"/>
            <a:ext cx="1226520" cy="3240000"/>
          </a:xfrm>
          <a:prstGeom prst="rect">
            <a:avLst/>
          </a:prstGeom>
        </p:spPr>
      </p:pic>
      <p:sp>
        <p:nvSpPr>
          <p:cNvPr id="4" name="Bulle narrative : rectangle à coins arrondis 2">
            <a:extLst>
              <a:ext uri="{FF2B5EF4-FFF2-40B4-BE49-F238E27FC236}">
                <a16:creationId xmlns:a16="http://schemas.microsoft.com/office/drawing/2014/main" id="{5F6EC402-5CF9-0B7F-BCA7-5FE3369D1E43}"/>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Tree>
    <p:extLst>
      <p:ext uri="{BB962C8B-B14F-4D97-AF65-F5344CB8AC3E}">
        <p14:creationId xmlns:p14="http://schemas.microsoft.com/office/powerpoint/2010/main" val="87992776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3CB240F5-B7E2-C925-A2CC-78F4BD410D02}"/>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5EA031FC-012B-8C3F-B417-A8E39A8867A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وأنتم ما اسم مدرستكم؟ </a:t>
            </a:r>
            <a:endParaRPr lang="ar-MA"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CB88436-82E4-7C0B-B47A-477BA33C9CA3}"/>
              </a:ext>
            </a:extLst>
          </p:cNvPr>
          <p:cNvPicPr>
            <a:picLocks noChangeAspect="1"/>
          </p:cNvPicPr>
          <p:nvPr/>
        </p:nvPicPr>
        <p:blipFill>
          <a:blip r:embed="rId3"/>
          <a:srcRect/>
          <a:stretch>
            <a:fillRect/>
          </a:stretch>
        </p:blipFill>
        <p:spPr>
          <a:xfrm>
            <a:off x="8009217" y="658454"/>
            <a:ext cx="807092" cy="807092"/>
          </a:xfrm>
          <a:prstGeom prst="rect">
            <a:avLst/>
          </a:prstGeom>
        </p:spPr>
      </p:pic>
      <p:pic>
        <p:nvPicPr>
          <p:cNvPr id="2" name="Image 1">
            <a:extLst>
              <a:ext uri="{FF2B5EF4-FFF2-40B4-BE49-F238E27FC236}">
                <a16:creationId xmlns:a16="http://schemas.microsoft.com/office/drawing/2014/main" id="{60DAFE0B-3D0B-B036-979E-895DE3791F3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E3C4C730-EAAA-E281-DA8B-05BA3E54D4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11ECFEE-972A-D124-7258-1AC7EE77791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156A8DC-4571-441D-A8E3-AA3B4E80BF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406E5E55-1203-060A-A39C-FEE58A78670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C0D0BA8-7D0C-6445-073B-E86A0F87A73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F06BF302-3007-B77D-8232-6A24B0F09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3BA0662-682D-06AE-4449-52481F5D3ED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5" name="Espace réservé pour une image  14" descr="Une image contenant Rectangle, maison&#10;&#10;Le contenu généré par l’IA peut être incorrect.">
            <a:extLst>
              <a:ext uri="{FF2B5EF4-FFF2-40B4-BE49-F238E27FC236}">
                <a16:creationId xmlns:a16="http://schemas.microsoft.com/office/drawing/2014/main" id="{3D5E7A10-0FB3-27BD-9944-EBD0185D06F0}"/>
              </a:ext>
            </a:extLst>
          </p:cNvPr>
          <p:cNvPicPr>
            <a:picLocks noGrp="1" noChangeAspect="1"/>
          </p:cNvPicPr>
          <p:nvPr>
            <p:ph type="pic" idx="2"/>
          </p:nvPr>
        </p:nvPicPr>
        <p:blipFill rotWithShape="1">
          <a:blip r:embed="rId8"/>
          <a:srcRect l="-31990" r="-31990"/>
          <a:stretch>
            <a:fillRect/>
          </a:stretch>
        </p:blipFill>
        <p:spPr>
          <a:xfrm>
            <a:off x="1663449" y="2021840"/>
            <a:ext cx="5817104" cy="3876358"/>
          </a:xfrm>
          <a:prstGeom prst="rect">
            <a:avLst/>
          </a:prstGeom>
        </p:spPr>
      </p:pic>
    </p:spTree>
    <p:extLst>
      <p:ext uri="{BB962C8B-B14F-4D97-AF65-F5344CB8AC3E}">
        <p14:creationId xmlns:p14="http://schemas.microsoft.com/office/powerpoint/2010/main" val="48046835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EF9F799-28E4-F2F4-DD2C-AB7C4D964B62}"/>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B841ADD6-D474-E790-74A5-73B1F30DD8A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في ثنائيات، أعيدوا الحوار الذي دار بين مجد وندى: ما اسم مدرستك؟ مدرستي اسمها الأمل.</a:t>
            </a:r>
          </a:p>
        </p:txBody>
      </p:sp>
      <p:pic>
        <p:nvPicPr>
          <p:cNvPr id="21" name="Image 20" descr="Une image contenant habits, sourire, dessin humoristique, clipart&#10;&#10;Le contenu généré par l’IA peut être incorrect.">
            <a:extLst>
              <a:ext uri="{FF2B5EF4-FFF2-40B4-BE49-F238E27FC236}">
                <a16:creationId xmlns:a16="http://schemas.microsoft.com/office/drawing/2014/main" id="{3555BE9A-101C-7FA8-6BCE-AFD270941C86}"/>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68155914-1282-FBFF-C043-EC199570639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5A64EABC-1252-8E05-D3EF-EA129CA663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72A9FE80-A4DD-C7FE-4485-9EFD6C82AE4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E02B00D-0F2F-BF8B-CF14-BFC02FFE27C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DECF7F9-5988-5895-F64E-7B385F9714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E95D2002-20C2-72BA-3BC6-1762731A489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B769D2CD-0640-325F-649F-13B69D43D7E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FF0BE638-60A8-3D6B-3513-8CF3F298B4E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62A7BD8C-9944-282D-B8E2-CF8C60D77290}"/>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85A98E0B-80AE-E090-4BE1-A054E2DA2BA2}"/>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8558A694-767C-C54B-1F24-6CCF3BA3E49B}"/>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14" name="Bulle narrative : rectangle à coins arrondis 3">
            <a:extLst>
              <a:ext uri="{FF2B5EF4-FFF2-40B4-BE49-F238E27FC236}">
                <a16:creationId xmlns:a16="http://schemas.microsoft.com/office/drawing/2014/main" id="{F624D6C1-F413-4C0C-1FBA-4F6B6B601554}"/>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95674039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8F92CAEC-6D73-11B7-5320-8D348396DC28}"/>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6683B2CF-F872-577B-8CBC-A7034C264BC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ما حصتك المفضلة في المدرسة؟  رددوا. ردد أنت.</a:t>
            </a:r>
          </a:p>
        </p:txBody>
      </p:sp>
      <p:pic>
        <p:nvPicPr>
          <p:cNvPr id="24" name="Image 23" descr="Une image contenant habits, sourire, dessin humoristique, clipart&#10;&#10;Le contenu généré par l’IA peut être incorrect.">
            <a:extLst>
              <a:ext uri="{FF2B5EF4-FFF2-40B4-BE49-F238E27FC236}">
                <a16:creationId xmlns:a16="http://schemas.microsoft.com/office/drawing/2014/main" id="{94BD109C-34BA-D282-6B59-128A9E0D7B04}"/>
              </a:ext>
            </a:extLst>
          </p:cNvPr>
          <p:cNvPicPr>
            <a:picLocks noChangeAspect="1"/>
          </p:cNvPicPr>
          <p:nvPr/>
        </p:nvPicPr>
        <p:blipFill>
          <a:blip r:embed="rId3"/>
          <a:stretch>
            <a:fillRect/>
          </a:stretch>
        </p:blipFill>
        <p:spPr>
          <a:xfrm>
            <a:off x="8009217" y="674412"/>
            <a:ext cx="775176" cy="775176"/>
          </a:xfrm>
          <a:prstGeom prst="rect">
            <a:avLst/>
          </a:prstGeom>
        </p:spPr>
      </p:pic>
      <p:pic>
        <p:nvPicPr>
          <p:cNvPr id="5" name="Image 4">
            <a:extLst>
              <a:ext uri="{FF2B5EF4-FFF2-40B4-BE49-F238E27FC236}">
                <a16:creationId xmlns:a16="http://schemas.microsoft.com/office/drawing/2014/main" id="{E945B167-AEAF-CBFF-B38D-60A53D78AFC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F37F50AC-2D16-0740-C449-2E2C1A39D8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4E51697B-12C1-A795-4631-9488A1916BD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68340D0A-E55E-6DD0-74D6-F67B597E2F6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2FBBF213-AC9E-F4AA-D4BF-9A32D582907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2CE9E72C-9BF6-D22C-397C-5CE2A1833E1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19890F7-C940-1656-7FCA-9F203E2E52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ADB0E32E-9A82-9DC1-E01D-B4FF6EB3E10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F3AEFD45-8861-AFA3-2892-CFAB9A659922}"/>
              </a:ext>
            </a:extLst>
          </p:cNvPr>
          <p:cNvPicPr>
            <a:picLocks noChangeAspect="1"/>
          </p:cNvPicPr>
          <p:nvPr/>
        </p:nvPicPr>
        <p:blipFill>
          <a:blip r:embed="rId8"/>
          <a:stretch>
            <a:fillRect/>
          </a:stretch>
        </p:blipFill>
        <p:spPr>
          <a:xfrm>
            <a:off x="3094201" y="2900027"/>
            <a:ext cx="1539177" cy="3240000"/>
          </a:xfrm>
          <a:prstGeom prst="rect">
            <a:avLst/>
          </a:prstGeom>
        </p:spPr>
      </p:pic>
      <p:sp>
        <p:nvSpPr>
          <p:cNvPr id="3" name="Bulle narrative : rectangle à coins arrondis 3">
            <a:extLst>
              <a:ext uri="{FF2B5EF4-FFF2-40B4-BE49-F238E27FC236}">
                <a16:creationId xmlns:a16="http://schemas.microsoft.com/office/drawing/2014/main" id="{A26781E7-7C82-9F51-4911-28CDCD23E3C4}"/>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07218539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B72843C1-761D-379E-FC99-FDAADF362E0C}"/>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BC9911D7-3D52-46D2-0D0D-7E8F0362950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a:lnSpc>
                <a:spcPct val="100000"/>
              </a:lnSpc>
              <a:buSzPts val="1800"/>
            </a:pPr>
            <a:r>
              <a:rPr lang="ar-MA" sz="2400" b="1" dirty="0">
                <a:solidFill>
                  <a:schemeClr val="bg1">
                    <a:lumMod val="50000"/>
                  </a:schemeClr>
                </a:solidFill>
                <a:latin typeface="Microsoft Uighur" panose="020B0604020202020204" charset="-78"/>
                <a:cs typeface="Microsoft Uighur" panose="020B0604020202020204" charset="-78"/>
              </a:rPr>
              <a:t>في المدرسة أحضر حصة اللغة العربية – حصة اللغة الفرنسية – حصة الرياضيات – حصة الرياضة. من يذكر حصصا أخرى؟</a:t>
            </a:r>
          </a:p>
        </p:txBody>
      </p:sp>
      <p:pic>
        <p:nvPicPr>
          <p:cNvPr id="23" name="Espace réservé pour une image  22" descr="Une image contenant garçon, habits, personne, chaussures&#10;&#10;Le contenu généré par l’IA peut être incorrect.">
            <a:extLst>
              <a:ext uri="{FF2B5EF4-FFF2-40B4-BE49-F238E27FC236}">
                <a16:creationId xmlns:a16="http://schemas.microsoft.com/office/drawing/2014/main" id="{65ED5C9E-69A9-7FE5-41A2-096B473D987B}"/>
              </a:ext>
            </a:extLst>
          </p:cNvPr>
          <p:cNvPicPr>
            <a:picLocks noGrp="1" noChangeAspect="1"/>
          </p:cNvPicPr>
          <p:nvPr>
            <p:ph type="pic" sz="quarter" idx="18"/>
          </p:nvPr>
        </p:nvPicPr>
        <p:blipFill rotWithShape="1">
          <a:blip r:embed="rId3"/>
          <a:srcRect l="-4636" r="-4636"/>
          <a:stretch>
            <a:fillRect/>
          </a:stretch>
        </p:blipFill>
        <p:spPr>
          <a:ln>
            <a:noFill/>
          </a:ln>
        </p:spPr>
      </p:pic>
      <p:pic>
        <p:nvPicPr>
          <p:cNvPr id="25" name="Espace réservé pour une image  24" descr="Une image contenant Graphique, Police, logo, capture d’écran&#10;&#10;Le contenu généré par l’IA peut être incorrect.">
            <a:extLst>
              <a:ext uri="{FF2B5EF4-FFF2-40B4-BE49-F238E27FC236}">
                <a16:creationId xmlns:a16="http://schemas.microsoft.com/office/drawing/2014/main" id="{187B3D64-5D68-62E1-204B-6CA878A6BEF2}"/>
              </a:ext>
            </a:extLst>
          </p:cNvPr>
          <p:cNvPicPr>
            <a:picLocks noGrp="1" noChangeAspect="1"/>
          </p:cNvPicPr>
          <p:nvPr>
            <p:ph type="pic" sz="quarter" idx="20"/>
          </p:nvPr>
        </p:nvPicPr>
        <p:blipFill rotWithShape="1">
          <a:blip r:embed="rId4"/>
          <a:srcRect l="-4636" r="-4636"/>
          <a:stretch>
            <a:fillRect/>
          </a:stretch>
        </p:blipFill>
        <p:spPr>
          <a:xfrm>
            <a:off x="4623655" y="2718551"/>
            <a:ext cx="1813162" cy="1813160"/>
          </a:xfrm>
          <a:ln>
            <a:noFill/>
          </a:ln>
        </p:spPr>
      </p:pic>
      <p:pic>
        <p:nvPicPr>
          <p:cNvPr id="27" name="Espace réservé pour une image  26" descr="Une image contenant dessin humoristique, clipart, conception&#10;&#10;Le contenu généré par l’IA peut être incorrect.">
            <a:extLst>
              <a:ext uri="{FF2B5EF4-FFF2-40B4-BE49-F238E27FC236}">
                <a16:creationId xmlns:a16="http://schemas.microsoft.com/office/drawing/2014/main" id="{14A6D7C3-1AED-3B89-989D-36713F2D848C}"/>
              </a:ext>
            </a:extLst>
          </p:cNvPr>
          <p:cNvPicPr>
            <a:picLocks noGrp="1" noChangeAspect="1"/>
          </p:cNvPicPr>
          <p:nvPr>
            <p:ph type="pic" sz="quarter" idx="21"/>
          </p:nvPr>
        </p:nvPicPr>
        <p:blipFill rotWithShape="1">
          <a:blip r:embed="rId5"/>
          <a:srcRect l="-4636" r="-4636"/>
          <a:stretch>
            <a:fillRect/>
          </a:stretch>
        </p:blipFill>
        <p:spPr>
          <a:xfrm>
            <a:off x="6561087" y="2718551"/>
            <a:ext cx="1813162" cy="1813160"/>
          </a:xfrm>
          <a:ln>
            <a:noFill/>
          </a:ln>
        </p:spPr>
      </p:pic>
      <p:pic>
        <p:nvPicPr>
          <p:cNvPr id="29" name="Espace réservé pour une image  28" descr="Une image contenant Police, Graphique, graphisme, symbole&#10;&#10;Le contenu généré par l’IA peut être incorrect.">
            <a:extLst>
              <a:ext uri="{FF2B5EF4-FFF2-40B4-BE49-F238E27FC236}">
                <a16:creationId xmlns:a16="http://schemas.microsoft.com/office/drawing/2014/main" id="{B1581BCD-91AE-36A6-1F54-93FFBD8012D0}"/>
              </a:ext>
            </a:extLst>
          </p:cNvPr>
          <p:cNvPicPr>
            <a:picLocks noGrp="1" noChangeAspect="1"/>
          </p:cNvPicPr>
          <p:nvPr>
            <p:ph type="pic" sz="quarter" idx="22"/>
          </p:nvPr>
        </p:nvPicPr>
        <p:blipFill rotWithShape="1">
          <a:blip r:embed="rId6"/>
          <a:srcRect l="-4636" r="-4636"/>
          <a:stretch>
            <a:fillRect/>
          </a:stretch>
        </p:blipFill>
        <p:spPr>
          <a:xfrm>
            <a:off x="2653280" y="2718551"/>
            <a:ext cx="1813162" cy="1813160"/>
          </a:xfrm>
          <a:ln>
            <a:noFill/>
          </a:ln>
        </p:spPr>
      </p:pic>
      <p:pic>
        <p:nvPicPr>
          <p:cNvPr id="30" name="Espace réservé pour une image  29" descr="Une image contenant habits, sourire, dessin humoristique, clipart&#10;&#10;Le contenu généré par l’IA peut être incorrect.">
            <a:extLst>
              <a:ext uri="{FF2B5EF4-FFF2-40B4-BE49-F238E27FC236}">
                <a16:creationId xmlns:a16="http://schemas.microsoft.com/office/drawing/2014/main" id="{BEDCCADC-CDA6-B155-95CD-73E4C5BB31D8}"/>
              </a:ext>
            </a:extLst>
          </p:cNvPr>
          <p:cNvPicPr>
            <a:picLocks noGrp="1" noChangeAspect="1"/>
          </p:cNvPicPr>
          <p:nvPr>
            <p:ph type="pic" sz="quarter" idx="12"/>
          </p:nvPr>
        </p:nvPicPr>
        <p:blipFill>
          <a:blip r:embed="rId7"/>
          <a:srcRect/>
          <a:stretch/>
        </p:blipFill>
        <p:spPr/>
      </p:pic>
      <p:pic>
        <p:nvPicPr>
          <p:cNvPr id="10" name="Image 9">
            <a:extLst>
              <a:ext uri="{FF2B5EF4-FFF2-40B4-BE49-F238E27FC236}">
                <a16:creationId xmlns:a16="http://schemas.microsoft.com/office/drawing/2014/main" id="{78109BD9-D783-8653-1AEE-5995C4F740C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FC740AC7-7398-CBE1-F9E6-699305067A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07AEB16F-EE8D-2227-03FD-28B245991D09}"/>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78701812-0B3D-24EB-D484-AB938CEE1193}"/>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4" name="Rectangle 13">
            <a:extLst>
              <a:ext uri="{FF2B5EF4-FFF2-40B4-BE49-F238E27FC236}">
                <a16:creationId xmlns:a16="http://schemas.microsoft.com/office/drawing/2014/main" id="{F1F2ECB7-BBB9-8210-DA6F-547673887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5" name="Rectangle 14">
            <a:extLst>
              <a:ext uri="{FF2B5EF4-FFF2-40B4-BE49-F238E27FC236}">
                <a16:creationId xmlns:a16="http://schemas.microsoft.com/office/drawing/2014/main" id="{88ADC549-2EEB-2593-BA47-E1F52246D05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6" name="Rectangle 15">
            <a:extLst>
              <a:ext uri="{FF2B5EF4-FFF2-40B4-BE49-F238E27FC236}">
                <a16:creationId xmlns:a16="http://schemas.microsoft.com/office/drawing/2014/main" id="{2A4FD63A-5531-B2C7-C37B-3ECC1E70C4A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B0139B93-DD47-E414-0041-3240C99CE9F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62250124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0148-2B99-4C3A-ECD5-449BA0E04C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BAE4CE-18FA-B625-3C67-E7F29A6BC8E5}"/>
              </a:ext>
            </a:extLst>
          </p:cNvPr>
          <p:cNvSpPr>
            <a:spLocks noGrp="1"/>
          </p:cNvSpPr>
          <p:nvPr>
            <p:ph type="title"/>
          </p:nvPr>
        </p:nvSpPr>
        <p:spPr>
          <a:xfrm>
            <a:off x="637196" y="1008000"/>
            <a:ext cx="7886700" cy="720000"/>
          </a:xfrm>
        </p:spPr>
        <p:txBody>
          <a:bodyPr>
            <a:normAutofit/>
          </a:bodyPr>
          <a:lstStyle/>
          <a:p>
            <a:r>
              <a:rPr lang="ar-MA" sz="4000" dirty="0">
                <a:latin typeface="Microsoft Uighur" panose="02000000000000000000" pitchFamily="2" charset="-78"/>
                <a:cs typeface="Microsoft Uighur" panose="02000000000000000000" pitchFamily="2" charset="-78"/>
              </a:rPr>
              <a:t>تنظيم حصص الأسبوع</a:t>
            </a:r>
            <a:endParaRPr lang="fr-MA" sz="4000" dirty="0">
              <a:latin typeface="Microsoft Uighur" panose="02000000000000000000" pitchFamily="2" charset="-78"/>
              <a:cs typeface="Microsoft Uighur" panose="02000000000000000000" pitchFamily="2" charset="-78"/>
            </a:endParaRPr>
          </a:p>
        </p:txBody>
      </p:sp>
      <p:grpSp>
        <p:nvGrpSpPr>
          <p:cNvPr id="23" name="Groupe 22">
            <a:extLst>
              <a:ext uri="{FF2B5EF4-FFF2-40B4-BE49-F238E27FC236}">
                <a16:creationId xmlns:a16="http://schemas.microsoft.com/office/drawing/2014/main" id="{3289A5B1-DE17-E9A3-1D8E-56E8E0110BD6}"/>
              </a:ext>
            </a:extLst>
          </p:cNvPr>
          <p:cNvGrpSpPr/>
          <p:nvPr/>
        </p:nvGrpSpPr>
        <p:grpSpPr>
          <a:xfrm flipH="1">
            <a:off x="4735350" y="5023288"/>
            <a:ext cx="3780000" cy="1332000"/>
            <a:chOff x="4735350" y="5023288"/>
            <a:chExt cx="3780000" cy="1332000"/>
          </a:xfrm>
        </p:grpSpPr>
        <p:sp>
          <p:nvSpPr>
            <p:cNvPr id="31" name="Rectangle : coins arrondis 30">
              <a:extLst>
                <a:ext uri="{FF2B5EF4-FFF2-40B4-BE49-F238E27FC236}">
                  <a16:creationId xmlns:a16="http://schemas.microsoft.com/office/drawing/2014/main" id="{9DCDC143-8B24-4843-86BB-2B0DBBBD68DA}"/>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2" name="Organigramme : Terminateur 31">
              <a:extLst>
                <a:ext uri="{FF2B5EF4-FFF2-40B4-BE49-F238E27FC236}">
                  <a16:creationId xmlns:a16="http://schemas.microsoft.com/office/drawing/2014/main" id="{8F7016AE-6E7D-C5E1-1392-4B947A32F4C1}"/>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3 - </a:t>
              </a:r>
            </a:p>
          </p:txBody>
        </p:sp>
      </p:grpSp>
      <p:grpSp>
        <p:nvGrpSpPr>
          <p:cNvPr id="33" name="Groupe 32">
            <a:extLst>
              <a:ext uri="{FF2B5EF4-FFF2-40B4-BE49-F238E27FC236}">
                <a16:creationId xmlns:a16="http://schemas.microsoft.com/office/drawing/2014/main" id="{72D08C7F-8116-726E-1F2E-D7ACA16CA582}"/>
              </a:ext>
            </a:extLst>
          </p:cNvPr>
          <p:cNvGrpSpPr/>
          <p:nvPr/>
        </p:nvGrpSpPr>
        <p:grpSpPr>
          <a:xfrm flipH="1">
            <a:off x="628649" y="5023288"/>
            <a:ext cx="3780000" cy="1332000"/>
            <a:chOff x="628649" y="5023288"/>
            <a:chExt cx="3780000" cy="1332000"/>
          </a:xfrm>
        </p:grpSpPr>
        <p:sp>
          <p:nvSpPr>
            <p:cNvPr id="34" name="Rectangle : coins arrondis 33">
              <a:extLst>
                <a:ext uri="{FF2B5EF4-FFF2-40B4-BE49-F238E27FC236}">
                  <a16:creationId xmlns:a16="http://schemas.microsoft.com/office/drawing/2014/main" id="{D76FDAC0-F733-876D-E04C-06F1FE50672A}"/>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5" name="Organigramme : Terminateur 34">
              <a:extLst>
                <a:ext uri="{FF2B5EF4-FFF2-40B4-BE49-F238E27FC236}">
                  <a16:creationId xmlns:a16="http://schemas.microsoft.com/office/drawing/2014/main" id="{CEF3B679-CE32-B946-2F1C-6A20ED883AED}"/>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endParaRPr>
            </a:p>
          </p:txBody>
        </p:sp>
      </p:grpSp>
      <p:grpSp>
        <p:nvGrpSpPr>
          <p:cNvPr id="39" name="Groupe 38">
            <a:extLst>
              <a:ext uri="{FF2B5EF4-FFF2-40B4-BE49-F238E27FC236}">
                <a16:creationId xmlns:a16="http://schemas.microsoft.com/office/drawing/2014/main" id="{21B9D7A0-9AD7-B6EA-733F-EFD900DCDC3D}"/>
              </a:ext>
            </a:extLst>
          </p:cNvPr>
          <p:cNvGrpSpPr/>
          <p:nvPr/>
        </p:nvGrpSpPr>
        <p:grpSpPr>
          <a:xfrm flipH="1">
            <a:off x="628649" y="3482113"/>
            <a:ext cx="3780000" cy="1332000"/>
            <a:chOff x="628649" y="3482113"/>
            <a:chExt cx="3780000" cy="1332000"/>
          </a:xfrm>
        </p:grpSpPr>
        <p:sp>
          <p:nvSpPr>
            <p:cNvPr id="40" name="Rectangle : coins arrondis 39">
              <a:extLst>
                <a:ext uri="{FF2B5EF4-FFF2-40B4-BE49-F238E27FC236}">
                  <a16:creationId xmlns:a16="http://schemas.microsoft.com/office/drawing/2014/main" id="{EB30F66A-3674-5C0C-C6EB-5E8ED7688111}"/>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1" name="Organigramme : Terminateur 40">
              <a:extLst>
                <a:ext uri="{FF2B5EF4-FFF2-40B4-BE49-F238E27FC236}">
                  <a16:creationId xmlns:a16="http://schemas.microsoft.com/office/drawing/2014/main" id="{781FCA4B-89F8-56D0-7DD8-5CDFFBF3896F}"/>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 </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5 -</a:t>
              </a:r>
            </a:p>
          </p:txBody>
        </p:sp>
      </p:grpSp>
      <p:grpSp>
        <p:nvGrpSpPr>
          <p:cNvPr id="42" name="Groupe 41">
            <a:extLst>
              <a:ext uri="{FF2B5EF4-FFF2-40B4-BE49-F238E27FC236}">
                <a16:creationId xmlns:a16="http://schemas.microsoft.com/office/drawing/2014/main" id="{24715921-1294-7DE1-B6CF-0E5DC005B0BC}"/>
              </a:ext>
            </a:extLst>
          </p:cNvPr>
          <p:cNvGrpSpPr/>
          <p:nvPr/>
        </p:nvGrpSpPr>
        <p:grpSpPr>
          <a:xfrm flipH="1">
            <a:off x="4716000" y="1944000"/>
            <a:ext cx="3780000" cy="1332000"/>
            <a:chOff x="4716000" y="1944000"/>
            <a:chExt cx="3780000" cy="1332000"/>
          </a:xfrm>
        </p:grpSpPr>
        <p:sp>
          <p:nvSpPr>
            <p:cNvPr id="43" name="Rectangle : coins arrondis 42">
              <a:extLst>
                <a:ext uri="{FF2B5EF4-FFF2-40B4-BE49-F238E27FC236}">
                  <a16:creationId xmlns:a16="http://schemas.microsoft.com/office/drawing/2014/main" id="{0CAE514A-804B-C427-B7B0-9525541DAABA}"/>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4" name="Organigramme : Terminateur 43">
              <a:extLst>
                <a:ext uri="{FF2B5EF4-FFF2-40B4-BE49-F238E27FC236}">
                  <a16:creationId xmlns:a16="http://schemas.microsoft.com/office/drawing/2014/main" id="{DAAADEC1-ED47-3AA8-181A-D855B871BA04}"/>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1 - </a:t>
              </a:r>
            </a:p>
          </p:txBody>
        </p:sp>
      </p:grpSp>
      <p:sp>
        <p:nvSpPr>
          <p:cNvPr id="45" name="Espace réservé du texte 5">
            <a:extLst>
              <a:ext uri="{FF2B5EF4-FFF2-40B4-BE49-F238E27FC236}">
                <a16:creationId xmlns:a16="http://schemas.microsoft.com/office/drawing/2014/main" id="{08A3B4EA-BC81-0FB2-E70C-D4AFF83843F3}"/>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Lecture offerte</a:t>
            </a:r>
          </a:p>
        </p:txBody>
      </p:sp>
      <p:grpSp>
        <p:nvGrpSpPr>
          <p:cNvPr id="46" name="Groupe 45">
            <a:extLst>
              <a:ext uri="{FF2B5EF4-FFF2-40B4-BE49-F238E27FC236}">
                <a16:creationId xmlns:a16="http://schemas.microsoft.com/office/drawing/2014/main" id="{BD59AFF9-C5B7-45D5-5EC1-3444227F37A2}"/>
              </a:ext>
            </a:extLst>
          </p:cNvPr>
          <p:cNvGrpSpPr/>
          <p:nvPr/>
        </p:nvGrpSpPr>
        <p:grpSpPr>
          <a:xfrm flipH="1">
            <a:off x="648000" y="1944000"/>
            <a:ext cx="3780000" cy="1332000"/>
            <a:chOff x="648000" y="1944000"/>
            <a:chExt cx="3780000" cy="1332000"/>
          </a:xfrm>
        </p:grpSpPr>
        <p:sp>
          <p:nvSpPr>
            <p:cNvPr id="47" name="Rectangle : coins arrondis 46">
              <a:extLst>
                <a:ext uri="{FF2B5EF4-FFF2-40B4-BE49-F238E27FC236}">
                  <a16:creationId xmlns:a16="http://schemas.microsoft.com/office/drawing/2014/main" id="{54877F6B-D745-1697-98F4-1D9035A0C0F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8" name="Organigramme : Terminateur 47">
              <a:extLst>
                <a:ext uri="{FF2B5EF4-FFF2-40B4-BE49-F238E27FC236}">
                  <a16:creationId xmlns:a16="http://schemas.microsoft.com/office/drawing/2014/main" id="{C5D4F533-CF58-D263-EE36-34C0477B6308}"/>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4 - </a:t>
              </a:r>
            </a:p>
          </p:txBody>
        </p:sp>
      </p:grpSp>
      <p:sp>
        <p:nvSpPr>
          <p:cNvPr id="49" name="Espace réservé du texte 25">
            <a:extLst>
              <a:ext uri="{FF2B5EF4-FFF2-40B4-BE49-F238E27FC236}">
                <a16:creationId xmlns:a16="http://schemas.microsoft.com/office/drawing/2014/main" id="{F7F2D667-4F23-89B5-9996-088AAFE63AB6}"/>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قراءة 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اللام</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مع التنوين</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رسم الحرف مع التنوين -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نقل</a:t>
            </a:r>
          </a:p>
        </p:txBody>
      </p:sp>
      <p:sp>
        <p:nvSpPr>
          <p:cNvPr id="50" name="Espace réservé du texte 25">
            <a:extLst>
              <a:ext uri="{FF2B5EF4-FFF2-40B4-BE49-F238E27FC236}">
                <a16:creationId xmlns:a16="http://schemas.microsoft.com/office/drawing/2014/main" id="{C212CE26-3E6F-049C-DE0C-DE19DC78C51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معجم</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الفاء  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خط : رسم الحرف منفردا</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ومع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p:txBody>
      </p:sp>
      <p:sp>
        <p:nvSpPr>
          <p:cNvPr id="51" name="Espace réservé du texte 25">
            <a:extLst>
              <a:ext uri="{FF2B5EF4-FFF2-40B4-BE49-F238E27FC236}">
                <a16:creationId xmlns:a16="http://schemas.microsoft.com/office/drawing/2014/main" id="{3863A646-1594-9F87-7F5A-C1BDA340B562}"/>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دمج</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إملاء</a:t>
            </a:r>
          </a:p>
        </p:txBody>
      </p:sp>
      <p:sp>
        <p:nvSpPr>
          <p:cNvPr id="53" name="Espace réservé du texte 25">
            <a:extLst>
              <a:ext uri="{FF2B5EF4-FFF2-40B4-BE49-F238E27FC236}">
                <a16:creationId xmlns:a16="http://schemas.microsoft.com/office/drawing/2014/main" id="{BD986132-8EDE-9B83-E156-4492FE03912B}"/>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:أراجع ما تعلمته</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إنتاج كتابي</a:t>
            </a:r>
          </a:p>
        </p:txBody>
      </p:sp>
      <p:sp>
        <p:nvSpPr>
          <p:cNvPr id="54" name="Espace réservé du texte 25">
            <a:extLst>
              <a:ext uri="{FF2B5EF4-FFF2-40B4-BE49-F238E27FC236}">
                <a16:creationId xmlns:a16="http://schemas.microsoft.com/office/drawing/2014/main" id="{D7AFA33D-F53A-7DDF-6A58-68C06AE571CB}"/>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 </a:t>
            </a: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اللام 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خط : رسم الحرف </a:t>
            </a:r>
            <a:r>
              <a:rPr kumimoji="0" lang="ar-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منفردا ومع الحركات القصيرة والطويلة</a:t>
            </a:r>
            <a:endPar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endParaRPr>
          </a:p>
        </p:txBody>
      </p:sp>
      <p:pic>
        <p:nvPicPr>
          <p:cNvPr id="55" name="Image 54" descr="Une image contenant Rectangle, conception&#10;&#10;Le contenu généré par l’IA peut être incorrect.">
            <a:extLst>
              <a:ext uri="{FF2B5EF4-FFF2-40B4-BE49-F238E27FC236}">
                <a16:creationId xmlns:a16="http://schemas.microsoft.com/office/drawing/2014/main" id="{6AA8B1E4-458E-1AE4-8FB9-7C39D5048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3452101"/>
            <a:ext cx="3831420" cy="1362012"/>
          </a:xfrm>
          <a:prstGeom prst="rect">
            <a:avLst/>
          </a:prstGeom>
        </p:spPr>
      </p:pic>
      <p:sp>
        <p:nvSpPr>
          <p:cNvPr id="56" name="Espace réservé du texte 5">
            <a:extLst>
              <a:ext uri="{FF2B5EF4-FFF2-40B4-BE49-F238E27FC236}">
                <a16:creationId xmlns:a16="http://schemas.microsoft.com/office/drawing/2014/main" id="{5D2CCFAD-E418-03C6-17E9-CE4DB20BF67B}"/>
              </a:ext>
            </a:extLst>
          </p:cNvPr>
          <p:cNvSpPr txBox="1">
            <a:spLocks/>
          </p:cNvSpPr>
          <p:nvPr/>
        </p:nvSpPr>
        <p:spPr>
          <a:xfrm>
            <a:off x="4864353"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استماع وتحدث</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قراءة : حرف الفاء  مع التنوين</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خط : رسم الحرف مع التنوين</a:t>
            </a:r>
          </a:p>
        </p:txBody>
      </p:sp>
      <p:sp>
        <p:nvSpPr>
          <p:cNvPr id="57" name="Organigramme : Terminateur 56">
            <a:extLst>
              <a:ext uri="{FF2B5EF4-FFF2-40B4-BE49-F238E27FC236}">
                <a16:creationId xmlns:a16="http://schemas.microsoft.com/office/drawing/2014/main" id="{B8F7E605-DAED-BC42-B63E-0CDAEED3579E}"/>
              </a:ext>
            </a:extLst>
          </p:cNvPr>
          <p:cNvSpPr/>
          <p:nvPr/>
        </p:nvSpPr>
        <p:spPr>
          <a:xfrm>
            <a:off x="7024611"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Microsoft Uighur" panose="02000000000000000000" pitchFamily="2" charset="-78"/>
                <a:sym typeface="Arial"/>
              </a:rPr>
              <a:t>اليوم</a:t>
            </a:r>
            <a:r>
              <a:rPr kumimoji="0" lang="f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rPr>
              <a:t> 2 - </a:t>
            </a:r>
            <a:endParaRPr kumimoji="0" lang="ar-MA" sz="1600" b="1" i="0" u="none" strike="noStrike" kern="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sym typeface="Arial"/>
            </a:endParaRPr>
          </a:p>
        </p:txBody>
      </p:sp>
    </p:spTree>
    <p:extLst>
      <p:ext uri="{BB962C8B-B14F-4D97-AF65-F5344CB8AC3E}">
        <p14:creationId xmlns:p14="http://schemas.microsoft.com/office/powerpoint/2010/main" val="25809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1000"/>
                                        <p:tgtEl>
                                          <p:spTgt spid="56"/>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BF38F615-0696-E8AC-0AD9-87915CFB088A}"/>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415E15E5-96C6-BCE6-1EC2-1F734D48BE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أحب الرياضيات، وأنت ماذا تحبين. رددوا. ردد أنت. </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D89B3601-12C0-4BEE-8930-46DFB6DDAFC2}"/>
              </a:ext>
            </a:extLst>
          </p:cNvPr>
          <p:cNvPicPr>
            <a:picLocks noGrp="1" noChangeAspect="1"/>
          </p:cNvPicPr>
          <p:nvPr>
            <p:ph type="pic" sz="quarter" idx="12"/>
          </p:nvPr>
        </p:nvPicPr>
        <p:blipFill>
          <a:blip r:embed="rId3"/>
          <a:srcRect/>
          <a:stretch>
            <a:fillRect/>
          </a:stretch>
        </p:blipFill>
        <p:spPr/>
      </p:pic>
      <p:pic>
        <p:nvPicPr>
          <p:cNvPr id="8" name="Image 7">
            <a:extLst>
              <a:ext uri="{FF2B5EF4-FFF2-40B4-BE49-F238E27FC236}">
                <a16:creationId xmlns:a16="http://schemas.microsoft.com/office/drawing/2014/main" id="{3D57E9B4-8C0E-458E-023B-11DED6EA576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A4D7FC08-6530-6988-3474-CEC0C8F22C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0" name="Image 9">
            <a:extLst>
              <a:ext uri="{FF2B5EF4-FFF2-40B4-BE49-F238E27FC236}">
                <a16:creationId xmlns:a16="http://schemas.microsoft.com/office/drawing/2014/main" id="{597C6BB4-6C08-6866-35FE-FB084364F04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id="{8E764684-DD69-7D6D-FBAB-33598FBC007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2" name="Rectangle 11">
            <a:extLst>
              <a:ext uri="{FF2B5EF4-FFF2-40B4-BE49-F238E27FC236}">
                <a16:creationId xmlns:a16="http://schemas.microsoft.com/office/drawing/2014/main" id="{5E5FAD21-7E5A-12EE-3470-8DF39FCFCF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B40BD31C-8436-2766-79D7-590EAF98387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D6F6F641-B7E9-3087-59E1-72158138DAA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E7F522BC-CA20-BEAD-A3BC-89E48944281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Espace réservé pour une image  28">
            <a:extLst>
              <a:ext uri="{FF2B5EF4-FFF2-40B4-BE49-F238E27FC236}">
                <a16:creationId xmlns:a16="http://schemas.microsoft.com/office/drawing/2014/main" id="{FEA997A8-723E-FDE3-1EC8-5CBE63CC1230}"/>
              </a:ext>
            </a:extLst>
          </p:cNvPr>
          <p:cNvPicPr>
            <a:picLocks noChangeAspect="1"/>
          </p:cNvPicPr>
          <p:nvPr/>
        </p:nvPicPr>
        <p:blipFill rotWithShape="1">
          <a:blip r:embed="rId8"/>
          <a:srcRect l="-9107" t="-4091" r="-9107" b="-4091"/>
          <a:stretch>
            <a:fillRect/>
          </a:stretch>
        </p:blipFill>
        <p:spPr>
          <a:xfrm>
            <a:off x="4919336" y="2233913"/>
            <a:ext cx="3381694" cy="3381690"/>
          </a:xfrm>
          <a:prstGeom prst="roundRect">
            <a:avLst/>
          </a:prstGeom>
          <a:ln>
            <a:noFill/>
          </a:ln>
        </p:spPr>
      </p:pic>
      <p:pic>
        <p:nvPicPr>
          <p:cNvPr id="3" name="Image 2">
            <a:extLst>
              <a:ext uri="{FF2B5EF4-FFF2-40B4-BE49-F238E27FC236}">
                <a16:creationId xmlns:a16="http://schemas.microsoft.com/office/drawing/2014/main" id="{7A0F5BE4-3275-0B91-DB80-DA7A3A6E5CF4}"/>
              </a:ext>
            </a:extLst>
          </p:cNvPr>
          <p:cNvPicPr>
            <a:picLocks noChangeAspect="1"/>
          </p:cNvPicPr>
          <p:nvPr/>
        </p:nvPicPr>
        <p:blipFill>
          <a:blip r:embed="rId9"/>
          <a:stretch>
            <a:fillRect/>
          </a:stretch>
        </p:blipFill>
        <p:spPr>
          <a:xfrm>
            <a:off x="1015832" y="2727833"/>
            <a:ext cx="1226520" cy="3240000"/>
          </a:xfrm>
          <a:prstGeom prst="rect">
            <a:avLst/>
          </a:prstGeom>
        </p:spPr>
      </p:pic>
      <p:sp>
        <p:nvSpPr>
          <p:cNvPr id="4" name="Bulle narrative : rectangle à coins arrondis 2">
            <a:extLst>
              <a:ext uri="{FF2B5EF4-FFF2-40B4-BE49-F238E27FC236}">
                <a16:creationId xmlns:a16="http://schemas.microsoft.com/office/drawing/2014/main" id="{8D963068-0EAD-9269-BFF8-82DA8F88CC11}"/>
              </a:ext>
            </a:extLst>
          </p:cNvPr>
          <p:cNvSpPr/>
          <p:nvPr/>
        </p:nvSpPr>
        <p:spPr>
          <a:xfrm>
            <a:off x="1858241" y="169857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Tree>
    <p:extLst>
      <p:ext uri="{BB962C8B-B14F-4D97-AF65-F5344CB8AC3E}">
        <p14:creationId xmlns:p14="http://schemas.microsoft.com/office/powerpoint/2010/main" val="208062169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BA73032-1B77-4979-044F-162D0C5D8AFE}"/>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D7F21D87-4626-3A4E-602D-88E59BDD675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أحب حصة الرسم.  رددوا. ردد أنت. </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ECDAA675-7EC0-A473-EE44-B55F26C2C137}"/>
              </a:ext>
            </a:extLst>
          </p:cNvPr>
          <p:cNvPicPr>
            <a:picLocks noGrp="1" noChangeAspect="1"/>
          </p:cNvPicPr>
          <p:nvPr>
            <p:ph type="pic" sz="quarter" idx="12"/>
          </p:nvPr>
        </p:nvPicPr>
        <p:blipFill>
          <a:blip r:embed="rId3"/>
          <a:srcRect/>
          <a:stretch>
            <a:fillRect/>
          </a:stretch>
        </p:blipFill>
        <p:spPr/>
      </p:pic>
      <p:pic>
        <p:nvPicPr>
          <p:cNvPr id="2" name="Image 1">
            <a:extLst>
              <a:ext uri="{FF2B5EF4-FFF2-40B4-BE49-F238E27FC236}">
                <a16:creationId xmlns:a16="http://schemas.microsoft.com/office/drawing/2014/main" id="{0E4F8DCE-108B-BC63-D58E-E8DAFCB9321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B8EC3CE-2682-06A7-3A4E-9ED6BCBDAB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9E908514-847F-126B-8DBD-104BC5C9BF0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1CA35F80-740F-3C73-552E-B672222E904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E60C1A3A-7215-A133-5A1B-75E68F1180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33CF2197-965C-6368-3C61-E5EDCBB2382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DC9B25B9-50BD-CC36-2DAA-172ABE9B9F5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04380801-7DEF-AAB4-43AA-E6F9FC4C0E5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Espace réservé pour une image  28">
            <a:extLst>
              <a:ext uri="{FF2B5EF4-FFF2-40B4-BE49-F238E27FC236}">
                <a16:creationId xmlns:a16="http://schemas.microsoft.com/office/drawing/2014/main" id="{FB31B57C-6253-031A-D4E8-1B6D505AAC91}"/>
              </a:ext>
            </a:extLst>
          </p:cNvPr>
          <p:cNvPicPr>
            <a:picLocks noChangeAspect="1"/>
          </p:cNvPicPr>
          <p:nvPr/>
        </p:nvPicPr>
        <p:blipFill rotWithShape="1">
          <a:blip r:embed="rId8"/>
          <a:srcRect l="-1102" r="-1102"/>
          <a:stretch>
            <a:fillRect/>
          </a:stretch>
        </p:blipFill>
        <p:spPr>
          <a:xfrm>
            <a:off x="958472" y="1858611"/>
            <a:ext cx="3509356" cy="3752092"/>
          </a:xfrm>
          <a:prstGeom prst="rect">
            <a:avLst/>
          </a:prstGeom>
        </p:spPr>
      </p:pic>
      <p:pic>
        <p:nvPicPr>
          <p:cNvPr id="4" name="Image 3">
            <a:extLst>
              <a:ext uri="{FF2B5EF4-FFF2-40B4-BE49-F238E27FC236}">
                <a16:creationId xmlns:a16="http://schemas.microsoft.com/office/drawing/2014/main" id="{DA5F49BB-7370-3C36-C609-4C822DD6106F}"/>
              </a:ext>
            </a:extLst>
          </p:cNvPr>
          <p:cNvPicPr>
            <a:picLocks noChangeAspect="1"/>
          </p:cNvPicPr>
          <p:nvPr/>
        </p:nvPicPr>
        <p:blipFill>
          <a:blip r:embed="rId9"/>
          <a:stretch>
            <a:fillRect/>
          </a:stretch>
        </p:blipFill>
        <p:spPr>
          <a:xfrm>
            <a:off x="6838562" y="2647758"/>
            <a:ext cx="1539177" cy="3240000"/>
          </a:xfrm>
          <a:prstGeom prst="rect">
            <a:avLst/>
          </a:prstGeom>
        </p:spPr>
      </p:pic>
      <p:sp>
        <p:nvSpPr>
          <p:cNvPr id="7" name="Bulle narrative : rectangle à coins arrondis 3">
            <a:extLst>
              <a:ext uri="{FF2B5EF4-FFF2-40B4-BE49-F238E27FC236}">
                <a16:creationId xmlns:a16="http://schemas.microsoft.com/office/drawing/2014/main" id="{C29A6C67-3AA2-35F6-D822-7BA21AAB895D}"/>
              </a:ext>
            </a:extLst>
          </p:cNvPr>
          <p:cNvSpPr/>
          <p:nvPr/>
        </p:nvSpPr>
        <p:spPr>
          <a:xfrm>
            <a:off x="4788692" y="1584000"/>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59773165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FF2EE4CA-5BC1-E78D-4BA3-0AA0F3096986}"/>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528A2AA1-7FBF-2FDE-381A-06C8F3E6AC1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100000"/>
              </a:lnSpc>
              <a:spcBef>
                <a:spcPts val="0"/>
              </a:spcBef>
              <a:buClr>
                <a:srgbClr val="A5A5A5"/>
              </a:buClr>
              <a:buSzPts val="1800"/>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وأنتم ماذا تحبون؟ ماهي حصتكم المفضلة؟ </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EA87E37B-2383-F045-92EE-8775133C1376}"/>
              </a:ext>
            </a:extLst>
          </p:cNvPr>
          <p:cNvPicPr>
            <a:picLocks noGrp="1" noChangeAspect="1"/>
          </p:cNvPicPr>
          <p:nvPr>
            <p:ph type="pic" sz="quarter" idx="12"/>
          </p:nvPr>
        </p:nvPicPr>
        <p:blipFill>
          <a:blip r:embed="rId3"/>
          <a:srcRect/>
          <a:stretch/>
        </p:blipFill>
        <p:spPr/>
      </p:pic>
      <p:pic>
        <p:nvPicPr>
          <p:cNvPr id="36" name="Espace réservé pour une image  35" descr="Une image contenant garçon, habits, personne, chaussures&#10;&#10;Le contenu généré par l’IA peut être incorrect.">
            <a:extLst>
              <a:ext uri="{FF2B5EF4-FFF2-40B4-BE49-F238E27FC236}">
                <a16:creationId xmlns:a16="http://schemas.microsoft.com/office/drawing/2014/main" id="{23CFAD36-A887-2C47-0D17-3C1432C32EF4}"/>
              </a:ext>
            </a:extLst>
          </p:cNvPr>
          <p:cNvPicPr>
            <a:picLocks noGrp="1" noChangeAspect="1"/>
          </p:cNvPicPr>
          <p:nvPr>
            <p:ph type="pic" sz="quarter" idx="23"/>
          </p:nvPr>
        </p:nvPicPr>
        <p:blipFill rotWithShape="1">
          <a:blip r:embed="rId4"/>
          <a:srcRect l="-5058" r="-5058"/>
          <a:stretch>
            <a:fillRect/>
          </a:stretch>
        </p:blipFill>
        <p:spPr/>
      </p:pic>
      <p:pic>
        <p:nvPicPr>
          <p:cNvPr id="6" name="Image 5">
            <a:extLst>
              <a:ext uri="{FF2B5EF4-FFF2-40B4-BE49-F238E27FC236}">
                <a16:creationId xmlns:a16="http://schemas.microsoft.com/office/drawing/2014/main" id="{F32CDCB6-36A6-8D04-B417-E406F3682F2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23A0BB3F-6ABB-0FDA-D126-3865403BAD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0811FF0F-8B5F-4078-EBE7-1BB2D560389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A0FE5435-1038-4B48-9CB3-676B0C89C0F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4" name="Rectangle 13">
            <a:extLst>
              <a:ext uri="{FF2B5EF4-FFF2-40B4-BE49-F238E27FC236}">
                <a16:creationId xmlns:a16="http://schemas.microsoft.com/office/drawing/2014/main" id="{5702495F-AE4D-68BD-0270-1B930721364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5" name="Rectangle 14">
            <a:extLst>
              <a:ext uri="{FF2B5EF4-FFF2-40B4-BE49-F238E27FC236}">
                <a16:creationId xmlns:a16="http://schemas.microsoft.com/office/drawing/2014/main" id="{5CDCFE59-5303-6395-A69D-56CBBE291C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41DD5037-ED33-7C44-B930-BD6A0AB7C4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35B9CDF-0F49-AC60-9F24-3459B19CE74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1" name="Espace réservé pour une image  27" descr="Une image contenant dessin humoristique, clipart, conception&#10;&#10;Le contenu généré par l’IA peut être incorrect.">
            <a:extLst>
              <a:ext uri="{FF2B5EF4-FFF2-40B4-BE49-F238E27FC236}">
                <a16:creationId xmlns:a16="http://schemas.microsoft.com/office/drawing/2014/main" id="{27942019-CCAC-6D17-8558-89DD5CD07F39}"/>
              </a:ext>
            </a:extLst>
          </p:cNvPr>
          <p:cNvPicPr>
            <a:picLocks noGrp="1" noChangeAspect="1"/>
          </p:cNvPicPr>
          <p:nvPr>
            <p:ph type="pic" sz="quarter" idx="24"/>
          </p:nvPr>
        </p:nvPicPr>
        <p:blipFill rotWithShape="1">
          <a:blip r:embed="rId9"/>
          <a:srcRect l="-5070" r="-5070"/>
          <a:stretch>
            <a:fillRect/>
          </a:stretch>
        </p:blipFill>
        <p:spPr>
          <a:xfrm>
            <a:off x="5945188" y="2092325"/>
            <a:ext cx="1814512" cy="1800225"/>
          </a:xfrm>
        </p:spPr>
      </p:pic>
      <p:pic>
        <p:nvPicPr>
          <p:cNvPr id="37" name="Espace réservé pour une image  4" descr="Une image contenant dessin, clipart, dessin humoristique, illustration&#10;&#10;Le contenu généré par l’IA peut être incorrect.">
            <a:extLst>
              <a:ext uri="{FF2B5EF4-FFF2-40B4-BE49-F238E27FC236}">
                <a16:creationId xmlns:a16="http://schemas.microsoft.com/office/drawing/2014/main" id="{0D90834E-7B8A-743E-6377-AFBE87DDD5BF}"/>
              </a:ext>
            </a:extLst>
          </p:cNvPr>
          <p:cNvPicPr>
            <a:picLocks noGrp="1" noChangeAspect="1"/>
          </p:cNvPicPr>
          <p:nvPr>
            <p:ph type="pic" sz="quarter" idx="21"/>
          </p:nvPr>
        </p:nvPicPr>
        <p:blipFill rotWithShape="1">
          <a:blip r:embed="rId10"/>
          <a:srcRect l="-5070" r="-5070"/>
          <a:stretch>
            <a:fillRect/>
          </a:stretch>
        </p:blipFill>
        <p:spPr>
          <a:xfrm>
            <a:off x="5945188" y="4160838"/>
            <a:ext cx="1814512" cy="1800225"/>
          </a:xfrm>
        </p:spPr>
      </p:pic>
      <p:pic>
        <p:nvPicPr>
          <p:cNvPr id="40" name="Espace réservé pour une image  31" descr="Une image contenant Police, Graphique, graphisme, symbole&#10;&#10;Le contenu généré par l’IA peut être incorrect.">
            <a:extLst>
              <a:ext uri="{FF2B5EF4-FFF2-40B4-BE49-F238E27FC236}">
                <a16:creationId xmlns:a16="http://schemas.microsoft.com/office/drawing/2014/main" id="{875ACED8-894C-DDCE-726B-2F8AA0CBBF45}"/>
              </a:ext>
            </a:extLst>
          </p:cNvPr>
          <p:cNvPicPr>
            <a:picLocks noGrp="1" noChangeAspect="1"/>
          </p:cNvPicPr>
          <p:nvPr>
            <p:ph type="pic" sz="quarter" idx="22"/>
          </p:nvPr>
        </p:nvPicPr>
        <p:blipFill rotWithShape="1">
          <a:blip r:embed="rId11"/>
          <a:srcRect l="-5070" r="-5070"/>
          <a:stretch>
            <a:fillRect/>
          </a:stretch>
        </p:blipFill>
        <p:spPr>
          <a:xfrm>
            <a:off x="1384300" y="2092325"/>
            <a:ext cx="1814513" cy="1800225"/>
          </a:xfrm>
        </p:spPr>
      </p:pic>
      <p:sp>
        <p:nvSpPr>
          <p:cNvPr id="42" name="Espace réservé pour une image  41">
            <a:extLst>
              <a:ext uri="{FF2B5EF4-FFF2-40B4-BE49-F238E27FC236}">
                <a16:creationId xmlns:a16="http://schemas.microsoft.com/office/drawing/2014/main" id="{09B0944D-8E6F-C154-4010-07926E2B076B}"/>
              </a:ext>
            </a:extLst>
          </p:cNvPr>
          <p:cNvSpPr>
            <a:spLocks noGrp="1"/>
          </p:cNvSpPr>
          <p:nvPr>
            <p:ph type="pic" sz="quarter" idx="20"/>
          </p:nvPr>
        </p:nvSpPr>
        <p:spPr/>
        <p:txBody>
          <a:bodyPr/>
          <a:lstStyle/>
          <a:p>
            <a:endParaRPr lang="fr-MA"/>
          </a:p>
        </p:txBody>
      </p:sp>
      <p:pic>
        <p:nvPicPr>
          <p:cNvPr id="43" name="Espace réservé pour une image  29" descr="Une image contenant Graphique, Police, logo, capture d’écran&#10;&#10;Le contenu généré par l’IA peut être incorrect.">
            <a:extLst>
              <a:ext uri="{FF2B5EF4-FFF2-40B4-BE49-F238E27FC236}">
                <a16:creationId xmlns:a16="http://schemas.microsoft.com/office/drawing/2014/main" id="{4E75DA48-CBE6-538D-918B-BD70947ABC1A}"/>
              </a:ext>
            </a:extLst>
          </p:cNvPr>
          <p:cNvPicPr>
            <a:picLocks noGrp="1" noChangeAspect="1"/>
          </p:cNvPicPr>
          <p:nvPr>
            <p:ph type="pic" sz="quarter" idx="18"/>
          </p:nvPr>
        </p:nvPicPr>
        <p:blipFill rotWithShape="1">
          <a:blip r:embed="rId12"/>
          <a:srcRect l="-5070" r="-5070"/>
          <a:stretch>
            <a:fillRect/>
          </a:stretch>
        </p:blipFill>
        <p:spPr>
          <a:xfrm>
            <a:off x="1384300" y="4160838"/>
            <a:ext cx="1814513" cy="1800225"/>
          </a:xfrm>
        </p:spPr>
      </p:pic>
    </p:spTree>
    <p:extLst>
      <p:ext uri="{BB962C8B-B14F-4D97-AF65-F5344CB8AC3E}">
        <p14:creationId xmlns:p14="http://schemas.microsoft.com/office/powerpoint/2010/main" val="30333681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1">
          <a:extLst>
            <a:ext uri="{FF2B5EF4-FFF2-40B4-BE49-F238E27FC236}">
              <a16:creationId xmlns:a16="http://schemas.microsoft.com/office/drawing/2014/main" id="{1E298AA7-2A79-370B-1190-E1C1B7198E37}"/>
            </a:ext>
          </a:extLst>
        </p:cNvPr>
        <p:cNvGrpSpPr/>
        <p:nvPr/>
      </p:nvGrpSpPr>
      <p:grpSpPr>
        <a:xfrm>
          <a:off x="0" y="0"/>
          <a:ext cx="0" cy="0"/>
          <a:chOff x="0" y="0"/>
          <a:chExt cx="0" cy="0"/>
        </a:xfrm>
      </p:grpSpPr>
      <p:sp>
        <p:nvSpPr>
          <p:cNvPr id="1843" name="Google Shape;1843;p49">
            <a:extLst>
              <a:ext uri="{FF2B5EF4-FFF2-40B4-BE49-F238E27FC236}">
                <a16:creationId xmlns:a16="http://schemas.microsoft.com/office/drawing/2014/main" id="{397ACDCF-8FFE-B1C2-0EC2-97A7B13B192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1" algn="r" rtl="1">
              <a:lnSpc>
                <a:spcPct val="83777"/>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في ثنائيات،  ليسأل كل واحد منكم صديقه عن حصته المفضلة. </a:t>
            </a:r>
          </a:p>
        </p:txBody>
      </p:sp>
      <p:pic>
        <p:nvPicPr>
          <p:cNvPr id="25" name="Espace réservé pour une image  24" descr="Une image contenant habits, sourire, dessin humoristique, clipart&#10;&#10;Le contenu généré par l’IA peut être incorrect.">
            <a:extLst>
              <a:ext uri="{FF2B5EF4-FFF2-40B4-BE49-F238E27FC236}">
                <a16:creationId xmlns:a16="http://schemas.microsoft.com/office/drawing/2014/main" id="{41148861-4C7B-8889-8118-75E221D809A4}"/>
              </a:ext>
            </a:extLst>
          </p:cNvPr>
          <p:cNvPicPr>
            <a:picLocks noGrp="1" noChangeAspect="1"/>
          </p:cNvPicPr>
          <p:nvPr>
            <p:ph type="pic" sz="quarter" idx="12"/>
          </p:nvPr>
        </p:nvPicPr>
        <p:blipFill>
          <a:blip r:embed="rId3"/>
          <a:srcRect/>
          <a:stretch>
            <a:fillRect/>
          </a:stretch>
        </p:blipFill>
        <p:spPr/>
      </p:pic>
      <p:pic>
        <p:nvPicPr>
          <p:cNvPr id="5" name="Image 4">
            <a:extLst>
              <a:ext uri="{FF2B5EF4-FFF2-40B4-BE49-F238E27FC236}">
                <a16:creationId xmlns:a16="http://schemas.microsoft.com/office/drawing/2014/main" id="{6F423E70-85B6-99A5-3C98-0B0BB17A938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EE34FDC1-9E57-9CE2-6F38-16A97312B1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A0E55F4-F8C0-5B25-D990-50ABAA8482B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2BAFC98-612C-AB7C-7399-FB9D67B40FC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7713770B-FE43-0E09-45B9-E08454BDD99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FF25110F-E155-2F69-A12A-4BCE16648AC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90AF4731-2CDA-3551-9D8B-D21C272033E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92562F9A-2611-BAB6-1D0B-0B36717273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1C8D297B-9639-254B-C148-995B5D32DA19}"/>
              </a:ext>
            </a:extLst>
          </p:cNvPr>
          <p:cNvPicPr>
            <a:picLocks noChangeAspect="1"/>
          </p:cNvPicPr>
          <p:nvPr/>
        </p:nvPicPr>
        <p:blipFill>
          <a:blip r:embed="rId8"/>
          <a:stretch>
            <a:fillRect/>
          </a:stretch>
        </p:blipFill>
        <p:spPr>
          <a:xfrm>
            <a:off x="5207391" y="2865523"/>
            <a:ext cx="1226520" cy="3240000"/>
          </a:xfrm>
          <a:prstGeom prst="rect">
            <a:avLst/>
          </a:prstGeom>
        </p:spPr>
      </p:pic>
      <p:pic>
        <p:nvPicPr>
          <p:cNvPr id="3" name="Image 2">
            <a:extLst>
              <a:ext uri="{FF2B5EF4-FFF2-40B4-BE49-F238E27FC236}">
                <a16:creationId xmlns:a16="http://schemas.microsoft.com/office/drawing/2014/main" id="{C58BF912-A06F-73CD-326E-D4C9FC929FFC}"/>
              </a:ext>
            </a:extLst>
          </p:cNvPr>
          <p:cNvPicPr>
            <a:picLocks noChangeAspect="1"/>
          </p:cNvPicPr>
          <p:nvPr/>
        </p:nvPicPr>
        <p:blipFill>
          <a:blip r:embed="rId9"/>
          <a:stretch>
            <a:fillRect/>
          </a:stretch>
        </p:blipFill>
        <p:spPr>
          <a:xfrm>
            <a:off x="3094201" y="2900027"/>
            <a:ext cx="1539177" cy="3240000"/>
          </a:xfrm>
          <a:prstGeom prst="rect">
            <a:avLst/>
          </a:prstGeom>
        </p:spPr>
      </p:pic>
      <p:sp>
        <p:nvSpPr>
          <p:cNvPr id="4" name="Bulle narrative : rectangle à coins arrondis 2">
            <a:extLst>
              <a:ext uri="{FF2B5EF4-FFF2-40B4-BE49-F238E27FC236}">
                <a16:creationId xmlns:a16="http://schemas.microsoft.com/office/drawing/2014/main" id="{E3C160EC-4F40-2763-9212-DB9FEFF414EA}"/>
              </a:ext>
            </a:extLst>
          </p:cNvPr>
          <p:cNvSpPr/>
          <p:nvPr/>
        </p:nvSpPr>
        <p:spPr>
          <a:xfrm>
            <a:off x="6049800" y="1836269"/>
            <a:ext cx="2160000" cy="1260000"/>
          </a:xfrm>
          <a:prstGeom prst="wedgeEllipseCallout">
            <a:avLst>
              <a:gd name="adj1" fmla="val -32103"/>
              <a:gd name="adj2" fmla="val 93350"/>
            </a:avLst>
          </a:prstGeom>
          <a:noFill/>
          <a:ln w="38100">
            <a:solidFill>
              <a:srgbClr val="507FB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defRPr/>
            </a:pPr>
            <a:r>
              <a:rPr lang="fr-MA" sz="2400" b="1" dirty="0">
                <a:solidFill>
                  <a:srgbClr val="507FBD"/>
                </a:solidFill>
                <a:latin typeface="AXtDamourBold" pitchFamily="2" charset="0"/>
                <a:cs typeface="Microsoft Uighur" panose="02000000000000000000" pitchFamily="2" charset="-78"/>
                <a:sym typeface="Calibri"/>
              </a:rPr>
              <a:t>……..</a:t>
            </a:r>
            <a:endParaRPr lang="ar-MA" sz="2400" b="1" dirty="0">
              <a:solidFill>
                <a:srgbClr val="507FBD"/>
              </a:solidFill>
              <a:latin typeface="AXtDamourBold" pitchFamily="2" charset="0"/>
              <a:cs typeface="Microsoft Uighur" panose="02000000000000000000" pitchFamily="2" charset="-78"/>
              <a:sym typeface="Calibri"/>
            </a:endParaRPr>
          </a:p>
        </p:txBody>
      </p:sp>
      <p:sp>
        <p:nvSpPr>
          <p:cNvPr id="14" name="Bulle narrative : rectangle à coins arrondis 3">
            <a:extLst>
              <a:ext uri="{FF2B5EF4-FFF2-40B4-BE49-F238E27FC236}">
                <a16:creationId xmlns:a16="http://schemas.microsoft.com/office/drawing/2014/main" id="{53405C1C-9660-8B0F-F8BA-5B81F356704B}"/>
              </a:ext>
            </a:extLst>
          </p:cNvPr>
          <p:cNvSpPr/>
          <p:nvPr/>
        </p:nvSpPr>
        <p:spPr>
          <a:xfrm>
            <a:off x="1044331" y="1836269"/>
            <a:ext cx="2160000" cy="1260000"/>
          </a:xfrm>
          <a:prstGeom prst="wedgeEllipseCallout">
            <a:avLst>
              <a:gd name="adj1" fmla="val 38298"/>
              <a:gd name="adj2" fmla="val 92617"/>
            </a:avLst>
          </a:prstGeom>
          <a:noFill/>
          <a:ln w="38100">
            <a:solidFill>
              <a:srgbClr val="946D93"/>
            </a:solid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rtl="1"/>
            <a:r>
              <a:rPr lang="fr-MA" sz="2400" b="1" dirty="0">
                <a:solidFill>
                  <a:srgbClr val="946D93"/>
                </a:solidFill>
                <a:latin typeface="AXtDamourBold" pitchFamily="2" charset="0"/>
                <a:cs typeface="Microsoft Uighur" panose="02000000000000000000" pitchFamily="2" charset="-78"/>
                <a:sym typeface="Calibri"/>
              </a:rPr>
              <a:t>……..</a:t>
            </a:r>
            <a:endParaRPr lang="ar-MA" sz="2400" b="1" dirty="0">
              <a:solidFill>
                <a:srgbClr val="946D93"/>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08558744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400" b="1" dirty="0">
                <a:solidFill>
                  <a:schemeClr val="bg1">
                    <a:lumMod val="50000"/>
                  </a:schemeClr>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6" name="Image 5">
            <a:extLst>
              <a:ext uri="{FF2B5EF4-FFF2-40B4-BE49-F238E27FC236}">
                <a16:creationId xmlns:a16="http://schemas.microsoft.com/office/drawing/2014/main" id="{2226AB8C-3B74-57CF-00FC-96D8C57E8D9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98FEE7A9-4AD6-2D59-7CF7-1FA941CA50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9D64CD3E-6E5A-F871-0612-7C33FCB1ED48}"/>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DEC0BD0C-99F3-FAEB-0654-702E343EDDA1}"/>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78C4F558-E153-BEE4-A345-593FC30B31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4D8A0D40-10F5-2889-DE9B-492C805E889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0D53ED29-0700-6B34-6EE9-C477A4BEBCF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91CBCD3E-EBDD-CD1C-FF7A-970239D11A1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cs typeface="Microsoft Uighur" panose="02000000000000000000" pitchFamily="2" charset="-78"/>
              </a:rPr>
              <a:t>استراحة قصيرة قبل أن نواصل. قفوا، سنردد النشيد</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50000"/>
                  </a:schemeClr>
                </a:solidFill>
                <a:latin typeface="Microsoft Uighur" panose="02000000000000000000" pitchFamily="2" charset="-78"/>
                <a:cs typeface="Microsoft Uighur" panose="02000000000000000000" pitchFamily="2" charset="-78"/>
              </a:rPr>
              <a:t> </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6" name="Image 5">
            <a:extLst>
              <a:ext uri="{FF2B5EF4-FFF2-40B4-BE49-F238E27FC236}">
                <a16:creationId xmlns:a16="http://schemas.microsoft.com/office/drawing/2014/main" id="{9B3F0A54-7D75-1C8B-09BC-36629743293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40BA3334-32A7-71C2-B45D-E8DAE03DE98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CCB0A7BF-EF95-058D-D904-19786B3D9DB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3EDA9AA3-4A87-4B8A-F646-E3697EBAE36B}"/>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06B258FB-02BB-8395-5B40-88BEB08C692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AD955DFC-D294-B06D-20F6-EC12718A949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D8140A0B-C527-8B2E-7062-1E2F9160F18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26D92F85-0538-F99D-FF6C-9B0CB5553A0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noir, obscurité&#10;&#10;Le contenu généré par l’IA peut être incorrect.">
            <a:extLst>
              <a:ext uri="{FF2B5EF4-FFF2-40B4-BE49-F238E27FC236}">
                <a16:creationId xmlns:a16="http://schemas.microsoft.com/office/drawing/2014/main" id="{CFD95E9D-D515-14E6-6DC4-495895F782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632373" y="6241000"/>
            <a:ext cx="540000" cy="540000"/>
          </a:xfrm>
          <a:prstGeom prst="rect">
            <a:avLst/>
          </a:prstGeom>
        </p:spPr>
      </p:pic>
      <p:pic>
        <p:nvPicPr>
          <p:cNvPr id="3" name="FINALE -  أَرْسُمُ مَامَا أَرْسُمُ بَابَا بِالْأَلْوَانْ V2-1080p-251021">
            <a:hlinkClick r:id="" action="ppaction://media"/>
            <a:extLst>
              <a:ext uri="{FF2B5EF4-FFF2-40B4-BE49-F238E27FC236}">
                <a16:creationId xmlns:a16="http://schemas.microsoft.com/office/drawing/2014/main" id="{49FF5833-7A29-2B3A-E6B9-C29CC56D593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fullScrn="1">
              <p:cMediaNode vol="80000">
                <p:cTn id="15"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322000" y="2869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قراءة حرف الفاء مع التنوين. </a:t>
            </a:r>
          </a:p>
          <a:p>
            <a:pPr lvl="0" algn="r" rtl="1">
              <a:buClr>
                <a:srgbClr val="424D7B"/>
              </a:buClr>
              <a:buSzPct val="50000"/>
            </a:pPr>
            <a:r>
              <a:rPr lang="ar-MA" sz="2800" b="1" dirty="0">
                <a:cs typeface="Microsoft Uighur" panose="02000000000000000000" pitchFamily="2" charset="-78"/>
              </a:rPr>
              <a:t>رسم الحرف مع التنوين.</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12" name="Espace réservé pour une image  20">
            <a:extLst>
              <a:ext uri="{FF2B5EF4-FFF2-40B4-BE49-F238E27FC236}">
                <a16:creationId xmlns:a16="http://schemas.microsoft.com/office/drawing/2014/main" id="{BDDD42D8-F4CD-B8D6-17DC-D56BE97CCE9A}"/>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897899" y="1783140"/>
            <a:ext cx="540000" cy="540000"/>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آن</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 سنتعلم كيف نقرأ ونكتب حرف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الفاء</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 مع التنوين.</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تابعوا معي</a:t>
            </a:r>
            <a:endParaRPr sz="2400" dirty="0">
              <a:solidFill>
                <a:schemeClr val="bg1">
                  <a:lumMod val="50000"/>
                </a:schemeClr>
              </a:solidFill>
            </a:endParaRPr>
          </a:p>
        </p:txBody>
      </p:sp>
      <p:sp>
        <p:nvSpPr>
          <p:cNvPr id="5" name="Google Shape;1697;p99">
            <a:extLst>
              <a:ext uri="{FF2B5EF4-FFF2-40B4-BE49-F238E27FC236}">
                <a16:creationId xmlns:a16="http://schemas.microsoft.com/office/drawing/2014/main" id="{FB332AD2-0EFC-6720-6F50-6CC6DE089EE4}"/>
              </a:ext>
            </a:extLst>
          </p:cNvPr>
          <p:cNvSpPr txBox="1"/>
          <p:nvPr/>
        </p:nvSpPr>
        <p:spPr>
          <a:xfrm>
            <a:off x="3630785" y="2636581"/>
            <a:ext cx="557213" cy="2646838"/>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166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ف</a:t>
            </a:r>
            <a:endParaRPr kumimoji="0" sz="66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D596269-2610-4AF3-2826-622A58F447AC}"/>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 </a:t>
            </a:r>
            <a:endParaRPr kumimoji="0" lang="ar-MA" sz="2400" i="1"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6" name="Espace réservé pour une image  3">
            <a:extLst>
              <a:ext uri="{FF2B5EF4-FFF2-40B4-BE49-F238E27FC236}">
                <a16:creationId xmlns:a16="http://schemas.microsoft.com/office/drawing/2014/main" id="{A970F29D-D5A9-4F3C-6792-F00E8E99BD96}"/>
              </a:ext>
            </a:extLst>
          </p:cNvPr>
          <p:cNvPicPr>
            <a:picLocks noGrp="1" noChangeAspect="1"/>
          </p:cNvPicPr>
          <p:nvPr>
            <p:ph type="pic" sz="quarter" idx="12"/>
          </p:nvPr>
        </p:nvPicPr>
        <p:blipFill>
          <a:blip r:embed="rId2"/>
          <a:srcRect/>
          <a:stretch>
            <a:fillRect/>
          </a:stretch>
        </p:blipFill>
        <p:spPr>
          <a:xfrm>
            <a:off x="7924249" y="684000"/>
            <a:ext cx="840000" cy="840000"/>
          </a:xfrm>
          <a:prstGeom prst="rect">
            <a:avLst/>
          </a:prstGeom>
        </p:spPr>
      </p:pic>
      <p:grpSp>
        <p:nvGrpSpPr>
          <p:cNvPr id="11" name="Groupe 10">
            <a:extLst>
              <a:ext uri="{FF2B5EF4-FFF2-40B4-BE49-F238E27FC236}">
                <a16:creationId xmlns:a16="http://schemas.microsoft.com/office/drawing/2014/main" id="{DE976D67-8A02-D0D3-8BD3-557229C6763F}"/>
              </a:ext>
            </a:extLst>
          </p:cNvPr>
          <p:cNvGrpSpPr/>
          <p:nvPr/>
        </p:nvGrpSpPr>
        <p:grpSpPr>
          <a:xfrm>
            <a:off x="2410584" y="2447811"/>
            <a:ext cx="4977874" cy="2705214"/>
            <a:chOff x="2808836" y="2302290"/>
            <a:chExt cx="4181369" cy="2272356"/>
          </a:xfrm>
        </p:grpSpPr>
        <p:sp>
          <p:nvSpPr>
            <p:cNvPr id="12" name="Rectangle : coins arrondis 11">
              <a:extLst>
                <a:ext uri="{FF2B5EF4-FFF2-40B4-BE49-F238E27FC236}">
                  <a16:creationId xmlns:a16="http://schemas.microsoft.com/office/drawing/2014/main" id="{4910776B-4E07-5321-C977-A2987D3C0EFB}"/>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3" name="Rectangle : coins arrondis 12">
              <a:extLst>
                <a:ext uri="{FF2B5EF4-FFF2-40B4-BE49-F238E27FC236}">
                  <a16:creationId xmlns:a16="http://schemas.microsoft.com/office/drawing/2014/main" id="{931D8118-EFCB-1CDF-95E2-D407F0884FE8}"/>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5" name="Rectangle : coins arrondis 14">
              <a:extLst>
                <a:ext uri="{FF2B5EF4-FFF2-40B4-BE49-F238E27FC236}">
                  <a16:creationId xmlns:a16="http://schemas.microsoft.com/office/drawing/2014/main" id="{DB106C0D-5D41-F6BD-B8CE-FCC9C6E82B15}"/>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A18A405D-68B1-1D43-0EDE-863B4FCC9E9E}"/>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F3DB33FE-A1F1-59F7-B10F-4CA635C23663}"/>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20" name="Rectangle : coins arrondis 19">
              <a:extLst>
                <a:ext uri="{FF2B5EF4-FFF2-40B4-BE49-F238E27FC236}">
                  <a16:creationId xmlns:a16="http://schemas.microsoft.com/office/drawing/2014/main" id="{D9BE5328-12E6-6DB0-10E2-A0B822C375C0}"/>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فاً</a:t>
              </a:r>
              <a:endParaRPr lang="fr-FR" sz="4800" b="1" dirty="0">
                <a:solidFill>
                  <a:srgbClr val="424D7C"/>
                </a:solidFill>
                <a:latin typeface="Microsoft Uighur" panose="02000000000000000000" pitchFamily="2" charset="-78"/>
              </a:endParaRPr>
            </a:p>
          </p:txBody>
        </p:sp>
        <p:cxnSp>
          <p:nvCxnSpPr>
            <p:cNvPr id="21" name="Connecteur droit avec flèche 20">
              <a:extLst>
                <a:ext uri="{FF2B5EF4-FFF2-40B4-BE49-F238E27FC236}">
                  <a16:creationId xmlns:a16="http://schemas.microsoft.com/office/drawing/2014/main" id="{65427AC9-8BE5-6D78-4D79-B98DB9E08296}"/>
                </a:ext>
              </a:extLst>
            </p:cNvPr>
            <p:cNvCxnSpPr>
              <a:stCxn id="12" idx="1"/>
              <a:endCxn id="19"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CF4246B-0AB1-F45A-E2BC-C430B8F5E45F}"/>
                </a:ext>
              </a:extLst>
            </p:cNvPr>
            <p:cNvCxnSpPr>
              <a:cxnSpLocks/>
              <a:stCxn id="12" idx="1"/>
            </p:cNvCxnSpPr>
            <p:nvPr/>
          </p:nvCxnSpPr>
          <p:spPr>
            <a:xfrm flipH="1" flipV="1">
              <a:off x="5228221" y="3416622"/>
              <a:ext cx="1222191"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F52D235-80BD-F226-FF77-6AAABBFA0BCC}"/>
                </a:ext>
              </a:extLst>
            </p:cNvPr>
            <p:cNvCxnSpPr>
              <a:stCxn id="12" idx="1"/>
              <a:endCxn id="13"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1A98E4FE-17D0-E661-89B6-C3DDC4BDCC25}"/>
                </a:ext>
              </a:extLst>
            </p:cNvPr>
            <p:cNvCxnSpPr>
              <a:stCxn id="13" idx="1"/>
              <a:endCxn id="15"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8A782B4C-6B39-6058-E9E3-1BFD801D607A}"/>
                </a:ext>
              </a:extLst>
            </p:cNvPr>
            <p:cNvCxnSpPr>
              <a:cxnSpLocks/>
              <a:endCxn id="18"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F6F3E3E-2B41-1F91-3A28-3B69424DA125}"/>
                </a:ext>
              </a:extLst>
            </p:cNvPr>
            <p:cNvCxnSpPr>
              <a:stCxn id="19" idx="1"/>
              <a:endCxn id="20"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descr="Une image contenant logo, Graphique, symbole, conception&#10;&#10;Le contenu généré par l’IA peut être incorrect.">
              <a:extLst>
                <a:ext uri="{FF2B5EF4-FFF2-40B4-BE49-F238E27FC236}">
                  <a16:creationId xmlns:a16="http://schemas.microsoft.com/office/drawing/2014/main" id="{A17B0153-595A-78F5-4DBA-B8B3E457FE0D}"/>
                </a:ext>
              </a:extLst>
            </p:cNvPr>
            <p:cNvPicPr>
              <a:picLocks noChangeAspect="1"/>
            </p:cNvPicPr>
            <p:nvPr/>
          </p:nvPicPr>
          <p:blipFill>
            <a:blip r:embed="rId3">
              <a:extLst>
                <a:ext uri="{28A0092B-C50C-407E-A947-70E740481C1C}">
                  <a14:useLocalDpi xmlns:a14="http://schemas.microsoft.com/office/drawing/2010/main" val="0"/>
                </a:ext>
              </a:extLst>
            </a:blip>
            <a:srcRect t="39908"/>
            <a:stretch>
              <a:fillRect/>
            </a:stretch>
          </p:blipFill>
          <p:spPr>
            <a:xfrm>
              <a:off x="4700872" y="3334734"/>
              <a:ext cx="412682" cy="261797"/>
            </a:xfrm>
            <a:prstGeom prst="rect">
              <a:avLst/>
            </a:prstGeom>
          </p:spPr>
        </p:pic>
        <p:pic>
          <p:nvPicPr>
            <p:cNvPr id="28" name="Image 27" descr="Une image contenant conception&#10;&#10;Le contenu généré par l’IA peut être incorrect.">
              <a:extLst>
                <a:ext uri="{FF2B5EF4-FFF2-40B4-BE49-F238E27FC236}">
                  <a16:creationId xmlns:a16="http://schemas.microsoft.com/office/drawing/2014/main" id="{ABA21233-48BB-67A7-0896-9C6EC1684F1F}"/>
                </a:ext>
              </a:extLst>
            </p:cNvPr>
            <p:cNvPicPr>
              <a:picLocks noChangeAspect="1"/>
            </p:cNvPicPr>
            <p:nvPr/>
          </p:nvPicPr>
          <p:blipFill>
            <a:blip r:embed="rId4">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id="{EFE5FC91-84D6-593E-542F-6BE4A176524C}"/>
                </a:ext>
              </a:extLst>
            </p:cNvPr>
            <p:cNvPicPr>
              <a:picLocks noChangeAspect="1"/>
            </p:cNvPicPr>
            <p:nvPr/>
          </p:nvPicPr>
          <p:blipFill>
            <a:blip r:embed="rId3">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30" name="Image 29">
            <a:extLst>
              <a:ext uri="{FF2B5EF4-FFF2-40B4-BE49-F238E27FC236}">
                <a16:creationId xmlns:a16="http://schemas.microsoft.com/office/drawing/2014/main" id="{D3030DE8-2CC2-AC8B-6D33-AB51193089FF}"/>
              </a:ext>
            </a:extLst>
          </p:cNvPr>
          <p:cNvPicPr>
            <a:picLocks noChangeAspect="1"/>
          </p:cNvPicPr>
          <p:nvPr/>
        </p:nvPicPr>
        <p:blipFill>
          <a:blip r:embed="rId5"/>
          <a:stretch>
            <a:fillRect/>
          </a:stretch>
        </p:blipFill>
        <p:spPr>
          <a:xfrm>
            <a:off x="4503888" y="3393083"/>
            <a:ext cx="819237" cy="898248"/>
          </a:xfrm>
          <a:prstGeom prst="rect">
            <a:avLst/>
          </a:prstGeom>
        </p:spPr>
      </p:pic>
      <p:grpSp>
        <p:nvGrpSpPr>
          <p:cNvPr id="31" name="Groupe 30">
            <a:extLst>
              <a:ext uri="{FF2B5EF4-FFF2-40B4-BE49-F238E27FC236}">
                <a16:creationId xmlns:a16="http://schemas.microsoft.com/office/drawing/2014/main" id="{7370F61F-EF15-2055-85DC-79CFC77EFC87}"/>
              </a:ext>
            </a:extLst>
          </p:cNvPr>
          <p:cNvGrpSpPr/>
          <p:nvPr/>
        </p:nvGrpSpPr>
        <p:grpSpPr>
          <a:xfrm>
            <a:off x="2642156" y="3426327"/>
            <a:ext cx="261297" cy="171850"/>
            <a:chOff x="7831964" y="3929121"/>
            <a:chExt cx="594306" cy="428930"/>
          </a:xfrm>
          <a:solidFill>
            <a:srgbClr val="434E7B"/>
          </a:solidFill>
        </p:grpSpPr>
        <p:pic>
          <p:nvPicPr>
            <p:cNvPr id="32" name="Graphique 31">
              <a:extLst>
                <a:ext uri="{FF2B5EF4-FFF2-40B4-BE49-F238E27FC236}">
                  <a16:creationId xmlns:a16="http://schemas.microsoft.com/office/drawing/2014/main" id="{16BBE98E-37CC-A114-CA40-171781B08F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1964" y="3929121"/>
              <a:ext cx="336416" cy="428930"/>
            </a:xfrm>
            <a:prstGeom prst="rect">
              <a:avLst/>
            </a:prstGeom>
          </p:spPr>
        </p:pic>
        <p:pic>
          <p:nvPicPr>
            <p:cNvPr id="33" name="Graphique 32">
              <a:extLst>
                <a:ext uri="{FF2B5EF4-FFF2-40B4-BE49-F238E27FC236}">
                  <a16:creationId xmlns:a16="http://schemas.microsoft.com/office/drawing/2014/main" id="{D58E2341-E42B-EDA8-7086-F616FF6D1C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9854" y="3929121"/>
              <a:ext cx="336416" cy="428930"/>
            </a:xfrm>
            <a:prstGeom prst="rect">
              <a:avLst/>
            </a:prstGeom>
          </p:spPr>
        </p:pic>
      </p:grpSp>
      <p:pic>
        <p:nvPicPr>
          <p:cNvPr id="14" name="Image 13">
            <a:extLst>
              <a:ext uri="{FF2B5EF4-FFF2-40B4-BE49-F238E27FC236}">
                <a16:creationId xmlns:a16="http://schemas.microsoft.com/office/drawing/2014/main" id="{16E74584-4FFB-1546-EF40-09CF45C1F34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7" name="Image 16">
            <a:extLst>
              <a:ext uri="{FF2B5EF4-FFF2-40B4-BE49-F238E27FC236}">
                <a16:creationId xmlns:a16="http://schemas.microsoft.com/office/drawing/2014/main" id="{F83BE168-32F5-CC0A-C12E-52BC925D5D6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34" name="Image 33">
            <a:extLst>
              <a:ext uri="{FF2B5EF4-FFF2-40B4-BE49-F238E27FC236}">
                <a16:creationId xmlns:a16="http://schemas.microsoft.com/office/drawing/2014/main" id="{48BABD1E-45A1-9A09-D7A5-171F7DBC584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35" name="Image 34">
            <a:extLst>
              <a:ext uri="{FF2B5EF4-FFF2-40B4-BE49-F238E27FC236}">
                <a16:creationId xmlns:a16="http://schemas.microsoft.com/office/drawing/2014/main" id="{03A852D2-9A8D-E337-918E-3E2B1CE4897C}"/>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6" name="Rectangle 35">
            <a:extLst>
              <a:ext uri="{FF2B5EF4-FFF2-40B4-BE49-F238E27FC236}">
                <a16:creationId xmlns:a16="http://schemas.microsoft.com/office/drawing/2014/main" id="{F50C5D2C-663D-4552-F07A-67605591D4C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7" name="Rectangle 36">
            <a:extLst>
              <a:ext uri="{FF2B5EF4-FFF2-40B4-BE49-F238E27FC236}">
                <a16:creationId xmlns:a16="http://schemas.microsoft.com/office/drawing/2014/main" id="{9E7F80AA-05FE-829F-8348-4C4B320CD2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8" name="Rectangle 37">
            <a:extLst>
              <a:ext uri="{FF2B5EF4-FFF2-40B4-BE49-F238E27FC236}">
                <a16:creationId xmlns:a16="http://schemas.microsoft.com/office/drawing/2014/main" id="{3064CC2E-BA41-68AE-8848-C0F25727EEE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9" name="Rectangle 38">
            <a:extLst>
              <a:ext uri="{FF2B5EF4-FFF2-40B4-BE49-F238E27FC236}">
                <a16:creationId xmlns:a16="http://schemas.microsoft.com/office/drawing/2014/main" id="{F0F1279B-4215-BAE7-13BF-A1D9595788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08173045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B57E7-C2E0-A688-F530-36205A0F7821}"/>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451B032-1CE7-496F-A147-41493CCF7F44}"/>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من يقرأ؟ سأعين أربعة منكم للقراءة وأنتم ترددون معهم. ( </a:t>
            </a:r>
            <a:r>
              <a:rPr kumimoji="0" lang="ar-MA" sz="2400" b="0" i="1"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مع حركات اليد المناسبة</a:t>
            </a:r>
            <a:r>
              <a:rPr kumimoji="0" lang="ar-MA" sz="2400" b="1" i="0" u="none" strike="noStrike" kern="1200" cap="none" spc="0" normalizeH="0" baseline="0" noProof="0" dirty="0">
                <a:ln>
                  <a:noFill/>
                </a:ln>
                <a:solidFill>
                  <a:prstClr val="white">
                    <a:lumMod val="50000"/>
                  </a:prstClr>
                </a:solidFill>
                <a:effectLst/>
                <a:uLnTx/>
                <a:uFillTx/>
                <a:latin typeface="Microsoft Uighur" panose="02000000000000000000" pitchFamily="2" charset="-78"/>
                <a:ea typeface="+mn-ea"/>
                <a:cs typeface="Microsoft Uighur" panose="02000000000000000000" pitchFamily="2" charset="-78"/>
                <a:sym typeface="Calibri"/>
              </a:rPr>
              <a:t>)</a:t>
            </a:r>
            <a:endPar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grpSp>
        <p:nvGrpSpPr>
          <p:cNvPr id="11" name="Groupe 10">
            <a:extLst>
              <a:ext uri="{FF2B5EF4-FFF2-40B4-BE49-F238E27FC236}">
                <a16:creationId xmlns:a16="http://schemas.microsoft.com/office/drawing/2014/main" id="{99E80150-81E4-491E-16D5-47D6AFFCE445}"/>
              </a:ext>
            </a:extLst>
          </p:cNvPr>
          <p:cNvGrpSpPr/>
          <p:nvPr/>
        </p:nvGrpSpPr>
        <p:grpSpPr>
          <a:xfrm>
            <a:off x="2410584" y="2447811"/>
            <a:ext cx="4977874" cy="2705214"/>
            <a:chOff x="2808836" y="2302290"/>
            <a:chExt cx="4181369" cy="2272356"/>
          </a:xfrm>
        </p:grpSpPr>
        <p:sp>
          <p:nvSpPr>
            <p:cNvPr id="12" name="Rectangle : coins arrondis 11">
              <a:extLst>
                <a:ext uri="{FF2B5EF4-FFF2-40B4-BE49-F238E27FC236}">
                  <a16:creationId xmlns:a16="http://schemas.microsoft.com/office/drawing/2014/main" id="{F51C9174-DC34-94D8-ECDA-741F2568ACDB}"/>
                </a:ext>
              </a:extLst>
            </p:cNvPr>
            <p:cNvSpPr/>
            <p:nvPr/>
          </p:nvSpPr>
          <p:spPr>
            <a:xfrm>
              <a:off x="6450412" y="3124235"/>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فـ</a:t>
              </a:r>
              <a:endParaRPr lang="fr-FR" sz="5400" b="1" dirty="0">
                <a:solidFill>
                  <a:srgbClr val="424D7C"/>
                </a:solidFill>
                <a:latin typeface="Microsoft Uighur" panose="02000000000000000000" pitchFamily="2" charset="-78"/>
              </a:endParaRPr>
            </a:p>
          </p:txBody>
        </p:sp>
        <p:sp>
          <p:nvSpPr>
            <p:cNvPr id="13" name="Rectangle : coins arrondis 12">
              <a:extLst>
                <a:ext uri="{FF2B5EF4-FFF2-40B4-BE49-F238E27FC236}">
                  <a16:creationId xmlns:a16="http://schemas.microsoft.com/office/drawing/2014/main" id="{39E3BEFB-6DE2-D8B1-1F00-2BAF91B06CD1}"/>
                </a:ext>
              </a:extLst>
            </p:cNvPr>
            <p:cNvSpPr/>
            <p:nvPr/>
          </p:nvSpPr>
          <p:spPr>
            <a:xfrm>
              <a:off x="4637317"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5" name="Rectangle : coins arrondis 14">
              <a:extLst>
                <a:ext uri="{FF2B5EF4-FFF2-40B4-BE49-F238E27FC236}">
                  <a16:creationId xmlns:a16="http://schemas.microsoft.com/office/drawing/2014/main" id="{0E3D2363-D3D4-60DC-55EC-537F67DCFF95}"/>
                </a:ext>
              </a:extLst>
            </p:cNvPr>
            <p:cNvSpPr/>
            <p:nvPr/>
          </p:nvSpPr>
          <p:spPr>
            <a:xfrm>
              <a:off x="2808836" y="398987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a16="http://schemas.microsoft.com/office/drawing/2014/main" id="{61ABC9CF-40C7-65A3-83E1-9516EAF41ED1}"/>
                </a:ext>
              </a:extLst>
            </p:cNvPr>
            <p:cNvSpPr/>
            <p:nvPr/>
          </p:nvSpPr>
          <p:spPr>
            <a:xfrm>
              <a:off x="2808836" y="312423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ف</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a16="http://schemas.microsoft.com/office/drawing/2014/main" id="{25926250-FAA1-3652-0316-1E69546224B9}"/>
                </a:ext>
              </a:extLst>
            </p:cNvPr>
            <p:cNvSpPr/>
            <p:nvPr/>
          </p:nvSpPr>
          <p:spPr>
            <a:xfrm>
              <a:off x="4637317"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5400" b="1" dirty="0">
                  <a:solidFill>
                    <a:srgbClr val="FF0000"/>
                  </a:solidFill>
                  <a:latin typeface="Microsoft Uighur" panose="02000000000000000000" pitchFamily="2" charset="-78"/>
                  <a:cs typeface="Microsoft Uighur" panose="02000000000000000000" pitchFamily="2" charset="-78"/>
                </a:rPr>
                <a:t>ً</a:t>
              </a:r>
            </a:p>
          </p:txBody>
        </p:sp>
        <p:sp>
          <p:nvSpPr>
            <p:cNvPr id="20" name="Rectangle : coins arrondis 19">
              <a:extLst>
                <a:ext uri="{FF2B5EF4-FFF2-40B4-BE49-F238E27FC236}">
                  <a16:creationId xmlns:a16="http://schemas.microsoft.com/office/drawing/2014/main" id="{01FB0C14-D9BA-6DE4-0F26-3AAC6516C455}"/>
                </a:ext>
              </a:extLst>
            </p:cNvPr>
            <p:cNvSpPr/>
            <p:nvPr/>
          </p:nvSpPr>
          <p:spPr>
            <a:xfrm>
              <a:off x="2808836" y="230229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4800" b="1" dirty="0">
                  <a:solidFill>
                    <a:srgbClr val="424D7C"/>
                  </a:solidFill>
                  <a:latin typeface="Microsoft Uighur" panose="02000000000000000000" pitchFamily="2" charset="-78"/>
                  <a:cs typeface="Microsoft Uighur" panose="02000000000000000000" pitchFamily="2" charset="-78"/>
                </a:rPr>
                <a:t>فاً</a:t>
              </a:r>
              <a:endParaRPr lang="fr-FR" sz="4800" b="1" dirty="0">
                <a:solidFill>
                  <a:srgbClr val="424D7C"/>
                </a:solidFill>
                <a:latin typeface="Microsoft Uighur" panose="02000000000000000000" pitchFamily="2" charset="-78"/>
              </a:endParaRPr>
            </a:p>
          </p:txBody>
        </p:sp>
        <p:cxnSp>
          <p:nvCxnSpPr>
            <p:cNvPr id="21" name="Connecteur droit avec flèche 20">
              <a:extLst>
                <a:ext uri="{FF2B5EF4-FFF2-40B4-BE49-F238E27FC236}">
                  <a16:creationId xmlns:a16="http://schemas.microsoft.com/office/drawing/2014/main" id="{FC8BC09C-EF26-BA8D-E94C-064F3BF203AD}"/>
                </a:ext>
              </a:extLst>
            </p:cNvPr>
            <p:cNvCxnSpPr>
              <a:stCxn id="12" idx="1"/>
              <a:endCxn id="19" idx="3"/>
            </p:cNvCxnSpPr>
            <p:nvPr/>
          </p:nvCxnSpPr>
          <p:spPr>
            <a:xfrm flipH="1" flipV="1">
              <a:off x="5177110" y="2594678"/>
              <a:ext cx="1273302" cy="82194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A98CDB03-BADB-A584-321E-290F865233E2}"/>
                </a:ext>
              </a:extLst>
            </p:cNvPr>
            <p:cNvCxnSpPr>
              <a:cxnSpLocks/>
              <a:stCxn id="12" idx="1"/>
            </p:cNvCxnSpPr>
            <p:nvPr/>
          </p:nvCxnSpPr>
          <p:spPr>
            <a:xfrm flipH="1" flipV="1">
              <a:off x="5228221" y="3416622"/>
              <a:ext cx="1222191" cy="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BE151D8-9266-EB0A-8DAE-66576D39EA96}"/>
                </a:ext>
              </a:extLst>
            </p:cNvPr>
            <p:cNvCxnSpPr>
              <a:stCxn id="12" idx="1"/>
              <a:endCxn id="13" idx="3"/>
            </p:cNvCxnSpPr>
            <p:nvPr/>
          </p:nvCxnSpPr>
          <p:spPr>
            <a:xfrm flipH="1">
              <a:off x="5177110" y="3416623"/>
              <a:ext cx="1273302" cy="865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C5CD7AC-D79C-B8B0-AF72-A6BF1D70C215}"/>
                </a:ext>
              </a:extLst>
            </p:cNvPr>
            <p:cNvCxnSpPr>
              <a:stCxn id="13" idx="1"/>
              <a:endCxn id="15" idx="3"/>
            </p:cNvCxnSpPr>
            <p:nvPr/>
          </p:nvCxnSpPr>
          <p:spPr>
            <a:xfrm flipH="1">
              <a:off x="3348629" y="428225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DB400A0F-0BEC-737E-CA17-37C2510FBD88}"/>
                </a:ext>
              </a:extLst>
            </p:cNvPr>
            <p:cNvCxnSpPr>
              <a:cxnSpLocks/>
              <a:endCxn id="18" idx="3"/>
            </p:cNvCxnSpPr>
            <p:nvPr/>
          </p:nvCxnSpPr>
          <p:spPr>
            <a:xfrm flipH="1">
              <a:off x="3348629" y="341662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C3E3671-D9FE-2922-E80B-7AA7079ED512}"/>
                </a:ext>
              </a:extLst>
            </p:cNvPr>
            <p:cNvCxnSpPr>
              <a:stCxn id="19" idx="1"/>
              <a:endCxn id="20" idx="3"/>
            </p:cNvCxnSpPr>
            <p:nvPr/>
          </p:nvCxnSpPr>
          <p:spPr>
            <a:xfrm flipH="1">
              <a:off x="3348629" y="259467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descr="Une image contenant logo, Graphique, symbole, conception&#10;&#10;Le contenu généré par l’IA peut être incorrect.">
              <a:extLst>
                <a:ext uri="{FF2B5EF4-FFF2-40B4-BE49-F238E27FC236}">
                  <a16:creationId xmlns:a16="http://schemas.microsoft.com/office/drawing/2014/main" id="{8D9335FF-2ECC-27D0-A003-7F019F3CEA2F}"/>
                </a:ext>
              </a:extLst>
            </p:cNvPr>
            <p:cNvPicPr>
              <a:picLocks noChangeAspect="1"/>
            </p:cNvPicPr>
            <p:nvPr/>
          </p:nvPicPr>
          <p:blipFill>
            <a:blip r:embed="rId2">
              <a:extLst>
                <a:ext uri="{28A0092B-C50C-407E-A947-70E740481C1C}">
                  <a14:useLocalDpi xmlns:a14="http://schemas.microsoft.com/office/drawing/2010/main" val="0"/>
                </a:ext>
              </a:extLst>
            </a:blip>
            <a:srcRect t="39908"/>
            <a:stretch>
              <a:fillRect/>
            </a:stretch>
          </p:blipFill>
          <p:spPr>
            <a:xfrm>
              <a:off x="4700872" y="3334734"/>
              <a:ext cx="412682" cy="261797"/>
            </a:xfrm>
            <a:prstGeom prst="rect">
              <a:avLst/>
            </a:prstGeom>
          </p:spPr>
        </p:pic>
        <p:pic>
          <p:nvPicPr>
            <p:cNvPr id="28" name="Image 27" descr="Une image contenant conception&#10;&#10;Le contenu généré par l’IA peut être incorrect.">
              <a:extLst>
                <a:ext uri="{FF2B5EF4-FFF2-40B4-BE49-F238E27FC236}">
                  <a16:creationId xmlns:a16="http://schemas.microsoft.com/office/drawing/2014/main" id="{DCB5E953-373B-D5A7-F1D5-5C8DF527B633}"/>
                </a:ext>
              </a:extLst>
            </p:cNvPr>
            <p:cNvPicPr>
              <a:picLocks noChangeAspect="1"/>
            </p:cNvPicPr>
            <p:nvPr/>
          </p:nvPicPr>
          <p:blipFill>
            <a:blip r:embed="rId3">
              <a:extLst>
                <a:ext uri="{28A0092B-C50C-407E-A947-70E740481C1C}">
                  <a14:useLocalDpi xmlns:a14="http://schemas.microsoft.com/office/drawing/2010/main" val="0"/>
                </a:ext>
              </a:extLst>
            </a:blip>
            <a:srcRect t="26631"/>
            <a:stretch>
              <a:fillRect/>
            </a:stretch>
          </p:blipFill>
          <p:spPr>
            <a:xfrm>
              <a:off x="4671231" y="2467960"/>
              <a:ext cx="471964" cy="316954"/>
            </a:xfrm>
            <a:prstGeom prst="rect">
              <a:avLst/>
            </a:prstGeom>
          </p:spPr>
        </p:pic>
        <p:pic>
          <p:nvPicPr>
            <p:cNvPr id="29" name="Image 28" descr="Une image contenant logo, Graphique, symbole, conception&#10;&#10;Le contenu généré par l’IA peut être incorrect.">
              <a:extLst>
                <a:ext uri="{FF2B5EF4-FFF2-40B4-BE49-F238E27FC236}">
                  <a16:creationId xmlns:a16="http://schemas.microsoft.com/office/drawing/2014/main" id="{29D97DCB-E85F-299B-A93E-62E9FEEA5896}"/>
                </a:ext>
              </a:extLst>
            </p:cNvPr>
            <p:cNvPicPr>
              <a:picLocks noChangeAspect="1"/>
            </p:cNvPicPr>
            <p:nvPr/>
          </p:nvPicPr>
          <p:blipFill>
            <a:blip r:embed="rId2">
              <a:extLst>
                <a:ext uri="{28A0092B-C50C-407E-A947-70E740481C1C}">
                  <a14:useLocalDpi xmlns:a14="http://schemas.microsoft.com/office/drawing/2010/main" val="0"/>
                </a:ext>
              </a:extLst>
            </a:blip>
            <a:srcRect t="39908"/>
            <a:stretch>
              <a:fillRect/>
            </a:stretch>
          </p:blipFill>
          <p:spPr>
            <a:xfrm>
              <a:off x="4700872" y="4115787"/>
              <a:ext cx="412682" cy="297370"/>
            </a:xfrm>
            <a:prstGeom prst="rect">
              <a:avLst/>
            </a:prstGeom>
          </p:spPr>
        </p:pic>
      </p:grpSp>
      <p:pic>
        <p:nvPicPr>
          <p:cNvPr id="30" name="Image 29">
            <a:extLst>
              <a:ext uri="{FF2B5EF4-FFF2-40B4-BE49-F238E27FC236}">
                <a16:creationId xmlns:a16="http://schemas.microsoft.com/office/drawing/2014/main" id="{5FBDE8A2-5FB0-D9D6-FDBA-A247DB46EBFE}"/>
              </a:ext>
            </a:extLst>
          </p:cNvPr>
          <p:cNvPicPr>
            <a:picLocks noChangeAspect="1"/>
          </p:cNvPicPr>
          <p:nvPr/>
        </p:nvPicPr>
        <p:blipFill>
          <a:blip r:embed="rId4"/>
          <a:stretch>
            <a:fillRect/>
          </a:stretch>
        </p:blipFill>
        <p:spPr>
          <a:xfrm>
            <a:off x="4503888" y="3393083"/>
            <a:ext cx="819237" cy="898248"/>
          </a:xfrm>
          <a:prstGeom prst="rect">
            <a:avLst/>
          </a:prstGeom>
        </p:spPr>
      </p:pic>
      <p:grpSp>
        <p:nvGrpSpPr>
          <p:cNvPr id="31" name="Groupe 30">
            <a:extLst>
              <a:ext uri="{FF2B5EF4-FFF2-40B4-BE49-F238E27FC236}">
                <a16:creationId xmlns:a16="http://schemas.microsoft.com/office/drawing/2014/main" id="{7C8109A9-2B52-6461-F1CF-FAAA48485852}"/>
              </a:ext>
            </a:extLst>
          </p:cNvPr>
          <p:cNvGrpSpPr/>
          <p:nvPr/>
        </p:nvGrpSpPr>
        <p:grpSpPr>
          <a:xfrm>
            <a:off x="2642156" y="3426327"/>
            <a:ext cx="261297" cy="171850"/>
            <a:chOff x="7831964" y="3929121"/>
            <a:chExt cx="594306" cy="428930"/>
          </a:xfrm>
          <a:solidFill>
            <a:srgbClr val="434E7B"/>
          </a:solidFill>
        </p:grpSpPr>
        <p:pic>
          <p:nvPicPr>
            <p:cNvPr id="32" name="Graphique 31">
              <a:extLst>
                <a:ext uri="{FF2B5EF4-FFF2-40B4-BE49-F238E27FC236}">
                  <a16:creationId xmlns:a16="http://schemas.microsoft.com/office/drawing/2014/main" id="{8D83729D-DEB9-0FFA-DC32-2CB356DA50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1964" y="3929121"/>
              <a:ext cx="336416" cy="428930"/>
            </a:xfrm>
            <a:prstGeom prst="rect">
              <a:avLst/>
            </a:prstGeom>
          </p:spPr>
        </p:pic>
        <p:pic>
          <p:nvPicPr>
            <p:cNvPr id="33" name="Graphique 32">
              <a:extLst>
                <a:ext uri="{FF2B5EF4-FFF2-40B4-BE49-F238E27FC236}">
                  <a16:creationId xmlns:a16="http://schemas.microsoft.com/office/drawing/2014/main" id="{C75C1D66-7143-34A7-7663-176A04FEDF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9854" y="3929121"/>
              <a:ext cx="336416" cy="428930"/>
            </a:xfrm>
            <a:prstGeom prst="rect">
              <a:avLst/>
            </a:prstGeom>
          </p:spPr>
        </p:pic>
      </p:grpSp>
      <p:pic>
        <p:nvPicPr>
          <p:cNvPr id="35" name="Espace réservé pour une image  34" descr="Une image contenant habits, sourire, dessin humoristique, clipart&#10;&#10;Le contenu généré par l’IA peut être incorrect.">
            <a:extLst>
              <a:ext uri="{FF2B5EF4-FFF2-40B4-BE49-F238E27FC236}">
                <a16:creationId xmlns:a16="http://schemas.microsoft.com/office/drawing/2014/main" id="{1756D3E9-5714-702F-CD7F-F6993F558D10}"/>
              </a:ext>
            </a:extLst>
          </p:cNvPr>
          <p:cNvPicPr>
            <a:picLocks noGrp="1" noChangeAspect="1"/>
          </p:cNvPicPr>
          <p:nvPr>
            <p:ph type="pic" sz="quarter" idx="12"/>
          </p:nvPr>
        </p:nvPicPr>
        <p:blipFill>
          <a:blip r:embed="rId7"/>
          <a:srcRect/>
          <a:stretch>
            <a:fillRect/>
          </a:stretch>
        </p:blipFill>
        <p:spPr/>
      </p:pic>
      <p:pic>
        <p:nvPicPr>
          <p:cNvPr id="14" name="Image 13">
            <a:extLst>
              <a:ext uri="{FF2B5EF4-FFF2-40B4-BE49-F238E27FC236}">
                <a16:creationId xmlns:a16="http://schemas.microsoft.com/office/drawing/2014/main" id="{0D30341C-DCEA-CCA3-E1DC-5FE08310F44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6" name="Image 15">
            <a:extLst>
              <a:ext uri="{FF2B5EF4-FFF2-40B4-BE49-F238E27FC236}">
                <a16:creationId xmlns:a16="http://schemas.microsoft.com/office/drawing/2014/main" id="{090365AD-FAFB-FD32-DF14-2B18FA9617DE}"/>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DE532874-2258-71AD-DD4B-8AD5327A8B2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34" name="Image 33">
            <a:extLst>
              <a:ext uri="{FF2B5EF4-FFF2-40B4-BE49-F238E27FC236}">
                <a16:creationId xmlns:a16="http://schemas.microsoft.com/office/drawing/2014/main" id="{CF19CF55-C19E-CAE6-3A46-01DE76552681}"/>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6" name="Rectangle 35">
            <a:extLst>
              <a:ext uri="{FF2B5EF4-FFF2-40B4-BE49-F238E27FC236}">
                <a16:creationId xmlns:a16="http://schemas.microsoft.com/office/drawing/2014/main" id="{FBF9D407-13DB-C39F-4945-89F04D84FE8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7" name="Rectangle 36">
            <a:extLst>
              <a:ext uri="{FF2B5EF4-FFF2-40B4-BE49-F238E27FC236}">
                <a16:creationId xmlns:a16="http://schemas.microsoft.com/office/drawing/2014/main" id="{CB2306B3-E332-3F8D-FC10-54BDF75DA81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8" name="Rectangle 37">
            <a:extLst>
              <a:ext uri="{FF2B5EF4-FFF2-40B4-BE49-F238E27FC236}">
                <a16:creationId xmlns:a16="http://schemas.microsoft.com/office/drawing/2014/main" id="{A2A1F122-4C19-145A-3E9A-BF07B1403CB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9" name="Rectangle 38">
            <a:extLst>
              <a:ext uri="{FF2B5EF4-FFF2-40B4-BE49-F238E27FC236}">
                <a16:creationId xmlns:a16="http://schemas.microsoft.com/office/drawing/2014/main" id="{DAE8E19C-DA47-7700-2822-AAA3F0CA85F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07156629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1473200"/>
            <a:ext cx="5488778" cy="2148862"/>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993" y="3464075"/>
            <a:ext cx="5525521" cy="1862801"/>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072787" y="4202875"/>
            <a:ext cx="4498975" cy="805626"/>
          </a:xfrm>
          <a:prstGeom prst="rect">
            <a:avLst/>
          </a:prstGeom>
          <a:noFill/>
        </p:spPr>
        <p:txBody>
          <a:bodyPr anchor="ctr"/>
          <a:lstStyle/>
          <a:p>
            <a:pPr marL="266700" indent="-266700" algn="r" rtl="1">
              <a:spcBef>
                <a:spcPts val="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تعرف واستثمار الأساليب والأفعال الكلامية:  أساليب التحية وتقديم النفس- أتحدث عما أحب أن أفعله في مدرستي–حصة التقديم- </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604788" y="2226552"/>
            <a:ext cx="4805888" cy="923854"/>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lnSpc>
                <a:spcPct val="90000"/>
              </a:lnSpc>
              <a:spcBef>
                <a:spcPts val="0"/>
              </a:spcBef>
              <a:buClr>
                <a:srgbClr val="424D7B"/>
              </a:buClr>
              <a:buSzPct val="50000"/>
              <a:defRPr/>
            </a:pPr>
            <a:r>
              <a:rPr lang="ar-MA" sz="2000" b="1" dirty="0">
                <a:cs typeface="Microsoft Uighur" panose="02000000000000000000" pitchFamily="2" charset="-78"/>
              </a:rPr>
              <a:t>الترحيب وتدبير السلوك</a:t>
            </a:r>
          </a:p>
          <a:p>
            <a:pPr marL="266700" marR="0" lvl="0" indent="-266700" algn="r" defTabSz="914400" rtl="1" eaLnBrk="1" fontAlgn="auto" latinLnBrk="0" hangingPunct="1">
              <a:lnSpc>
                <a:spcPct val="90000"/>
              </a:lnSpc>
              <a:spcBef>
                <a:spcPts val="0"/>
              </a:spcBef>
              <a:spcAft>
                <a:spcPts val="0"/>
              </a:spcAft>
              <a:buClr>
                <a:srgbClr val="424D7B"/>
              </a:buClr>
              <a:buSzPct val="50000"/>
              <a:buFont typeface="Wingdings" panose="05000000000000000000" pitchFamily="2" charset="2"/>
              <a:buChar char="l"/>
              <a:tabLst/>
              <a:defRPr/>
            </a:pP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أنشطة اعتيادية: لوحة المقاطع</a:t>
            </a:r>
          </a:p>
          <a:p>
            <a:pPr marL="0" marR="0" lvl="0" indent="0" algn="r" defTabSz="914400" rtl="1" eaLnBrk="1" fontAlgn="auto" latinLnBrk="0" hangingPunct="1">
              <a:lnSpc>
                <a:spcPct val="90000"/>
              </a:lnSpc>
              <a:spcBef>
                <a:spcPts val="0"/>
              </a:spcBef>
              <a:spcAft>
                <a:spcPts val="0"/>
              </a:spcAft>
              <a:buClr>
                <a:srgbClr val="424D7B"/>
              </a:buClr>
              <a:buSzPct val="50000"/>
              <a:buNone/>
              <a:tabLst/>
              <a:defRPr/>
            </a:pP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              </a:t>
            </a:r>
            <a:r>
              <a:rPr kumimoji="0" lang="ar-MA" sz="2000" b="1" i="0" u="none" strike="noStrike" kern="1200" cap="none" spc="0" normalizeH="0" noProof="0" dirty="0">
                <a:ln>
                  <a:noFill/>
                </a:ln>
                <a:solidFill>
                  <a:srgbClr val="424D7B"/>
                </a:solidFill>
                <a:effectLst/>
                <a:uLnTx/>
                <a:uFillTx/>
                <a:cs typeface="Microsoft Uighur" panose="02000000000000000000" pitchFamily="2" charset="-78"/>
                <a:sym typeface="Arial"/>
              </a:rPr>
              <a:t>     </a:t>
            </a:r>
            <a:r>
              <a:rPr lang="ar-MA" sz="2000" b="1" dirty="0">
                <a:cs typeface="Microsoft Uighur" panose="02000000000000000000" pitchFamily="2" charset="-78"/>
              </a:rPr>
              <a:t>           </a:t>
            </a:r>
            <a:r>
              <a:rPr kumimoji="0" lang="ar-MA" sz="2000" b="1" i="0" u="none" strike="noStrike" kern="1200" cap="none" spc="0" normalizeH="0" baseline="0" noProof="0" dirty="0">
                <a:ln>
                  <a:noFill/>
                </a:ln>
                <a:solidFill>
                  <a:srgbClr val="424D7B"/>
                </a:solidFill>
                <a:effectLst/>
                <a:uLnTx/>
                <a:uFillTx/>
                <a:cs typeface="Microsoft Uighur" panose="02000000000000000000" pitchFamily="2" charset="-78"/>
                <a:sym typeface="Arial"/>
              </a:rPr>
              <a:t>   كلمات بصرية: في – على –  أسماء التلاميذ.</a:t>
            </a:r>
          </a:p>
          <a:p>
            <a:pPr lvl="0" algn="r" rtl="1">
              <a:lnSpc>
                <a:spcPct val="90000"/>
              </a:lnSpc>
              <a:spcBef>
                <a:spcPts val="0"/>
              </a:spcBef>
              <a:buClr>
                <a:srgbClr val="424D7B"/>
              </a:buClr>
              <a:buSzPct val="50000"/>
              <a:defRPr/>
            </a:pPr>
            <a:r>
              <a:rPr lang="ar-MA" sz="2000" b="1" dirty="0">
                <a:cs typeface="Microsoft Uighur" panose="02000000000000000000" pitchFamily="2" charset="-78"/>
              </a:rPr>
              <a:t>معجم: معجم الأنشطة المدرسية (تذكير)</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3830843"/>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47926" y="1824299"/>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22170"/>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22084"/>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قراءة حرف الفاء مع التنوين.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رسم الحرف مع التنوين.</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500382"/>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9507" y="5605107"/>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01140" y="3835293"/>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4554" y="1805299"/>
            <a:ext cx="544953" cy="540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1591914" y="3635666"/>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7">
            <a:extLst>
              <a:ext uri="{28A0092B-C50C-407E-A947-70E740481C1C}">
                <a14:useLocalDpi xmlns:a14="http://schemas.microsoft.com/office/drawing/2010/main" val="0"/>
              </a:ext>
            </a:extLst>
          </a:blip>
          <a:srcRect l="-7526" r="-7526"/>
          <a:stretch>
            <a:fillRect/>
          </a:stretch>
        </p:blipFill>
        <p:spPr>
          <a:xfrm>
            <a:off x="1604787" y="5320512"/>
            <a:ext cx="468000" cy="468000"/>
          </a:xfrm>
          <a:prstGeom prst="rect">
            <a:avLst/>
          </a:prstGeom>
        </p:spPr>
      </p:pic>
      <p:pic>
        <p:nvPicPr>
          <p:cNvPr id="13" name="Image 12" descr="Une image contenant horloge, cercle, symbole, Police&#10;&#10;Le contenu généré par l’IA peut être incorrect.">
            <a:extLst>
              <a:ext uri="{FF2B5EF4-FFF2-40B4-BE49-F238E27FC236}">
                <a16:creationId xmlns:a16="http://schemas.microsoft.com/office/drawing/2014/main" id="{8DA3B8EB-7B24-F773-4CEB-62B446637366}"/>
              </a:ext>
            </a:extLst>
          </p:cNvPr>
          <p:cNvPicPr>
            <a:picLocks noChangeAspect="1"/>
          </p:cNvPicPr>
          <p:nvPr/>
        </p:nvPicPr>
        <p:blipFill>
          <a:blip r:embed="rId8"/>
          <a:stretch>
            <a:fillRect/>
          </a:stretch>
        </p:blipFill>
        <p:spPr>
          <a:xfrm>
            <a:off x="1630693" y="1696556"/>
            <a:ext cx="416188" cy="479113"/>
          </a:xfrm>
          <a:prstGeom prst="rect">
            <a:avLst/>
          </a:prstGeom>
        </p:spPr>
      </p:pic>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9E04-938A-5CDA-67A1-0C05000B3091}"/>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FB3CF22-3E61-56E0-5497-586643A16E0B}"/>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أقرأ.  تابعوا معي.</a:t>
            </a:r>
            <a:endPar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6683EF57-6F58-D5E6-637C-967B3D9953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2E5AB77-61F6-86A3-098F-23D7D9B8F7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90574889-4BD8-9F7D-F9F7-61BD486257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E9AFAD0-C522-FB1A-CCAD-C3BD8736C2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EEE6AB86-B47A-1B63-15F2-596F1BCA0CB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id="{21371421-FE28-6843-0A1E-1FA6AFA9F6E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id="{2D441313-2F04-2962-E6B0-FEF4445DB9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id="{15585572-9D82-5767-27FF-6FBB90F8A7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16" name="Image 15">
            <a:extLst>
              <a:ext uri="{FF2B5EF4-FFF2-40B4-BE49-F238E27FC236}">
                <a16:creationId xmlns:a16="http://schemas.microsoft.com/office/drawing/2014/main" id="{2ACAC96E-3AB8-F818-D4E8-F90DE3A073FA}"/>
              </a:ext>
            </a:extLst>
          </p:cNvPr>
          <p:cNvPicPr>
            <a:picLocks noChangeAspect="1"/>
          </p:cNvPicPr>
          <p:nvPr/>
        </p:nvPicPr>
        <p:blipFill>
          <a:blip r:embed="rId6"/>
          <a:stretch>
            <a:fillRect/>
          </a:stretch>
        </p:blipFill>
        <p:spPr>
          <a:xfrm>
            <a:off x="807042" y="3618271"/>
            <a:ext cx="7529916" cy="2195303"/>
          </a:xfrm>
          <a:prstGeom prst="rect">
            <a:avLst/>
          </a:prstGeom>
        </p:spPr>
      </p:pic>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F94EABAF-62FF-49AE-8C61-7C7A369D478B}"/>
              </a:ext>
            </a:extLst>
          </p:cNvPr>
          <p:cNvPicPr>
            <a:picLocks noGrp="1" noChangeAspect="1"/>
          </p:cNvPicPr>
          <p:nvPr>
            <p:ph type="pic" sz="quarter" idx="12"/>
          </p:nvPr>
        </p:nvPicPr>
        <p:blipFill>
          <a:blip r:embed="rId7"/>
          <a:srcRect/>
          <a:stretch>
            <a:fillRect/>
          </a:stretch>
        </p:blipFill>
        <p:spPr/>
      </p:pic>
    </p:spTree>
    <p:extLst>
      <p:ext uri="{BB962C8B-B14F-4D97-AF65-F5344CB8AC3E}">
        <p14:creationId xmlns:p14="http://schemas.microsoft.com/office/powerpoint/2010/main" val="207380268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D118-8B14-87D7-CE01-4A0933375C2A}"/>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EAFA369D-0983-C056-9267-7B324450828D}"/>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كل واحد منكم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يقرأ سطراً. </a:t>
            </a:r>
            <a:r>
              <a:rPr lang="ar-MA" sz="2400" b="1" i="1" dirty="0">
                <a:solidFill>
                  <a:schemeClr val="bg1">
                    <a:lumMod val="50000"/>
                  </a:schemeClr>
                </a:solidFill>
                <a:latin typeface="Microsoft Uighur" panose="02000000000000000000" pitchFamily="2" charset="-78"/>
                <a:cs typeface="Microsoft Uighur" panose="02000000000000000000" pitchFamily="2" charset="-78"/>
                <a:sym typeface="Calibri"/>
              </a:rPr>
              <a:t>(</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79E5D3D1-8063-EC77-298B-3176C0B354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3206811-3EFC-7859-4A7D-9DF560864C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35316403-2494-A334-FA9A-924A51F618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C431FDA-7714-DBEF-F586-6E14298620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DA8DC8B-683F-ACBD-867E-6FFE05A73E7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8" name="Rectangle 7">
            <a:extLst>
              <a:ext uri="{FF2B5EF4-FFF2-40B4-BE49-F238E27FC236}">
                <a16:creationId xmlns:a16="http://schemas.microsoft.com/office/drawing/2014/main" id="{735A9E3C-85C8-E940-0834-EF10FA09CF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9" name="Rectangle 8">
            <a:extLst>
              <a:ext uri="{FF2B5EF4-FFF2-40B4-BE49-F238E27FC236}">
                <a16:creationId xmlns:a16="http://schemas.microsoft.com/office/drawing/2014/main" id="{DEFAE939-43AA-8F0A-EE15-D02DE7E0CB4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10" name="Rectangle 9">
            <a:extLst>
              <a:ext uri="{FF2B5EF4-FFF2-40B4-BE49-F238E27FC236}">
                <a16:creationId xmlns:a16="http://schemas.microsoft.com/office/drawing/2014/main" id="{D75FA7D4-14C2-85B1-F860-8554690A521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قراءة/ كتابة</a:t>
            </a:r>
          </a:p>
        </p:txBody>
      </p:sp>
      <p:pic>
        <p:nvPicPr>
          <p:cNvPr id="16" name="Image 15">
            <a:extLst>
              <a:ext uri="{FF2B5EF4-FFF2-40B4-BE49-F238E27FC236}">
                <a16:creationId xmlns:a16="http://schemas.microsoft.com/office/drawing/2014/main" id="{358FCDA1-244F-2CAB-E3C8-E41EDF59D0B8}"/>
              </a:ext>
            </a:extLst>
          </p:cNvPr>
          <p:cNvPicPr>
            <a:picLocks noChangeAspect="1"/>
          </p:cNvPicPr>
          <p:nvPr/>
        </p:nvPicPr>
        <p:blipFill>
          <a:blip r:embed="rId6"/>
          <a:stretch>
            <a:fillRect/>
          </a:stretch>
        </p:blipFill>
        <p:spPr>
          <a:xfrm>
            <a:off x="807042" y="3618271"/>
            <a:ext cx="7529916" cy="2195303"/>
          </a:xfrm>
          <a:prstGeom prst="rect">
            <a:avLst/>
          </a:prstGeom>
        </p:spPr>
      </p:pic>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93E0FAEB-78A5-C056-2553-24F5EE25B97A}"/>
              </a:ext>
            </a:extLst>
          </p:cNvPr>
          <p:cNvPicPr>
            <a:picLocks noGrp="1" noChangeAspect="1"/>
          </p:cNvPicPr>
          <p:nvPr>
            <p:ph type="pic" sz="quarter" idx="12"/>
          </p:nvPr>
        </p:nvPicPr>
        <p:blipFill>
          <a:blip r:embed="rId7"/>
          <a:srcRect/>
          <a:stretch>
            <a:fillRect/>
          </a:stretch>
        </p:blipFill>
        <p:spPr/>
      </p:pic>
    </p:spTree>
    <p:extLst>
      <p:ext uri="{BB962C8B-B14F-4D97-AF65-F5344CB8AC3E}">
        <p14:creationId xmlns:p14="http://schemas.microsoft.com/office/powerpoint/2010/main" val="138673243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029B-CF2F-7894-C154-BEC54E92E9BB}"/>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E8B1B815-7FDD-279E-07B7-793BB379641C}"/>
              </a:ext>
            </a:extLst>
          </p:cNvPr>
          <p:cNvSpPr txBox="1"/>
          <p:nvPr/>
        </p:nvSpPr>
        <p:spPr>
          <a:xfrm>
            <a:off x="590550" y="825696"/>
            <a:ext cx="7003594"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EA563B60-D90B-D44B-31EA-FC0C983055C2}"/>
              </a:ext>
            </a:extLst>
          </p:cNvPr>
          <p:cNvPicPr>
            <a:picLocks noGrp="1" noChangeAspect="1"/>
          </p:cNvPicPr>
          <p:nvPr>
            <p:ph type="pic" sz="quarter" idx="12"/>
          </p:nvPr>
        </p:nvPicPr>
        <p:blipFill>
          <a:blip r:embed="rId2"/>
          <a:srcRect/>
          <a:stretch>
            <a:fillRect/>
          </a:stretch>
        </p:blipFill>
        <p:spPr/>
      </p:pic>
      <p:pic>
        <p:nvPicPr>
          <p:cNvPr id="12" name="Image 11">
            <a:extLst>
              <a:ext uri="{FF2B5EF4-FFF2-40B4-BE49-F238E27FC236}">
                <a16:creationId xmlns:a16="http://schemas.microsoft.com/office/drawing/2014/main" id="{CBF7E850-D86A-DC50-2D28-F4BBD2C1213B}"/>
              </a:ext>
            </a:extLst>
          </p:cNvPr>
          <p:cNvPicPr>
            <a:picLocks noChangeAspect="1"/>
          </p:cNvPicPr>
          <p:nvPr/>
        </p:nvPicPr>
        <p:blipFill>
          <a:blip r:embed="rId3"/>
          <a:stretch>
            <a:fillRect/>
          </a:stretch>
        </p:blipFill>
        <p:spPr>
          <a:xfrm>
            <a:off x="1582480" y="1918687"/>
            <a:ext cx="6011664" cy="4004560"/>
          </a:xfrm>
          <a:prstGeom prst="rect">
            <a:avLst/>
          </a:prstGeom>
        </p:spPr>
      </p:pic>
      <p:pic>
        <p:nvPicPr>
          <p:cNvPr id="11" name="Image 10">
            <a:extLst>
              <a:ext uri="{FF2B5EF4-FFF2-40B4-BE49-F238E27FC236}">
                <a16:creationId xmlns:a16="http://schemas.microsoft.com/office/drawing/2014/main" id="{BF29FC38-FFE6-0B6E-3729-1A7372063DA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2FEC279-A474-87B6-279D-C86A9979F13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F4EFDA2C-862F-8099-205F-F3699137A8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B2110B6-27D2-DFDE-D104-765850EEE82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69D0CD0A-B07F-C097-729C-8D76EA3C08F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6332DC53-2C35-EE45-0FBB-12B825E1DD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FC73A6BA-3FD7-4187-2D5E-3FE4820B7AF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AEBDC7F-4BDC-B7F0-809B-E103D0E30A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16485983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5459-0A23-A18F-9A26-8CD21E589F4C}"/>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D2F37A8E-701D-5461-E73E-31B268B33710}"/>
              </a:ext>
            </a:extLst>
          </p:cNvPr>
          <p:cNvSpPr txBox="1"/>
          <p:nvPr/>
        </p:nvSpPr>
        <p:spPr>
          <a:xfrm>
            <a:off x="1071716" y="825696"/>
            <a:ext cx="6522428"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kern="1200"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35" name="Espace réservé pour une image  34" descr="Une image contenant habits, sourire, dessin humoristique, clipart&#10;&#10;Le contenu généré par l’IA peut être incorrect.">
            <a:extLst>
              <a:ext uri="{FF2B5EF4-FFF2-40B4-BE49-F238E27FC236}">
                <a16:creationId xmlns:a16="http://schemas.microsoft.com/office/drawing/2014/main" id="{B9FA744C-C4B3-2278-1D5F-7C1DABE50520}"/>
              </a:ext>
            </a:extLst>
          </p:cNvPr>
          <p:cNvPicPr>
            <a:picLocks noGrp="1" noChangeAspect="1"/>
          </p:cNvPicPr>
          <p:nvPr>
            <p:ph type="pic" sz="quarter" idx="12"/>
          </p:nvPr>
        </p:nvPicPr>
        <p:blipFill>
          <a:blip r:embed="rId2"/>
          <a:srcRect/>
          <a:stretch>
            <a:fillRect/>
          </a:stretch>
        </p:blipFill>
        <p:spPr/>
      </p:pic>
      <p:pic>
        <p:nvPicPr>
          <p:cNvPr id="12" name="Image 11">
            <a:extLst>
              <a:ext uri="{FF2B5EF4-FFF2-40B4-BE49-F238E27FC236}">
                <a16:creationId xmlns:a16="http://schemas.microsoft.com/office/drawing/2014/main" id="{322DD378-B7F5-54C5-8009-EE261FB0BCA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D457A7AC-56F3-ED1C-94F3-2D1773EE7C9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D2A01F0B-597F-293F-C337-46A0EA5C6B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BBA866B1-9CB8-25E5-19BD-95C7ACEEED1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75CA0869-2159-4703-2705-80EDEE62E55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4818F552-7131-300D-69DB-D0EB1D72248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472FC823-0AA7-FEFE-97F5-34296410021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7DD82950-AA98-6F0C-E4F9-811FD53B12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EDBEF962-69DA-83F3-E6C3-300680A96F70}"/>
              </a:ext>
            </a:extLst>
          </p:cNvPr>
          <p:cNvPicPr>
            <a:picLocks noChangeAspect="1"/>
          </p:cNvPicPr>
          <p:nvPr/>
        </p:nvPicPr>
        <p:blipFill>
          <a:blip r:embed="rId7"/>
          <a:stretch>
            <a:fillRect/>
          </a:stretch>
        </p:blipFill>
        <p:spPr>
          <a:xfrm>
            <a:off x="1582480" y="1918687"/>
            <a:ext cx="6011664" cy="4004560"/>
          </a:xfrm>
          <a:prstGeom prst="rect">
            <a:avLst/>
          </a:prstGeom>
        </p:spPr>
      </p:pic>
    </p:spTree>
    <p:extLst>
      <p:ext uri="{BB962C8B-B14F-4D97-AF65-F5344CB8AC3E}">
        <p14:creationId xmlns:p14="http://schemas.microsoft.com/office/powerpoint/2010/main" val="25122822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7B8A-A481-1EB0-D6FE-53FF3DC0B706}"/>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CB4F6F1-5F09-0888-8D30-0F423F8C35FC}"/>
              </a:ext>
            </a:extLst>
          </p:cNvPr>
          <p:cNvSpPr txBox="1"/>
          <p:nvPr/>
        </p:nvSpPr>
        <p:spPr>
          <a:xfrm>
            <a:off x="520117" y="825696"/>
            <a:ext cx="7074027" cy="461624"/>
          </a:xfrm>
          <a:prstGeom prst="rect">
            <a:avLst/>
          </a:prstGeom>
          <a:noFill/>
          <a:ln>
            <a:noFill/>
          </a:ln>
        </p:spPr>
        <p:txBody>
          <a:bodyPr spcFirstLastPara="1" wrap="square" lIns="91425" tIns="45700" rIns="91425" bIns="45700" anchor="t" anchorCtr="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أقرأ. تابعوا معي.</a:t>
            </a:r>
            <a:endParaRPr kumimoji="0" lang="ar-MA" sz="24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37" name="Espace réservé pour une image  36" descr="Une image contenant dessin humoristique, clipart, illustration, Dessin animé&#10;&#10;Le contenu généré par l’IA peut être incorrect.">
            <a:extLst>
              <a:ext uri="{FF2B5EF4-FFF2-40B4-BE49-F238E27FC236}">
                <a16:creationId xmlns:a16="http://schemas.microsoft.com/office/drawing/2014/main" id="{BF5DDE24-8EA2-58A0-CD68-2BB10100CBAB}"/>
              </a:ext>
            </a:extLst>
          </p:cNvPr>
          <p:cNvPicPr>
            <a:picLocks noGrp="1" noChangeAspect="1"/>
          </p:cNvPicPr>
          <p:nvPr>
            <p:ph type="pic" sz="quarter" idx="12"/>
          </p:nvPr>
        </p:nvPicPr>
        <p:blipFill>
          <a:blip r:embed="rId2"/>
          <a:srcRect/>
          <a:stretch>
            <a:fillRect/>
          </a:stretch>
        </p:blipFill>
        <p:spPr/>
      </p:pic>
      <p:pic>
        <p:nvPicPr>
          <p:cNvPr id="13" name="Image 12">
            <a:extLst>
              <a:ext uri="{FF2B5EF4-FFF2-40B4-BE49-F238E27FC236}">
                <a16:creationId xmlns:a16="http://schemas.microsoft.com/office/drawing/2014/main" id="{A8AA5F4B-C184-B3B1-89E6-125FF6ECD356}"/>
              </a:ext>
            </a:extLst>
          </p:cNvPr>
          <p:cNvPicPr>
            <a:picLocks noChangeAspect="1"/>
          </p:cNvPicPr>
          <p:nvPr/>
        </p:nvPicPr>
        <p:blipFill>
          <a:blip r:embed="rId3"/>
          <a:stretch>
            <a:fillRect/>
          </a:stretch>
        </p:blipFill>
        <p:spPr>
          <a:xfrm>
            <a:off x="1687580" y="2979194"/>
            <a:ext cx="5761219" cy="899238"/>
          </a:xfrm>
          <a:prstGeom prst="rect">
            <a:avLst/>
          </a:prstGeom>
        </p:spPr>
      </p:pic>
      <p:pic>
        <p:nvPicPr>
          <p:cNvPr id="15" name="Image 14">
            <a:extLst>
              <a:ext uri="{FF2B5EF4-FFF2-40B4-BE49-F238E27FC236}">
                <a16:creationId xmlns:a16="http://schemas.microsoft.com/office/drawing/2014/main" id="{B5CC283F-EF15-464B-BE4E-C3757233FBF9}"/>
              </a:ext>
            </a:extLst>
          </p:cNvPr>
          <p:cNvPicPr>
            <a:picLocks noChangeAspect="1"/>
          </p:cNvPicPr>
          <p:nvPr/>
        </p:nvPicPr>
        <p:blipFill>
          <a:blip r:embed="rId4"/>
          <a:stretch>
            <a:fillRect/>
          </a:stretch>
        </p:blipFill>
        <p:spPr>
          <a:xfrm>
            <a:off x="1695200" y="4212836"/>
            <a:ext cx="5753599" cy="929721"/>
          </a:xfrm>
          <a:prstGeom prst="rect">
            <a:avLst/>
          </a:prstGeom>
        </p:spPr>
      </p:pic>
      <p:pic>
        <p:nvPicPr>
          <p:cNvPr id="11" name="Image 10">
            <a:extLst>
              <a:ext uri="{FF2B5EF4-FFF2-40B4-BE49-F238E27FC236}">
                <a16:creationId xmlns:a16="http://schemas.microsoft.com/office/drawing/2014/main" id="{A5CBA460-E224-E4AA-1A09-55D730D487F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2458ECE8-1F45-4AE6-6DFE-0F3BED6AB9B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5CC5EBB7-771E-E03F-0DBF-2908A3593B6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1FCDCFAF-3C5E-8106-65DD-88A48E1CED0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07005579-4E11-1283-58B2-FCEE68878E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6237416C-4913-A225-6B70-BEA4BA47EA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0339403C-C490-AACC-CABF-71D07365224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A31069F1-67B4-48AF-BDFD-32C0E525ACF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34159483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6C67-EDB6-9F9F-024D-272BCEE30052}"/>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0F3C8447-8AFD-9C5A-2084-31226C02AA67}"/>
              </a:ext>
            </a:extLst>
          </p:cNvPr>
          <p:cNvSpPr txBox="1"/>
          <p:nvPr/>
        </p:nvSpPr>
        <p:spPr>
          <a:xfrm>
            <a:off x="1071716" y="825696"/>
            <a:ext cx="6522428" cy="461624"/>
          </a:xfrm>
          <a:prstGeom prst="rect">
            <a:avLst/>
          </a:prstGeom>
          <a:noFill/>
          <a:ln>
            <a:noFill/>
          </a:ln>
        </p:spPr>
        <p:txBody>
          <a:bodyPr spcFirstLastPara="1" wrap="square" lIns="91425" tIns="45700" rIns="91425" bIns="45700" anchor="t" anchorCtr="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من يقرأ .  </a:t>
            </a:r>
            <a:r>
              <a:rPr kumimoji="0" lang="ar-MA" sz="2400" b="1" u="none" strike="noStrike" kern="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rPr>
              <a:t>كلكم ستقرؤون. </a:t>
            </a:r>
            <a:endParaRPr kumimoji="0" lang="ar-MA" sz="2400" b="1" u="none" strike="noStrike" kern="1200" cap="none" spc="0" normalizeH="0" baseline="0" noProof="0" dirty="0">
              <a:ln>
                <a:noFill/>
              </a:ln>
              <a:solidFill>
                <a:schemeClr val="bg1">
                  <a:lumMod val="50000"/>
                </a:schemeClr>
              </a:solidFill>
              <a:effectLst/>
              <a:uLnTx/>
              <a:uFillTx/>
              <a:latin typeface="Microsoft Uighur" panose="02000000000000000000" pitchFamily="2" charset="-78"/>
              <a:cs typeface="Microsoft Uighur" panose="02000000000000000000" pitchFamily="2" charset="-78"/>
              <a:sym typeface="Calibri"/>
            </a:endParaRPr>
          </a:p>
        </p:txBody>
      </p:sp>
      <p:pic>
        <p:nvPicPr>
          <p:cNvPr id="35" name="Espace réservé pour une image  34" descr="Une image contenant habits, sourire, dessin humoristique, clipart&#10;&#10;Le contenu généré par l’IA peut être incorrect.">
            <a:extLst>
              <a:ext uri="{FF2B5EF4-FFF2-40B4-BE49-F238E27FC236}">
                <a16:creationId xmlns:a16="http://schemas.microsoft.com/office/drawing/2014/main" id="{2D91F4B6-CAE8-91BE-5D72-5DAD094FB380}"/>
              </a:ext>
            </a:extLst>
          </p:cNvPr>
          <p:cNvPicPr>
            <a:picLocks noGrp="1" noChangeAspect="1"/>
          </p:cNvPicPr>
          <p:nvPr>
            <p:ph type="pic" sz="quarter" idx="12"/>
          </p:nvPr>
        </p:nvPicPr>
        <p:blipFill>
          <a:blip r:embed="rId2"/>
          <a:srcRect/>
          <a:stretch>
            <a:fillRect/>
          </a:stretch>
        </p:blipFill>
        <p:spPr/>
      </p:pic>
      <p:pic>
        <p:nvPicPr>
          <p:cNvPr id="12" name="Image 11">
            <a:extLst>
              <a:ext uri="{FF2B5EF4-FFF2-40B4-BE49-F238E27FC236}">
                <a16:creationId xmlns:a16="http://schemas.microsoft.com/office/drawing/2014/main" id="{D6575F6B-9302-C335-42D7-2A8126F7649C}"/>
              </a:ext>
            </a:extLst>
          </p:cNvPr>
          <p:cNvPicPr>
            <a:picLocks noChangeAspect="1"/>
          </p:cNvPicPr>
          <p:nvPr/>
        </p:nvPicPr>
        <p:blipFill>
          <a:blip r:embed="rId3"/>
          <a:stretch>
            <a:fillRect/>
          </a:stretch>
        </p:blipFill>
        <p:spPr>
          <a:xfrm>
            <a:off x="1699010" y="3674807"/>
            <a:ext cx="5761219" cy="899238"/>
          </a:xfrm>
          <a:prstGeom prst="rect">
            <a:avLst/>
          </a:prstGeom>
        </p:spPr>
      </p:pic>
      <p:pic>
        <p:nvPicPr>
          <p:cNvPr id="13" name="Image 12">
            <a:extLst>
              <a:ext uri="{FF2B5EF4-FFF2-40B4-BE49-F238E27FC236}">
                <a16:creationId xmlns:a16="http://schemas.microsoft.com/office/drawing/2014/main" id="{FF404CB0-B0E7-0C97-D548-7C59A843A1D7}"/>
              </a:ext>
            </a:extLst>
          </p:cNvPr>
          <p:cNvPicPr>
            <a:picLocks noChangeAspect="1"/>
          </p:cNvPicPr>
          <p:nvPr/>
        </p:nvPicPr>
        <p:blipFill>
          <a:blip r:embed="rId4"/>
          <a:stretch>
            <a:fillRect/>
          </a:stretch>
        </p:blipFill>
        <p:spPr>
          <a:xfrm>
            <a:off x="1699010" y="4881429"/>
            <a:ext cx="5753599" cy="929721"/>
          </a:xfrm>
          <a:prstGeom prst="rect">
            <a:avLst/>
          </a:prstGeom>
        </p:spPr>
      </p:pic>
      <p:pic>
        <p:nvPicPr>
          <p:cNvPr id="11" name="Image 10">
            <a:extLst>
              <a:ext uri="{FF2B5EF4-FFF2-40B4-BE49-F238E27FC236}">
                <a16:creationId xmlns:a16="http://schemas.microsoft.com/office/drawing/2014/main" id="{FD7CBE71-70DF-A433-3FC3-2B4BE7D8292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2B49F0B7-64AC-9717-BCC2-155DD1A4D9A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8B1603F5-2185-6E6D-F1E1-E67DA50DD3B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B1838F3-00C8-13E4-D993-3FF057A09CC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F828CDCD-6FA4-36C0-27F1-3E2A77C420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836AAE83-5D40-DC09-9741-AD064E22898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D699F209-8E8B-56E0-7D6B-F814A169E82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859A55D9-D59A-5DB7-E134-9E1B4F0F47F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2374053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6D9F-0543-85AD-EF7B-FB962F78F578}"/>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24DA7E83-02F1-DA78-64B0-72CA1E64690D}"/>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أقرأ. رددوا بعدي.</a:t>
            </a:r>
            <a:endParaRPr lang="fr-FR" sz="2400" dirty="0">
              <a:solidFill>
                <a:schemeClr val="bg1">
                  <a:lumMod val="50000"/>
                </a:schemeClr>
              </a:solidFill>
            </a:endParaRPr>
          </a:p>
        </p:txBody>
      </p:sp>
      <p:pic>
        <p:nvPicPr>
          <p:cNvPr id="28" name="Espace réservé pour une image  5">
            <a:extLst>
              <a:ext uri="{FF2B5EF4-FFF2-40B4-BE49-F238E27FC236}">
                <a16:creationId xmlns:a16="http://schemas.microsoft.com/office/drawing/2014/main" id="{2E3E09A4-FA25-8F77-C125-ED8D7792A993}"/>
              </a:ext>
            </a:extLst>
          </p:cNvPr>
          <p:cNvPicPr>
            <a:picLocks noGrp="1" noChangeAspect="1"/>
          </p:cNvPicPr>
          <p:nvPr>
            <p:ph type="pic" idx="4294967295"/>
          </p:nvPr>
        </p:nvPicPr>
        <p:blipFill>
          <a:blip r:embed="rId2"/>
          <a:srcRect/>
          <a:stretch>
            <a:fillRect/>
          </a:stretch>
        </p:blipFill>
        <p:spPr>
          <a:xfrm>
            <a:off x="7927333" y="719138"/>
            <a:ext cx="792162" cy="792162"/>
          </a:xfrm>
          <a:prstGeom prst="rect">
            <a:avLst/>
          </a:prstGeom>
        </p:spPr>
      </p:pic>
      <p:pic>
        <p:nvPicPr>
          <p:cNvPr id="11" name="Image 10">
            <a:extLst>
              <a:ext uri="{FF2B5EF4-FFF2-40B4-BE49-F238E27FC236}">
                <a16:creationId xmlns:a16="http://schemas.microsoft.com/office/drawing/2014/main" id="{9D48FBCE-1A66-5728-0012-5DBF628C7A0B}"/>
              </a:ext>
            </a:extLst>
          </p:cNvPr>
          <p:cNvPicPr>
            <a:picLocks noChangeAspect="1"/>
          </p:cNvPicPr>
          <p:nvPr/>
        </p:nvPicPr>
        <p:blipFill>
          <a:blip r:embed="rId3"/>
          <a:stretch>
            <a:fillRect/>
          </a:stretch>
        </p:blipFill>
        <p:spPr>
          <a:xfrm>
            <a:off x="801384" y="3043666"/>
            <a:ext cx="7541232" cy="1588954"/>
          </a:xfrm>
          <a:prstGeom prst="rect">
            <a:avLst/>
          </a:prstGeom>
        </p:spPr>
      </p:pic>
      <p:pic>
        <p:nvPicPr>
          <p:cNvPr id="10" name="Image 9">
            <a:extLst>
              <a:ext uri="{FF2B5EF4-FFF2-40B4-BE49-F238E27FC236}">
                <a16:creationId xmlns:a16="http://schemas.microsoft.com/office/drawing/2014/main" id="{C7D4F443-445B-AC2A-0CC6-1474217C92A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0237A7DF-0979-A978-36E9-9ED8E325046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FAAEE380-7190-7BD8-6852-FDC03928AC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B2AC040A-7367-952E-12E7-A9239086EC6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0E274C3-2CD9-AC93-01EF-5F22DA09EAA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A1F070F8-8935-0574-68B2-34DEBC57F1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29199DEF-A6E9-4136-54D7-D4E9A22655C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F8DD8D9D-1557-C66B-89F3-59C4CDA78C9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7631229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25D6-6136-9D67-D7BC-FA94D0889FD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4C313FB-5580-7902-127A-5DBE2205BA97}"/>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3 منكم لقيادة القراءة. سترددون بعدهم.</a:t>
            </a:r>
            <a:endParaRPr lang="fr-FR" sz="2400" b="1" dirty="0">
              <a:solidFill>
                <a:schemeClr val="bg1">
                  <a:lumMod val="50000"/>
                </a:schemeClr>
              </a:solidFill>
            </a:endParaRPr>
          </a:p>
        </p:txBody>
      </p:sp>
      <p:pic>
        <p:nvPicPr>
          <p:cNvPr id="28" name="Espace réservé pour une image  5">
            <a:extLst>
              <a:ext uri="{FF2B5EF4-FFF2-40B4-BE49-F238E27FC236}">
                <a16:creationId xmlns:a16="http://schemas.microsoft.com/office/drawing/2014/main" id="{C3194116-9F7A-86A6-CA53-F0C01FAD94D6}"/>
              </a:ext>
            </a:extLst>
          </p:cNvPr>
          <p:cNvPicPr>
            <a:picLocks noGrp="1" noChangeAspect="1"/>
          </p:cNvPicPr>
          <p:nvPr>
            <p:ph type="pic" idx="4294967295"/>
          </p:nvPr>
        </p:nvPicPr>
        <p:blipFill>
          <a:blip r:embed="rId3"/>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id="{F07EE662-F4AC-C48B-F03C-2FCB568A8D48}"/>
              </a:ext>
            </a:extLst>
          </p:cNvPr>
          <p:cNvPicPr>
            <a:picLocks noChangeAspect="1"/>
          </p:cNvPicPr>
          <p:nvPr/>
        </p:nvPicPr>
        <p:blipFill>
          <a:blip r:embed="rId4"/>
          <a:stretch>
            <a:fillRect/>
          </a:stretch>
        </p:blipFill>
        <p:spPr>
          <a:xfrm>
            <a:off x="801384" y="4154711"/>
            <a:ext cx="7541232" cy="1588954"/>
          </a:xfrm>
          <a:prstGeom prst="rect">
            <a:avLst/>
          </a:prstGeom>
        </p:spPr>
      </p:pic>
      <p:pic>
        <p:nvPicPr>
          <p:cNvPr id="11" name="Image 10">
            <a:extLst>
              <a:ext uri="{FF2B5EF4-FFF2-40B4-BE49-F238E27FC236}">
                <a16:creationId xmlns:a16="http://schemas.microsoft.com/office/drawing/2014/main" id="{4066E3E0-6A49-AD91-6B3A-D3EE26DA263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A2A4DD58-A333-5AAF-9952-D96ECF19480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03B130CB-DB19-A1B7-4DAC-8FDEE4690D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771B9DA-9D46-7192-D077-B8C0FC90374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4EB755FD-E940-1C00-80DD-D512A7786D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490ED22A-D893-BE16-D83D-27F95BC6044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B8BA4E42-ABCB-6763-1F13-F9B6AE072FA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9380D17-3EA9-1C03-9E82-772480FCE9C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97786675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88E0-1AFA-CDD3-47C6-11777D678432}"/>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561E8C50-2544-9BA2-92AF-F692BD7C374A}"/>
              </a:ext>
            </a:extLst>
          </p:cNvPr>
          <p:cNvSpPr>
            <a:spLocks noGrp="1"/>
          </p:cNvSpPr>
          <p:nvPr>
            <p:ph type="title"/>
          </p:nvPr>
        </p:nvSpPr>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46. </a:t>
            </a:r>
            <a:endParaRPr lang="fr-FR" sz="2400" dirty="0">
              <a:solidFill>
                <a:schemeClr val="bg1">
                  <a:lumMod val="50000"/>
                </a:schemeClr>
              </a:solidFill>
            </a:endParaRPr>
          </a:p>
        </p:txBody>
      </p:sp>
      <p:pic>
        <p:nvPicPr>
          <p:cNvPr id="10" name="Espace réservé pour une image  14" descr="Une image contenant accessoire, sac, Bagages et sacs, Bagage à main&#10;&#10;Le contenu généré par l’IA peut être incorrect.">
            <a:extLst>
              <a:ext uri="{FF2B5EF4-FFF2-40B4-BE49-F238E27FC236}">
                <a16:creationId xmlns:a16="http://schemas.microsoft.com/office/drawing/2014/main" id="{40F3762D-0CC5-F4F2-50DE-190D94FEFB4A}"/>
              </a:ext>
            </a:extLst>
          </p:cNvPr>
          <p:cNvPicPr>
            <a:picLocks noChangeAspect="1"/>
          </p:cNvPicPr>
          <p:nvPr/>
        </p:nvPicPr>
        <p:blipFill>
          <a:blip r:embed="rId2" cstate="screen">
            <a:extLst>
              <a:ext uri="{28A0092B-C50C-407E-A947-70E740481C1C}">
                <a14:useLocalDpi xmlns:a14="http://schemas.microsoft.com/office/drawing/2010/main"/>
              </a:ext>
            </a:extLst>
          </a:blip>
          <a:srcRect l="526" r="526"/>
          <a:stretch>
            <a:fillRect/>
          </a:stretch>
        </p:blipFill>
        <p:spPr>
          <a:xfrm>
            <a:off x="7924800" y="684213"/>
            <a:ext cx="900113" cy="900112"/>
          </a:xfrm>
          <a:prstGeom prst="rect">
            <a:avLst/>
          </a:prstGeom>
        </p:spPr>
      </p:pic>
      <p:pic>
        <p:nvPicPr>
          <p:cNvPr id="11" name="Image 10">
            <a:extLst>
              <a:ext uri="{FF2B5EF4-FFF2-40B4-BE49-F238E27FC236}">
                <a16:creationId xmlns:a16="http://schemas.microsoft.com/office/drawing/2014/main" id="{36B6246F-E038-0E59-558D-D1F6287F012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93248116-7354-AC3E-CF9B-D86687F69D6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8EB9822C-DE30-8CDE-C3D8-6C2FE96FD4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1D0C8602-FD9B-EE79-374D-7557F0851B0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071138AB-3BD7-317A-4D5E-33EBF58414A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D14CEE20-83CA-C87A-BE96-BA19BC338AA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4BE780F0-F4B8-872B-A82E-742643F8FD9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C0AD129-021E-CF96-8830-0981682986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9C5E1928-97E5-869F-3F67-0D15FFEAAB77}"/>
              </a:ext>
            </a:extLst>
          </p:cNvPr>
          <p:cNvPicPr>
            <a:picLocks noChangeAspect="1"/>
          </p:cNvPicPr>
          <p:nvPr/>
        </p:nvPicPr>
        <p:blipFill>
          <a:blip r:embed="rId7"/>
          <a:stretch>
            <a:fillRect/>
          </a:stretch>
        </p:blipFill>
        <p:spPr>
          <a:xfrm>
            <a:off x="2806470" y="1877961"/>
            <a:ext cx="3243698" cy="4330606"/>
          </a:xfrm>
          <a:prstGeom prst="rect">
            <a:avLst/>
          </a:prstGeom>
        </p:spPr>
      </p:pic>
      <p:sp>
        <p:nvSpPr>
          <p:cNvPr id="15" name="Google Shape;2581;p126">
            <a:extLst>
              <a:ext uri="{FF2B5EF4-FFF2-40B4-BE49-F238E27FC236}">
                <a16:creationId xmlns:a16="http://schemas.microsoft.com/office/drawing/2014/main" id="{A0578DB6-D19A-FEDF-D342-6656F60B0262}"/>
              </a:ext>
            </a:extLst>
          </p:cNvPr>
          <p:cNvSpPr/>
          <p:nvPr/>
        </p:nvSpPr>
        <p:spPr>
          <a:xfrm>
            <a:off x="2806470" y="3834582"/>
            <a:ext cx="3243698" cy="612001"/>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95551962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AF7A2-4BBF-E56D-4E93-8F3F051CBC0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BE2F582-5AF6-7D9E-BE88-841D93D6A26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sp>
        <p:nvSpPr>
          <p:cNvPr id="34" name="Rectangle 33">
            <a:extLst>
              <a:ext uri="{FF2B5EF4-FFF2-40B4-BE49-F238E27FC236}">
                <a16:creationId xmlns:a16="http://schemas.microsoft.com/office/drawing/2014/main" id="{DD1E30EA-4B34-120E-B4D8-6C223185EF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sym typeface="Arial"/>
            </a:endParaRPr>
          </a:p>
        </p:txBody>
      </p:sp>
      <p:sp>
        <p:nvSpPr>
          <p:cNvPr id="13" name="Titre 12">
            <a:extLst>
              <a:ext uri="{FF2B5EF4-FFF2-40B4-BE49-F238E27FC236}">
                <a16:creationId xmlns:a16="http://schemas.microsoft.com/office/drawing/2014/main" id="{345F4D22-CE77-241A-FC8B-C73F3C7BBAFC}"/>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ثنائيات – كل واحد منكم يقرأ الكلمات لزميله. سأمر لمساعدتكم. </a:t>
            </a:r>
            <a:endParaRPr lang="fr-FR" sz="2400" dirty="0">
              <a:solidFill>
                <a:schemeClr val="bg1">
                  <a:lumMod val="50000"/>
                </a:schemeClr>
              </a:solidFill>
            </a:endParaRPr>
          </a:p>
        </p:txBody>
      </p:sp>
      <p:pic>
        <p:nvPicPr>
          <p:cNvPr id="17" name="Image 16">
            <a:extLst>
              <a:ext uri="{FF2B5EF4-FFF2-40B4-BE49-F238E27FC236}">
                <a16:creationId xmlns:a16="http://schemas.microsoft.com/office/drawing/2014/main" id="{B6307D3E-7809-ACE8-CB62-01AF59D8B89C}"/>
              </a:ext>
            </a:extLst>
          </p:cNvPr>
          <p:cNvPicPr>
            <a:picLocks noChangeAspect="1"/>
          </p:cNvPicPr>
          <p:nvPr/>
        </p:nvPicPr>
        <p:blipFill>
          <a:blip r:embed="rId2"/>
          <a:stretch>
            <a:fillRect/>
          </a:stretch>
        </p:blipFill>
        <p:spPr>
          <a:xfrm>
            <a:off x="7019137" y="2672325"/>
            <a:ext cx="1238250" cy="1000125"/>
          </a:xfrm>
          <a:prstGeom prst="rect">
            <a:avLst/>
          </a:prstGeom>
        </p:spPr>
      </p:pic>
      <p:pic>
        <p:nvPicPr>
          <p:cNvPr id="11" name="Image 10" descr="Une image contenant dessin humoristique, Dessin animé, Animation, clipart&#10;&#10;Le contenu généré par l’IA peut être incorrect.">
            <a:extLst>
              <a:ext uri="{FF2B5EF4-FFF2-40B4-BE49-F238E27FC236}">
                <a16:creationId xmlns:a16="http://schemas.microsoft.com/office/drawing/2014/main" id="{8C4ED720-89E8-1D4C-7193-C2346CEF5433}"/>
              </a:ext>
            </a:extLst>
          </p:cNvPr>
          <p:cNvPicPr>
            <a:picLocks noChangeAspect="1"/>
          </p:cNvPicPr>
          <p:nvPr/>
        </p:nvPicPr>
        <p:blipFill>
          <a:blip r:embed="rId3"/>
          <a:stretch>
            <a:fillRect/>
          </a:stretch>
        </p:blipFill>
        <p:spPr>
          <a:xfrm>
            <a:off x="7921761" y="584942"/>
            <a:ext cx="949829" cy="949829"/>
          </a:xfrm>
          <a:prstGeom prst="rect">
            <a:avLst/>
          </a:prstGeom>
        </p:spPr>
      </p:pic>
      <p:pic>
        <p:nvPicPr>
          <p:cNvPr id="10" name="Image 9">
            <a:extLst>
              <a:ext uri="{FF2B5EF4-FFF2-40B4-BE49-F238E27FC236}">
                <a16:creationId xmlns:a16="http://schemas.microsoft.com/office/drawing/2014/main" id="{5928190E-3721-7CC9-966E-DD52602DA7FC}"/>
              </a:ext>
            </a:extLst>
          </p:cNvPr>
          <p:cNvPicPr>
            <a:picLocks noChangeAspect="1"/>
          </p:cNvPicPr>
          <p:nvPr/>
        </p:nvPicPr>
        <p:blipFill>
          <a:blip r:embed="rId4"/>
          <a:stretch>
            <a:fillRect/>
          </a:stretch>
        </p:blipFill>
        <p:spPr>
          <a:xfrm>
            <a:off x="801384" y="3977730"/>
            <a:ext cx="7541232" cy="1588954"/>
          </a:xfrm>
          <a:prstGeom prst="rect">
            <a:avLst/>
          </a:prstGeom>
        </p:spPr>
      </p:pic>
      <p:pic>
        <p:nvPicPr>
          <p:cNvPr id="12" name="Image 11">
            <a:extLst>
              <a:ext uri="{FF2B5EF4-FFF2-40B4-BE49-F238E27FC236}">
                <a16:creationId xmlns:a16="http://schemas.microsoft.com/office/drawing/2014/main" id="{38EB3729-7215-3966-F433-A9FE0C23048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48F61B59-D353-92F6-473D-328644B67A3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19AB940E-0E99-0C74-625D-89803E70B9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084F119D-E921-12DE-6A42-1BDF157CB06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82D9DE1B-393A-B8F0-F8A6-935EFD539C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88D6B5AC-1603-8DC7-C1CC-C5AF1453650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D2964251-50C8-139C-B6D0-63668FEE244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457640C-25CD-3C3A-35DF-AD1F18A25F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23058332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91054"/>
            <a:chOff x="1331545" y="2851205"/>
            <a:chExt cx="6696000" cy="991054"/>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707886"/>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تعرف واستثمار الأساليب والأفعال الكلامية:  أساليب التحية وتقديم النفس (أتحدث عما أحب أن أفعله في مدرستي). حصة التقديم؛</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قراءة حرف الفاء مع التنوين؛</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رسم حرف الفاء مع التنوين.</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endParaRPr lang="fr-FR" sz="2400" dirty="0">
              <a:solidFill>
                <a:schemeClr val="bg1">
                  <a:lumMod val="50000"/>
                </a:schemeClr>
              </a:solidFill>
            </a:endParaRPr>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E50FD10D-C346-6616-16A4-94C5C462F23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046D41A8-2DEF-1B01-0612-7650B7A35EB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33CA480-9B2D-702F-DEB3-EA5F6F8C872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3D12ED4E-06A4-4207-C6FE-D780963DB1C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72E712D2-41BC-7FEB-493B-BD2ED4DA136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036764E7-AED0-400A-0701-E51D3CB560F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9F97A08C-21B4-0371-CB27-A5900D4B34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0B6AD0DD-4560-79F2-C2B1-A82E9B948B9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سننشد الحروف.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587EFBD3-F2BC-396B-D367-18480180BE1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59B744CC-FC7A-1B40-CA3A-30E51E8953A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57F92277-D55F-072A-51F2-693A6055EE1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C70BB46C-23AA-AADD-98FD-6CD58FB76E7A}"/>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E1060D9B-7D65-F4E0-650B-B47B98E7461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1D6DE970-9F1A-50B3-1548-634BAFB3325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700F7B9B-8E4A-BB2E-266A-A5F6A8B7B69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7ADCAB34-937E-3BD9-656F-16C44383325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7" name="FINALE PART 01 -  أنشودة الحروف V3-1080p-251020">
            <a:hlinkClick r:id="" action="ppaction://media"/>
            <a:extLst>
              <a:ext uri="{FF2B5EF4-FFF2-40B4-BE49-F238E27FC236}">
                <a16:creationId xmlns:a16="http://schemas.microsoft.com/office/drawing/2014/main" id="{F5C25FD5-CEFD-FCD4-AB58-D1C8903C1BD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video>
              <p:cMediaNode vol="80000">
                <p:cTn id="16" fill="hold" display="0">
                  <p:stCondLst>
                    <p:cond delay="indefinite"/>
                  </p:stCondLst>
                </p:cTn>
                <p:tgtEl>
                  <p:spTgt spid="1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سنتعلم كيف نكتب حرف الفاء مع التنوين.</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32122CCC-525A-A7AF-96F7-D4EB029497D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2" name="Image 11">
            <a:extLst>
              <a:ext uri="{FF2B5EF4-FFF2-40B4-BE49-F238E27FC236}">
                <a16:creationId xmlns:a16="http://schemas.microsoft.com/office/drawing/2014/main" id="{25E1025D-DBFD-2B22-F6AE-6A2332DA4CAE}"/>
              </a:ext>
            </a:extLst>
          </p:cNvPr>
          <p:cNvPicPr>
            <a:picLocks noChangeAspect="1"/>
          </p:cNvPicPr>
          <p:nvPr/>
        </p:nvPicPr>
        <p:blipFill>
          <a:blip r:embed="rId4"/>
          <a:stretch>
            <a:fillRect/>
          </a:stretch>
        </p:blipFill>
        <p:spPr>
          <a:xfrm>
            <a:off x="6067409" y="2706939"/>
            <a:ext cx="1856840" cy="2316197"/>
          </a:xfrm>
          <a:prstGeom prst="rect">
            <a:avLst/>
          </a:prstGeom>
        </p:spPr>
      </p:pic>
      <p:pic>
        <p:nvPicPr>
          <p:cNvPr id="18" name="Image 17">
            <a:extLst>
              <a:ext uri="{FF2B5EF4-FFF2-40B4-BE49-F238E27FC236}">
                <a16:creationId xmlns:a16="http://schemas.microsoft.com/office/drawing/2014/main" id="{3A048572-E77E-74CD-62AF-3DE106BBF04F}"/>
              </a:ext>
            </a:extLst>
          </p:cNvPr>
          <p:cNvPicPr>
            <a:picLocks noChangeAspect="1"/>
          </p:cNvPicPr>
          <p:nvPr/>
        </p:nvPicPr>
        <p:blipFill>
          <a:blip r:embed="rId5"/>
          <a:stretch>
            <a:fillRect/>
          </a:stretch>
        </p:blipFill>
        <p:spPr>
          <a:xfrm>
            <a:off x="3643579" y="2753823"/>
            <a:ext cx="1856841" cy="2183451"/>
          </a:xfrm>
          <a:prstGeom prst="rect">
            <a:avLst/>
          </a:prstGeom>
        </p:spPr>
      </p:pic>
      <p:pic>
        <p:nvPicPr>
          <p:cNvPr id="22" name="Image 21">
            <a:extLst>
              <a:ext uri="{FF2B5EF4-FFF2-40B4-BE49-F238E27FC236}">
                <a16:creationId xmlns:a16="http://schemas.microsoft.com/office/drawing/2014/main" id="{D27FBFF2-5A78-E23E-9AEA-CB6EC7089B48}"/>
              </a:ext>
            </a:extLst>
          </p:cNvPr>
          <p:cNvPicPr>
            <a:picLocks noChangeAspect="1"/>
          </p:cNvPicPr>
          <p:nvPr/>
        </p:nvPicPr>
        <p:blipFill>
          <a:blip r:embed="rId6"/>
          <a:stretch>
            <a:fillRect/>
          </a:stretch>
        </p:blipFill>
        <p:spPr>
          <a:xfrm>
            <a:off x="1219751" y="2839687"/>
            <a:ext cx="1939459" cy="2183450"/>
          </a:xfrm>
          <a:prstGeom prst="rect">
            <a:avLst/>
          </a:prstGeom>
        </p:spPr>
      </p:pic>
      <p:pic>
        <p:nvPicPr>
          <p:cNvPr id="11" name="Image 10">
            <a:extLst>
              <a:ext uri="{FF2B5EF4-FFF2-40B4-BE49-F238E27FC236}">
                <a16:creationId xmlns:a16="http://schemas.microsoft.com/office/drawing/2014/main" id="{2D8C4694-4A9E-F346-030D-B6881620C8A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7A91A4C-9404-D001-A238-2CFF956FFB33}"/>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B000CA5-262D-0FA6-55CE-3EE671B05C4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BFB3D0B2-DE21-03F3-973F-B6D9CAE1C2EE}"/>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B955C9F1-1EF7-C244-2A7B-13DA912F49E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AA535AE6-C255-2EB3-9D49-0118D91D433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E27BD8F-FF35-1F05-B45B-308565946E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783C99AF-DA2B-95DD-8BEB-9CE3420420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10023213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سأكتب الآن حرف الفاء مع تنوين الفتح على سبورة الكتابة.</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pic>
        <p:nvPicPr>
          <p:cNvPr id="28" name="Espace réservé pour une image  20" descr="Une image contenant dessin humoristique, dessin, art, illustration&#10;&#10;Le contenu généré par l’IA peut être incorrect.">
            <a:extLst>
              <a:ext uri="{FF2B5EF4-FFF2-40B4-BE49-F238E27FC236}">
                <a16:creationId xmlns:a16="http://schemas.microsoft.com/office/drawing/2014/main" id="{F65B1DB4-C8E0-62EF-52AF-1F1AC267C3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pic>
        <p:nvPicPr>
          <p:cNvPr id="12" name="Image 11">
            <a:extLst>
              <a:ext uri="{FF2B5EF4-FFF2-40B4-BE49-F238E27FC236}">
                <a16:creationId xmlns:a16="http://schemas.microsoft.com/office/drawing/2014/main" id="{D1E2EDEC-CD72-63E7-B4FC-7AD7130FA31A}"/>
              </a:ext>
            </a:extLst>
          </p:cNvPr>
          <p:cNvPicPr>
            <a:picLocks noChangeAspect="1"/>
          </p:cNvPicPr>
          <p:nvPr/>
        </p:nvPicPr>
        <p:blipFill>
          <a:blip r:embed="rId3"/>
          <a:stretch>
            <a:fillRect/>
          </a:stretch>
        </p:blipFill>
        <p:spPr>
          <a:xfrm>
            <a:off x="3618044" y="2427619"/>
            <a:ext cx="2065001" cy="2575854"/>
          </a:xfrm>
          <a:prstGeom prst="rect">
            <a:avLst/>
          </a:prstGeom>
        </p:spPr>
      </p:pic>
      <p:pic>
        <p:nvPicPr>
          <p:cNvPr id="10" name="Image 9">
            <a:extLst>
              <a:ext uri="{FF2B5EF4-FFF2-40B4-BE49-F238E27FC236}">
                <a16:creationId xmlns:a16="http://schemas.microsoft.com/office/drawing/2014/main" id="{DAD434A0-8436-81A0-950E-6FC5EF74FE9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AF570A10-C5F9-39B0-226C-6D3C828420C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EB1B612F-800B-5535-9464-18B5485169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9BCC79B7-EFB5-91D7-01D2-BFE631C478F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BF68AB46-D06F-46E6-CDB9-DEFD07017F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E8620D5-3449-623E-2FDB-2FAE487A3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A60EED42-F6CB-4AA2-18C6-EDBD51C5AC8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6F4BA261-8DA0-0BED-55FF-453E16FCFE2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45016395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6A725700-00D7-9A30-AC6A-38B5BAAB706C}"/>
              </a:ext>
            </a:extLst>
          </p:cNvPr>
          <p:cNvPicPr>
            <a:picLocks noChangeAspect="1"/>
          </p:cNvPicPr>
          <p:nvPr/>
        </p:nvPicPr>
        <p:blipFill>
          <a:blip r:embed="rId2"/>
          <a:stretch>
            <a:fillRect/>
          </a:stretch>
        </p:blipFill>
        <p:spPr>
          <a:xfrm>
            <a:off x="2458477" y="2136720"/>
            <a:ext cx="4095750" cy="3267075"/>
          </a:xfrm>
          <a:prstGeom prst="rect">
            <a:avLst/>
          </a:prstGeom>
        </p:spPr>
      </p:pic>
      <p:sp>
        <p:nvSpPr>
          <p:cNvPr id="19" name="ZoneTexte 18">
            <a:extLst>
              <a:ext uri="{FF2B5EF4-FFF2-40B4-BE49-F238E27FC236}">
                <a16:creationId xmlns:a16="http://schemas.microsoft.com/office/drawing/2014/main" id="{BF2E69CF-9F76-C17A-9A2B-A905042D605C}"/>
              </a:ext>
            </a:extLst>
          </p:cNvPr>
          <p:cNvSpPr txBox="1"/>
          <p:nvPr/>
        </p:nvSpPr>
        <p:spPr>
          <a:xfrm>
            <a:off x="3354021" y="3282623"/>
            <a:ext cx="2304661"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FF0000"/>
                </a:solidFill>
                <a:latin typeface="Microsoft Uighur" panose="02000000000000000000" pitchFamily="2" charset="-78"/>
                <a:ea typeface="+mn-ea"/>
                <a:cs typeface="Microsoft Uighur" panose="02000000000000000000" pitchFamily="2" charset="-78"/>
              </a:rPr>
              <a:t>ف</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اً</a:t>
            </a:r>
            <a:endParaRPr kumimoji="0" lang="fr-MA" sz="115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endParaRPr>
          </a:p>
        </p:txBody>
      </p:sp>
      <p:sp>
        <p:nvSpPr>
          <p:cNvPr id="7" name="Titre 6"/>
          <p:cNvSpPr>
            <a:spLocks noGrp="1"/>
          </p:cNvSpPr>
          <p:nvPr>
            <p:ph type="title"/>
          </p:nvPr>
        </p:nvSpPr>
        <p:spPr>
          <a:xfrm>
            <a:off x="533399" y="704849"/>
            <a:ext cx="6925189" cy="696085"/>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فاً على الألواح.</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pic>
        <p:nvPicPr>
          <p:cNvPr id="15" name="Espace réservé pour une image  14" descr="Une image contenant habits, Animation, Dessin animé, dessin humoristique&#10;&#10;Le contenu généré par l’IA peut être incorrect.">
            <a:extLst>
              <a:ext uri="{FF2B5EF4-FFF2-40B4-BE49-F238E27FC236}">
                <a16:creationId xmlns:a16="http://schemas.microsoft.com/office/drawing/2014/main" id="{CBD0C0E4-351F-6546-6748-5871C1106F6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7939088" y="612775"/>
            <a:ext cx="900112" cy="898525"/>
          </a:xfrm>
          <a:prstGeom prst="rect">
            <a:avLst/>
          </a:prstGeom>
        </p:spPr>
      </p:pic>
      <p:pic>
        <p:nvPicPr>
          <p:cNvPr id="11" name="Image 10">
            <a:extLst>
              <a:ext uri="{FF2B5EF4-FFF2-40B4-BE49-F238E27FC236}">
                <a16:creationId xmlns:a16="http://schemas.microsoft.com/office/drawing/2014/main" id="{B7E2ECC9-DCB2-C662-1061-AEADDEF4300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DDF911B8-5AE6-3411-CBF5-B7A3C54845C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091F1687-63C7-8878-2A96-6491B3FF8A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F13C7B7F-D95C-B679-B326-B2F54278F46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E96C065-1E83-7892-3C49-E8BADEDF72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EEE9D98B-9C01-BB4E-2A81-F27F09BFBC6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143D059-2B68-0F43-3BE9-239E7DDB0D6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260329C5-908F-120C-7B3C-7AD8EDA6705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5810035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0" name="Espace réservé pour une image  21">
            <a:extLst>
              <a:ext uri="{FF2B5EF4-FFF2-40B4-BE49-F238E27FC236}">
                <a16:creationId xmlns:a16="http://schemas.microsoft.com/office/drawing/2014/main" id="{DE082ACE-8FA9-C0FE-8096-E3C4D379ABA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433616B2-4FC5-B05B-676C-A5542938A82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2" name="Espace réservé pour une image  3">
            <a:extLst>
              <a:ext uri="{FF2B5EF4-FFF2-40B4-BE49-F238E27FC236}">
                <a16:creationId xmlns:a16="http://schemas.microsoft.com/office/drawing/2014/main" id="{7088B80C-B15D-B29C-4FBF-521A292590D2}"/>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3" name="Image 12">
            <a:extLst>
              <a:ext uri="{FF2B5EF4-FFF2-40B4-BE49-F238E27FC236}">
                <a16:creationId xmlns:a16="http://schemas.microsoft.com/office/drawing/2014/main" id="{306176EB-65AE-33A0-8DE7-9DAAAE1526A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4BEB17D-B11D-F157-6E13-3A0287F6ABA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4D157A1C-D69B-B30A-1D66-FC72251FB5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A781A84F-D92B-DAEF-87AD-B762AEB3CD5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D6AE19E9-3F6C-5BBC-1629-7ECA7C390F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7D66085A-88E0-5135-6887-9B65481EC22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E197C9F-89CB-FC91-E9A7-F79E0ECFBC3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2639FDF-2767-6481-4E85-A2CB3E8D7E7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75472404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سأكتب الآن حرف الفاء مع تنوين الضم. </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pic>
        <p:nvPicPr>
          <p:cNvPr id="18" name="Espace réservé pour une image  17" descr="Une image contenant dessin humoristique, dessin, art, illustration&#10;&#10;Le contenu généré par l’IA peut être incorrect.">
            <a:extLst>
              <a:ext uri="{FF2B5EF4-FFF2-40B4-BE49-F238E27FC236}">
                <a16:creationId xmlns:a16="http://schemas.microsoft.com/office/drawing/2014/main" id="{9C57F1ED-3260-4374-59C1-842054A2919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2" name="Image 11">
            <a:extLst>
              <a:ext uri="{FF2B5EF4-FFF2-40B4-BE49-F238E27FC236}">
                <a16:creationId xmlns:a16="http://schemas.microsoft.com/office/drawing/2014/main" id="{3A50AA5C-162D-EABD-E8D7-6A977CE23036}"/>
              </a:ext>
            </a:extLst>
          </p:cNvPr>
          <p:cNvPicPr>
            <a:picLocks noChangeAspect="1"/>
          </p:cNvPicPr>
          <p:nvPr/>
        </p:nvPicPr>
        <p:blipFill>
          <a:blip r:embed="rId3"/>
          <a:stretch>
            <a:fillRect/>
          </a:stretch>
        </p:blipFill>
        <p:spPr>
          <a:xfrm>
            <a:off x="3555088" y="2425829"/>
            <a:ext cx="2236111" cy="2629433"/>
          </a:xfrm>
          <a:prstGeom prst="rect">
            <a:avLst/>
          </a:prstGeom>
        </p:spPr>
      </p:pic>
      <p:pic>
        <p:nvPicPr>
          <p:cNvPr id="10" name="Image 9">
            <a:extLst>
              <a:ext uri="{FF2B5EF4-FFF2-40B4-BE49-F238E27FC236}">
                <a16:creationId xmlns:a16="http://schemas.microsoft.com/office/drawing/2014/main" id="{182C7DC4-6FB6-756A-1421-970B9A3BAB17}"/>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223B91B-AC2B-FDA5-9920-5569758E4B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B0F68B35-D547-E24B-5CD7-0398ED4BA6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2EFBA591-82A1-22A2-56F5-8E4C3B922C3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C4F400E-1215-5005-CA29-34F9D3BA407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8C5218DD-CBDC-4653-44F5-306730BB14A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FFB9CE9-B849-FF89-47E4-4D6193245F6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80F7A15B-0DBE-EC6C-B512-F62979AB8FB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0727334"/>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31" name="Image 11">
            <a:extLst>
              <a:ext uri="{FF2B5EF4-FFF2-40B4-BE49-F238E27FC236}">
                <a16:creationId xmlns:a16="http://schemas.microsoft.com/office/drawing/2014/main" id="{22D7D032-1960-E62B-52A1-17A7435A4DE2}"/>
              </a:ext>
            </a:extLst>
          </p:cNvPr>
          <p:cNvPicPr>
            <a:picLocks noGrp="1" noChangeAspect="1"/>
          </p:cNvPicPr>
          <p:nvPr>
            <p:ph type="media" sz="quarter" idx="13"/>
          </p:nvPr>
        </p:nvPicPr>
        <p:blipFill>
          <a:blip r:embed="rId2"/>
          <a:stretch>
            <a:fillRect/>
          </a:stretch>
        </p:blipFill>
        <p:spPr>
          <a:xfrm>
            <a:off x="2557463" y="2331244"/>
            <a:ext cx="4029075" cy="3257550"/>
          </a:xfrm>
          <a:prstGeom prst="rect">
            <a:avLst/>
          </a:prstGeom>
        </p:spPr>
      </p:pic>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فٌ  على الألواح.</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sp>
        <p:nvSpPr>
          <p:cNvPr id="14" name="ZoneTexte 13">
            <a:extLst>
              <a:ext uri="{FF2B5EF4-FFF2-40B4-BE49-F238E27FC236}">
                <a16:creationId xmlns:a16="http://schemas.microsoft.com/office/drawing/2014/main" id="{2E221B8A-A7E4-B634-2D9A-2F0B9C45DEB0}"/>
              </a:ext>
            </a:extLst>
          </p:cNvPr>
          <p:cNvSpPr txBox="1"/>
          <p:nvPr/>
        </p:nvSpPr>
        <p:spPr>
          <a:xfrm>
            <a:off x="3367457" y="3305835"/>
            <a:ext cx="2304661" cy="1446550"/>
          </a:xfrm>
          <a:prstGeom prst="rect">
            <a:avLst/>
          </a:prstGeom>
          <a:noFill/>
        </p:spPr>
        <p:txBody>
          <a:bodyPr wrap="square" rtlCol="0">
            <a:spAutoFit/>
          </a:bodyPr>
          <a:lstStyle/>
          <a:p>
            <a:pPr algn="ctr" rtl="1"/>
            <a:r>
              <a:rPr lang="ar-MA" sz="8800" dirty="0">
                <a:solidFill>
                  <a:srgbClr val="FF0000"/>
                </a:solidFill>
                <a:latin typeface="Microsoft Uighur" panose="02000000000000000000" pitchFamily="2" charset="-78"/>
                <a:cs typeface="Microsoft Uighur" panose="02000000000000000000" pitchFamily="2" charset="-78"/>
              </a:rPr>
              <a:t>ف</a:t>
            </a:r>
            <a:endParaRPr lang="fr-MA" sz="8800" dirty="0">
              <a:solidFill>
                <a:srgbClr val="FF0000"/>
              </a:solidFill>
              <a:latin typeface="Microsoft Uighur" panose="02000000000000000000" pitchFamily="2" charset="-78"/>
              <a:cs typeface="Microsoft Uighur" panose="02000000000000000000" pitchFamily="2" charset="-78"/>
            </a:endParaRPr>
          </a:p>
        </p:txBody>
      </p:sp>
      <p:grpSp>
        <p:nvGrpSpPr>
          <p:cNvPr id="16" name="Groupe 15">
            <a:extLst>
              <a:ext uri="{FF2B5EF4-FFF2-40B4-BE49-F238E27FC236}">
                <a16:creationId xmlns:a16="http://schemas.microsoft.com/office/drawing/2014/main" id="{95957C5F-1AE9-A2B2-DB22-D19CBAC39A73}"/>
              </a:ext>
            </a:extLst>
          </p:cNvPr>
          <p:cNvGrpSpPr/>
          <p:nvPr/>
        </p:nvGrpSpPr>
        <p:grpSpPr>
          <a:xfrm>
            <a:off x="4538467" y="3457556"/>
            <a:ext cx="240642" cy="222583"/>
            <a:chOff x="7831964" y="3929121"/>
            <a:chExt cx="594306" cy="428930"/>
          </a:xfrm>
          <a:solidFill>
            <a:srgbClr val="FF0000"/>
          </a:solidFill>
        </p:grpSpPr>
        <p:pic>
          <p:nvPicPr>
            <p:cNvPr id="18" name="Graphique 17">
              <a:extLst>
                <a:ext uri="{FF2B5EF4-FFF2-40B4-BE49-F238E27FC236}">
                  <a16:creationId xmlns:a16="http://schemas.microsoft.com/office/drawing/2014/main" id="{FCEA16AF-B717-A5E5-D63C-38BE129C6E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id="{3E74E21C-DF10-CE94-7454-66330866B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854" y="3929121"/>
              <a:ext cx="336416" cy="428930"/>
            </a:xfrm>
            <a:prstGeom prst="rect">
              <a:avLst/>
            </a:prstGeom>
          </p:spPr>
        </p:pic>
      </p:grpSp>
      <p:pic>
        <p:nvPicPr>
          <p:cNvPr id="32" name="Espace réservé pour une image  5">
            <a:extLst>
              <a:ext uri="{FF2B5EF4-FFF2-40B4-BE49-F238E27FC236}">
                <a16:creationId xmlns:a16="http://schemas.microsoft.com/office/drawing/2014/main" id="{5DDDA0D5-12AD-34A5-8AB8-D4A2174F3E89}"/>
              </a:ext>
            </a:extLst>
          </p:cNvPr>
          <p:cNvPicPr>
            <a:picLocks noChangeAspect="1"/>
          </p:cNvPicPr>
          <p:nvPr/>
        </p:nvPicPr>
        <p:blipFill>
          <a:blip r:embed="rId5"/>
          <a:srcRect/>
          <a:stretch>
            <a:fillRect/>
          </a:stretch>
        </p:blipFill>
        <p:spPr>
          <a:xfrm>
            <a:off x="7927333" y="719138"/>
            <a:ext cx="792162" cy="792162"/>
          </a:xfrm>
          <a:prstGeom prst="rect">
            <a:avLst/>
          </a:prstGeom>
        </p:spPr>
      </p:pic>
      <p:pic>
        <p:nvPicPr>
          <p:cNvPr id="10" name="Image 9">
            <a:extLst>
              <a:ext uri="{FF2B5EF4-FFF2-40B4-BE49-F238E27FC236}">
                <a16:creationId xmlns:a16="http://schemas.microsoft.com/office/drawing/2014/main" id="{F5AD3EA1-F5A5-0417-5D6F-7B95778C4BE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463FAD3B-A3F1-60A9-1BCB-7D088E9B252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E5527EE7-BE73-3978-59C4-6EA8964F18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2DADAA0C-BFB2-35E5-8AF8-FD4DB10CBCC5}"/>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B6DAC866-955E-F97F-059A-DDCD77F0831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9D63707F-5C8E-0FDB-3ABD-935D08B643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A37E7894-EB9B-8C8A-35FD-60A272650F6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4C413801-0AA5-F90C-1F42-3C3FA9B5ED0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76323499"/>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3" name="Espace réservé pour une image  21">
            <a:extLst>
              <a:ext uri="{FF2B5EF4-FFF2-40B4-BE49-F238E27FC236}">
                <a16:creationId xmlns:a16="http://schemas.microsoft.com/office/drawing/2014/main" id="{DDFE4C93-7D76-199D-706B-BB4BE747D6C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0C1EF5D0-C2D5-302D-E86B-B21AD3D377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3">
            <a:extLst>
              <a:ext uri="{FF2B5EF4-FFF2-40B4-BE49-F238E27FC236}">
                <a16:creationId xmlns:a16="http://schemas.microsoft.com/office/drawing/2014/main" id="{CC434B0C-6B9B-AD21-1823-27C6F7CC8A5E}"/>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0" name="Image 9">
            <a:extLst>
              <a:ext uri="{FF2B5EF4-FFF2-40B4-BE49-F238E27FC236}">
                <a16:creationId xmlns:a16="http://schemas.microsoft.com/office/drawing/2014/main" id="{546C4EFF-43A2-9CD7-68CD-EFBA95B9100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E8395878-59E0-33AB-150C-9512CCF845D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FB5819A5-E654-0E4E-57C1-A071A40124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C3E1F278-CC42-8120-B0EA-DCCB75AC0A5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E183C7D3-F8EA-535E-69CD-7B5FCED6724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BC1E2EB6-3EDE-BEA3-D987-0852573F92B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1B6F0823-02A4-A0BF-28F8-B1D666E0884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CB69F265-6822-6D59-D1C6-3879FBC9315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373841663"/>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 سأكتب الآن حرف الفاء مع تنوين الكسر. </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endParaRPr lang="fr-FR" sz="2400" dirty="0">
              <a:solidFill>
                <a:schemeClr val="bg1">
                  <a:lumMod val="50000"/>
                </a:schemeClr>
              </a:solidFill>
            </a:endParaRPr>
          </a:p>
        </p:txBody>
      </p:sp>
      <p:pic>
        <p:nvPicPr>
          <p:cNvPr id="19" name="Espace réservé pour une image  18" descr="Une image contenant dessin humoristique, dessin, art, illustration&#10;&#10;Le contenu généré par l’IA peut être incorrect.">
            <a:extLst>
              <a:ext uri="{FF2B5EF4-FFF2-40B4-BE49-F238E27FC236}">
                <a16:creationId xmlns:a16="http://schemas.microsoft.com/office/drawing/2014/main" id="{FB1DDD57-9351-154D-9314-ECEE515405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0" name="Image 9">
            <a:extLst>
              <a:ext uri="{FF2B5EF4-FFF2-40B4-BE49-F238E27FC236}">
                <a16:creationId xmlns:a16="http://schemas.microsoft.com/office/drawing/2014/main" id="{822B3DF9-60C1-33DC-602F-2ED51E9F1D19}"/>
              </a:ext>
            </a:extLst>
          </p:cNvPr>
          <p:cNvPicPr>
            <a:picLocks noChangeAspect="1"/>
          </p:cNvPicPr>
          <p:nvPr/>
        </p:nvPicPr>
        <p:blipFill>
          <a:blip r:embed="rId3"/>
          <a:stretch>
            <a:fillRect/>
          </a:stretch>
        </p:blipFill>
        <p:spPr>
          <a:xfrm>
            <a:off x="3323056" y="2546554"/>
            <a:ext cx="2112500" cy="2378260"/>
          </a:xfrm>
          <a:prstGeom prst="rect">
            <a:avLst/>
          </a:prstGeom>
        </p:spPr>
      </p:pic>
      <p:pic>
        <p:nvPicPr>
          <p:cNvPr id="11" name="Image 10">
            <a:extLst>
              <a:ext uri="{FF2B5EF4-FFF2-40B4-BE49-F238E27FC236}">
                <a16:creationId xmlns:a16="http://schemas.microsoft.com/office/drawing/2014/main" id="{DA064F01-639E-DF42-E31F-EB04CBD04D0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D38CF282-0C35-1313-AB9C-B04F64C7FC1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BB13089F-B083-159F-B628-A95B9013DD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A14BC00A-EB2D-142C-3DB1-E5B96E158B1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F9708E1-D596-C12D-92FA-AD5C56E0B71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7CEAF7A9-0537-6186-6525-33302FC65CB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62F207E6-B4A8-721E-7723-396D174ED8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3D65F940-6627-BB1E-9E0C-1E2E689E9F6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34492436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528477" y="2424208"/>
            <a:ext cx="4500000" cy="2681192"/>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الترحيب وتدبير السلوك</a:t>
            </a:r>
          </a:p>
          <a:p>
            <a:pPr lvl="0" algn="r" rtl="1">
              <a:buClr>
                <a:srgbClr val="424D7B"/>
              </a:buClr>
              <a:buSzPct val="50000"/>
            </a:pPr>
            <a:r>
              <a:rPr lang="ar-MA" sz="2800" b="1" dirty="0">
                <a:cs typeface="Microsoft Uighur" panose="02000000000000000000" pitchFamily="2" charset="-78"/>
              </a:rPr>
              <a:t>أنشطة اعتيادية: </a:t>
            </a:r>
          </a:p>
          <a:p>
            <a:pPr marL="0" lvl="0" indent="0" algn="r" rtl="1">
              <a:buClr>
                <a:srgbClr val="424D7B"/>
              </a:buClr>
              <a:buSzPct val="50000"/>
              <a:buNone/>
            </a:pPr>
            <a:r>
              <a:rPr lang="ar-MA" sz="2800" b="1" dirty="0">
                <a:cs typeface="Microsoft Uighur" panose="02000000000000000000" pitchFamily="2" charset="-78"/>
              </a:rPr>
              <a:t>             </a:t>
            </a:r>
            <a:r>
              <a:rPr lang="ar-MA" sz="2400" dirty="0">
                <a:cs typeface="Microsoft Uighur" panose="02000000000000000000" pitchFamily="2" charset="-78"/>
              </a:rPr>
              <a:t>لوحة المقاطع</a:t>
            </a:r>
          </a:p>
          <a:p>
            <a:pPr marL="0" lvl="0" indent="0" algn="r" rtl="1">
              <a:buClr>
                <a:srgbClr val="424D7B"/>
              </a:buClr>
              <a:buSzPct val="50000"/>
              <a:buNone/>
            </a:pPr>
            <a:r>
              <a:rPr lang="ar-MA" sz="2400" dirty="0">
                <a:cs typeface="Microsoft Uighur" panose="02000000000000000000" pitchFamily="2" charset="-78"/>
              </a:rPr>
              <a:t>              كلمات بصرية: هذا – هذه –  أسماء التلاميذ.</a:t>
            </a:r>
          </a:p>
          <a:p>
            <a:pPr lvl="0" algn="r" rtl="1">
              <a:buClr>
                <a:srgbClr val="424D7B"/>
              </a:buClr>
              <a:buSzPct val="50000"/>
            </a:pPr>
            <a:r>
              <a:rPr lang="ar-MA" sz="2800" b="1" dirty="0">
                <a:cs typeface="Microsoft Uighur" panose="02000000000000000000" pitchFamily="2" charset="-78"/>
              </a:rPr>
              <a:t>معجم: معجم المدرسة (تذكير): </a:t>
            </a:r>
            <a:r>
              <a:rPr lang="ar-MA" sz="2800" dirty="0">
                <a:cs typeface="Microsoft Uighur" panose="02000000000000000000" pitchFamily="2" charset="-78"/>
              </a:rPr>
              <a:t>حاسوب – أصدقاء – مسابقة – يفوز – جائزة – مشجع </a:t>
            </a:r>
            <a:endParaRPr lang="ar-MA" sz="2400"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619189" y="1777877"/>
            <a:ext cx="1552027"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92408" y="1961573"/>
            <a:ext cx="726603" cy="720000"/>
          </a:xfrm>
          <a:prstGeom prst="rect">
            <a:avLst/>
          </a:prstGeom>
        </p:spPr>
      </p:pic>
      <p:pic>
        <p:nvPicPr>
          <p:cNvPr id="2" name="Image 1" descr="Une image contenant horloge, cercle, symbole, Police&#10;&#10;Le contenu généré par l’IA peut être incorrect.">
            <a:extLst>
              <a:ext uri="{FF2B5EF4-FFF2-40B4-BE49-F238E27FC236}">
                <a16:creationId xmlns:a16="http://schemas.microsoft.com/office/drawing/2014/main" id="{5D515775-CBEA-4309-42A3-A7257CE44168}"/>
              </a:ext>
            </a:extLst>
          </p:cNvPr>
          <p:cNvPicPr>
            <a:picLocks noChangeAspect="1"/>
          </p:cNvPicPr>
          <p:nvPr/>
        </p:nvPicPr>
        <p:blipFill>
          <a:blip r:embed="rId5"/>
          <a:stretch>
            <a:fillRect/>
          </a:stretch>
        </p:blipFill>
        <p:spPr>
          <a:xfrm>
            <a:off x="890450" y="1750090"/>
            <a:ext cx="469078" cy="540000"/>
          </a:xfrm>
          <a:prstGeom prst="rect">
            <a:avLst/>
          </a:prstGeom>
        </p:spPr>
      </p:pic>
    </p:spTree>
    <p:extLst>
      <p:ext uri="{BB962C8B-B14F-4D97-AF65-F5344CB8AC3E}">
        <p14:creationId xmlns:p14="http://schemas.microsoft.com/office/powerpoint/2010/main" val="920238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دوركم، اكتبوا  فٍ  على الألواح.</a:t>
            </a:r>
            <a:endParaRPr lang="fr-FR" sz="2400" dirty="0">
              <a:solidFill>
                <a:schemeClr val="bg1">
                  <a:lumMod val="50000"/>
                </a:schemeClr>
              </a:solidFill>
            </a:endParaRPr>
          </a:p>
        </p:txBody>
      </p:sp>
      <p:pic>
        <p:nvPicPr>
          <p:cNvPr id="28" name="Picture Placeholder 2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8009974" y="684000"/>
            <a:ext cx="800651" cy="800651"/>
          </a:xfrm>
        </p:spPr>
      </p:pic>
      <p:pic>
        <p:nvPicPr>
          <p:cNvPr id="12" name="Image 11">
            <a:extLst>
              <a:ext uri="{FF2B5EF4-FFF2-40B4-BE49-F238E27FC236}">
                <a16:creationId xmlns:a16="http://schemas.microsoft.com/office/drawing/2014/main" id="{C4688EE2-440D-9CDE-D1BA-1EDF5D1A15B1}"/>
              </a:ext>
            </a:extLst>
          </p:cNvPr>
          <p:cNvPicPr>
            <a:picLocks noChangeAspect="1"/>
          </p:cNvPicPr>
          <p:nvPr/>
        </p:nvPicPr>
        <p:blipFill>
          <a:blip r:embed="rId3"/>
          <a:stretch>
            <a:fillRect/>
          </a:stretch>
        </p:blipFill>
        <p:spPr>
          <a:xfrm>
            <a:off x="2424719" y="1887113"/>
            <a:ext cx="4653464" cy="3762375"/>
          </a:xfrm>
          <a:prstGeom prst="rect">
            <a:avLst/>
          </a:prstGeom>
        </p:spPr>
      </p:pic>
      <p:sp>
        <p:nvSpPr>
          <p:cNvPr id="14" name="ZoneTexte 13">
            <a:extLst>
              <a:ext uri="{FF2B5EF4-FFF2-40B4-BE49-F238E27FC236}">
                <a16:creationId xmlns:a16="http://schemas.microsoft.com/office/drawing/2014/main" id="{6932DC39-2348-226D-72B2-91A30FC4F77C}"/>
              </a:ext>
            </a:extLst>
          </p:cNvPr>
          <p:cNvSpPr txBox="1"/>
          <p:nvPr/>
        </p:nvSpPr>
        <p:spPr>
          <a:xfrm>
            <a:off x="3653225" y="3073250"/>
            <a:ext cx="2304661" cy="1569660"/>
          </a:xfrm>
          <a:prstGeom prst="rect">
            <a:avLst/>
          </a:prstGeom>
          <a:noFill/>
        </p:spPr>
        <p:txBody>
          <a:bodyPr wrap="square" rtlCol="0">
            <a:spAutoFit/>
          </a:bodyPr>
          <a:lstStyle/>
          <a:p>
            <a:pPr algn="ctr" rtl="1"/>
            <a:r>
              <a:rPr lang="ar-MA" sz="9600" dirty="0">
                <a:solidFill>
                  <a:srgbClr val="FF0000"/>
                </a:solidFill>
                <a:latin typeface="Microsoft Uighur" panose="02000000000000000000" pitchFamily="2" charset="-78"/>
                <a:cs typeface="Microsoft Uighur" panose="02000000000000000000" pitchFamily="2" charset="-78"/>
              </a:rPr>
              <a:t>فٍ</a:t>
            </a:r>
            <a:endParaRPr lang="fr-MA" sz="9600" dirty="0">
              <a:solidFill>
                <a:srgbClr val="FF0000"/>
              </a:solidFill>
              <a:latin typeface="Microsoft Uighur" panose="02000000000000000000" pitchFamily="2" charset="-78"/>
              <a:cs typeface="Microsoft Uighur" panose="02000000000000000000" pitchFamily="2" charset="-78"/>
            </a:endParaRPr>
          </a:p>
        </p:txBody>
      </p:sp>
      <p:pic>
        <p:nvPicPr>
          <p:cNvPr id="4" name="Image 3">
            <a:extLst>
              <a:ext uri="{FF2B5EF4-FFF2-40B4-BE49-F238E27FC236}">
                <a16:creationId xmlns:a16="http://schemas.microsoft.com/office/drawing/2014/main" id="{BD36A24C-DBB5-9333-B741-D17A8D5FA49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FB22AA80-3F31-7A8B-D030-B0F8D7FF6B0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9F3BA5D2-B79D-1337-DC7F-353F5207C2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8F2433D9-B56C-A782-621C-A31A637A1C0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96A151D1-E114-7D16-0D72-EE610B5C18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BA6B857D-6AA5-E581-1B6C-BD0C092C48B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038127BE-0411-E769-980F-88FA2BDE2F7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24B7250B-54FA-9B2E-3322-CBCE6D61A33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7091836"/>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50000"/>
                  </a:schemeClr>
                </a:solidFill>
                <a:latin typeface="Microsoft Uighur" panose="02000000000000000000" pitchFamily="2" charset="-78"/>
                <a:cs typeface="Microsoft Uighur" panose="02000000000000000000" pitchFamily="2" charset="-78"/>
              </a:rPr>
              <a:t> </a:t>
            </a:r>
            <a:r>
              <a:rPr lang="ar-MA" sz="2400" i="1" dirty="0">
                <a:solidFill>
                  <a:schemeClr val="bg1">
                    <a:lumMod val="50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solidFill>
                <a:schemeClr val="bg1">
                  <a:lumMod val="50000"/>
                </a:schemeClr>
              </a:solidFill>
            </a:endParaRPr>
          </a:p>
        </p:txBody>
      </p:sp>
      <p:pic>
        <p:nvPicPr>
          <p:cNvPr id="13" name="Espace réservé pour une image  21">
            <a:extLst>
              <a:ext uri="{FF2B5EF4-FFF2-40B4-BE49-F238E27FC236}">
                <a16:creationId xmlns:a16="http://schemas.microsoft.com/office/drawing/2014/main" id="{01FA66A0-2DB5-F129-A91A-53F3ED09A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995CDDAD-3A6A-B8DA-39AF-B7B8D4EAA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3">
            <a:extLst>
              <a:ext uri="{FF2B5EF4-FFF2-40B4-BE49-F238E27FC236}">
                <a16:creationId xmlns:a16="http://schemas.microsoft.com/office/drawing/2014/main" id="{E8313BBB-0395-9AB0-08CD-4399F2823FE9}"/>
              </a:ext>
            </a:extLst>
          </p:cNvPr>
          <p:cNvPicPr>
            <a:picLocks noChangeAspect="1"/>
          </p:cNvPicPr>
          <p:nvPr/>
        </p:nvPicPr>
        <p:blipFill>
          <a:blip r:embed="rId4"/>
          <a:srcRect/>
          <a:stretch>
            <a:fillRect/>
          </a:stretch>
        </p:blipFill>
        <p:spPr>
          <a:xfrm>
            <a:off x="7924249" y="684000"/>
            <a:ext cx="900000" cy="900000"/>
          </a:xfrm>
          <a:prstGeom prst="rect">
            <a:avLst/>
          </a:prstGeom>
        </p:spPr>
      </p:pic>
      <p:pic>
        <p:nvPicPr>
          <p:cNvPr id="10" name="Image 9">
            <a:extLst>
              <a:ext uri="{FF2B5EF4-FFF2-40B4-BE49-F238E27FC236}">
                <a16:creationId xmlns:a16="http://schemas.microsoft.com/office/drawing/2014/main" id="{6F6E94E5-9B56-FC30-D6AF-E8ECE446B9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EDAADA2-EC86-7826-AA78-B6344AEDAE0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E96CF438-8D01-8A68-28A4-DDB5C78EFA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35D392AC-EAF4-8E9E-A49D-6A1A035E4FC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AF300546-37CE-7A7E-3F72-D01C1C87E44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C2F609CC-87AB-FB2D-A27E-03F66EC00C2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F75C316B-5534-5936-F6E0-0AD6578E115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4C97188D-C24A-68E0-822C-8D64688BF92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9311673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EF178AA2-36F2-D15E-35CB-19E1C87467BF}"/>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الصفحة 46.  </a:t>
            </a:r>
            <a:endParaRPr sz="2400" dirty="0">
              <a:solidFill>
                <a:schemeClr val="bg1">
                  <a:lumMod val="50000"/>
                </a:schemeClr>
              </a:solidFill>
            </a:endParaRPr>
          </a:p>
        </p:txBody>
      </p:sp>
      <p:pic>
        <p:nvPicPr>
          <p:cNvPr id="23" name="Espace réservé pour une image  3">
            <a:extLst>
              <a:ext uri="{FF2B5EF4-FFF2-40B4-BE49-F238E27FC236}">
                <a16:creationId xmlns:a16="http://schemas.microsoft.com/office/drawing/2014/main" id="{FAB736A5-0142-AF50-0A77-C0AB30A02577}"/>
              </a:ext>
            </a:extLst>
          </p:cNvPr>
          <p:cNvPicPr>
            <a:picLocks noChangeAspect="1"/>
          </p:cNvPicPr>
          <p:nvPr/>
        </p:nvPicPr>
        <p:blipFill>
          <a:blip r:embed="rId3"/>
          <a:srcRect/>
          <a:stretch>
            <a:fillRect/>
          </a:stretch>
        </p:blipFill>
        <p:spPr>
          <a:xfrm>
            <a:off x="7960105" y="719856"/>
            <a:ext cx="792000" cy="792000"/>
          </a:xfrm>
          <a:prstGeom prst="rect">
            <a:avLst/>
          </a:prstGeom>
        </p:spPr>
      </p:pic>
      <p:pic>
        <p:nvPicPr>
          <p:cNvPr id="6" name="Image 5">
            <a:extLst>
              <a:ext uri="{FF2B5EF4-FFF2-40B4-BE49-F238E27FC236}">
                <a16:creationId xmlns:a16="http://schemas.microsoft.com/office/drawing/2014/main" id="{D64CCA25-5263-F711-AF1D-0EAC8C92771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2EE57A42-E05F-E4A7-678C-99E24F6C0DD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75A230EB-4E76-C5D0-5BBA-2C3ED57848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12BFF048-59CE-6251-A1E4-31FE50906D1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A8F5B95C-7315-8933-5ED7-0D3D475A772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77A77CF5-B4E0-04A9-74AE-CFCC82352BD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BC1B38F2-02DD-548F-3B94-96047E20AC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3A8132E8-AA70-DFBB-5A91-C9DC9AEB803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0DA0BB88-DBA5-47FB-7378-2F5708E7703B}"/>
              </a:ext>
            </a:extLst>
          </p:cNvPr>
          <p:cNvPicPr>
            <a:picLocks noChangeAspect="1"/>
          </p:cNvPicPr>
          <p:nvPr/>
        </p:nvPicPr>
        <p:blipFill>
          <a:blip r:embed="rId8"/>
          <a:stretch>
            <a:fillRect/>
          </a:stretch>
        </p:blipFill>
        <p:spPr>
          <a:xfrm>
            <a:off x="2924138" y="1709193"/>
            <a:ext cx="3243698" cy="4509988"/>
          </a:xfrm>
          <a:prstGeom prst="rect">
            <a:avLst/>
          </a:prstGeom>
        </p:spPr>
      </p:pic>
      <p:sp>
        <p:nvSpPr>
          <p:cNvPr id="3" name="Google Shape;2581;p126">
            <a:extLst>
              <a:ext uri="{FF2B5EF4-FFF2-40B4-BE49-F238E27FC236}">
                <a16:creationId xmlns:a16="http://schemas.microsoft.com/office/drawing/2014/main" id="{9E12DBC9-7636-1815-8443-4A2D5C9DC6A0}"/>
              </a:ext>
            </a:extLst>
          </p:cNvPr>
          <p:cNvSpPr/>
          <p:nvPr/>
        </p:nvSpPr>
        <p:spPr>
          <a:xfrm>
            <a:off x="3041807" y="4363656"/>
            <a:ext cx="3008361" cy="1632029"/>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أكتبوا حرف الفاء مع التنوين. سأمر لمساعدتكم.</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6" name="Image 5">
            <a:extLst>
              <a:ext uri="{FF2B5EF4-FFF2-40B4-BE49-F238E27FC236}">
                <a16:creationId xmlns:a16="http://schemas.microsoft.com/office/drawing/2014/main" id="{EA3CC8B0-6020-D594-AB02-1C9D22168527}"/>
              </a:ext>
            </a:extLst>
          </p:cNvPr>
          <p:cNvPicPr>
            <a:picLocks noChangeAspect="1"/>
          </p:cNvPicPr>
          <p:nvPr/>
        </p:nvPicPr>
        <p:blipFill>
          <a:blip r:embed="rId4"/>
          <a:stretch>
            <a:fillRect/>
          </a:stretch>
        </p:blipFill>
        <p:spPr>
          <a:xfrm>
            <a:off x="1110295" y="2323277"/>
            <a:ext cx="6923410" cy="3614107"/>
          </a:xfrm>
          <a:prstGeom prst="rect">
            <a:avLst/>
          </a:prstGeom>
        </p:spPr>
      </p:pic>
      <p:pic>
        <p:nvPicPr>
          <p:cNvPr id="4" name="Image 3">
            <a:extLst>
              <a:ext uri="{FF2B5EF4-FFF2-40B4-BE49-F238E27FC236}">
                <a16:creationId xmlns:a16="http://schemas.microsoft.com/office/drawing/2014/main" id="{AE3EA386-4B4F-E6BE-A615-8531B3B23F6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9A0E8D24-92BE-5F09-40D1-B932B411D0C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B04D77ED-FA0A-B054-B375-233E002756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6430698-05CA-4A7E-BD52-3518E26A60A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AE1CBB03-A0E4-8A29-754F-776D7F7172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1F8243C2-934B-5EC0-65B2-CC6051AE670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ACAA6AE0-A4A5-E7CA-F0D9-DBE60966AA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3898CFE1-078C-838F-6C3C-F8670E856B4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اكتبوا  مقاطع حرف الفاء. سأمر لمساعدتكم. </a:t>
            </a:r>
            <a:endParaRPr lang="ar-MA" sz="2400"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dirty="0"/>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34" name="Image 33">
            <a:extLst>
              <a:ext uri="{FF2B5EF4-FFF2-40B4-BE49-F238E27FC236}">
                <a16:creationId xmlns:a16="http://schemas.microsoft.com/office/drawing/2014/main" id="{E6876460-F3F6-0467-B3B2-B7430470C53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35" name="ZoneTexte 34">
            <a:extLst>
              <a:ext uri="{FF2B5EF4-FFF2-40B4-BE49-F238E27FC236}">
                <a16:creationId xmlns:a16="http://schemas.microsoft.com/office/drawing/2014/main" id="{0DCA54C2-E6CB-58B6-255C-4EA6BA7C82DD}"/>
              </a:ext>
            </a:extLst>
          </p:cNvPr>
          <p:cNvSpPr txBox="1"/>
          <p:nvPr/>
        </p:nvSpPr>
        <p:spPr>
          <a:xfrm>
            <a:off x="2679045" y="3166682"/>
            <a:ext cx="3993853" cy="1569660"/>
          </a:xfrm>
          <a:prstGeom prst="rect">
            <a:avLst/>
          </a:prstGeom>
          <a:noFill/>
        </p:spPr>
        <p:txBody>
          <a:bodyPr wrap="square" rtlCol="0">
            <a:spAutoFit/>
          </a:bodyPr>
          <a:lstStyle/>
          <a:p>
            <a:pPr lvl="0" algn="ctr" defTabSz="457200" rtl="1">
              <a:buClrTx/>
              <a:defRPr/>
            </a:pPr>
            <a:r>
              <a:rPr lang="ar-MA" sz="9600" kern="1200" dirty="0">
                <a:solidFill>
                  <a:srgbClr val="FF0000"/>
                </a:solidFill>
                <a:latin typeface="Microsoft Uighur" panose="02000000000000000000" pitchFamily="2" charset="-78"/>
                <a:cs typeface="Microsoft Uighur" panose="02000000000000000000" pitchFamily="2" charset="-78"/>
                <a:sym typeface="Calibri"/>
              </a:rPr>
              <a:t>فاً    </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ف    </a:t>
            </a:r>
            <a:r>
              <a:rPr kumimoji="0" lang="ar-MA" sz="9600" b="0" i="0" u="none" strike="noStrike" kern="1200" cap="none" spc="0" normalizeH="0" baseline="0" noProof="0" dirty="0" err="1">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فٍ</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12" name="Groupe 11">
            <a:extLst>
              <a:ext uri="{FF2B5EF4-FFF2-40B4-BE49-F238E27FC236}">
                <a16:creationId xmlns:a16="http://schemas.microsoft.com/office/drawing/2014/main" id="{3A0FDF6D-E7F8-BDA3-C53D-66ABA42875B9}"/>
              </a:ext>
            </a:extLst>
          </p:cNvPr>
          <p:cNvGrpSpPr/>
          <p:nvPr/>
        </p:nvGrpSpPr>
        <p:grpSpPr>
          <a:xfrm>
            <a:off x="4818949" y="3414929"/>
            <a:ext cx="240642" cy="222583"/>
            <a:chOff x="7831964" y="3929121"/>
            <a:chExt cx="594306" cy="428930"/>
          </a:xfrm>
          <a:solidFill>
            <a:srgbClr val="FF0000"/>
          </a:solidFill>
        </p:grpSpPr>
        <p:pic>
          <p:nvPicPr>
            <p:cNvPr id="24" name="Graphique 23">
              <a:extLst>
                <a:ext uri="{FF2B5EF4-FFF2-40B4-BE49-F238E27FC236}">
                  <a16:creationId xmlns:a16="http://schemas.microsoft.com/office/drawing/2014/main" id="{C01B1734-9017-A487-3217-025C11E2D8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1964" y="3929121"/>
              <a:ext cx="336416" cy="428930"/>
            </a:xfrm>
            <a:prstGeom prst="rect">
              <a:avLst/>
            </a:prstGeom>
          </p:spPr>
        </p:pic>
        <p:pic>
          <p:nvPicPr>
            <p:cNvPr id="25" name="Graphique 24">
              <a:extLst>
                <a:ext uri="{FF2B5EF4-FFF2-40B4-BE49-F238E27FC236}">
                  <a16:creationId xmlns:a16="http://schemas.microsoft.com/office/drawing/2014/main" id="{8408E211-A257-ABFF-3AC5-13AC1242B4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9854" y="3929121"/>
              <a:ext cx="336416" cy="428930"/>
            </a:xfrm>
            <a:prstGeom prst="rect">
              <a:avLst/>
            </a:prstGeom>
          </p:spPr>
        </p:pic>
      </p:grpSp>
      <p:pic>
        <p:nvPicPr>
          <p:cNvPr id="10" name="Image 9">
            <a:extLst>
              <a:ext uri="{FF2B5EF4-FFF2-40B4-BE49-F238E27FC236}">
                <a16:creationId xmlns:a16="http://schemas.microsoft.com/office/drawing/2014/main" id="{A80E0247-60CB-DB1C-B539-84359227790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DB1FD320-1C60-BD6E-7FD0-92354E61E61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21B6414B-9691-E97C-BDEC-1A2521A8CD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807FE18A-A75B-469C-C19C-7FDD9E07C6C0}"/>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C40D45E6-C989-2D87-40B9-2B5C9185FE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E6C1204A-130F-7F4A-4A4A-AD28FE41C9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CCBC893B-073D-71EE-98AC-22EEEE234D3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1CA6523-5E6D-D375-5522-95817ED5D9C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9238541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صديقكم (صديقتكم)............. صفقوا له (لها).</a:t>
            </a:r>
            <a:endParaRPr sz="2400"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4F43D786-BAF8-A1C8-BF30-2B92C2F4676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483BF0F-60AD-0977-4189-7651E90A774E}"/>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7D10B997-61F7-5B19-2995-A2A5DFD5F4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6AE4EB6F-26DA-F11F-1020-85B7F8241AA8}"/>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3D2E75E7-2898-8AC1-3DF8-88A855452C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D8F76584-A833-AEB3-0731-E6E5125C52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77DF0750-0811-C59F-CD9C-9A823E216F0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F0CEFDAA-82E9-D817-E644-7C79819283F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a:t>
            </a:r>
          </a:p>
          <a:p>
            <a:pPr lvl="0" algn="r" rtl="1">
              <a:buClr>
                <a:srgbClr val="424D7B"/>
              </a:buClr>
              <a:buSzPct val="50000"/>
            </a:pPr>
            <a:r>
              <a:rPr lang="ar-MA" sz="2800" b="1" dirty="0">
                <a:cs typeface="Microsoft Uighur" panose="02000000000000000000" pitchFamily="2" charset="-78"/>
              </a:rPr>
              <a:t>واجباتكم المنزلية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45" name="Google Shape;2545;p1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تعلمنا اليوم كلمات جديدة، سنستعملها عند التحدث عن أنشطتنا المدرسية.</a:t>
            </a:r>
            <a:b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b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يذكرني بهذه الكلمات؟ </a:t>
            </a:r>
            <a:endParaRPr sz="2400" dirty="0">
              <a:solidFill>
                <a:schemeClr val="bg1">
                  <a:lumMod val="50000"/>
                </a:schemeClr>
              </a:solidFill>
            </a:endParaRPr>
          </a:p>
        </p:txBody>
      </p:sp>
      <p:pic>
        <p:nvPicPr>
          <p:cNvPr id="24" name="Espace réservé pour une image  23" descr="Une image contenant garçon, habits, personne, chaussures&#10;&#10;Le contenu généré par l’IA peut être incorrect.">
            <a:extLst>
              <a:ext uri="{FF2B5EF4-FFF2-40B4-BE49-F238E27FC236}">
                <a16:creationId xmlns:a16="http://schemas.microsoft.com/office/drawing/2014/main" id="{F9DF0FDD-856E-B81F-01FD-706CD27BEBBD}"/>
              </a:ext>
            </a:extLst>
          </p:cNvPr>
          <p:cNvPicPr>
            <a:picLocks noGrp="1" noChangeAspect="1"/>
          </p:cNvPicPr>
          <p:nvPr>
            <p:ph type="pic" sz="quarter" idx="20"/>
          </p:nvPr>
        </p:nvPicPr>
        <p:blipFill rotWithShape="1">
          <a:blip r:embed="rId5"/>
          <a:srcRect l="-4636" r="-4636"/>
          <a:stretch>
            <a:fillRect/>
          </a:stretch>
        </p:blipFill>
        <p:spPr/>
      </p:pic>
      <p:pic>
        <p:nvPicPr>
          <p:cNvPr id="36" name="Espace réservé pour une image  35" descr="Une image contenant garçon, dessin, Dessin d’enfant, illustration&#10;&#10;Le contenu généré par l’IA peut être incorrect.">
            <a:extLst>
              <a:ext uri="{FF2B5EF4-FFF2-40B4-BE49-F238E27FC236}">
                <a16:creationId xmlns:a16="http://schemas.microsoft.com/office/drawing/2014/main" id="{7036078B-DB0E-389F-0667-68C48397DD36}"/>
              </a:ext>
            </a:extLst>
          </p:cNvPr>
          <p:cNvPicPr>
            <a:picLocks noGrp="1" noChangeAspect="1"/>
          </p:cNvPicPr>
          <p:nvPr>
            <p:ph type="pic" sz="quarter" idx="21"/>
          </p:nvPr>
        </p:nvPicPr>
        <p:blipFill rotWithShape="1">
          <a:blip r:embed="rId6"/>
          <a:srcRect l="-4636" r="-4636"/>
          <a:stretch>
            <a:fillRect/>
          </a:stretch>
        </p:blipFill>
        <p:spPr/>
      </p:pic>
      <p:pic>
        <p:nvPicPr>
          <p:cNvPr id="26" name="Espace réservé pour une image  25" descr="Une image contenant habits, personne, garçon, chaussures&#10;&#10;Le contenu généré par l’IA peut être incorrect.">
            <a:extLst>
              <a:ext uri="{FF2B5EF4-FFF2-40B4-BE49-F238E27FC236}">
                <a16:creationId xmlns:a16="http://schemas.microsoft.com/office/drawing/2014/main" id="{A6AAF3EF-C8AC-A971-04D7-81A4EAC2F8F8}"/>
              </a:ext>
            </a:extLst>
          </p:cNvPr>
          <p:cNvPicPr>
            <a:picLocks noGrp="1" noChangeAspect="1"/>
          </p:cNvPicPr>
          <p:nvPr>
            <p:ph type="pic" sz="quarter" idx="23"/>
          </p:nvPr>
        </p:nvPicPr>
        <p:blipFill rotWithShape="1">
          <a:blip r:embed="rId7"/>
          <a:srcRect l="-4636" r="-4636"/>
          <a:stretch>
            <a:fillRect/>
          </a:stretch>
        </p:blipFill>
        <p:spPr/>
      </p:pic>
      <p:pic>
        <p:nvPicPr>
          <p:cNvPr id="32" name="Espace réservé pour une image  31" descr="Une image contenant trophée, dessin, tasse&#10;&#10;Le contenu généré par l’IA peut être incorrect.">
            <a:extLst>
              <a:ext uri="{FF2B5EF4-FFF2-40B4-BE49-F238E27FC236}">
                <a16:creationId xmlns:a16="http://schemas.microsoft.com/office/drawing/2014/main" id="{F7CE7C1C-5F75-6F25-30AA-7A4212D16B48}"/>
              </a:ext>
            </a:extLst>
          </p:cNvPr>
          <p:cNvPicPr>
            <a:picLocks noGrp="1" noChangeAspect="1"/>
          </p:cNvPicPr>
          <p:nvPr>
            <p:ph type="pic" sz="quarter" idx="24"/>
          </p:nvPr>
        </p:nvPicPr>
        <p:blipFill rotWithShape="1">
          <a:blip r:embed="rId8"/>
          <a:srcRect l="-4636" r="-4636"/>
          <a:stretch>
            <a:fillRect/>
          </a:stretch>
        </p:blipFill>
        <p:spPr/>
      </p:pic>
      <p:pic>
        <p:nvPicPr>
          <p:cNvPr id="28" name="Espace réservé pour une image  27" descr="Une image contenant Matériel de bureau, Périphérique de sortie, Barre d’espacement, Appareil électronique&#10;&#10;Le contenu généré par l’IA peut être incorrect.">
            <a:extLst>
              <a:ext uri="{FF2B5EF4-FFF2-40B4-BE49-F238E27FC236}">
                <a16:creationId xmlns:a16="http://schemas.microsoft.com/office/drawing/2014/main" id="{7C86884C-4ED7-ADA3-1918-CC120DE25756}"/>
              </a:ext>
            </a:extLst>
          </p:cNvPr>
          <p:cNvPicPr>
            <a:picLocks noGrp="1" noChangeAspect="1"/>
          </p:cNvPicPr>
          <p:nvPr>
            <p:ph type="pic" sz="quarter" idx="26"/>
          </p:nvPr>
        </p:nvPicPr>
        <p:blipFill rotWithShape="1">
          <a:blip r:embed="rId9"/>
          <a:srcRect l="-4636" r="-4636"/>
          <a:stretch>
            <a:fillRect/>
          </a:stretch>
        </p:blipFill>
        <p:spPr/>
      </p:pic>
      <p:pic>
        <p:nvPicPr>
          <p:cNvPr id="30" name="Espace réservé pour une image  29" descr="Une image contenant dessin humoristique, garçon, dessin, Dessin animé&#10;&#10;Le contenu généré par l’IA peut être incorrect.">
            <a:extLst>
              <a:ext uri="{FF2B5EF4-FFF2-40B4-BE49-F238E27FC236}">
                <a16:creationId xmlns:a16="http://schemas.microsoft.com/office/drawing/2014/main" id="{A024DFD1-4974-53B5-35BB-E2F220DE3F44}"/>
              </a:ext>
            </a:extLst>
          </p:cNvPr>
          <p:cNvPicPr>
            <a:picLocks noGrp="1" noChangeAspect="1"/>
          </p:cNvPicPr>
          <p:nvPr>
            <p:ph type="pic" sz="quarter" idx="27"/>
          </p:nvPr>
        </p:nvPicPr>
        <p:blipFill rotWithShape="1">
          <a:blip r:embed="rId10"/>
          <a:srcRect l="-4636" r="-4636"/>
          <a:stretch>
            <a:fillRect/>
          </a:stretch>
        </p:blipFill>
        <p:spPr/>
      </p:pic>
      <p:pic>
        <p:nvPicPr>
          <p:cNvPr id="35" name="standing">
            <a:hlinkClick r:id="" action="ppaction://media"/>
            <a:extLst>
              <a:ext uri="{FF2B5EF4-FFF2-40B4-BE49-F238E27FC236}">
                <a16:creationId xmlns:a16="http://schemas.microsoft.com/office/drawing/2014/main" id="{4B19A928-81CC-05F3-4001-D486E57F371A}"/>
              </a:ext>
            </a:extLst>
          </p:cNvPr>
          <p:cNvPicPr>
            <a:picLocks noGrp="1" noChangeAspect="1"/>
          </p:cNvPicPr>
          <p:nvPr>
            <p:ph type="media" sz="quarter" idx="29"/>
            <a:videoFile r:link="rId2"/>
            <p:extLst>
              <p:ext uri="{DAA4B4D4-6D71-4841-9C94-3DE7FCFB9230}">
                <p14:media xmlns:p14="http://schemas.microsoft.com/office/powerpoint/2010/main" r:embed="rId1"/>
              </p:ext>
            </p:extLst>
          </p:nvPr>
        </p:nvPicPr>
        <p:blipFill>
          <a:blip r:embed="rId11"/>
          <a:srcRect t="2126" b="1867"/>
          <a:stretch>
            <a:fillRect/>
          </a:stretch>
        </p:blipFill>
        <p:spPr>
          <a:xfrm>
            <a:off x="496888" y="2116296"/>
            <a:ext cx="2230437" cy="3805704"/>
          </a:xfrm>
          <a:prstGeom prst="rect">
            <a:avLst/>
          </a:prstGeom>
        </p:spPr>
      </p:pic>
      <p:pic>
        <p:nvPicPr>
          <p:cNvPr id="33"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sz="quarter" idx="12"/>
          </p:nvPr>
        </p:nvPicPr>
        <p:blipFill>
          <a:blip r:embed="rId12"/>
          <a:srcRect/>
          <a:stretch/>
        </p:blipFill>
        <p:spPr>
          <a:prstGeom prst="rect">
            <a:avLst/>
          </a:prstGeom>
        </p:spPr>
      </p:pic>
      <p:pic>
        <p:nvPicPr>
          <p:cNvPr id="2" name="Image 1">
            <a:extLst>
              <a:ext uri="{FF2B5EF4-FFF2-40B4-BE49-F238E27FC236}">
                <a16:creationId xmlns:a16="http://schemas.microsoft.com/office/drawing/2014/main" id="{B20AB3D6-9051-BADD-3F43-F977F73976F0}"/>
              </a:ext>
            </a:extLst>
          </p:cNvPr>
          <p:cNvPicPr>
            <a:picLocks noChangeAspect="1"/>
          </p:cNvPicPr>
          <p:nvPr/>
        </p:nvPicPr>
        <p:blipFill>
          <a:blip r:embed="rId1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9A852F2A-2BC6-5172-7F19-C0B143FD582B}"/>
              </a:ext>
            </a:extLst>
          </p:cNvPr>
          <p:cNvPicPr>
            <a:picLocks noChangeAspect="1"/>
          </p:cNvPicPr>
          <p:nvPr/>
        </p:nvPicPr>
        <p:blipFill>
          <a:blip r:embed="rId1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B90EA5ED-1134-1525-C31D-C2F14191B078}"/>
              </a:ext>
            </a:extLst>
          </p:cNvPr>
          <p:cNvPicPr>
            <a:picLocks noChangeAspect="1"/>
          </p:cNvPicPr>
          <p:nvPr/>
        </p:nvPicPr>
        <p:blipFill>
          <a:blip r:embed="rId1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2C834BFA-09D9-104D-ED13-D937FCA51CA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7A807137-6CA4-3A7B-ADDA-110DC5C1C88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F37FAD94-F297-93AA-3DB5-D43E9200AD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33F52BD-C4E5-422C-D496-8BA5842C52E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44372633-4E6A-86B4-2ED1-190350FF1E3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1" name="Image 2" descr="Une image contenant noir, obscurité&#10;&#10;Le contenu généré par l’IA peut être incorrect.">
            <a:extLst>
              <a:ext uri="{FF2B5EF4-FFF2-40B4-BE49-F238E27FC236}">
                <a16:creationId xmlns:a16="http://schemas.microsoft.com/office/drawing/2014/main" id="{77A42399-CD3E-7909-7D66-F84ADE7AE1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5"/>
                                        </p:tgtEl>
                                      </p:cBhvr>
                                    </p:cmd>
                                  </p:childTnLst>
                                </p:cTn>
                              </p:par>
                            </p:childTnLst>
                          </p:cTn>
                        </p:par>
                        <p:par>
                          <p:cTn id="7" fill="hold">
                            <p:stCondLst>
                              <p:cond delay="10538"/>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598241" y="703211"/>
            <a:ext cx="6840000" cy="612000"/>
          </a:xfrm>
        </p:spPr>
        <p:txBody>
          <a:bodyPr>
            <a:noAutofit/>
          </a:bodyPr>
          <a:lstStyle/>
          <a:p>
            <a:pPr lvl="0" defTabSz="4572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اليوم قرأنا حرف الفاء، سنملأ الجدول بالحرف مع التنوين. رددوا معي.</a:t>
            </a:r>
            <a:endParaRPr lang="fr-FR" sz="2400" dirty="0">
              <a:solidFill>
                <a:schemeClr val="bg1">
                  <a:lumMod val="50000"/>
                </a:schemeClr>
              </a:solidFill>
            </a:endParaRPr>
          </a:p>
        </p:txBody>
      </p:sp>
      <p:pic>
        <p:nvPicPr>
          <p:cNvPr id="13" name="Image 12">
            <a:extLst>
              <a:ext uri="{FF2B5EF4-FFF2-40B4-BE49-F238E27FC236}">
                <a16:creationId xmlns:a16="http://schemas.microsoft.com/office/drawing/2014/main" id="{E374CA16-B435-6354-2CA5-7A1C8BE4D46D}"/>
              </a:ext>
            </a:extLst>
          </p:cNvPr>
          <p:cNvPicPr>
            <a:picLocks noChangeAspect="1"/>
          </p:cNvPicPr>
          <p:nvPr/>
        </p:nvPicPr>
        <p:blipFill>
          <a:blip r:embed="rId4"/>
          <a:stretch>
            <a:fillRect/>
          </a:stretch>
        </p:blipFill>
        <p:spPr>
          <a:xfrm>
            <a:off x="998764" y="2273333"/>
            <a:ext cx="4878065" cy="3442067"/>
          </a:xfrm>
          <a:prstGeom prst="rect">
            <a:avLst/>
          </a:prstGeom>
        </p:spPr>
      </p:pic>
      <p:pic>
        <p:nvPicPr>
          <p:cNvPr id="8" name="Nada-Standing">
            <a:hlinkClick r:id="" action="ppaction://media"/>
            <a:extLst>
              <a:ext uri="{FF2B5EF4-FFF2-40B4-BE49-F238E27FC236}">
                <a16:creationId xmlns:a16="http://schemas.microsoft.com/office/drawing/2014/main" id="{C3E7EE9E-0312-A58D-8A0E-C542B5FCF8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9506" y="2337435"/>
            <a:ext cx="2242599" cy="3581527"/>
          </a:xfrm>
          <a:prstGeom prst="rect">
            <a:avLst/>
          </a:prstGeom>
        </p:spPr>
      </p:pic>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3262E8DE-6E6E-58C5-0070-BDC538C214F7}"/>
              </a:ext>
            </a:extLst>
          </p:cNvPr>
          <p:cNvPicPr>
            <a:picLocks noGrp="1" noChangeAspect="1"/>
          </p:cNvPicPr>
          <p:nvPr>
            <p:ph type="pic" sz="quarter" idx="12"/>
          </p:nvPr>
        </p:nvPicPr>
        <p:blipFill>
          <a:blip r:embed="rId6"/>
          <a:srcRect/>
          <a:stretch>
            <a:fillRect/>
          </a:stretch>
        </p:blipFill>
        <p:spPr/>
      </p:pic>
      <p:pic>
        <p:nvPicPr>
          <p:cNvPr id="10" name="Image 9">
            <a:extLst>
              <a:ext uri="{FF2B5EF4-FFF2-40B4-BE49-F238E27FC236}">
                <a16:creationId xmlns:a16="http://schemas.microsoft.com/office/drawing/2014/main" id="{FEEA8F9C-3994-867C-941A-B537E272CD2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31DE7004-49EB-7E60-D86A-29844BC0172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16F51E8A-333E-C0AB-7748-AA8134254090}"/>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D33B5C24-6950-DDE4-0033-C72A9E9C19D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D1ED7E83-0FF4-46AB-09F5-3170ECB4FE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EC1EE4FC-DDE4-DCDC-1A48-A759628CE5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7190BE16-2FA1-408C-7B47-168755424D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D5012F3D-80C1-788D-D823-769CB39B69F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59601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البيت أعيدوا قراءة المقاطع والكلمات  على الكراسة ص 46.  </a:t>
            </a:r>
            <a:endParaRPr sz="2400" dirty="0">
              <a:solidFill>
                <a:schemeClr val="bg1">
                  <a:lumMod val="50000"/>
                </a:schemeClr>
              </a:solidFill>
            </a:endParaRPr>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7026461" y="4530165"/>
            <a:ext cx="1346999" cy="1346999"/>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id="{5181C31D-E345-B145-2084-8FAB1765497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39FCE18E-E7D0-D332-B6B2-80E0DEBE254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B1451C18-A5E8-4A8D-97FF-A1C8880A5D5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579E0D82-5757-ABB0-B44C-75093A894F4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DF4E979C-6070-A506-67C6-14751C115F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CCE4E5ED-797F-AEB4-BA09-A78F5169A9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9FD0B21A-9978-6E3C-F44A-33FCD8B9836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36BA15E1-A9BC-7041-FC1A-006C7A51E42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7" name="Image 6">
            <a:extLst>
              <a:ext uri="{FF2B5EF4-FFF2-40B4-BE49-F238E27FC236}">
                <a16:creationId xmlns:a16="http://schemas.microsoft.com/office/drawing/2014/main" id="{3421B928-59C5-1D59-5055-2E75F64994BD}"/>
              </a:ext>
            </a:extLst>
          </p:cNvPr>
          <p:cNvPicPr>
            <a:picLocks noChangeAspect="1"/>
          </p:cNvPicPr>
          <p:nvPr/>
        </p:nvPicPr>
        <p:blipFill>
          <a:blip r:embed="rId9"/>
          <a:stretch>
            <a:fillRect/>
          </a:stretch>
        </p:blipFill>
        <p:spPr>
          <a:xfrm>
            <a:off x="2924138" y="1709192"/>
            <a:ext cx="3243698" cy="4612949"/>
          </a:xfrm>
          <a:prstGeom prst="rect">
            <a:avLst/>
          </a:prstGeom>
        </p:spPr>
      </p:pic>
      <p:sp>
        <p:nvSpPr>
          <p:cNvPr id="4" name="Google Shape;2581;p126">
            <a:extLst>
              <a:ext uri="{FF2B5EF4-FFF2-40B4-BE49-F238E27FC236}">
                <a16:creationId xmlns:a16="http://schemas.microsoft.com/office/drawing/2014/main" id="{EC654469-4EF9-BC61-CF02-451B7224ED6A}"/>
              </a:ext>
            </a:extLst>
          </p:cNvPr>
          <p:cNvSpPr/>
          <p:nvPr/>
        </p:nvSpPr>
        <p:spPr>
          <a:xfrm>
            <a:off x="2753032" y="4385187"/>
            <a:ext cx="3575206" cy="1716813"/>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85628" y="1974897"/>
            <a:ext cx="2024695" cy="3600000"/>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57344" y="1974897"/>
            <a:ext cx="2254079" cy="36000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9"/>
                                        </p:tgtEl>
                                      </p:cBhvr>
                                    </p:cmd>
                                  </p:childTnLst>
                                </p:cTn>
                              </p:par>
                              <p:par>
                                <p:cTn id="7" presetID="1" presetClass="mediacall" presetSubtype="0" fill="hold" nodeType="withEffect">
                                  <p:stCondLst>
                                    <p:cond delay="0"/>
                                  </p:stCondLst>
                                  <p:childTnLst>
                                    <p:cmd type="call" cmd="playFrom(0.0)">
                                      <p:cBhvr>
                                        <p:cTn id="8" dur="3477" fill="hold"/>
                                        <p:tgtEl>
                                          <p:spTgt spid="18"/>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video>
              <p:cMediaNode vol="80000">
                <p:cTn id="13" fill="hold" display="0">
                  <p:stCondLst>
                    <p:cond delay="indefinite"/>
                  </p:stCondLst>
                </p:cTn>
                <p:tgtEl>
                  <p:spTgt spid="1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rPr>
              <a:t>إلى الحصة القادمة</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solidFill>
                <a:schemeClr val="bg1">
                  <a:lumMod val="50000"/>
                </a:schemeClr>
              </a:solidFill>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4134</TotalTime>
  <Words>1667</Words>
  <Application>Microsoft Office PowerPoint</Application>
  <PresentationFormat>Affichage à l'écran (4:3)</PresentationFormat>
  <Paragraphs>416</Paragraphs>
  <Slides>71</Slides>
  <Notes>32</Notes>
  <HiddenSlides>0</HiddenSlides>
  <MMClips>14</MMClips>
  <ScaleCrop>false</ScaleCrop>
  <HeadingPairs>
    <vt:vector size="6" baseType="variant">
      <vt:variant>
        <vt:lpstr>Polices utilisées</vt:lpstr>
      </vt:variant>
      <vt:variant>
        <vt:i4>11</vt:i4>
      </vt:variant>
      <vt:variant>
        <vt:lpstr>Thème</vt:lpstr>
      </vt:variant>
      <vt:variant>
        <vt:i4>13</vt:i4>
      </vt:variant>
      <vt:variant>
        <vt:lpstr>Titres des diapositives</vt:lpstr>
      </vt:variant>
      <vt:variant>
        <vt:i4>71</vt:i4>
      </vt:variant>
    </vt:vector>
  </HeadingPairs>
  <TitlesOfParts>
    <vt:vector size="95" baseType="lpstr">
      <vt:lpstr>Microsoft Uighur</vt:lpstr>
      <vt:lpstr>Dosis Medium</vt:lpstr>
      <vt:lpstr>AXtDamourBold</vt:lpstr>
      <vt:lpstr>Dosis ExtraBold</vt:lpstr>
      <vt:lpstr>Noto Sans Symbols</vt:lpstr>
      <vt:lpstr>Dosis SemiBold</vt:lpstr>
      <vt:lpstr>Modern Love</vt:lpstr>
      <vt:lpstr>Wingdings</vt:lpstr>
      <vt:lpstr>Dosis</vt:lpstr>
      <vt:lpstr>Calibri</vt:lpstr>
      <vt:lpstr>Arial</vt:lpstr>
      <vt:lpstr>Thème Office</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04- قراءة/ كتابة</vt:lpstr>
      <vt:lpstr>5_Env-Enseignant</vt:lpstr>
      <vt:lpstr>4_04- قراءة/ كتابة</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 </vt:lpstr>
      <vt:lpstr>أقرأ أنا. انتبهوا.</vt:lpstr>
      <vt:lpstr>نقرأ معا.</vt:lpstr>
      <vt:lpstr>انتبهوا الآن. سنتذكر الكلمات التي تعلمناها في الحصة السابقة.</vt:lpstr>
      <vt:lpstr>أنا أشير وأنت تقول. </vt:lpstr>
      <vt:lpstr>الآن نتعرف على مفردات المعجم في الصورة التالية. أبدأ أنا أولا.</vt:lpstr>
      <vt:lpstr>الآن؛ دوركم . أنا أشير وأنتم تقولون</vt:lpstr>
      <vt:lpstr>استماع وتحدث</vt:lpstr>
      <vt:lpstr>تعلمنا في حصة سابقة كيف نقدم أنفسنا. من يقوم إلى السبورة ويقدم نفسه؟(مرحبا. اسمي. سني)</vt:lpstr>
      <vt:lpstr>اليوم سنتعلم كيف نتحدث عن مدرستنا. أنصتوا جيدا.</vt:lpstr>
      <vt:lpstr>تشغيل التسجيل الصوتي</vt:lpstr>
      <vt:lpstr>سنعيد الآن ترديد جمل الحوار. انتبهوا. </vt:lpstr>
      <vt:lpstr> ما اسم مدرستك؟ رددوا، ردد أنت.</vt:lpstr>
      <vt:lpstr>إذا أردت أن أعرف اسم مدرسة أحد أقول: ما اسم مدرستك؟ </vt:lpstr>
      <vt:lpstr>مدرستي اسمها الأمل. رددوا</vt:lpstr>
      <vt:lpstr>وأنتم ما اسم مدرستكم؟ </vt:lpstr>
      <vt:lpstr>الآن، في ثنائيات، أعيدوا الحوار الذي دار بين مجد وندى: ما اسم مدرستك؟ مدرستي اسمها الأمل.</vt:lpstr>
      <vt:lpstr>ما حصتك المفضلة في المدرسة؟  رددوا. ردد أنت.</vt:lpstr>
      <vt:lpstr>في المدرسة أحضر حصة اللغة العربية – حصة اللغة الفرنسية – حصة الرياضيات – حصة الرياضة. من يذكر حصصا أخرى؟</vt:lpstr>
      <vt:lpstr>أنا أحب الرياضيات، وأنت ماذا تحبين. رددوا. ردد أنت. </vt:lpstr>
      <vt:lpstr>أنا أحب حصة الرسم.  رددوا. ردد أنت. </vt:lpstr>
      <vt:lpstr>وأنتم ماذا تحبون؟ ماهي حصتكم المفضلة؟ </vt:lpstr>
      <vt:lpstr> في ثنائيات،  ليسأل كل واحد منكم صديقه عن حصته المفضلة. </vt:lpstr>
      <vt:lpstr>وقت النجمة الآن. الفائز بنجمة المشاركة بهدوء هو (هي) صديقكم (صديقتكم)............. صفقوا له (لها).</vt:lpstr>
      <vt:lpstr>استراحة قصيرة قبل أن نواصل. قفوا، سنردد النشيد </vt:lpstr>
      <vt:lpstr>قراءة/ كتابة</vt:lpstr>
      <vt:lpstr>الآن سنتعلم كيف نقرأ ونكتب حرف الفاء مع التنوين. تابعوا معي</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أقرأ. رددوا بعدي.</vt:lpstr>
      <vt:lpstr>من يقرأ؟ سأعين 3 منكم لقيادة القراءة. سترددون بعدهم.</vt:lpstr>
      <vt:lpstr>خذوا الكراسة الصفحة 46. </vt:lpstr>
      <vt:lpstr>في ثنائيات – كل واحد منكم يقرأ الكلمات لزميله. سأمر لمساعدتكم. </vt:lpstr>
      <vt:lpstr>وقت النجمة الآن. الفائز بنجمة المشاركة بهدوء : ....   </vt:lpstr>
      <vt:lpstr>قفوا، سننشد الحروف. </vt:lpstr>
      <vt:lpstr>الآن سنتعلم كيف نكتب حرف الفاء مع التنوين.</vt:lpstr>
      <vt:lpstr> سأكتب الآن حرف الفاء مع تنوين الفتح على سبورة الكتابة.  </vt:lpstr>
      <vt:lpstr>الآن دوركم، اكتبوا فاً على الألواح. </vt:lpstr>
      <vt:lpstr>ارفعوا ألواحكم. يقدم الأستاذ التغذية الراجعة المناسبة.</vt:lpstr>
      <vt:lpstr> سأكتب الآن حرف الفاء مع تنوين الضم.   </vt:lpstr>
      <vt:lpstr>الآن دوركم، اكتبوا  فٌ  على الألواح. </vt:lpstr>
      <vt:lpstr>ارفعوا ألواحكم. يقدم الأستاذ التغذية الراجعة المناسبة.</vt:lpstr>
      <vt:lpstr> سأكتب الآن حرف الفاء مع تنوين الكسر.    </vt:lpstr>
      <vt:lpstr>الآن دوركم، اكتبوا  فٍ  على الألواح.</vt:lpstr>
      <vt:lpstr>ارفعوا ألواحكم. يقدم الأستاذ التغذية الراجعة المناسبة.</vt:lpstr>
      <vt:lpstr>خذوا الكراسة الصفحة 46.  </vt:lpstr>
      <vt:lpstr>  أكتبوا حرف الفاء مع التنوين. سأمر لمساعدتكم.</vt:lpstr>
      <vt:lpstr>خذوا دفاتر الكتابة. اكتبوا  مقاطع حرف الفاء. سأمر لمساعدتكم. </vt:lpstr>
      <vt:lpstr>وقت النجمة الآن. الفائز بنجمة المشاركة بهدوء هو (هي) صديقكم (صديقتكم)............. صفقوا له (لها).</vt:lpstr>
      <vt:lpstr>اختــتام الحــصة</vt:lpstr>
      <vt:lpstr>تعلمنا اليوم كلمات جديدة، سنستعملها عند التحدث عن أنشطتنا المدرسية. من يذكرني بهذه الكلمات؟ </vt:lpstr>
      <vt:lpstr>اليوم قرأنا حرف الفاء، سنملأ الجدول بالحرف مع التنوين. رددوا معي.</vt:lpstr>
      <vt:lpstr>في البيت أعيدوا قراءة المقاطع والكلمات  على الكراسة ص 46.  </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78</cp:revision>
  <dcterms:created xsi:type="dcterms:W3CDTF">2023-09-20T21:35:22Z</dcterms:created>
  <dcterms:modified xsi:type="dcterms:W3CDTF">2025-11-18T15:56:05Z</dcterms:modified>
</cp:coreProperties>
</file>