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3.xml" ContentType="application/vnd.openxmlformats-officedocument.theme+xml"/>
  <Override PartName="/ppt/slideLayouts/slideLayout199.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741" r:id="rId2"/>
    <p:sldMasterId id="2147483792" r:id="rId3"/>
    <p:sldMasterId id="2147483806" r:id="rId4"/>
    <p:sldMasterId id="2147483860" r:id="rId5"/>
    <p:sldMasterId id="2147483863" r:id="rId6"/>
    <p:sldMasterId id="2147483886" r:id="rId7"/>
    <p:sldMasterId id="2147483910" r:id="rId8"/>
    <p:sldMasterId id="2147483928" r:id="rId9"/>
    <p:sldMasterId id="2147483973" r:id="rId10"/>
    <p:sldMasterId id="2147484011" r:id="rId11"/>
    <p:sldMasterId id="2147484030" r:id="rId12"/>
    <p:sldMasterId id="2147484052" r:id="rId13"/>
    <p:sldMasterId id="2147484065" r:id="rId14"/>
    <p:sldMasterId id="2147484068" r:id="rId15"/>
  </p:sldMasterIdLst>
  <p:notesMasterIdLst>
    <p:notesMasterId r:id="rId104"/>
  </p:notesMasterIdLst>
  <p:sldIdLst>
    <p:sldId id="2147482744" r:id="rId16"/>
    <p:sldId id="2147482588" r:id="rId17"/>
    <p:sldId id="2147482463" r:id="rId18"/>
    <p:sldId id="2147482602" r:id="rId19"/>
    <p:sldId id="2147482589" r:id="rId20"/>
    <p:sldId id="2147482691" r:id="rId21"/>
    <p:sldId id="261" r:id="rId22"/>
    <p:sldId id="263" r:id="rId23"/>
    <p:sldId id="264" r:id="rId24"/>
    <p:sldId id="2147482605" r:id="rId25"/>
    <p:sldId id="2147482718" r:id="rId26"/>
    <p:sldId id="278" r:id="rId27"/>
    <p:sldId id="2147482746" r:id="rId28"/>
    <p:sldId id="2147482747" r:id="rId29"/>
    <p:sldId id="2134806670" r:id="rId30"/>
    <p:sldId id="2147482748" r:id="rId31"/>
    <p:sldId id="2147482749" r:id="rId32"/>
    <p:sldId id="2147482745" r:id="rId33"/>
    <p:sldId id="2147482750" r:id="rId34"/>
    <p:sldId id="2147482751" r:id="rId35"/>
    <p:sldId id="2147482752" r:id="rId36"/>
    <p:sldId id="2147482753" r:id="rId37"/>
    <p:sldId id="2147482754" r:id="rId38"/>
    <p:sldId id="2147482755" r:id="rId39"/>
    <p:sldId id="2147482756" r:id="rId40"/>
    <p:sldId id="2147482757" r:id="rId41"/>
    <p:sldId id="2147482556" r:id="rId42"/>
    <p:sldId id="2147482557" r:id="rId43"/>
    <p:sldId id="2147482758" r:id="rId44"/>
    <p:sldId id="2147482759" r:id="rId45"/>
    <p:sldId id="2147482760" r:id="rId46"/>
    <p:sldId id="2147482761" r:id="rId47"/>
    <p:sldId id="2147482762" r:id="rId48"/>
    <p:sldId id="2147482763" r:id="rId49"/>
    <p:sldId id="2147482764" r:id="rId50"/>
    <p:sldId id="325" r:id="rId51"/>
    <p:sldId id="326" r:id="rId52"/>
    <p:sldId id="2147482606" r:id="rId53"/>
    <p:sldId id="2147482765" r:id="rId54"/>
    <p:sldId id="329" r:id="rId55"/>
    <p:sldId id="2147482766" r:id="rId56"/>
    <p:sldId id="2147482767" r:id="rId57"/>
    <p:sldId id="2147482768" r:id="rId58"/>
    <p:sldId id="2147482769" r:id="rId59"/>
    <p:sldId id="2147482770" r:id="rId60"/>
    <p:sldId id="2147482771" r:id="rId61"/>
    <p:sldId id="2147482772" r:id="rId62"/>
    <p:sldId id="2147482773" r:id="rId63"/>
    <p:sldId id="2147482774" r:id="rId64"/>
    <p:sldId id="2147482794" r:id="rId65"/>
    <p:sldId id="2147482569" r:id="rId66"/>
    <p:sldId id="2147482776" r:id="rId67"/>
    <p:sldId id="2147482739" r:id="rId68"/>
    <p:sldId id="2147482632" r:id="rId69"/>
    <p:sldId id="2147482590" r:id="rId70"/>
    <p:sldId id="2147482477" r:id="rId71"/>
    <p:sldId id="2134806541" r:id="rId72"/>
    <p:sldId id="2147482778" r:id="rId73"/>
    <p:sldId id="2147482779" r:id="rId74"/>
    <p:sldId id="2147482782" r:id="rId75"/>
    <p:sldId id="2147482783" r:id="rId76"/>
    <p:sldId id="2147482780" r:id="rId77"/>
    <p:sldId id="2147482781" r:id="rId78"/>
    <p:sldId id="2147482733" r:id="rId79"/>
    <p:sldId id="2147482784" r:id="rId80"/>
    <p:sldId id="2147482734" r:id="rId81"/>
    <p:sldId id="2147482735" r:id="rId82"/>
    <p:sldId id="2147482736" r:id="rId83"/>
    <p:sldId id="2147482737" r:id="rId84"/>
    <p:sldId id="2147482738" r:id="rId85"/>
    <p:sldId id="2147482777" r:id="rId86"/>
    <p:sldId id="2147482740" r:id="rId87"/>
    <p:sldId id="2147482786" r:id="rId88"/>
    <p:sldId id="2147482787" r:id="rId89"/>
    <p:sldId id="2147482788" r:id="rId90"/>
    <p:sldId id="375" r:id="rId91"/>
    <p:sldId id="2147482789" r:id="rId92"/>
    <p:sldId id="2147482790" r:id="rId93"/>
    <p:sldId id="2147482791" r:id="rId94"/>
    <p:sldId id="2147482792" r:id="rId95"/>
    <p:sldId id="2147482793" r:id="rId96"/>
    <p:sldId id="376" r:id="rId97"/>
    <p:sldId id="2147482607" r:id="rId98"/>
    <p:sldId id="379" r:id="rId99"/>
    <p:sldId id="2147482741" r:id="rId100"/>
    <p:sldId id="381" r:id="rId101"/>
    <p:sldId id="2147482591" r:id="rId102"/>
    <p:sldId id="2147482592" r:id="rId103"/>
  </p:sldIdLst>
  <p:sldSz cx="9144000" cy="6858000" type="screen4x3"/>
  <p:notesSz cx="6858000" cy="9144000"/>
  <p:embeddedFontLst>
    <p:embeddedFont>
      <p:font typeface="Dosis" pitchFamily="2" charset="0"/>
      <p:regular r:id="rId105"/>
      <p:bold r:id="rId106"/>
    </p:embeddedFont>
    <p:embeddedFont>
      <p:font typeface="Dosis ExtraBold" pitchFamily="2" charset="0"/>
      <p:bold r:id="rId107"/>
    </p:embeddedFont>
    <p:embeddedFont>
      <p:font typeface="Dosis Medium" pitchFamily="2" charset="0"/>
      <p:regular r:id="rId108"/>
      <p:bold r:id="rId109"/>
    </p:embeddedFont>
    <p:embeddedFont>
      <p:font typeface="Dosis SemiBold" pitchFamily="2" charset="0"/>
      <p:regular r:id="rId110"/>
      <p:bold r:id="rId111"/>
    </p:embeddedFont>
    <p:embeddedFont>
      <p:font typeface="Microsoft Uighur" panose="02000000000000000000" pitchFamily="2" charset="-78"/>
      <p:regular r:id="rId112"/>
      <p:bold r:id="rId113"/>
    </p:embeddedFont>
    <p:embeddedFont>
      <p:font typeface="Modern Love" panose="04090805081005020601" pitchFamily="82" charset="0"/>
      <p:regular r:id="rId114"/>
    </p:embeddedFont>
    <p:embeddedFont>
      <p:font typeface="Noto Sans Symbols" panose="020B0604020202020204" charset="0"/>
      <p:regular r:id="rId115"/>
      <p:bold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ECF8FB"/>
    <a:srgbClr val="434E7B"/>
    <a:srgbClr val="00ABA3"/>
    <a:srgbClr val="A1A6BC"/>
    <a:srgbClr val="424D7B"/>
    <a:srgbClr val="16AB98"/>
    <a:srgbClr val="00ACA4"/>
    <a:srgbClr val="00A89F"/>
    <a:srgbClr val="5BC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1" d="100"/>
          <a:sy n="71" d="100"/>
        </p:scale>
        <p:origin x="1032" y="28"/>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font" Target="fonts/font8.fntdata"/><Relationship Id="rId16" Type="http://schemas.openxmlformats.org/officeDocument/2006/relationships/slide" Target="slides/slide1.xml"/><Relationship Id="rId107" Type="http://schemas.openxmlformats.org/officeDocument/2006/relationships/font" Target="fonts/font3.fntdata"/><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9.fntdata"/><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font" Target="fonts/font4.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10.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5.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notesMaster" Target="notesMasters/notesMaster1.xml"/><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font" Target="fonts/font1.fntdata"/><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12.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7.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2.fntdata"/><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174A564B-5689-A67A-BC29-E677A9EA2FE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A800808-1409-87DB-C9DF-DDC5E5BB80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F51C1864-BC08-2A7F-0FE8-4E3DBDF4CB5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50733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6B164D-AACA-A512-9015-0FF292A949E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6FCB6C7-B20A-56C4-A453-DDA0031AA5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47F9912-64DE-FEA2-03DB-F4A6CAB490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5989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8A53286-CAAD-F121-EB4C-6FC5C5661D4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EBF4CBA-ACF3-55B0-1494-A5347CAFCC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EFFC8E6A-A0DD-3D66-22B2-F1FE46A7755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20982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246ED6E-4565-91D2-CDA8-6F55864DA08C}"/>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224AE2EE-CBC0-A4F7-0159-EA90D7A52F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95A04D7-C2F8-A057-EFB1-A457D2790D3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9698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835E881-75F3-9748-621D-A5D4C366E2E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77701FC4-85BE-B8F2-9E55-E5260CE808B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CAC4D85B-6CAD-62F8-2CBD-136E07CE22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70709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FF3AFB5-05B0-AA66-8938-FE6BA8A36748}"/>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63D754E-FD29-136A-9136-633A0227A07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15DE6B8-6B6B-AC98-D384-C4A24B4D8BD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20190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3F8535-431C-FB81-5202-835C6F7897E7}"/>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31F38A9C-472C-2B0E-B941-6B125B695E2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A6EC24EF-2FAB-30D3-1B1A-18809117738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876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8FC1E51-4173-57E0-B679-033D97683BD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365B0895-90F8-53C7-7D3D-53BF73B4C5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FA7E244-AC65-33F7-4C09-71E8177267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90420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58C750CC-3625-247A-DDCA-9960E279C42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0EA0543-14AD-72EA-0E52-2193F74512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0D0FCE2-4891-FBA4-744B-4800F2D0BC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250853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81A8648-CC15-AF0E-5A88-1023F4F2FA3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18ABB5E-9D2F-A311-6CE8-E7DA34C011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6BFAF0D9-9E66-45B8-2EE5-F845C79638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9000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564F880A-186C-E5BC-99BD-91FAD3BBD04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9D9AD547-4D31-519B-3166-453A48825A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94F7384-6DB1-DE15-BA12-13129E4A6CD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83342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0A9B76C7-1081-A269-97F8-B1576B9F3F1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995BA13-98DE-70C0-193F-9CA0902AE3F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72FB7383-A8E2-ABA4-BEA9-2824B5F4679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0437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BFE86BC-F36D-0EBC-A9A9-FDD688BC337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ED08C505-B03C-484A-9952-7B8E8D48F5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953653C1-72D3-04BE-7C6F-8FCC2EC05ED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77186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49E41A-4087-5DC5-DD22-05D4581BCB9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AD2A5218-4CF4-A9B3-ADBF-786D190384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72F6BBB-572E-7527-4F0E-50FE68C664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9998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64478951-C612-20AD-2DBB-C52CAA7289B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21AEB2BE-8135-E24D-87D5-B8EB6E4938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1B5290E2-0A28-E8F4-9BDC-0F9E7A0DF0C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12670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F868EE8C-1A5E-2E5F-1AAA-586CC92B8E2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FACBBA8D-95C5-91C3-3087-B44D27D165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A88A3420-9188-9F14-845B-85F57407A3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3451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9656F0C7-CE06-CB9E-559C-2299645D91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AA37B739-84F4-869C-4BA6-3173D0A721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4F2086A5-4E72-5E52-BC7D-1CA6C0F5102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7262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3C893A1-6018-B701-9D04-8E4F75FD8C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8E49DF7-CF82-EC43-9642-C6DF7583A1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5969F8F3-07B5-DE94-2AD3-D348FB1CCD3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1148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F0089F6-76EA-0F09-C5B0-EF5F4450806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4BDFB711-88BE-D3E8-F9E5-5231400829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D95C5D6-5B9B-FEE5-5134-85C1CF6E0BC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85000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2D82C9F1-6B47-AC73-E7C1-80E881C735E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F6BCC2D-A88C-1F47-1CCA-74FBB506CD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05364DBD-565A-6AE5-5906-0BDC06EBFC1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3747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4B0BA807-1B51-A333-8139-16856ABC397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65F580B1-2B52-93B2-C443-765478134F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E5F81CFD-8979-10D3-89BE-B807250180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57188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52B3F304-14A6-7543-E872-BEB524D4571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DA5C0229-5752-88ED-CEDF-A19E42462C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9E8C548-F8DD-99B1-576B-140EFA7E25E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22527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FF581A27-4916-F774-15DB-2155AD1E8F7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616713F-7D85-5677-C5DF-245ADE54D1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AD0307D-7BEC-43F6-FF70-425BCC63713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42811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3063EF02-F21E-DC0F-0FA9-CB3E124FED5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5F529489-A29A-AAB8-D67A-80C58F6A48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C5D4C737-341D-18CE-58E5-A8ABCB814E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82527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67D2989-878E-CA76-31A4-E451179674FD}"/>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78088C8D-3481-C376-ABE8-8D6892AE93A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7FCA1B66-B444-80FB-06AE-0D66200F4EA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3748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3E36-8D9B-BACE-3450-9C687044CD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8E932-40E3-5BB3-32A7-965DD4A647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260544-EFBD-812E-11C4-CAD2B3C64513}"/>
              </a:ext>
            </a:extLst>
          </p:cNvPr>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a:extLst>
              <a:ext uri="{FF2B5EF4-FFF2-40B4-BE49-F238E27FC236}">
                <a16:creationId xmlns:a16="http://schemas.microsoft.com/office/drawing/2014/main" id="{D6262493-F0A7-3033-BAF3-9E714C3422D0}"/>
              </a:ext>
            </a:extLst>
          </p:cNvPr>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54</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81448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8A048802-010D-BB5D-A458-1DC69DB315B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4D3DD03C-132D-7CE1-C058-CCF689D4EC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50EEBD9A-8156-0B41-A81C-8062B1231F9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29034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670FBA78-A38E-550D-CDC1-20F58A7E48FB}"/>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FC222CAE-0CEF-2EDC-10DF-23640D202C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4FE6A452-F31F-EF39-2CBE-732FCA8410C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731451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id="{D78AC971-741C-DE60-3B4C-87A6F76F93F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id="{EA9BBB13-547B-08EA-9A29-7CC62CF7F4D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id="{9AB8BC57-5C76-2D7D-79BF-720E7DB6BB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6266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CCBB4279-2BD7-6842-3FBF-960DEBFFD9D0}"/>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F5516DFA-D82D-8637-3518-857600AFEC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CC65E7A3-101F-EA5A-9749-05B3C0C1ECA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5786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998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A31EE79-8251-1A21-AFC3-92F1546ABA4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7C4770AA-2565-C337-76FD-ABF91B8A2B7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64D5271-DA94-4B50-323F-1A30D2686A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0143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AC2B3C2-EA69-08CB-14B3-1EC98DFBC5E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6D0CD5A4-F32A-A88F-AED2-0A5782691D1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4B1E655C-A680-D008-94FD-4EC26F0FC46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4451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E9A3F56E-0A15-DF03-A294-77671F65FBB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015030C-1AAC-16DC-CC2F-3E6458008B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6F6CFB98-34E6-C622-586E-2DDE3CA8A7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093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3A3455A1-B386-78BA-AB72-FD26AD14606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8194B2A-FDA9-514A-2393-07E3A976F3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E7473139-8B4A-2019-31D0-7CA8227008F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11189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25F0E9BE-9D3D-7172-C684-D3D7FECC9B48}"/>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53E0847A-BB53-9E31-56D4-8F4057D62C2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2B73370-86CD-102A-9F7F-CCF41FADE26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34680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437501385"/>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9962636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11209388"/>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36480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4B1C6-A916-D409-24A3-96AC31699D81}"/>
              </a:ext>
            </a:extLst>
          </p:cNvPr>
          <p:cNvSpPr>
            <a:spLocks noGrp="1"/>
          </p:cNvSpPr>
          <p:nvPr>
            <p:ph type="title"/>
          </p:nvPr>
        </p:nvSpPr>
        <p:spPr/>
        <p:txBody>
          <a:bodyPr>
            <a:normAutofit/>
          </a:bodyPr>
          <a:lstStyle>
            <a:lvl1pPr>
              <a:defRPr sz="2400" b="1">
                <a:solidFill>
                  <a:schemeClr val="bg1">
                    <a:lumMod val="50000"/>
                  </a:schemeClr>
                </a:solidFill>
              </a:defRPr>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B0695636-D5CE-B2F6-FE5C-0B582CD54B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id="{F4857FD7-4547-9717-3A3D-1740DF8E7536}"/>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72386467"/>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94323"/>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13691"/>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94181"/>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22266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550853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79670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8076628"/>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32406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238265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3112533"/>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5258532"/>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270350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7639201"/>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47759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l" rtl="0">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861928"/>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112657"/>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99773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1958314"/>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674424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7753915"/>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754614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99020"/>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455011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9110289"/>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4349872"/>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365117"/>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80839104"/>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68319"/>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262042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546191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4920859"/>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9883187"/>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7845492"/>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818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82135260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22/11/2025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44628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4045365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187829" y="298821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697662" y="297417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207495" y="2972443"/>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26593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4189849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74667038"/>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078211783"/>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534413548"/>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71915707"/>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77310769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290007015"/>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3873323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4596975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1633974"/>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107591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1623661"/>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853081699"/>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48691443"/>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403507599"/>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673156032"/>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53387709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469087575"/>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34201446"/>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1933561"/>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5738776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99429772"/>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08566284"/>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265534557"/>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4825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714829353"/>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347707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Img"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6844284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image" Target="../media/image13.bin"/><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theme" Target="../theme/theme10.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theme" Target="../theme/theme11.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image" Target="../media/image13.bin"/><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3.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6.jp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4.xml"/><Relationship Id="rId1"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image" Target="../media/image16.jp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theme" Target="../theme/theme15.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6.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13.bin"/><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6.jp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image" Target="../media/image13.bin"/><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theme" Target="../theme/theme7.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16.jpg"/><Relationship Id="rId2" Type="http://schemas.openxmlformats.org/officeDocument/2006/relationships/slideLayout" Target="../slideLayouts/slideLayout121.xml"/><Relationship Id="rId16" Type="http://schemas.openxmlformats.org/officeDocument/2006/relationships/theme" Target="../theme/theme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1.jp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690243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92"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23102918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15880643"/>
      </p:ext>
    </p:extLst>
  </p:cSld>
  <p:clrMap bg1="lt1" tx1="dk1" bg2="dk2" tx2="lt2" accent1="accent1" accent2="accent2" accent3="accent3" accent4="accent4" accent5="accent5" accent6="accent6" hlink="hlink" folHlink="folHlink"/>
  <p:sldLayoutIdLst>
    <p:sldLayoutId id="2147484031" r:id="rId1"/>
    <p:sldLayoutId id="2147484032" r:id="rId2"/>
    <p:sldLayoutId id="214748403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0778277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065215"/>
      </p:ext>
    </p:extLst>
  </p:cSld>
  <p:clrMap bg1="lt1" tx1="dk1" bg2="lt2" tx2="dk2" accent1="accent1" accent2="accent2" accent3="accent3" accent4="accent4" accent5="accent5" accent6="accent6" hlink="hlink" folHlink="folHlink"/>
  <p:sldLayoutIdLst>
    <p:sldLayoutId id="2147484066"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37229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926"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4067"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6.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gif"/><Relationship Id="rId1" Type="http://schemas.openxmlformats.org/officeDocument/2006/relationships/slideLayout" Target="../slideLayouts/slideLayout7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9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7.png"/><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7.png"/><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13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7.png"/><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7.png"/><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58.png"/><Relationship Id="rId11" Type="http://schemas.openxmlformats.org/officeDocument/2006/relationships/image" Target="../media/image42.png"/><Relationship Id="rId5" Type="http://schemas.openxmlformats.org/officeDocument/2006/relationships/image" Target="../media/image57.png"/><Relationship Id="rId10" Type="http://schemas.openxmlformats.org/officeDocument/2006/relationships/image" Target="../media/image41.png"/><Relationship Id="rId4" Type="http://schemas.openxmlformats.org/officeDocument/2006/relationships/image" Target="../media/image5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15.xml"/></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0.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gif"/><Relationship Id="rId11" Type="http://schemas.openxmlformats.org/officeDocument/2006/relationships/image" Target="../media/image42.png"/><Relationship Id="rId5" Type="http://schemas.openxmlformats.org/officeDocument/2006/relationships/image" Target="../media/image63.png"/><Relationship Id="rId10" Type="http://schemas.openxmlformats.org/officeDocument/2006/relationships/image" Target="../media/image41.png"/><Relationship Id="rId4" Type="http://schemas.openxmlformats.org/officeDocument/2006/relationships/notesSlide" Target="../notesSlides/notesSlide27.xml"/><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9.xml"/><Relationship Id="rId7" Type="http://schemas.openxmlformats.org/officeDocument/2006/relationships/image" Target="../media/image6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11" Type="http://schemas.openxmlformats.org/officeDocument/2006/relationships/image" Target="../media/image42.png"/><Relationship Id="rId5" Type="http://schemas.openxmlformats.org/officeDocument/2006/relationships/image" Target="../media/image27.gif"/><Relationship Id="rId10" Type="http://schemas.openxmlformats.org/officeDocument/2006/relationships/image" Target="../media/image41.png"/><Relationship Id="rId4" Type="http://schemas.openxmlformats.org/officeDocument/2006/relationships/notesSlide" Target="../notesSlides/notesSlide28.xml"/><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7.gif"/><Relationship Id="rId1" Type="http://schemas.openxmlformats.org/officeDocument/2006/relationships/slideLayout" Target="../slideLayouts/slideLayout75.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1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7.sv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6.png"/><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0.png"/><Relationship Id="rId7"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7.svg"/></Relationships>
</file>

<file path=ppt/slides/_rels/slide5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image" Target="../media/image2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7.svg"/></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0.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27.gif"/><Relationship Id="rId10" Type="http://schemas.openxmlformats.org/officeDocument/2006/relationships/image" Target="../media/image42.png"/><Relationship Id="rId4" Type="http://schemas.openxmlformats.org/officeDocument/2006/relationships/image" Target="../media/image63.png"/><Relationship Id="rId9"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1.xml"/><Relationship Id="rId7" Type="http://schemas.openxmlformats.org/officeDocument/2006/relationships/image" Target="../media/image3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7.gif"/><Relationship Id="rId11" Type="http://schemas.openxmlformats.org/officeDocument/2006/relationships/image" Target="../media/image68.png"/><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notesSlide" Target="../notesSlides/notesSlide41.xml"/><Relationship Id="rId9"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99.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6.png"/><Relationship Id="rId7"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6.png"/><Relationship Id="rId7"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2.png"/><Relationship Id="rId7"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7.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microsoft.com/office/2007/relationships/media" Target="../media/media2.mp4"/><Relationship Id="rId7" Type="http://schemas.openxmlformats.org/officeDocument/2006/relationships/image" Target="../media/image27.gif"/><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36.png"/><Relationship Id="rId5" Type="http://schemas.openxmlformats.org/officeDocument/2006/relationships/slideLayout" Target="../slideLayouts/slideLayout70.xm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39.png"/><Relationship Id="rId14"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6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png"/><Relationship Id="rId7" Type="http://schemas.openxmlformats.org/officeDocument/2006/relationships/image" Target="../media/image42.png"/><Relationship Id="rId2" Type="http://schemas.openxmlformats.org/officeDocument/2006/relationships/image" Target="../media/image74.png"/><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67.sv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image" Target="../media/image75.jpg"/><Relationship Id="rId1" Type="http://schemas.openxmlformats.org/officeDocument/2006/relationships/slideLayout" Target="../slideLayouts/slideLayout7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6.png"/><Relationship Id="rId7" Type="http://schemas.openxmlformats.org/officeDocument/2006/relationships/image" Target="../media/image76.jp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8.svg"/></Relationships>
</file>

<file path=ppt/slides/_rels/slide7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image" Target="../media/image44.png"/><Relationship Id="rId9" Type="http://schemas.openxmlformats.org/officeDocument/2006/relationships/image" Target="../media/image42.png"/></Relationships>
</file>

<file path=ppt/slides/_rels/slide8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0.png"/><Relationship Id="rId7"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118.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7.svg"/></Relationships>
</file>

<file path=ppt/slides/_rels/slide8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0.xml"/><Relationship Id="rId7" Type="http://schemas.openxmlformats.org/officeDocument/2006/relationships/image" Target="../media/image27.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3.png"/><Relationship Id="rId11" Type="http://schemas.openxmlformats.org/officeDocument/2006/relationships/image" Target="../media/image42.png"/><Relationship Id="rId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notesSlide" Target="../notesSlides/notesSlide47.xml"/><Relationship Id="rId9"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8.png"/><Relationship Id="rId3" Type="http://schemas.openxmlformats.org/officeDocument/2006/relationships/slideLayout" Target="../slideLayouts/slideLayout70.xml"/><Relationship Id="rId7" Type="http://schemas.openxmlformats.org/officeDocument/2006/relationships/image" Target="../media/image40.png"/><Relationship Id="rId12" Type="http://schemas.openxmlformats.org/officeDocument/2006/relationships/image" Target="../media/image5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6.png"/><Relationship Id="rId11" Type="http://schemas.openxmlformats.org/officeDocument/2006/relationships/image" Target="../media/image56.png"/><Relationship Id="rId5" Type="http://schemas.openxmlformats.org/officeDocument/2006/relationships/image" Target="../media/image22.png"/><Relationship Id="rId10" Type="http://schemas.openxmlformats.org/officeDocument/2006/relationships/image" Target="../media/image83.png"/><Relationship Id="rId4" Type="http://schemas.openxmlformats.org/officeDocument/2006/relationships/notesSlide" Target="../notesSlides/notesSlide48.xml"/><Relationship Id="rId9" Type="http://schemas.openxmlformats.org/officeDocument/2006/relationships/image" Target="../media/image42.png"/><Relationship Id="rId14" Type="http://schemas.openxmlformats.org/officeDocument/2006/relationships/image" Target="../media/image59.jpg"/></Relationships>
</file>

<file path=ppt/slides/_rels/slide8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7.svg"/><Relationship Id="rId3" Type="http://schemas.openxmlformats.org/officeDocument/2006/relationships/slideLayout" Target="../slideLayouts/slideLayout70.xml"/><Relationship Id="rId7" Type="http://schemas.openxmlformats.org/officeDocument/2006/relationships/image" Target="../media/image36.png"/><Relationship Id="rId12" Type="http://schemas.openxmlformats.org/officeDocument/2006/relationships/image" Target="../media/image6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11" Type="http://schemas.openxmlformats.org/officeDocument/2006/relationships/image" Target="../media/image72.png"/><Relationship Id="rId5" Type="http://schemas.openxmlformats.org/officeDocument/2006/relationships/image" Target="../media/image84.png"/><Relationship Id="rId10" Type="http://schemas.openxmlformats.org/officeDocument/2006/relationships/image" Target="../media/image42.png"/><Relationship Id="rId4" Type="http://schemas.openxmlformats.org/officeDocument/2006/relationships/notesSlide" Target="../notesSlides/notesSlide49.xml"/><Relationship Id="rId9" Type="http://schemas.openxmlformats.org/officeDocument/2006/relationships/image" Target="../media/image41.png"/></Relationships>
</file>

<file path=ppt/slides/_rels/slide8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5.png"/><Relationship Id="rId7"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79.png"/></Relationships>
</file>

<file path=ppt/slides/_rels/slide8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8.xml"/><Relationship Id="rId7" Type="http://schemas.openxmlformats.org/officeDocument/2006/relationships/image" Target="../media/image3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87.png"/><Relationship Id="rId5" Type="http://schemas.openxmlformats.org/officeDocument/2006/relationships/image" Target="../media/image27.gif"/><Relationship Id="rId10" Type="http://schemas.openxmlformats.org/officeDocument/2006/relationships/image" Target="../media/image42.png"/><Relationship Id="rId4" Type="http://schemas.openxmlformats.org/officeDocument/2006/relationships/image" Target="../media/image86.png"/><Relationship Id="rId9" Type="http://schemas.openxmlformats.org/officeDocument/2006/relationships/image" Target="../media/image41.png"/></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0.xml"/><Relationship Id="rId7" Type="http://schemas.openxmlformats.org/officeDocument/2006/relationships/image" Target="../media/image4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gif"/><Relationship Id="rId11" Type="http://schemas.openxmlformats.org/officeDocument/2006/relationships/image" Target="../media/image42.png"/><Relationship Id="rId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notesSlide" Target="../notesSlides/notesSlide3.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dessin humoristique&#10;&#10;Le contenu généré par l’IA peut être incorrect.">
            <a:extLst>
              <a:ext uri="{FF2B5EF4-FFF2-40B4-BE49-F238E27FC236}">
                <a16:creationId xmlns:a16="http://schemas.microsoft.com/office/drawing/2014/main" id="{118A20CD-E9EB-8ECA-E73A-5396AA759E8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15647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20322" y="321187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حكاية أنا أيضا أستطيع:  مراجعة</a:t>
            </a:r>
          </a:p>
          <a:p>
            <a:pPr algn="r" rtl="1">
              <a:buClr>
                <a:srgbClr val="424D7B"/>
              </a:buClr>
              <a:buSzPct val="50000"/>
            </a:pPr>
            <a:r>
              <a:rPr lang="ar-MA" sz="2800" b="1" dirty="0">
                <a:cs typeface="Microsoft Uighur" panose="02000000000000000000" pitchFamily="2" charset="-78"/>
              </a:rPr>
              <a:t>معجم المدرسة: مراجعة</a:t>
            </a:r>
          </a:p>
          <a:p>
            <a:pPr algn="r" rtl="1">
              <a:buClr>
                <a:srgbClr val="424D7B"/>
              </a:buClr>
              <a:buSzPct val="50000"/>
            </a:pPr>
            <a:r>
              <a:rPr lang="ar-MA" sz="2800" b="1" dirty="0">
                <a:cs typeface="Microsoft Uighur" panose="02000000000000000000" pitchFamily="2" charset="-78"/>
              </a:rPr>
              <a:t>تحدث: وصف صورة</a:t>
            </a:r>
          </a:p>
          <a:p>
            <a:pPr lvl="0" algn="r" rtl="1">
              <a:buClr>
                <a:srgbClr val="424D7B"/>
              </a:buClr>
              <a:buSzPct val="50000"/>
            </a:pPr>
            <a:endParaRPr lang="ar-MA" sz="2800" b="1" dirty="0">
              <a:cs typeface="Microsoft Uighur" panose="02000000000000000000" pitchFamily="2" charset="-78"/>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2</a:t>
            </a:r>
            <a:endParaRPr lang="fr-FR" sz="1800" b="1" dirty="0">
              <a:latin typeface="Microsoft Uighur" panose="02000000000000000000" pitchFamily="2" charset="-78"/>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076819"/>
            <a:ext cx="546492" cy="694778"/>
          </a:xfrm>
          <a:prstGeom prst="rect">
            <a:avLst/>
          </a:prstGeom>
        </p:spPr>
      </p:pic>
      <p:pic>
        <p:nvPicPr>
          <p:cNvPr id="3" name="Image 2" descr="Une image contenant horloge, cercle, symbole, Police&#10;&#10;Le contenu généré par l’IA peut être incorrect.">
            <a:extLst>
              <a:ext uri="{FF2B5EF4-FFF2-40B4-BE49-F238E27FC236}">
                <a16:creationId xmlns:a16="http://schemas.microsoft.com/office/drawing/2014/main" id="{AF387234-A52F-2F0D-601C-812A29234420}"/>
              </a:ext>
            </a:extLst>
          </p:cNvPr>
          <p:cNvPicPr>
            <a:picLocks noChangeAspect="1"/>
          </p:cNvPicPr>
          <p:nvPr/>
        </p:nvPicPr>
        <p:blipFill>
          <a:blip r:embed="rId4"/>
          <a:stretch>
            <a:fillRect/>
          </a:stretch>
        </p:blipFill>
        <p:spPr>
          <a:xfrm>
            <a:off x="962698" y="1693193"/>
            <a:ext cx="438965" cy="472315"/>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7B5D41F-7690-DF84-5B04-B0C60BBF9AD6}"/>
              </a:ext>
            </a:extLst>
          </p:cNvPr>
          <p:cNvPicPr>
            <a:picLocks noChangeAspect="1"/>
          </p:cNvPicPr>
          <p:nvPr/>
        </p:nvPicPr>
        <p:blipFill>
          <a:blip r:embed="rId2"/>
          <a:stretch>
            <a:fillRect/>
          </a:stretch>
        </p:blipFill>
        <p:spPr>
          <a:xfrm>
            <a:off x="35301" y="1026755"/>
            <a:ext cx="8705843" cy="5584420"/>
          </a:xfrm>
          <a:prstGeom prst="rect">
            <a:avLst/>
          </a:prstGeom>
        </p:spPr>
      </p:pic>
    </p:spTree>
    <p:extLst>
      <p:ext uri="{BB962C8B-B14F-4D97-AF65-F5344CB8AC3E}">
        <p14:creationId xmlns:p14="http://schemas.microsoft.com/office/powerpoint/2010/main" val="36818101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استمعنا في حصص سابقة لحكاية "أول يوم في المدرسة". ماذا تتذكرون منها؟</a:t>
            </a:r>
          </a:p>
        </p:txBody>
      </p:sp>
      <p:pic>
        <p:nvPicPr>
          <p:cNvPr id="29"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AFE0493-757B-1E8F-2386-B4C7D47F71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4038AB3-88C3-DF9C-EE83-282BE834B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8A501553-454F-6CFF-D9E7-8152D18E83D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2F89AA4-9621-4149-E38E-7751B1B890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409A763B-83E0-0749-FD0A-9485A6F7D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4305" y="1741621"/>
            <a:ext cx="5595390" cy="3955779"/>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C1A52EC-4B21-CC17-2AFC-6CF2814376F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803C15EA-5319-38B9-3DF2-E0ACB51E216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اليوم سأطرح عليكم أسئلة حول الحكاية وأنتم تجيبون على ألواحكم.</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6E09190-921A-BFE7-91F7-51A2EAEFA05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E79A117A-58FB-9EAC-D15A-040703E503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770C17D-AE2B-30A1-4B69-CC139C0636C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390EA38-D40B-D629-AD8F-F756C2B0A00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F86A0D7B-2D37-7A6B-22BA-0EA718D1715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8AAA6EF-72D2-EC9B-B691-A16900C1B3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B9F3F29D-05F0-28F5-266E-22CD6C2CAD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F34D9AE3-E0E5-7C21-3B11-F5F758C6289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0907331A-915C-184F-982C-95C6D18943E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Espace réservé pour une image  20" descr="Une image contenant capture d’écran, Rectangle, carré&#10;&#10;Le contenu généré par l’IA peut être incorrect.">
            <a:extLst>
              <a:ext uri="{FF2B5EF4-FFF2-40B4-BE49-F238E27FC236}">
                <a16:creationId xmlns:a16="http://schemas.microsoft.com/office/drawing/2014/main" id="{95AC3646-1DE2-14EF-973F-D1CB6790CAA9}"/>
              </a:ext>
            </a:extLst>
          </p:cNvPr>
          <p:cNvPicPr>
            <a:picLocks noChangeAspect="1"/>
          </p:cNvPicPr>
          <p:nvPr/>
        </p:nvPicPr>
        <p:blipFill rotWithShape="1">
          <a:blip r:embed="rId8"/>
          <a:srcRect l="-25000" r="-25000"/>
          <a:stretch>
            <a:fillRect/>
          </a:stretch>
        </p:blipFill>
        <p:spPr>
          <a:xfrm>
            <a:off x="1872000" y="2160000"/>
            <a:ext cx="5400000" cy="3600000"/>
          </a:xfrm>
          <a:prstGeom prst="roundRect">
            <a:avLst/>
          </a:prstGeom>
        </p:spPr>
      </p:pic>
    </p:spTree>
    <p:extLst>
      <p:ext uri="{BB962C8B-B14F-4D97-AF65-F5344CB8AC3E}">
        <p14:creationId xmlns:p14="http://schemas.microsoft.com/office/powerpoint/2010/main" val="81955973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1B92989-C4FF-6406-CB8A-C058A578020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E1CC25B-35F2-B51E-605C-2198E8AC693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أين اختبأ دودو؟ اكتبوا رقم الجواب الصحيح على اللوحة. ارفعوا الألواح عند الإشارة.</a:t>
            </a:r>
          </a:p>
        </p:txBody>
      </p:sp>
      <p:pic>
        <p:nvPicPr>
          <p:cNvPr id="29" name="Espace réservé pour une image  3">
            <a:extLst>
              <a:ext uri="{FF2B5EF4-FFF2-40B4-BE49-F238E27FC236}">
                <a16:creationId xmlns:a16="http://schemas.microsoft.com/office/drawing/2014/main" id="{1F371FF7-3576-90C3-5EDF-3AF2D7B76EC7}"/>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71739CB-71B3-DCED-8216-1337238886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8999ADD-78ED-3A57-9B85-3731F3233D7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34E47AE7-CB68-FBEA-A596-378E77B3DB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05294E5F-41C6-24BF-C9A2-6181D287952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3680474-34FD-CCC8-E4E8-54F54D00AF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A812E47-FAC1-9B7B-6E79-C747F8F0C7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39368B64-A212-98ED-7B2F-1183AD1C7BE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5B218775-9FE4-D28B-BE04-4BFEE3CA635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19" descr="Une image contenant accessoire, sac, Bagages et sacs, Bagage à main&#10;&#10;Le contenu généré par l’IA peut être incorrect.">
            <a:extLst>
              <a:ext uri="{FF2B5EF4-FFF2-40B4-BE49-F238E27FC236}">
                <a16:creationId xmlns:a16="http://schemas.microsoft.com/office/drawing/2014/main" id="{9AECADA1-D0A4-7C97-A27A-1451536B21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66" r="-4666"/>
          <a:stretch>
            <a:fillRect/>
          </a:stretch>
        </p:blipFill>
        <p:spPr>
          <a:xfrm>
            <a:off x="3558292" y="2721778"/>
            <a:ext cx="2027412" cy="2004373"/>
          </a:xfrm>
          <a:prstGeom prst="rect">
            <a:avLst/>
          </a:prstGeom>
          <a:noFill/>
          <a:ln w="9525" cap="flat" cmpd="sng">
            <a:noFill/>
            <a:prstDash val="solid"/>
            <a:round/>
            <a:headEnd type="none" w="sm" len="sm"/>
            <a:tailEnd type="none" w="sm" len="sm"/>
          </a:ln>
        </p:spPr>
      </p:pic>
      <p:pic>
        <p:nvPicPr>
          <p:cNvPr id="3" name="Espace réservé pour une image  32" descr="Une image contenant art, conception&#10;&#10;Le contenu généré par l’IA peut être incorrect.">
            <a:extLst>
              <a:ext uri="{FF2B5EF4-FFF2-40B4-BE49-F238E27FC236}">
                <a16:creationId xmlns:a16="http://schemas.microsoft.com/office/drawing/2014/main" id="{0EF32936-F29E-1242-8FFA-7E33902928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95" r="-4695"/>
          <a:stretch>
            <a:fillRect/>
          </a:stretch>
        </p:blipFill>
        <p:spPr>
          <a:xfrm>
            <a:off x="5916558" y="2721778"/>
            <a:ext cx="2007691" cy="1902186"/>
          </a:xfrm>
          <a:prstGeom prst="rect">
            <a:avLst/>
          </a:prstGeom>
          <a:noFill/>
          <a:ln w="9525" cap="flat" cmpd="sng">
            <a:noFill/>
            <a:prstDash val="solid"/>
            <a:round/>
            <a:headEnd type="none" w="sm" len="sm"/>
            <a:tailEnd type="none" w="sm" len="sm"/>
          </a:ln>
        </p:spPr>
      </p:pic>
      <p:pic>
        <p:nvPicPr>
          <p:cNvPr id="5" name="Espace réservé pour une image  18" descr="Une image contenant fournitures de bureau, Approvisionnement général, plastique, Trousse&#10;&#10;Le contenu généré par l’IA peut être incorrect.">
            <a:extLst>
              <a:ext uri="{FF2B5EF4-FFF2-40B4-BE49-F238E27FC236}">
                <a16:creationId xmlns:a16="http://schemas.microsoft.com/office/drawing/2014/main" id="{43F17467-6CDD-B781-A660-1821CA282ED3}"/>
              </a:ext>
            </a:extLst>
          </p:cNvPr>
          <p:cNvPicPr>
            <a:picLocks noChangeAspect="1"/>
          </p:cNvPicPr>
          <p:nvPr/>
        </p:nvPicPr>
        <p:blipFill rotWithShape="1">
          <a:blip r:embed="rId10"/>
          <a:srcRect l="-4666" r="-4666"/>
          <a:stretch>
            <a:fillRect/>
          </a:stretch>
        </p:blipFill>
        <p:spPr>
          <a:xfrm>
            <a:off x="1154503" y="2772872"/>
            <a:ext cx="2007691" cy="1902186"/>
          </a:xfrm>
          <a:prstGeom prst="rect">
            <a:avLst/>
          </a:prstGeom>
        </p:spPr>
      </p:pic>
      <p:sp>
        <p:nvSpPr>
          <p:cNvPr id="12" name="Rectangle : coins arrondis 11">
            <a:extLst>
              <a:ext uri="{FF2B5EF4-FFF2-40B4-BE49-F238E27FC236}">
                <a16:creationId xmlns:a16="http://schemas.microsoft.com/office/drawing/2014/main" id="{2FFA3F18-A619-9F2D-18AD-4809D5D246DF}"/>
              </a:ext>
            </a:extLst>
          </p:cNvPr>
          <p:cNvSpPr/>
          <p:nvPr/>
        </p:nvSpPr>
        <p:spPr>
          <a:xfrm>
            <a:off x="6796098" y="4804182"/>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id="{3D3E48EF-764F-C7A0-068B-A7E972603C5A}"/>
              </a:ext>
            </a:extLst>
          </p:cNvPr>
          <p:cNvSpPr/>
          <p:nvPr/>
        </p:nvSpPr>
        <p:spPr>
          <a:xfrm>
            <a:off x="4233861" y="4804183"/>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917420C-9A99-787F-3A53-D04B97B0FB52}"/>
              </a:ext>
            </a:extLst>
          </p:cNvPr>
          <p:cNvSpPr/>
          <p:nvPr/>
        </p:nvSpPr>
        <p:spPr>
          <a:xfrm>
            <a:off x="1908455" y="4804183"/>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3439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40E71-0CF9-1C96-2F1C-C52B6F875919}"/>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B6E3E7BC-4313-5BEE-40CB-1D51E061A170}"/>
              </a:ext>
            </a:extLst>
          </p:cNvPr>
          <p:cNvSpPr>
            <a:spLocks noGrp="1"/>
          </p:cNvSpPr>
          <p:nvPr>
            <p:ph type="title"/>
          </p:nvPr>
        </p:nvSpPr>
        <p:spPr/>
        <p:txBody>
          <a:bodyPr>
            <a:normAutofit/>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2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8" name="Espace réservé pour une image  27" descr="Une image contenant dessin humoristique, clipart, illustration, Dessin animé&#10;&#10;Le contenu généré par l’IA peut être incorrect.">
            <a:extLst>
              <a:ext uri="{FF2B5EF4-FFF2-40B4-BE49-F238E27FC236}">
                <a16:creationId xmlns:a16="http://schemas.microsoft.com/office/drawing/2014/main" id="{36186F6D-FCAC-9328-B2E9-D946AF03CCD8}"/>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a:stretch>
            <a:fillRect/>
          </a:stretch>
        </p:blipFill>
        <p:spPr/>
      </p:pic>
      <p:pic>
        <p:nvPicPr>
          <p:cNvPr id="21" name="Image 20">
            <a:extLst>
              <a:ext uri="{FF2B5EF4-FFF2-40B4-BE49-F238E27FC236}">
                <a16:creationId xmlns:a16="http://schemas.microsoft.com/office/drawing/2014/main" id="{AD1566AA-8B1D-9C3F-DA57-0C34176AABE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B73AB069-B9C9-D63E-8B95-429982793247}"/>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4" name="Image 23">
            <a:extLst>
              <a:ext uri="{FF2B5EF4-FFF2-40B4-BE49-F238E27FC236}">
                <a16:creationId xmlns:a16="http://schemas.microsoft.com/office/drawing/2014/main" id="{91D12BDA-9ED2-C6B5-0638-898625BFDD9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5" name="Image 24">
            <a:extLst>
              <a:ext uri="{FF2B5EF4-FFF2-40B4-BE49-F238E27FC236}">
                <a16:creationId xmlns:a16="http://schemas.microsoft.com/office/drawing/2014/main" id="{47A1C4DC-9F2C-9139-BFA0-742D3A94C7D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6" name="Image 25">
            <a:extLst>
              <a:ext uri="{FF2B5EF4-FFF2-40B4-BE49-F238E27FC236}">
                <a16:creationId xmlns:a16="http://schemas.microsoft.com/office/drawing/2014/main" id="{A76DF667-421D-9247-AE2F-56B889E9D2B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7" name="Rectangle 26">
            <a:extLst>
              <a:ext uri="{FF2B5EF4-FFF2-40B4-BE49-F238E27FC236}">
                <a16:creationId xmlns:a16="http://schemas.microsoft.com/office/drawing/2014/main" id="{F0CE0253-9925-61DE-91FE-B7695F432FD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29" name="Rectangle 28">
            <a:extLst>
              <a:ext uri="{FF2B5EF4-FFF2-40B4-BE49-F238E27FC236}">
                <a16:creationId xmlns:a16="http://schemas.microsoft.com/office/drawing/2014/main" id="{EC313B84-6ADE-9C17-A8C1-570C5AB8D27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30" name="Rectangle 29">
            <a:extLst>
              <a:ext uri="{FF2B5EF4-FFF2-40B4-BE49-F238E27FC236}">
                <a16:creationId xmlns:a16="http://schemas.microsoft.com/office/drawing/2014/main" id="{220B94BD-AB1E-7E4C-93E0-941D3E79CAF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1" name="Rectangle 30">
            <a:extLst>
              <a:ext uri="{FF2B5EF4-FFF2-40B4-BE49-F238E27FC236}">
                <a16:creationId xmlns:a16="http://schemas.microsoft.com/office/drawing/2014/main" id="{4CDB5340-C492-292E-8009-E09467D7441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2" name="Rectangle 31">
            <a:extLst>
              <a:ext uri="{FF2B5EF4-FFF2-40B4-BE49-F238E27FC236}">
                <a16:creationId xmlns:a16="http://schemas.microsoft.com/office/drawing/2014/main" id="{166A4590-F7DA-B08C-320F-82D387F07C9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sp>
        <p:nvSpPr>
          <p:cNvPr id="5" name="Rectangle : coins arrondis 4">
            <a:extLst>
              <a:ext uri="{FF2B5EF4-FFF2-40B4-BE49-F238E27FC236}">
                <a16:creationId xmlns:a16="http://schemas.microsoft.com/office/drawing/2014/main" id="{C179F4A5-A287-DE08-35C0-EB97A85395F8}"/>
              </a:ext>
            </a:extLst>
          </p:cNvPr>
          <p:cNvSpPr/>
          <p:nvPr/>
        </p:nvSpPr>
        <p:spPr>
          <a:xfrm>
            <a:off x="6707963" y="490250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71327550-7D06-444E-1BFF-040463A46FE0}"/>
              </a:ext>
            </a:extLst>
          </p:cNvPr>
          <p:cNvSpPr/>
          <p:nvPr/>
        </p:nvSpPr>
        <p:spPr>
          <a:xfrm>
            <a:off x="4248256" y="490250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A2BF616D-3841-A5EC-27A6-699A75444CD6}"/>
              </a:ext>
            </a:extLst>
          </p:cNvPr>
          <p:cNvSpPr/>
          <p:nvPr/>
        </p:nvSpPr>
        <p:spPr>
          <a:xfrm>
            <a:off x="1807361" y="490250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9" name="Espace réservé pour une image  19" descr="Une image contenant accessoire, sac, Bagages et sacs, Bagage à main&#10;&#10;Le contenu généré par l’IA peut être incorrect.">
            <a:extLst>
              <a:ext uri="{FF2B5EF4-FFF2-40B4-BE49-F238E27FC236}">
                <a16:creationId xmlns:a16="http://schemas.microsoft.com/office/drawing/2014/main" id="{A491AAD0-9557-B32D-DF1B-033BF6421F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66" r="-4666"/>
          <a:stretch>
            <a:fillRect/>
          </a:stretch>
        </p:blipFill>
        <p:spPr>
          <a:xfrm>
            <a:off x="3558295" y="2721778"/>
            <a:ext cx="2027412" cy="2004373"/>
          </a:xfrm>
          <a:prstGeom prst="rect">
            <a:avLst/>
          </a:prstGeom>
          <a:noFill/>
          <a:ln w="9525" cap="flat" cmpd="sng">
            <a:noFill/>
            <a:prstDash val="solid"/>
            <a:round/>
            <a:headEnd type="none" w="sm" len="sm"/>
            <a:tailEnd type="none" w="sm" len="sm"/>
          </a:ln>
        </p:spPr>
      </p:pic>
      <p:pic>
        <p:nvPicPr>
          <p:cNvPr id="10" name="Espace réservé pour une image  32" descr="Une image contenant art, conception&#10;&#10;Le contenu généré par l’IA peut être incorrect.">
            <a:extLst>
              <a:ext uri="{FF2B5EF4-FFF2-40B4-BE49-F238E27FC236}">
                <a16:creationId xmlns:a16="http://schemas.microsoft.com/office/drawing/2014/main" id="{555CE259-CD2D-8B92-0B39-185536584F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95" r="-4695"/>
          <a:stretch>
            <a:fillRect/>
          </a:stretch>
        </p:blipFill>
        <p:spPr>
          <a:xfrm>
            <a:off x="5981808" y="2772872"/>
            <a:ext cx="2007691" cy="1902186"/>
          </a:xfrm>
          <a:prstGeom prst="rect">
            <a:avLst/>
          </a:prstGeom>
          <a:noFill/>
          <a:ln w="9525" cap="flat" cmpd="sng">
            <a:noFill/>
            <a:prstDash val="solid"/>
            <a:round/>
            <a:headEnd type="none" w="sm" len="sm"/>
            <a:tailEnd type="none" w="sm" len="sm"/>
          </a:ln>
        </p:spPr>
      </p:pic>
      <p:pic>
        <p:nvPicPr>
          <p:cNvPr id="11" name="Espace réservé pour une image  18" descr="Une image contenant fournitures de bureau, Approvisionnement général, plastique, Trousse&#10;&#10;Le contenu généré par l’IA peut être incorrect.">
            <a:extLst>
              <a:ext uri="{FF2B5EF4-FFF2-40B4-BE49-F238E27FC236}">
                <a16:creationId xmlns:a16="http://schemas.microsoft.com/office/drawing/2014/main" id="{D61ED3EA-6B50-BCC4-0C00-A10EC90F4254}"/>
              </a:ext>
            </a:extLst>
          </p:cNvPr>
          <p:cNvPicPr>
            <a:picLocks noChangeAspect="1"/>
          </p:cNvPicPr>
          <p:nvPr/>
        </p:nvPicPr>
        <p:blipFill rotWithShape="1">
          <a:blip r:embed="rId10"/>
          <a:srcRect l="-4666" r="-4666"/>
          <a:stretch>
            <a:fillRect/>
          </a:stretch>
        </p:blipFill>
        <p:spPr>
          <a:xfrm>
            <a:off x="1154503" y="2772872"/>
            <a:ext cx="2007691" cy="1902186"/>
          </a:xfrm>
          <a:prstGeom prst="rect">
            <a:avLst/>
          </a:prstGeom>
        </p:spPr>
      </p:pic>
    </p:spTree>
    <p:extLst>
      <p:ext uri="{BB962C8B-B14F-4D97-AF65-F5344CB8AC3E}">
        <p14:creationId xmlns:p14="http://schemas.microsoft.com/office/powerpoint/2010/main" val="1336957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6"/>
                                        </p:tgtEl>
                                        <p:attrNameLst>
                                          <p:attrName>fillcolor</p:attrName>
                                        </p:attrNameLst>
                                      </p:cBhvr>
                                      <p:to>
                                        <a:srgbClr val="00B05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214DF11-24B0-90B9-8A42-933CF282006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4E21077-3812-9CAF-FC58-37826F598E6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ماذا أَسقط دودو عندما قفز على الطاولة؟ سأقرأ الاختيارات. اكتبوا الرقم الصحيح على اللوحة. </a:t>
            </a:r>
          </a:p>
        </p:txBody>
      </p:sp>
      <p:pic>
        <p:nvPicPr>
          <p:cNvPr id="29" name="Espace réservé pour une image  3">
            <a:extLst>
              <a:ext uri="{FF2B5EF4-FFF2-40B4-BE49-F238E27FC236}">
                <a16:creationId xmlns:a16="http://schemas.microsoft.com/office/drawing/2014/main" id="{C7B2427A-7FC8-0DB0-D581-38C1154CC2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1E8D96A0-AA1F-80CA-0978-8E85BAC497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9C6907B-0A25-E76F-F2C3-8D24ED1CC40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26D5FE0-3174-5AA1-ABCB-4FF0840FC77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1A0B038B-E995-DF8C-6B9B-26E22EDFA7E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3F3F798-BF87-BEC0-82E6-56775977D3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141D886D-5C64-4962-41B4-453F057645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5747DEC3-7601-3BEC-3EDD-C9E0FC49674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695B607-B43F-6AD1-362E-5B76D41C7D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74B34294-06ED-8778-DBAF-C41AAF358BF9}"/>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4F16CF50-7AD7-F59C-9B4A-CCDE579FFADC}"/>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id="{54B4BEBD-2F2C-74B4-7D55-FFAA5C54B73E}"/>
              </a:ext>
            </a:extLst>
          </p:cNvPr>
          <p:cNvSpPr/>
          <p:nvPr/>
        </p:nvSpPr>
        <p:spPr>
          <a:xfrm>
            <a:off x="3012264" y="401970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68C3863C-BBDA-91DB-50F3-F3B6DF7DDF2F}"/>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010AB529-F63F-4BDB-27EE-AE04A3AB7604}"/>
              </a:ext>
            </a:extLst>
          </p:cNvPr>
          <p:cNvSpPr txBox="1"/>
          <p:nvPr/>
        </p:nvSpPr>
        <p:spPr>
          <a:xfrm>
            <a:off x="4459160" y="2233810"/>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الدَّفْتَرَ</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10" name="ZoneTexte 9">
            <a:extLst>
              <a:ext uri="{FF2B5EF4-FFF2-40B4-BE49-F238E27FC236}">
                <a16:creationId xmlns:a16="http://schemas.microsoft.com/office/drawing/2014/main" id="{67272C72-5026-744F-1CD8-66740EA078F7}"/>
              </a:ext>
            </a:extLst>
          </p:cNvPr>
          <p:cNvSpPr txBox="1"/>
          <p:nvPr/>
        </p:nvSpPr>
        <p:spPr>
          <a:xfrm>
            <a:off x="4459160" y="3110712"/>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الْمِحْفَظَةَ</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11" name="ZoneTexte 10">
            <a:extLst>
              <a:ext uri="{FF2B5EF4-FFF2-40B4-BE49-F238E27FC236}">
                <a16:creationId xmlns:a16="http://schemas.microsoft.com/office/drawing/2014/main" id="{F164586A-CF68-BE6D-390C-7E1C789A12C6}"/>
              </a:ext>
            </a:extLst>
          </p:cNvPr>
          <p:cNvSpPr txBox="1"/>
          <p:nvPr/>
        </p:nvSpPr>
        <p:spPr>
          <a:xfrm>
            <a:off x="4459160" y="3982255"/>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الْأَقْلامَ الْمُلَوَّنَةَ</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22" name="ZoneTexte 21">
            <a:extLst>
              <a:ext uri="{FF2B5EF4-FFF2-40B4-BE49-F238E27FC236}">
                <a16:creationId xmlns:a16="http://schemas.microsoft.com/office/drawing/2014/main" id="{E9BF3EDE-0DAF-30AB-B985-16A4761C308A}"/>
              </a:ext>
            </a:extLst>
          </p:cNvPr>
          <p:cNvSpPr txBox="1"/>
          <p:nvPr/>
        </p:nvSpPr>
        <p:spPr>
          <a:xfrm>
            <a:off x="4471898" y="4879999"/>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الْمِقْلَمَةَ</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121795537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BEC1C453-E642-75B7-C257-C36458D4602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2D642D44-E101-3CF2-3863-A8202AFC6EA0}"/>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الجواب الصحيح هو 3</a:t>
            </a:r>
          </a:p>
        </p:txBody>
      </p:sp>
      <p:pic>
        <p:nvPicPr>
          <p:cNvPr id="29" name="Espace réservé pour une image  3">
            <a:extLst>
              <a:ext uri="{FF2B5EF4-FFF2-40B4-BE49-F238E27FC236}">
                <a16:creationId xmlns:a16="http://schemas.microsoft.com/office/drawing/2014/main" id="{5FBC1916-363F-4D27-1DED-1712BBF341F0}"/>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3A5B7DEB-399E-2F28-D99C-B9EBA9CF5E1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C65A886D-4807-A7FC-6DB2-0176875BA5E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46F0C539-B73E-2B65-ABDB-25CDF76029B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F944F443-F6FE-BFDD-DAA1-3732E2F8769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CD320818-5382-888C-E1D1-2FDF61B632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AC829F87-65C3-671C-BA20-AC20AF365C3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460535D3-2CE9-3829-04CA-34283DDD83A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CB02549F-031A-D66A-C310-6CB2D2F3E1C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id="{3C565BE3-6380-F337-8E14-71C863DD98FC}"/>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59335F59-18BA-36C0-EB04-72025E1C2F66}"/>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id="{7609C8F2-6D5C-3DC5-7AA0-D54D8496C721}"/>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1F47AA61-06BE-8D94-8E96-19C46A30BA36}"/>
              </a:ext>
            </a:extLst>
          </p:cNvPr>
          <p:cNvSpPr txBox="1"/>
          <p:nvPr/>
        </p:nvSpPr>
        <p:spPr>
          <a:xfrm>
            <a:off x="4459160" y="2233810"/>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الدَّفْتَرَ</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10" name="ZoneTexte 9">
            <a:extLst>
              <a:ext uri="{FF2B5EF4-FFF2-40B4-BE49-F238E27FC236}">
                <a16:creationId xmlns:a16="http://schemas.microsoft.com/office/drawing/2014/main" id="{E03C410E-ADE7-1A6F-B4E2-70B619FEA519}"/>
              </a:ext>
            </a:extLst>
          </p:cNvPr>
          <p:cNvSpPr txBox="1"/>
          <p:nvPr/>
        </p:nvSpPr>
        <p:spPr>
          <a:xfrm>
            <a:off x="4459160" y="3110712"/>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الْمِحْفَظَةَ</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11" name="ZoneTexte 10">
            <a:extLst>
              <a:ext uri="{FF2B5EF4-FFF2-40B4-BE49-F238E27FC236}">
                <a16:creationId xmlns:a16="http://schemas.microsoft.com/office/drawing/2014/main" id="{E513DC93-47BA-D504-E88A-5355D4441E1D}"/>
              </a:ext>
            </a:extLst>
          </p:cNvPr>
          <p:cNvSpPr txBox="1"/>
          <p:nvPr/>
        </p:nvSpPr>
        <p:spPr>
          <a:xfrm>
            <a:off x="4459160" y="3982255"/>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الْأَقْلامَ الْمُلَوَّنَةَ</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22" name="ZoneTexte 21">
            <a:extLst>
              <a:ext uri="{FF2B5EF4-FFF2-40B4-BE49-F238E27FC236}">
                <a16:creationId xmlns:a16="http://schemas.microsoft.com/office/drawing/2014/main" id="{5FF69B6D-7D78-4896-4C1B-ACC7DE481530}"/>
              </a:ext>
            </a:extLst>
          </p:cNvPr>
          <p:cNvSpPr txBox="1"/>
          <p:nvPr/>
        </p:nvSpPr>
        <p:spPr>
          <a:xfrm>
            <a:off x="4471898" y="4879999"/>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أَسْقَطَ الْمِقْلَمَةَ</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23" name="Rectangle : coins arrondis 22">
            <a:extLst>
              <a:ext uri="{FF2B5EF4-FFF2-40B4-BE49-F238E27FC236}">
                <a16:creationId xmlns:a16="http://schemas.microsoft.com/office/drawing/2014/main" id="{EB49B720-5AED-E741-B50D-1CF0B64E11D7}"/>
              </a:ext>
            </a:extLst>
          </p:cNvPr>
          <p:cNvSpPr/>
          <p:nvPr/>
        </p:nvSpPr>
        <p:spPr>
          <a:xfrm>
            <a:off x="3012263" y="3980354"/>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824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3"/>
                                        </p:tgtEl>
                                        <p:attrNameLst>
                                          <p:attrName>fillcolor</p:attrName>
                                        </p:attrNameLst>
                                      </p:cBhvr>
                                      <p:to>
                                        <a:srgbClr val="00B05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3"/>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98A5B6B-A63D-2445-E466-6F23C839C64C}"/>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8CF36B7B-F0AF-6BC7-6392-57838B4B787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ستكتبون على ألواحكم رقم الكلمة التي سأذكرها.</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146B6EF-4D2C-434F-5BAE-F69DECE6998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4E7D8726-8764-F095-E61F-AE63B19D46AB}"/>
              </a:ext>
            </a:extLst>
          </p:cNvPr>
          <p:cNvPicPr>
            <a:picLocks noChangeAspect="1"/>
          </p:cNvPicPr>
          <p:nvPr/>
        </p:nvPicPr>
        <p:blipFill rotWithShape="1">
          <a:blip r:embed="rId4"/>
          <a:srcRect l="-4666" r="-4666"/>
          <a:stretch>
            <a:fillRect/>
          </a:stretch>
        </p:blipFill>
        <p:spPr>
          <a:xfrm>
            <a:off x="2411816" y="4217506"/>
            <a:ext cx="1884494" cy="1884494"/>
          </a:xfrm>
          <a:prstGeom prst="rect">
            <a:avLst/>
          </a:prstGeom>
        </p:spPr>
      </p:pic>
      <p:pic>
        <p:nvPicPr>
          <p:cNvPr id="11" name="Espace réservé pour une image  17">
            <a:extLst>
              <a:ext uri="{FF2B5EF4-FFF2-40B4-BE49-F238E27FC236}">
                <a16:creationId xmlns:a16="http://schemas.microsoft.com/office/drawing/2014/main" id="{49E8A27B-7B04-9981-1C6F-5614B72F10C9}"/>
              </a:ext>
            </a:extLst>
          </p:cNvPr>
          <p:cNvPicPr>
            <a:picLocks noChangeAspect="1"/>
          </p:cNvPicPr>
          <p:nvPr/>
        </p:nvPicPr>
        <p:blipFill>
          <a:blip r:embed="rId5"/>
          <a:srcRect/>
          <a:stretch/>
        </p:blipFill>
        <p:spPr>
          <a:xfrm>
            <a:off x="5057631" y="4217506"/>
            <a:ext cx="1814682" cy="1985075"/>
          </a:xfrm>
          <a:prstGeom prst="rect">
            <a:avLst/>
          </a:prstGeom>
        </p:spPr>
      </p:pic>
      <p:pic>
        <p:nvPicPr>
          <p:cNvPr id="20" name="Espace réservé pour une image  5">
            <a:extLst>
              <a:ext uri="{FF2B5EF4-FFF2-40B4-BE49-F238E27FC236}">
                <a16:creationId xmlns:a16="http://schemas.microsoft.com/office/drawing/2014/main" id="{E4D5EAF4-5A5D-A749-9DFC-84B6BD21A4D1}"/>
              </a:ext>
            </a:extLst>
          </p:cNvPr>
          <p:cNvPicPr>
            <a:picLocks noChangeAspect="1"/>
          </p:cNvPicPr>
          <p:nvPr/>
        </p:nvPicPr>
        <p:blipFill rotWithShape="1">
          <a:blip r:embed="rId6"/>
          <a:srcRect l="-4666" r="-4666"/>
          <a:stretch>
            <a:fillRect/>
          </a:stretch>
        </p:blipFill>
        <p:spPr>
          <a:xfrm>
            <a:off x="2385628" y="2074588"/>
            <a:ext cx="1884494" cy="1884494"/>
          </a:xfrm>
          <a:prstGeom prst="rect">
            <a:avLst/>
          </a:prstGeom>
        </p:spPr>
      </p:pic>
      <p:pic>
        <p:nvPicPr>
          <p:cNvPr id="21" name="Espace réservé pour une image  14" descr="Une image contenant habits, haut, manche&#10;&#10;Le contenu généré par l’IA peut être incorrect.">
            <a:extLst>
              <a:ext uri="{FF2B5EF4-FFF2-40B4-BE49-F238E27FC236}">
                <a16:creationId xmlns:a16="http://schemas.microsoft.com/office/drawing/2014/main" id="{BE0A1E98-ABEF-107D-7F1A-DD545080557D}"/>
              </a:ext>
            </a:extLst>
          </p:cNvPr>
          <p:cNvPicPr>
            <a:picLocks noChangeAspect="1"/>
          </p:cNvPicPr>
          <p:nvPr/>
        </p:nvPicPr>
        <p:blipFill rotWithShape="1">
          <a:blip r:embed="rId7"/>
          <a:srcRect l="-4630" r="-4630"/>
          <a:stretch>
            <a:fillRect/>
          </a:stretch>
        </p:blipFill>
        <p:spPr>
          <a:xfrm>
            <a:off x="4972435" y="2074588"/>
            <a:ext cx="1985075" cy="1985075"/>
          </a:xfrm>
          <a:prstGeom prst="rect">
            <a:avLst/>
          </a:prstGeom>
        </p:spPr>
      </p:pic>
      <p:sp>
        <p:nvSpPr>
          <p:cNvPr id="22" name="Rectangle : coins arrondis 21">
            <a:extLst>
              <a:ext uri="{FF2B5EF4-FFF2-40B4-BE49-F238E27FC236}">
                <a16:creationId xmlns:a16="http://schemas.microsoft.com/office/drawing/2014/main" id="{B41AA821-682D-74A1-D58A-AA0553D86D0C}"/>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4E1A2923-2847-6C46-5168-33987602A622}"/>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7" name="Rectangle : coins arrondis 26">
            <a:extLst>
              <a:ext uri="{FF2B5EF4-FFF2-40B4-BE49-F238E27FC236}">
                <a16:creationId xmlns:a16="http://schemas.microsoft.com/office/drawing/2014/main" id="{D0BE4C5E-165A-767E-7E7C-06B4DA8FAF43}"/>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8" name="Rectangle : coins arrondis 27">
            <a:extLst>
              <a:ext uri="{FF2B5EF4-FFF2-40B4-BE49-F238E27FC236}">
                <a16:creationId xmlns:a16="http://schemas.microsoft.com/office/drawing/2014/main" id="{4A67A291-35A0-C9BA-B2F7-6EE63CF493DB}"/>
              </a:ext>
            </a:extLst>
          </p:cNvPr>
          <p:cNvSpPr/>
          <p:nvPr/>
        </p:nvSpPr>
        <p:spPr>
          <a:xfrm>
            <a:off x="3746405" y="34158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30" name="Image 29">
            <a:extLst>
              <a:ext uri="{FF2B5EF4-FFF2-40B4-BE49-F238E27FC236}">
                <a16:creationId xmlns:a16="http://schemas.microsoft.com/office/drawing/2014/main" id="{F6335101-34F6-B86B-79CE-7520CA34B6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id="{2672082F-139E-00E1-EF1F-3D8BCE69711F}"/>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id="{417A546C-7AF3-39EF-5171-C6285CCB711C}"/>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id="{9E69CD5F-8669-A804-51E4-0F4383570D07}"/>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id="{AF72FF1E-A21A-CA2B-6AB2-274AFA91E2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id="{05885C3C-7B87-ABB6-4488-1C20963FE0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id="{49F59C67-D06A-5BB7-5B87-28375A38AA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id="{D11F1174-CAC5-AE98-C264-E00ED8736EB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44061972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ACF68BB-0F3D-ED7A-77B3-B0B89B12A2CA}"/>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C116215-8917-35B2-B740-8889C4ABA2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أدوات مدرسية.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0982367D-AB14-D8FF-B998-FC3145DA3C1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764F00C5-1B53-4C8A-D2A0-C0B0F8287135}"/>
              </a:ext>
            </a:extLst>
          </p:cNvPr>
          <p:cNvPicPr>
            <a:picLocks noChangeAspect="1"/>
          </p:cNvPicPr>
          <p:nvPr/>
        </p:nvPicPr>
        <p:blipFill rotWithShape="1">
          <a:blip r:embed="rId4"/>
          <a:srcRect l="-4666" r="-4666"/>
          <a:stretch>
            <a:fillRect/>
          </a:stretch>
        </p:blipFill>
        <p:spPr>
          <a:xfrm>
            <a:off x="2411816" y="4217506"/>
            <a:ext cx="1884494" cy="1884494"/>
          </a:xfrm>
          <a:prstGeom prst="rect">
            <a:avLst/>
          </a:prstGeom>
        </p:spPr>
      </p:pic>
      <p:pic>
        <p:nvPicPr>
          <p:cNvPr id="11" name="Espace réservé pour une image  17">
            <a:extLst>
              <a:ext uri="{FF2B5EF4-FFF2-40B4-BE49-F238E27FC236}">
                <a16:creationId xmlns:a16="http://schemas.microsoft.com/office/drawing/2014/main" id="{56F69713-1229-9553-F284-B44936719BFA}"/>
              </a:ext>
            </a:extLst>
          </p:cNvPr>
          <p:cNvPicPr>
            <a:picLocks noChangeAspect="1"/>
          </p:cNvPicPr>
          <p:nvPr/>
        </p:nvPicPr>
        <p:blipFill>
          <a:blip r:embed="rId5"/>
          <a:srcRect/>
          <a:stretch/>
        </p:blipFill>
        <p:spPr>
          <a:xfrm>
            <a:off x="5057631" y="4217506"/>
            <a:ext cx="1814682" cy="1985075"/>
          </a:xfrm>
          <a:prstGeom prst="rect">
            <a:avLst/>
          </a:prstGeom>
        </p:spPr>
      </p:pic>
      <p:pic>
        <p:nvPicPr>
          <p:cNvPr id="20" name="Espace réservé pour une image  5">
            <a:extLst>
              <a:ext uri="{FF2B5EF4-FFF2-40B4-BE49-F238E27FC236}">
                <a16:creationId xmlns:a16="http://schemas.microsoft.com/office/drawing/2014/main" id="{E244D0B6-0CB4-155C-0A4F-7853367CC355}"/>
              </a:ext>
            </a:extLst>
          </p:cNvPr>
          <p:cNvPicPr>
            <a:picLocks noChangeAspect="1"/>
          </p:cNvPicPr>
          <p:nvPr/>
        </p:nvPicPr>
        <p:blipFill rotWithShape="1">
          <a:blip r:embed="rId6"/>
          <a:srcRect l="-4666" r="-4666"/>
          <a:stretch>
            <a:fillRect/>
          </a:stretch>
        </p:blipFill>
        <p:spPr>
          <a:xfrm>
            <a:off x="2385628" y="2074588"/>
            <a:ext cx="1884494" cy="1884494"/>
          </a:xfrm>
          <a:prstGeom prst="rect">
            <a:avLst/>
          </a:prstGeom>
        </p:spPr>
      </p:pic>
      <p:pic>
        <p:nvPicPr>
          <p:cNvPr id="21" name="Espace réservé pour une image  14" descr="Une image contenant habits, haut, manche&#10;&#10;Le contenu généré par l’IA peut être incorrect.">
            <a:extLst>
              <a:ext uri="{FF2B5EF4-FFF2-40B4-BE49-F238E27FC236}">
                <a16:creationId xmlns:a16="http://schemas.microsoft.com/office/drawing/2014/main" id="{7BA0207A-F5DC-4A00-139D-EF2054ABA01C}"/>
              </a:ext>
            </a:extLst>
          </p:cNvPr>
          <p:cNvPicPr>
            <a:picLocks noChangeAspect="1"/>
          </p:cNvPicPr>
          <p:nvPr/>
        </p:nvPicPr>
        <p:blipFill rotWithShape="1">
          <a:blip r:embed="rId7"/>
          <a:srcRect l="-4630" r="-4630"/>
          <a:stretch>
            <a:fillRect/>
          </a:stretch>
        </p:blipFill>
        <p:spPr>
          <a:xfrm>
            <a:off x="4972435" y="2074588"/>
            <a:ext cx="1985075" cy="1985075"/>
          </a:xfrm>
          <a:prstGeom prst="rect">
            <a:avLst/>
          </a:prstGeom>
        </p:spPr>
      </p:pic>
      <p:sp>
        <p:nvSpPr>
          <p:cNvPr id="22" name="Rectangle : coins arrondis 21">
            <a:extLst>
              <a:ext uri="{FF2B5EF4-FFF2-40B4-BE49-F238E27FC236}">
                <a16:creationId xmlns:a16="http://schemas.microsoft.com/office/drawing/2014/main" id="{A08FF6B9-8D42-52B0-E56C-E669B11285D4}"/>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D55EE3FB-D666-B65D-D627-A41076A3A2DB}"/>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7" name="Rectangle : coins arrondis 26">
            <a:extLst>
              <a:ext uri="{FF2B5EF4-FFF2-40B4-BE49-F238E27FC236}">
                <a16:creationId xmlns:a16="http://schemas.microsoft.com/office/drawing/2014/main" id="{18EE7592-F6F3-1167-CFE5-A30AC2CB1BCD}"/>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8" name="Rectangle : coins arrondis 27">
            <a:extLst>
              <a:ext uri="{FF2B5EF4-FFF2-40B4-BE49-F238E27FC236}">
                <a16:creationId xmlns:a16="http://schemas.microsoft.com/office/drawing/2014/main" id="{9A43479E-4BB5-318F-489C-8E0B2A51D6D0}"/>
              </a:ext>
            </a:extLst>
          </p:cNvPr>
          <p:cNvSpPr/>
          <p:nvPr/>
        </p:nvSpPr>
        <p:spPr>
          <a:xfrm>
            <a:off x="3746405" y="34158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2" name="Image 1">
            <a:extLst>
              <a:ext uri="{FF2B5EF4-FFF2-40B4-BE49-F238E27FC236}">
                <a16:creationId xmlns:a16="http://schemas.microsoft.com/office/drawing/2014/main" id="{2A2B9A31-E506-5A32-EBA0-3CB04A6E0696}"/>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18CEA2D8-7DDE-01B5-EA28-667B4B839353}"/>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1CDECA2-4A1D-B0BD-BE27-83076E11BF6D}"/>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68001B9-933C-BFAB-B6D7-A5DEB5456939}"/>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6B5FFFB1-BEBA-FF69-6E44-244172791E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22E921A8-4452-5B70-0362-EC1379700E0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5C647851-B8E1-0B71-B7DF-846EFF855DC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BAD5D5D0-DFBA-9879-1BF0-F875A81C006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58340618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pPr marL="0" indent="0">
              <a:buNone/>
            </a:pPr>
            <a:endParaRPr lang="fr-MA" dirty="0"/>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20853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53A688BE-8F83-937E-C996-38562164A00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056FADA1-BB8C-95EE-B843-4ED0BCA7C94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3. رددوا: أدوات مدرسية.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114D424-BAC3-34CC-C414-D98914FDF34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11" name="Espace réservé pour une image  17">
            <a:extLst>
              <a:ext uri="{FF2B5EF4-FFF2-40B4-BE49-F238E27FC236}">
                <a16:creationId xmlns:a16="http://schemas.microsoft.com/office/drawing/2014/main" id="{B375F80D-4903-37CA-CC7A-004C23CD68BB}"/>
              </a:ext>
            </a:extLst>
          </p:cNvPr>
          <p:cNvPicPr>
            <a:picLocks noChangeAspect="1"/>
          </p:cNvPicPr>
          <p:nvPr/>
        </p:nvPicPr>
        <p:blipFill>
          <a:blip r:embed="rId4"/>
          <a:srcRect/>
          <a:stretch/>
        </p:blipFill>
        <p:spPr>
          <a:xfrm>
            <a:off x="3205486" y="2333708"/>
            <a:ext cx="2844683" cy="3111790"/>
          </a:xfrm>
          <a:prstGeom prst="rect">
            <a:avLst/>
          </a:prstGeom>
        </p:spPr>
      </p:pic>
      <p:sp>
        <p:nvSpPr>
          <p:cNvPr id="2" name="Rectangle : coins arrondis 1">
            <a:extLst>
              <a:ext uri="{FF2B5EF4-FFF2-40B4-BE49-F238E27FC236}">
                <a16:creationId xmlns:a16="http://schemas.microsoft.com/office/drawing/2014/main" id="{9F4B335B-E01C-54FD-57E6-1DC4AF6BC11D}"/>
              </a:ext>
            </a:extLst>
          </p:cNvPr>
          <p:cNvSpPr/>
          <p:nvPr/>
        </p:nvSpPr>
        <p:spPr>
          <a:xfrm>
            <a:off x="5373894" y="4452302"/>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89D1BAA4-62DD-54FA-0845-E0FBDB50847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38240ED3-C7F9-C9F2-F604-1FCB711533C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F02361B3-9979-FC6D-B44D-BAF1E5BBC3E7}"/>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89713214-2E6C-2D53-0AA1-C0853FF8DCCC}"/>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9C0F116B-6362-E83A-42C9-7BEB5B27A2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0C4273B1-9D2B-6569-BB6D-97381EE61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60DAAF4D-8D52-E1B6-122D-6612B315C7B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B2F2B38C-5734-E972-9532-3710343ABDC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727204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5D40388-4687-AF22-DDC3-2C9F9B9B282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2839E36-60FD-ABBB-B2AA-201D0018F62E}"/>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محفظة.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95D28131-D0C9-B003-FEC8-6E576E24F088}"/>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BF258431-E186-B3AA-57F1-ACCA8165C4BF}"/>
              </a:ext>
            </a:extLst>
          </p:cNvPr>
          <p:cNvPicPr>
            <a:picLocks noChangeAspect="1"/>
          </p:cNvPicPr>
          <p:nvPr/>
        </p:nvPicPr>
        <p:blipFill rotWithShape="1">
          <a:blip r:embed="rId4"/>
          <a:srcRect l="-4666" r="-4666"/>
          <a:stretch>
            <a:fillRect/>
          </a:stretch>
        </p:blipFill>
        <p:spPr>
          <a:xfrm>
            <a:off x="2411816" y="4217506"/>
            <a:ext cx="1884494" cy="1884494"/>
          </a:xfrm>
          <a:prstGeom prst="rect">
            <a:avLst/>
          </a:prstGeom>
        </p:spPr>
      </p:pic>
      <p:pic>
        <p:nvPicPr>
          <p:cNvPr id="11" name="Espace réservé pour une image  17">
            <a:extLst>
              <a:ext uri="{FF2B5EF4-FFF2-40B4-BE49-F238E27FC236}">
                <a16:creationId xmlns:a16="http://schemas.microsoft.com/office/drawing/2014/main" id="{EF455B8E-689A-97AA-10F5-9E7FF864EB51}"/>
              </a:ext>
            </a:extLst>
          </p:cNvPr>
          <p:cNvPicPr>
            <a:picLocks noChangeAspect="1"/>
          </p:cNvPicPr>
          <p:nvPr/>
        </p:nvPicPr>
        <p:blipFill>
          <a:blip r:embed="rId5"/>
          <a:srcRect/>
          <a:stretch/>
        </p:blipFill>
        <p:spPr>
          <a:xfrm>
            <a:off x="5057631" y="4217506"/>
            <a:ext cx="1814682" cy="1985075"/>
          </a:xfrm>
          <a:prstGeom prst="rect">
            <a:avLst/>
          </a:prstGeom>
        </p:spPr>
      </p:pic>
      <p:pic>
        <p:nvPicPr>
          <p:cNvPr id="20" name="Espace réservé pour une image  5">
            <a:extLst>
              <a:ext uri="{FF2B5EF4-FFF2-40B4-BE49-F238E27FC236}">
                <a16:creationId xmlns:a16="http://schemas.microsoft.com/office/drawing/2014/main" id="{5488DD01-1A3E-8675-CB4D-9624222FECC5}"/>
              </a:ext>
            </a:extLst>
          </p:cNvPr>
          <p:cNvPicPr>
            <a:picLocks noChangeAspect="1"/>
          </p:cNvPicPr>
          <p:nvPr/>
        </p:nvPicPr>
        <p:blipFill rotWithShape="1">
          <a:blip r:embed="rId6"/>
          <a:srcRect l="-4666" r="-4666"/>
          <a:stretch>
            <a:fillRect/>
          </a:stretch>
        </p:blipFill>
        <p:spPr>
          <a:xfrm>
            <a:off x="2385628" y="2074588"/>
            <a:ext cx="1884494" cy="1884494"/>
          </a:xfrm>
          <a:prstGeom prst="rect">
            <a:avLst/>
          </a:prstGeom>
        </p:spPr>
      </p:pic>
      <p:pic>
        <p:nvPicPr>
          <p:cNvPr id="21" name="Espace réservé pour une image  14" descr="Une image contenant habits, haut, manche&#10;&#10;Le contenu généré par l’IA peut être incorrect.">
            <a:extLst>
              <a:ext uri="{FF2B5EF4-FFF2-40B4-BE49-F238E27FC236}">
                <a16:creationId xmlns:a16="http://schemas.microsoft.com/office/drawing/2014/main" id="{02CBAADD-E72B-8556-3C94-EF31DBD6EDD9}"/>
              </a:ext>
            </a:extLst>
          </p:cNvPr>
          <p:cNvPicPr>
            <a:picLocks noChangeAspect="1"/>
          </p:cNvPicPr>
          <p:nvPr/>
        </p:nvPicPr>
        <p:blipFill rotWithShape="1">
          <a:blip r:embed="rId7"/>
          <a:srcRect l="-4630" r="-4630"/>
          <a:stretch>
            <a:fillRect/>
          </a:stretch>
        </p:blipFill>
        <p:spPr>
          <a:xfrm>
            <a:off x="4972435" y="2074588"/>
            <a:ext cx="1985075" cy="1985075"/>
          </a:xfrm>
          <a:prstGeom prst="rect">
            <a:avLst/>
          </a:prstGeom>
        </p:spPr>
      </p:pic>
      <p:sp>
        <p:nvSpPr>
          <p:cNvPr id="22" name="Rectangle : coins arrondis 21">
            <a:extLst>
              <a:ext uri="{FF2B5EF4-FFF2-40B4-BE49-F238E27FC236}">
                <a16:creationId xmlns:a16="http://schemas.microsoft.com/office/drawing/2014/main" id="{FB5DC39E-18F1-3FED-AF1B-5770948D8C02}"/>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85CF78B3-83E7-CC75-276D-6F924D5746CB}"/>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7" name="Rectangle : coins arrondis 26">
            <a:extLst>
              <a:ext uri="{FF2B5EF4-FFF2-40B4-BE49-F238E27FC236}">
                <a16:creationId xmlns:a16="http://schemas.microsoft.com/office/drawing/2014/main" id="{9B87B267-31DA-33D4-F7F4-F49A6CD03D9C}"/>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8" name="Rectangle : coins arrondis 27">
            <a:extLst>
              <a:ext uri="{FF2B5EF4-FFF2-40B4-BE49-F238E27FC236}">
                <a16:creationId xmlns:a16="http://schemas.microsoft.com/office/drawing/2014/main" id="{D202712D-646B-FB6C-2FB0-D3CB747AD252}"/>
              </a:ext>
            </a:extLst>
          </p:cNvPr>
          <p:cNvSpPr/>
          <p:nvPr/>
        </p:nvSpPr>
        <p:spPr>
          <a:xfrm>
            <a:off x="3746405" y="34158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2" name="Image 1">
            <a:extLst>
              <a:ext uri="{FF2B5EF4-FFF2-40B4-BE49-F238E27FC236}">
                <a16:creationId xmlns:a16="http://schemas.microsoft.com/office/drawing/2014/main" id="{78F6ACEF-CC06-7024-7A90-4843F487C38F}"/>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54316B8E-9DB4-919A-42BA-FE0694C98AF0}"/>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A5492FB-953D-1B57-41FD-99B746760D71}"/>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960AA88A-9EEB-A2CB-C125-8BDCF3DFB523}"/>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7E31AEB-D2CA-AF90-4979-313330162C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45CC4DB-1048-70AA-38B2-81D280A9E0B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C59DFA2-32F9-7E9D-F488-30895B31EE7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8686BC39-0B8B-D766-699A-9E29137EBE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84960409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17EE027F-A797-D981-186E-26A45E8CEA0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90B0155C-31ED-DD36-AB3B-8F08CECF144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2. رددوا: محفظة.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9C2B0AC8-033C-E994-9CC5-5060ED1438D0}"/>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 name="Espace réservé pour une image  5">
            <a:extLst>
              <a:ext uri="{FF2B5EF4-FFF2-40B4-BE49-F238E27FC236}">
                <a16:creationId xmlns:a16="http://schemas.microsoft.com/office/drawing/2014/main" id="{8D0E2BB3-C7E1-0BE6-9C9B-C5BF796DEB8B}"/>
              </a:ext>
            </a:extLst>
          </p:cNvPr>
          <p:cNvPicPr>
            <a:picLocks noChangeAspect="1"/>
          </p:cNvPicPr>
          <p:nvPr/>
        </p:nvPicPr>
        <p:blipFill rotWithShape="1">
          <a:blip r:embed="rId4"/>
          <a:srcRect l="-4666" r="-4666"/>
          <a:stretch>
            <a:fillRect/>
          </a:stretch>
        </p:blipFill>
        <p:spPr>
          <a:xfrm>
            <a:off x="2982285" y="2254490"/>
            <a:ext cx="3179430" cy="3179430"/>
          </a:xfrm>
          <a:prstGeom prst="rect">
            <a:avLst/>
          </a:prstGeom>
        </p:spPr>
      </p:pic>
      <p:sp>
        <p:nvSpPr>
          <p:cNvPr id="2" name="Rectangle : coins arrondis 1">
            <a:extLst>
              <a:ext uri="{FF2B5EF4-FFF2-40B4-BE49-F238E27FC236}">
                <a16:creationId xmlns:a16="http://schemas.microsoft.com/office/drawing/2014/main" id="{4965700E-35CB-880D-A4A9-0E08D23CD738}"/>
              </a:ext>
            </a:extLst>
          </p:cNvPr>
          <p:cNvSpPr/>
          <p:nvPr/>
        </p:nvSpPr>
        <p:spPr>
          <a:xfrm>
            <a:off x="5373894" y="442280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9C742688-6FC2-654D-3A7A-45E934D9B40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8B0952D2-B2BA-F9B8-E3A3-F2BA1DF290DB}"/>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0568B633-F15D-D50F-4474-3EEA0627C9ED}"/>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56AB0DDB-C873-FA5C-4F56-1E2A56AF6430}"/>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04670C3B-CB20-459C-1731-D05163E3FF0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60B99821-D105-5C95-C9D7-CBF97FBE2DC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D518974D-5100-EB94-8559-64D3B56FD1F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3328E1B3-00F7-2F23-D772-897ABBF9E06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512033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19FAE92-F3BD-96E2-63D5-0743A4E9472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6EA90603-42D3-94C1-B71F-7011785C5B7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وزرة.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2A46C0DE-5A58-D6A3-B9CC-4E851B7CD576}"/>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D61D46EE-8FD0-E489-CA14-90E08E510D75}"/>
              </a:ext>
            </a:extLst>
          </p:cNvPr>
          <p:cNvPicPr>
            <a:picLocks noChangeAspect="1"/>
          </p:cNvPicPr>
          <p:nvPr/>
        </p:nvPicPr>
        <p:blipFill rotWithShape="1">
          <a:blip r:embed="rId4"/>
          <a:srcRect l="-4666" r="-4666"/>
          <a:stretch>
            <a:fillRect/>
          </a:stretch>
        </p:blipFill>
        <p:spPr>
          <a:xfrm>
            <a:off x="2411816" y="4217506"/>
            <a:ext cx="1884494" cy="1884494"/>
          </a:xfrm>
          <a:prstGeom prst="rect">
            <a:avLst/>
          </a:prstGeom>
        </p:spPr>
      </p:pic>
      <p:pic>
        <p:nvPicPr>
          <p:cNvPr id="11" name="Espace réservé pour une image  17">
            <a:extLst>
              <a:ext uri="{FF2B5EF4-FFF2-40B4-BE49-F238E27FC236}">
                <a16:creationId xmlns:a16="http://schemas.microsoft.com/office/drawing/2014/main" id="{F448C2CD-1766-A31F-C4E0-AF2E62113AF7}"/>
              </a:ext>
            </a:extLst>
          </p:cNvPr>
          <p:cNvPicPr>
            <a:picLocks noChangeAspect="1"/>
          </p:cNvPicPr>
          <p:nvPr/>
        </p:nvPicPr>
        <p:blipFill>
          <a:blip r:embed="rId5"/>
          <a:srcRect/>
          <a:stretch/>
        </p:blipFill>
        <p:spPr>
          <a:xfrm>
            <a:off x="5057631" y="4217506"/>
            <a:ext cx="1814682" cy="1985075"/>
          </a:xfrm>
          <a:prstGeom prst="rect">
            <a:avLst/>
          </a:prstGeom>
        </p:spPr>
      </p:pic>
      <p:pic>
        <p:nvPicPr>
          <p:cNvPr id="20" name="Espace réservé pour une image  5">
            <a:extLst>
              <a:ext uri="{FF2B5EF4-FFF2-40B4-BE49-F238E27FC236}">
                <a16:creationId xmlns:a16="http://schemas.microsoft.com/office/drawing/2014/main" id="{D3676BC3-55F5-2827-2A60-CA9AE14AEE0F}"/>
              </a:ext>
            </a:extLst>
          </p:cNvPr>
          <p:cNvPicPr>
            <a:picLocks noChangeAspect="1"/>
          </p:cNvPicPr>
          <p:nvPr/>
        </p:nvPicPr>
        <p:blipFill rotWithShape="1">
          <a:blip r:embed="rId6"/>
          <a:srcRect l="-4666" r="-4666"/>
          <a:stretch>
            <a:fillRect/>
          </a:stretch>
        </p:blipFill>
        <p:spPr>
          <a:xfrm>
            <a:off x="2385628" y="2074588"/>
            <a:ext cx="1884494" cy="1884494"/>
          </a:xfrm>
          <a:prstGeom prst="rect">
            <a:avLst/>
          </a:prstGeom>
        </p:spPr>
      </p:pic>
      <p:pic>
        <p:nvPicPr>
          <p:cNvPr id="21" name="Espace réservé pour une image  14" descr="Une image contenant habits, haut, manche&#10;&#10;Le contenu généré par l’IA peut être incorrect.">
            <a:extLst>
              <a:ext uri="{FF2B5EF4-FFF2-40B4-BE49-F238E27FC236}">
                <a16:creationId xmlns:a16="http://schemas.microsoft.com/office/drawing/2014/main" id="{17114E8F-4844-CD0B-646B-16CDD8434A75}"/>
              </a:ext>
            </a:extLst>
          </p:cNvPr>
          <p:cNvPicPr>
            <a:picLocks noChangeAspect="1"/>
          </p:cNvPicPr>
          <p:nvPr/>
        </p:nvPicPr>
        <p:blipFill rotWithShape="1">
          <a:blip r:embed="rId7"/>
          <a:srcRect l="-4630" r="-4630"/>
          <a:stretch>
            <a:fillRect/>
          </a:stretch>
        </p:blipFill>
        <p:spPr>
          <a:xfrm>
            <a:off x="4972435" y="2074588"/>
            <a:ext cx="1985075" cy="1985075"/>
          </a:xfrm>
          <a:prstGeom prst="rect">
            <a:avLst/>
          </a:prstGeom>
        </p:spPr>
      </p:pic>
      <p:sp>
        <p:nvSpPr>
          <p:cNvPr id="22" name="Rectangle : coins arrondis 21">
            <a:extLst>
              <a:ext uri="{FF2B5EF4-FFF2-40B4-BE49-F238E27FC236}">
                <a16:creationId xmlns:a16="http://schemas.microsoft.com/office/drawing/2014/main" id="{7FEFEF5E-182F-7112-845D-01825FBF5D56}"/>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D7D42483-E450-7E8C-EF9C-92DD642547A1}"/>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7" name="Rectangle : coins arrondis 26">
            <a:extLst>
              <a:ext uri="{FF2B5EF4-FFF2-40B4-BE49-F238E27FC236}">
                <a16:creationId xmlns:a16="http://schemas.microsoft.com/office/drawing/2014/main" id="{6527F75C-ACFF-2FC9-1327-3E284BCED842}"/>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8" name="Rectangle : coins arrondis 27">
            <a:extLst>
              <a:ext uri="{FF2B5EF4-FFF2-40B4-BE49-F238E27FC236}">
                <a16:creationId xmlns:a16="http://schemas.microsoft.com/office/drawing/2014/main" id="{76A45847-6913-E108-8D4D-934992F29265}"/>
              </a:ext>
            </a:extLst>
          </p:cNvPr>
          <p:cNvSpPr/>
          <p:nvPr/>
        </p:nvSpPr>
        <p:spPr>
          <a:xfrm>
            <a:off x="3746405" y="34158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2" name="Image 1">
            <a:extLst>
              <a:ext uri="{FF2B5EF4-FFF2-40B4-BE49-F238E27FC236}">
                <a16:creationId xmlns:a16="http://schemas.microsoft.com/office/drawing/2014/main" id="{D94EFAD5-15C7-54CA-453B-18638EEC1E15}"/>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BCEBEC6-B6E9-89EF-016C-AF9539A1F73F}"/>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865198CB-0985-659A-C627-618E955021EE}"/>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888DE148-B75E-80E9-1A4D-3200CC461129}"/>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B4B1007E-1F7F-7637-5D9E-1A8E5D9E803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40F79207-D676-C2C8-06AB-A248B8E9260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048A70CD-49DE-DE21-963D-3FEC6C7A5C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FC7B5FEB-EF8E-51B7-0B04-DE551239AB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73060281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0668125A-BB1F-7AF0-2E17-B569C4CE93F5}"/>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CDAAE86E-92D5-9946-D34A-5C29BA7E4D0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1. رددوا: وزرة.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4A7094CA-0EFB-3437-53AF-ACF88B5EFDEA}"/>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Espace réservé pour une image  14" descr="Une image contenant habits, haut, manche&#10;&#10;Le contenu généré par l’IA peut être incorrect.">
            <a:extLst>
              <a:ext uri="{FF2B5EF4-FFF2-40B4-BE49-F238E27FC236}">
                <a16:creationId xmlns:a16="http://schemas.microsoft.com/office/drawing/2014/main" id="{F1FBCB14-650A-0C89-286D-C1C9811ADA8F}"/>
              </a:ext>
            </a:extLst>
          </p:cNvPr>
          <p:cNvPicPr>
            <a:picLocks noChangeAspect="1"/>
          </p:cNvPicPr>
          <p:nvPr/>
        </p:nvPicPr>
        <p:blipFill rotWithShape="1">
          <a:blip r:embed="rId4"/>
          <a:srcRect l="-4630" r="-4630"/>
          <a:stretch>
            <a:fillRect/>
          </a:stretch>
        </p:blipFill>
        <p:spPr>
          <a:xfrm>
            <a:off x="3018151" y="2359742"/>
            <a:ext cx="3047405" cy="3047405"/>
          </a:xfrm>
          <a:prstGeom prst="rect">
            <a:avLst/>
          </a:prstGeom>
        </p:spPr>
      </p:pic>
      <p:sp>
        <p:nvSpPr>
          <p:cNvPr id="2" name="Rectangle : coins arrondis 1">
            <a:extLst>
              <a:ext uri="{FF2B5EF4-FFF2-40B4-BE49-F238E27FC236}">
                <a16:creationId xmlns:a16="http://schemas.microsoft.com/office/drawing/2014/main" id="{2E218698-2F5C-B9C2-3C03-783F98654C26}"/>
              </a:ext>
            </a:extLst>
          </p:cNvPr>
          <p:cNvSpPr/>
          <p:nvPr/>
        </p:nvSpPr>
        <p:spPr>
          <a:xfrm>
            <a:off x="5246075" y="442280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25379CAA-CE88-A3B4-BD72-75017C8F906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3C76AD77-08ED-8DC8-D1E3-5D1A2D1ADC8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5267ED91-958E-691A-4756-914AB14F278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9EC0EF1B-771A-3F26-C295-0BF055A8610C}"/>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CA42A306-2186-2FCC-100B-F3EB7EAAE36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0605CDD5-514A-9E62-974C-97D05071F6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D7F5EC7C-780A-7390-6876-CA4EEAE94A6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DAA83129-AE82-D543-E1E0-577E19B423D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895451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D9D920E-5E10-53B6-5601-7C431673B0F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CA2C0C3F-3663-480F-9E7D-A24499812CD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أقلام ملونة.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ACD2ED0B-6BC6-DAFC-105B-E47396649DE9}"/>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4E3B52FB-02F8-9BE4-8470-9FDBD8ED1BDC}"/>
              </a:ext>
            </a:extLst>
          </p:cNvPr>
          <p:cNvPicPr>
            <a:picLocks noChangeAspect="1"/>
          </p:cNvPicPr>
          <p:nvPr/>
        </p:nvPicPr>
        <p:blipFill rotWithShape="1">
          <a:blip r:embed="rId4"/>
          <a:srcRect l="-4666" r="-4666"/>
          <a:stretch>
            <a:fillRect/>
          </a:stretch>
        </p:blipFill>
        <p:spPr>
          <a:xfrm>
            <a:off x="2411816" y="4217506"/>
            <a:ext cx="1884494" cy="1884494"/>
          </a:xfrm>
          <a:prstGeom prst="rect">
            <a:avLst/>
          </a:prstGeom>
        </p:spPr>
      </p:pic>
      <p:pic>
        <p:nvPicPr>
          <p:cNvPr id="11" name="Espace réservé pour une image  17">
            <a:extLst>
              <a:ext uri="{FF2B5EF4-FFF2-40B4-BE49-F238E27FC236}">
                <a16:creationId xmlns:a16="http://schemas.microsoft.com/office/drawing/2014/main" id="{638B73A3-7FA0-3280-77FF-0B4084CA4B26}"/>
              </a:ext>
            </a:extLst>
          </p:cNvPr>
          <p:cNvPicPr>
            <a:picLocks noChangeAspect="1"/>
          </p:cNvPicPr>
          <p:nvPr/>
        </p:nvPicPr>
        <p:blipFill>
          <a:blip r:embed="rId5"/>
          <a:srcRect/>
          <a:stretch/>
        </p:blipFill>
        <p:spPr>
          <a:xfrm>
            <a:off x="5057631" y="4217506"/>
            <a:ext cx="1814682" cy="1985075"/>
          </a:xfrm>
          <a:prstGeom prst="rect">
            <a:avLst/>
          </a:prstGeom>
        </p:spPr>
      </p:pic>
      <p:pic>
        <p:nvPicPr>
          <p:cNvPr id="20" name="Espace réservé pour une image  5">
            <a:extLst>
              <a:ext uri="{FF2B5EF4-FFF2-40B4-BE49-F238E27FC236}">
                <a16:creationId xmlns:a16="http://schemas.microsoft.com/office/drawing/2014/main" id="{76A7F939-4DE9-8285-BD02-1B161E107573}"/>
              </a:ext>
            </a:extLst>
          </p:cNvPr>
          <p:cNvPicPr>
            <a:picLocks noChangeAspect="1"/>
          </p:cNvPicPr>
          <p:nvPr/>
        </p:nvPicPr>
        <p:blipFill rotWithShape="1">
          <a:blip r:embed="rId6"/>
          <a:srcRect l="-4666" r="-4666"/>
          <a:stretch>
            <a:fillRect/>
          </a:stretch>
        </p:blipFill>
        <p:spPr>
          <a:xfrm>
            <a:off x="2385628" y="2074588"/>
            <a:ext cx="1884494" cy="1884494"/>
          </a:xfrm>
          <a:prstGeom prst="rect">
            <a:avLst/>
          </a:prstGeom>
        </p:spPr>
      </p:pic>
      <p:pic>
        <p:nvPicPr>
          <p:cNvPr id="21" name="Espace réservé pour une image  14" descr="Une image contenant habits, haut, manche&#10;&#10;Le contenu généré par l’IA peut être incorrect.">
            <a:extLst>
              <a:ext uri="{FF2B5EF4-FFF2-40B4-BE49-F238E27FC236}">
                <a16:creationId xmlns:a16="http://schemas.microsoft.com/office/drawing/2014/main" id="{9255F866-BCB2-FF70-09E7-30E38411F094}"/>
              </a:ext>
            </a:extLst>
          </p:cNvPr>
          <p:cNvPicPr>
            <a:picLocks noChangeAspect="1"/>
          </p:cNvPicPr>
          <p:nvPr/>
        </p:nvPicPr>
        <p:blipFill rotWithShape="1">
          <a:blip r:embed="rId7"/>
          <a:srcRect l="-4630" r="-4630"/>
          <a:stretch>
            <a:fillRect/>
          </a:stretch>
        </p:blipFill>
        <p:spPr>
          <a:xfrm>
            <a:off x="4972435" y="2074588"/>
            <a:ext cx="1985075" cy="1985075"/>
          </a:xfrm>
          <a:prstGeom prst="rect">
            <a:avLst/>
          </a:prstGeom>
        </p:spPr>
      </p:pic>
      <p:sp>
        <p:nvSpPr>
          <p:cNvPr id="22" name="Rectangle : coins arrondis 21">
            <a:extLst>
              <a:ext uri="{FF2B5EF4-FFF2-40B4-BE49-F238E27FC236}">
                <a16:creationId xmlns:a16="http://schemas.microsoft.com/office/drawing/2014/main" id="{3D87D522-6AFC-1C9D-1EAF-E225EE1BCD7C}"/>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6" name="Rectangle : coins arrondis 25">
            <a:extLst>
              <a:ext uri="{FF2B5EF4-FFF2-40B4-BE49-F238E27FC236}">
                <a16:creationId xmlns:a16="http://schemas.microsoft.com/office/drawing/2014/main" id="{33025F33-63FC-B842-BA29-5DCE9019E264}"/>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7" name="Rectangle : coins arrondis 26">
            <a:extLst>
              <a:ext uri="{FF2B5EF4-FFF2-40B4-BE49-F238E27FC236}">
                <a16:creationId xmlns:a16="http://schemas.microsoft.com/office/drawing/2014/main" id="{93DA666F-93F2-F59A-7E84-FFAF9BEE9BC8}"/>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8" name="Rectangle : coins arrondis 27">
            <a:extLst>
              <a:ext uri="{FF2B5EF4-FFF2-40B4-BE49-F238E27FC236}">
                <a16:creationId xmlns:a16="http://schemas.microsoft.com/office/drawing/2014/main" id="{512C8AAE-ABD5-BF18-84E6-4600630D25A3}"/>
              </a:ext>
            </a:extLst>
          </p:cNvPr>
          <p:cNvSpPr/>
          <p:nvPr/>
        </p:nvSpPr>
        <p:spPr>
          <a:xfrm>
            <a:off x="3746405" y="34158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2" name="Image 1">
            <a:extLst>
              <a:ext uri="{FF2B5EF4-FFF2-40B4-BE49-F238E27FC236}">
                <a16:creationId xmlns:a16="http://schemas.microsoft.com/office/drawing/2014/main" id="{0AE8E384-CC38-3F38-D85F-E7D97534B463}"/>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F4CD9D3A-AACF-FF90-8D4F-AE2BE41AFBBB}"/>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EA136158-8337-C7BD-6572-5C85177FD12B}"/>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4435D39D-1229-E511-7C1C-855F34CFFE2A}"/>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876BC63C-68DB-A289-C4DD-EBFE79C298D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4366B585-B24F-C972-6285-21CE65CF32F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8BCBE99-68BF-BA22-BE28-74A0D695698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81C029ED-87E3-3387-D942-1F31FE38347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28300048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BD3A73-9D9E-198E-C569-7BFC336EF84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1606589-173B-4CF8-3854-CD64B9DC3C2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4. رددوا: أقلام ملونة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686ED566-E92A-A51B-F797-02F06981ACD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77BE2BFC-2969-891E-7559-12BA477DEE4F}"/>
              </a:ext>
            </a:extLst>
          </p:cNvPr>
          <p:cNvPicPr>
            <a:picLocks noChangeAspect="1"/>
          </p:cNvPicPr>
          <p:nvPr/>
        </p:nvPicPr>
        <p:blipFill rotWithShape="1">
          <a:blip r:embed="rId4"/>
          <a:srcRect l="-4666" r="-4666"/>
          <a:stretch>
            <a:fillRect/>
          </a:stretch>
        </p:blipFill>
        <p:spPr>
          <a:xfrm>
            <a:off x="3093308" y="2300749"/>
            <a:ext cx="3064304" cy="3064304"/>
          </a:xfrm>
          <a:prstGeom prst="rect">
            <a:avLst/>
          </a:prstGeom>
        </p:spPr>
      </p:pic>
      <p:sp>
        <p:nvSpPr>
          <p:cNvPr id="2" name="Rectangle : coins arrondis 1">
            <a:extLst>
              <a:ext uri="{FF2B5EF4-FFF2-40B4-BE49-F238E27FC236}">
                <a16:creationId xmlns:a16="http://schemas.microsoft.com/office/drawing/2014/main" id="{0A0B69E7-D77B-E14E-2842-BAF91561F40A}"/>
              </a:ext>
            </a:extLst>
          </p:cNvPr>
          <p:cNvSpPr/>
          <p:nvPr/>
        </p:nvSpPr>
        <p:spPr>
          <a:xfrm>
            <a:off x="5373894" y="442280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800" b="1" kern="1200" dirty="0">
                <a:solidFill>
                  <a:srgbClr val="4472C4">
                    <a:lumMod val="50000"/>
                  </a:srgbClr>
                </a:solidFill>
                <a:latin typeface="Calibri" panose="020F0502020204030204"/>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66D70B20-730E-7BD1-1C39-F30ECBBF332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1616050A-915B-37A4-76BB-7F7243B8FAE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55CBE62-168A-9063-0E0B-6E6426E43D1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E24C83A9-5A91-49A0-8139-CC554EF6DE07}"/>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F7308BE4-EE8F-9C11-B49F-AF33F829EE7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E86FBD17-8585-BB5A-81E7-3B6EAC2AE71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7D88D6EF-7351-2FD4-9179-F0BEA2741A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CD83D7EF-2D93-61C8-18D7-42CFEB50AF9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918523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سنصف مضمون صورة . أنا أطرح سؤالا وأنتم تجيبون بجملة مفيدة.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id="{2476877C-0333-9D6F-79C3-DAEADF9FA06E}"/>
              </a:ext>
            </a:extLst>
          </p:cNvPr>
          <p:cNvPicPr>
            <a:picLocks noGrp="1" noChangeAspect="1"/>
          </p:cNvPicPr>
          <p:nvPr>
            <p:ph type="pic" sz="quarter" idx="12"/>
          </p:nvPr>
        </p:nvPicPr>
        <p:blipFill>
          <a:blip r:embed="rId3"/>
          <a:srcRect/>
          <a:stretch>
            <a:fillRect/>
          </a:stretch>
        </p:blipFill>
        <p:spPr/>
      </p:pic>
      <p:pic>
        <p:nvPicPr>
          <p:cNvPr id="3" name="Image 2">
            <a:extLst>
              <a:ext uri="{FF2B5EF4-FFF2-40B4-BE49-F238E27FC236}">
                <a16:creationId xmlns:a16="http://schemas.microsoft.com/office/drawing/2014/main" id="{AF19594F-0B9C-99A4-39C0-23436D923DF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4D375C66-FB69-DA04-846A-396725F0923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40427224-B4DE-1FA7-8D95-AB8D8AF17C3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id="{FD1F8F82-FC14-2BE9-0B1D-F8BB6A1CFA4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CB5510D4-A805-2BF0-84B5-47FCD39546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796C71A3-C49B-0D52-F442-7A9E9B61F6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AD14645C-0B3C-4662-B56E-A8B0391FCB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1690A85F-8A1A-F00C-20E5-240844D0ADD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7" name="Espace réservé pour une image  1">
            <a:extLst>
              <a:ext uri="{FF2B5EF4-FFF2-40B4-BE49-F238E27FC236}">
                <a16:creationId xmlns:a16="http://schemas.microsoft.com/office/drawing/2014/main" id="{DDA63D81-FF0B-957A-5355-E1F163B40E44}"/>
              </a:ext>
            </a:extLst>
          </p:cNvPr>
          <p:cNvPicPr>
            <a:picLocks noChangeAspect="1"/>
          </p:cNvPicPr>
          <p:nvPr/>
        </p:nvPicPr>
        <p:blipFill>
          <a:blip r:embed="rId8">
            <a:extLst>
              <a:ext uri="{28A0092B-C50C-407E-A947-70E740481C1C}">
                <a14:useLocalDpi xmlns:a14="http://schemas.microsoft.com/office/drawing/2010/main" val="0"/>
              </a:ext>
            </a:extLst>
          </a:blip>
          <a:srcRect t="2862" b="2862"/>
          <a:stretch>
            <a:fillRect/>
          </a:stretch>
        </p:blipFill>
        <p:spPr>
          <a:xfrm>
            <a:off x="1871663" y="2160588"/>
            <a:ext cx="5400675" cy="3598862"/>
          </a:xfrm>
          <a:prstGeom prst="rect">
            <a:avLst/>
          </a:prstGeom>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هذا؟ أجيبوا بجملة تامة.</a:t>
            </a: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95A8A072-8438-66F6-6D4E-DD5CDD3441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4E3D73C-1941-6A8A-EEBE-227232EC1AE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E3794BC-EEA2-2962-4E58-00A28432E95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FBCC80B-BC97-27CB-C6FA-B1D9FD0F08C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8BF9084F-1A34-2649-77A7-49D598DDF6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0B1F74A-8E73-0643-1723-58D9B36E568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01012F16-6C4D-1A39-D111-B21E361BB6E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4F9A7DBF-8954-1A8F-40DD-E75705954A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Espace réservé pour une image  1">
            <a:extLst>
              <a:ext uri="{FF2B5EF4-FFF2-40B4-BE49-F238E27FC236}">
                <a16:creationId xmlns:a16="http://schemas.microsoft.com/office/drawing/2014/main" id="{F45F04FD-63D9-BC38-E8BC-A33C38389478}"/>
              </a:ext>
            </a:extLst>
          </p:cNvPr>
          <p:cNvPicPr>
            <a:picLocks noChangeAspect="1"/>
          </p:cNvPicPr>
          <p:nvPr/>
        </p:nvPicPr>
        <p:blipFill>
          <a:blip r:embed="rId8">
            <a:extLst>
              <a:ext uri="{28A0092B-C50C-407E-A947-70E740481C1C}">
                <a14:useLocalDpi xmlns:a14="http://schemas.microsoft.com/office/drawing/2010/main" val="0"/>
              </a:ext>
            </a:extLst>
          </a:blip>
          <a:srcRect t="2862" b="2862"/>
          <a:stretch>
            <a:fillRect/>
          </a:stretch>
        </p:blipFill>
        <p:spPr>
          <a:xfrm>
            <a:off x="1851999" y="1983608"/>
            <a:ext cx="5400675" cy="3598862"/>
          </a:xfrm>
          <a:prstGeom prst="rect">
            <a:avLst/>
          </a:prstGeom>
        </p:spPr>
      </p:pic>
      <p:pic>
        <p:nvPicPr>
          <p:cNvPr id="15" name="Image 14">
            <a:extLst>
              <a:ext uri="{FF2B5EF4-FFF2-40B4-BE49-F238E27FC236}">
                <a16:creationId xmlns:a16="http://schemas.microsoft.com/office/drawing/2014/main" id="{BE92CB0E-5A71-9DB9-E4B0-7DC0A83DFB2C}"/>
              </a:ext>
            </a:extLst>
          </p:cNvPr>
          <p:cNvPicPr>
            <a:picLocks noChangeAspect="1"/>
          </p:cNvPicPr>
          <p:nvPr/>
        </p:nvPicPr>
        <p:blipFill>
          <a:blip r:embed="rId9">
            <a:clrChange>
              <a:clrFrom>
                <a:srgbClr val="202020"/>
              </a:clrFrom>
              <a:clrTo>
                <a:srgbClr val="202020">
                  <a:alpha val="0"/>
                </a:srgbClr>
              </a:clrTo>
            </a:clrChange>
          </a:blip>
          <a:stretch>
            <a:fillRect/>
          </a:stretch>
        </p:blipFill>
        <p:spPr>
          <a:xfrm rot="18202048">
            <a:off x="6320652" y="3360683"/>
            <a:ext cx="1003961" cy="1847446"/>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12E384AB-3346-344F-F473-3A02EEFF6E3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57C38E45-2546-FCFD-109F-6F2F80C3DEC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هذا دودو. رددوا: هذا دودو. ردد أنت.</a:t>
            </a:r>
          </a:p>
        </p:txBody>
      </p:sp>
      <p:pic>
        <p:nvPicPr>
          <p:cNvPr id="18" name="Espace réservé pour une image  3">
            <a:extLst>
              <a:ext uri="{FF2B5EF4-FFF2-40B4-BE49-F238E27FC236}">
                <a16:creationId xmlns:a16="http://schemas.microsoft.com/office/drawing/2014/main" id="{848AAA07-1E54-6A2B-7061-4918EB9CE20A}"/>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B370625-4DA0-A77C-424F-01A338DE149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D8188A1-D23C-C99D-0855-5AE004DFBC1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A029067-5DB0-4866-B8DE-FE9C6B993E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3A3398D-4230-F3F7-179C-4765DF0DE2A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DC203D44-04F8-FDFF-F95C-9B79B90BA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B1EC8F1-6CF7-930B-8F92-08DF24757B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50B18E8-0C11-E5D9-2AD8-92C2CDA8E9B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5F968C81-7032-05BE-8C2A-2070C8FD75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Espace réservé pour une image  1">
            <a:extLst>
              <a:ext uri="{FF2B5EF4-FFF2-40B4-BE49-F238E27FC236}">
                <a16:creationId xmlns:a16="http://schemas.microsoft.com/office/drawing/2014/main" id="{CC4A825E-A8FA-A83D-7ADE-AE3FA5A71DF4}"/>
              </a:ext>
            </a:extLst>
          </p:cNvPr>
          <p:cNvPicPr>
            <a:picLocks noChangeAspect="1"/>
          </p:cNvPicPr>
          <p:nvPr/>
        </p:nvPicPr>
        <p:blipFill>
          <a:blip r:embed="rId8">
            <a:extLst>
              <a:ext uri="{28A0092B-C50C-407E-A947-70E740481C1C}">
                <a14:useLocalDpi xmlns:a14="http://schemas.microsoft.com/office/drawing/2010/main" val="0"/>
              </a:ext>
            </a:extLst>
          </a:blip>
          <a:srcRect t="2862" b="2862"/>
          <a:stretch>
            <a:fillRect/>
          </a:stretch>
        </p:blipFill>
        <p:spPr>
          <a:xfrm>
            <a:off x="1851999" y="1983608"/>
            <a:ext cx="5400675" cy="3598862"/>
          </a:xfrm>
          <a:prstGeom prst="rect">
            <a:avLst/>
          </a:prstGeom>
        </p:spPr>
      </p:pic>
      <p:pic>
        <p:nvPicPr>
          <p:cNvPr id="15" name="Image 14">
            <a:extLst>
              <a:ext uri="{FF2B5EF4-FFF2-40B4-BE49-F238E27FC236}">
                <a16:creationId xmlns:a16="http://schemas.microsoft.com/office/drawing/2014/main" id="{18A66237-AD8D-30A0-7F2A-94A9C26E921F}"/>
              </a:ext>
            </a:extLst>
          </p:cNvPr>
          <p:cNvPicPr>
            <a:picLocks noChangeAspect="1"/>
          </p:cNvPicPr>
          <p:nvPr/>
        </p:nvPicPr>
        <p:blipFill>
          <a:blip r:embed="rId9">
            <a:clrChange>
              <a:clrFrom>
                <a:srgbClr val="202020"/>
              </a:clrFrom>
              <a:clrTo>
                <a:srgbClr val="202020">
                  <a:alpha val="0"/>
                </a:srgbClr>
              </a:clrTo>
            </a:clrChange>
          </a:blip>
          <a:stretch>
            <a:fillRect/>
          </a:stretch>
        </p:blipFill>
        <p:spPr>
          <a:xfrm rot="18202048">
            <a:off x="6320652" y="3360683"/>
            <a:ext cx="1003961" cy="1847446"/>
          </a:xfrm>
          <a:prstGeom prst="rect">
            <a:avLst/>
          </a:prstGeom>
        </p:spPr>
      </p:pic>
    </p:spTree>
    <p:extLst>
      <p:ext uri="{BB962C8B-B14F-4D97-AF65-F5344CB8AC3E}">
        <p14:creationId xmlns:p14="http://schemas.microsoft.com/office/powerpoint/2010/main" val="179125665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0148-2B99-4C3A-ECD5-449BA0E04CDC}"/>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BC3031A4-C7F8-E20B-526C-D945BD19BF2C}"/>
              </a:ext>
            </a:extLst>
          </p:cNvPr>
          <p:cNvPicPr>
            <a:picLocks noChangeAspect="1"/>
          </p:cNvPicPr>
          <p:nvPr/>
        </p:nvPicPr>
        <p:blipFill>
          <a:blip r:embed="rId2"/>
          <a:stretch>
            <a:fillRect/>
          </a:stretch>
        </p:blipFill>
        <p:spPr>
          <a:xfrm>
            <a:off x="4588935" y="3367288"/>
            <a:ext cx="4018411" cy="1522959"/>
          </a:xfrm>
          <a:prstGeom prst="rect">
            <a:avLst/>
          </a:prstGeom>
        </p:spPr>
      </p:pic>
      <p:sp>
        <p:nvSpPr>
          <p:cNvPr id="2" name="Titre 1">
            <a:extLst>
              <a:ext uri="{FF2B5EF4-FFF2-40B4-BE49-F238E27FC236}">
                <a16:creationId xmlns:a16="http://schemas.microsoft.com/office/drawing/2014/main" id="{4FBAE4CE-18FA-B625-3C67-E7F29A6BC8E5}"/>
              </a:ext>
            </a:extLst>
          </p:cNvPr>
          <p:cNvSpPr>
            <a:spLocks noGrp="1"/>
          </p:cNvSpPr>
          <p:nvPr>
            <p:ph type="title"/>
          </p:nvPr>
        </p:nvSpPr>
        <p:spPr>
          <a:xfrm>
            <a:off x="637196" y="1008000"/>
            <a:ext cx="7886700" cy="720000"/>
          </a:xfrm>
        </p:spPr>
        <p:txBody>
          <a:bodyPr>
            <a:normAutofit/>
          </a:bodyPr>
          <a:lstStyle/>
          <a:p>
            <a:r>
              <a:rPr lang="ar-MA" sz="4000" dirty="0">
                <a:latin typeface="Microsoft Uighur" panose="02000000000000000000" pitchFamily="2" charset="-78"/>
                <a:cs typeface="Microsoft Uighur" panose="02000000000000000000" pitchFamily="2" charset="-78"/>
              </a:rPr>
              <a:t>تنظيم حصص الأسبوع</a:t>
            </a:r>
            <a:endParaRPr lang="fr-MA" sz="4000" dirty="0">
              <a:latin typeface="Microsoft Uighur" panose="02000000000000000000" pitchFamily="2" charset="-78"/>
              <a:cs typeface="Microsoft Uighur" panose="02000000000000000000" pitchFamily="2" charset="-78"/>
            </a:endParaRPr>
          </a:p>
        </p:txBody>
      </p:sp>
      <p:grpSp>
        <p:nvGrpSpPr>
          <p:cNvPr id="23" name="Groupe 22">
            <a:extLst>
              <a:ext uri="{FF2B5EF4-FFF2-40B4-BE49-F238E27FC236}">
                <a16:creationId xmlns:a16="http://schemas.microsoft.com/office/drawing/2014/main" id="{3289A5B1-DE17-E9A3-1D8E-56E8E0110BD6}"/>
              </a:ext>
            </a:extLst>
          </p:cNvPr>
          <p:cNvGrpSpPr/>
          <p:nvPr/>
        </p:nvGrpSpPr>
        <p:grpSpPr>
          <a:xfrm flipH="1">
            <a:off x="4735350" y="5023288"/>
            <a:ext cx="3780000" cy="1332000"/>
            <a:chOff x="4735350" y="5023288"/>
            <a:chExt cx="3780000" cy="1332000"/>
          </a:xfrm>
        </p:grpSpPr>
        <p:sp>
          <p:nvSpPr>
            <p:cNvPr id="31" name="Rectangle : coins arrondis 30">
              <a:extLst>
                <a:ext uri="{FF2B5EF4-FFF2-40B4-BE49-F238E27FC236}">
                  <a16:creationId xmlns:a16="http://schemas.microsoft.com/office/drawing/2014/main" id="{9DCDC143-8B24-4843-86BB-2B0DBBBD68DA}"/>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32" name="Organigramme : Terminateur 31">
              <a:extLst>
                <a:ext uri="{FF2B5EF4-FFF2-40B4-BE49-F238E27FC236}">
                  <a16:creationId xmlns:a16="http://schemas.microsoft.com/office/drawing/2014/main" id="{8F7016AE-6E7D-C5E1-1392-4B947A32F4C1}"/>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3 - </a:t>
              </a:r>
            </a:p>
          </p:txBody>
        </p:sp>
      </p:grpSp>
      <p:grpSp>
        <p:nvGrpSpPr>
          <p:cNvPr id="42" name="Groupe 41">
            <a:extLst>
              <a:ext uri="{FF2B5EF4-FFF2-40B4-BE49-F238E27FC236}">
                <a16:creationId xmlns:a16="http://schemas.microsoft.com/office/drawing/2014/main" id="{24715921-1294-7DE1-B6CF-0E5DC005B0BC}"/>
              </a:ext>
            </a:extLst>
          </p:cNvPr>
          <p:cNvGrpSpPr/>
          <p:nvPr/>
        </p:nvGrpSpPr>
        <p:grpSpPr>
          <a:xfrm flipH="1">
            <a:off x="4716000" y="1944000"/>
            <a:ext cx="3780000" cy="1332000"/>
            <a:chOff x="4716000" y="1944000"/>
            <a:chExt cx="3780000" cy="1332000"/>
          </a:xfrm>
        </p:grpSpPr>
        <p:sp>
          <p:nvSpPr>
            <p:cNvPr id="43" name="Rectangle : coins arrondis 42">
              <a:extLst>
                <a:ext uri="{FF2B5EF4-FFF2-40B4-BE49-F238E27FC236}">
                  <a16:creationId xmlns:a16="http://schemas.microsoft.com/office/drawing/2014/main" id="{0CAE514A-804B-C427-B7B0-9525541DAABA}"/>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4" name="Organigramme : Terminateur 43">
              <a:extLst>
                <a:ext uri="{FF2B5EF4-FFF2-40B4-BE49-F238E27FC236}">
                  <a16:creationId xmlns:a16="http://schemas.microsoft.com/office/drawing/2014/main" id="{DAAADEC1-ED47-3AA8-181A-D855B871BA04}"/>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1 - </a:t>
              </a:r>
            </a:p>
          </p:txBody>
        </p:sp>
      </p:grpSp>
      <p:grpSp>
        <p:nvGrpSpPr>
          <p:cNvPr id="46" name="Groupe 45">
            <a:extLst>
              <a:ext uri="{FF2B5EF4-FFF2-40B4-BE49-F238E27FC236}">
                <a16:creationId xmlns:a16="http://schemas.microsoft.com/office/drawing/2014/main" id="{BD59AFF9-C5B7-45D5-5EC1-3444227F37A2}"/>
              </a:ext>
            </a:extLst>
          </p:cNvPr>
          <p:cNvGrpSpPr/>
          <p:nvPr/>
        </p:nvGrpSpPr>
        <p:grpSpPr>
          <a:xfrm flipH="1">
            <a:off x="648000" y="1944000"/>
            <a:ext cx="3780000" cy="1332000"/>
            <a:chOff x="648000" y="1944000"/>
            <a:chExt cx="3780000" cy="1332000"/>
          </a:xfrm>
        </p:grpSpPr>
        <p:sp>
          <p:nvSpPr>
            <p:cNvPr id="47" name="Rectangle : coins arrondis 46">
              <a:extLst>
                <a:ext uri="{FF2B5EF4-FFF2-40B4-BE49-F238E27FC236}">
                  <a16:creationId xmlns:a16="http://schemas.microsoft.com/office/drawing/2014/main" id="{54877F6B-D745-1697-98F4-1D9035A0C0F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48" name="Organigramme : Terminateur 47">
              <a:extLst>
                <a:ext uri="{FF2B5EF4-FFF2-40B4-BE49-F238E27FC236}">
                  <a16:creationId xmlns:a16="http://schemas.microsoft.com/office/drawing/2014/main" id="{C5D4F533-CF58-D263-EE36-34C0477B6308}"/>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sym typeface="Arial"/>
                </a:rPr>
                <a:t> 4 - </a:t>
              </a:r>
            </a:p>
          </p:txBody>
        </p:sp>
      </p:grpSp>
      <p:sp>
        <p:nvSpPr>
          <p:cNvPr id="49" name="Espace réservé du texte 25">
            <a:extLst>
              <a:ext uri="{FF2B5EF4-FFF2-40B4-BE49-F238E27FC236}">
                <a16:creationId xmlns:a16="http://schemas.microsoft.com/office/drawing/2014/main" id="{F7F2D667-4F23-89B5-9996-088AAFE63AB6}"/>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Arial"/>
              </a:rPr>
              <a:t>استماع وتحدث: مراجعة</a:t>
            </a:r>
            <a:endPar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Wingdings" panose="05000000000000000000" pitchFamily="2" charset="2"/>
            </a:endParaRP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Wingdings" panose="05000000000000000000" pitchFamily="2" charset="2"/>
              </a:rPr>
              <a:t>قراءة : مراجعة وتوليف</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Arial"/>
              </a:rPr>
              <a:t>كتابة</a:t>
            </a:r>
            <a:r>
              <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Wingdings" panose="05000000000000000000" pitchFamily="2" charset="2"/>
              </a:rPr>
              <a:t> : </a:t>
            </a:r>
            <a:r>
              <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Arial"/>
              </a:rPr>
              <a:t> إملاء – إنتاج كتابي</a:t>
            </a:r>
            <a:endParaRPr kumimoji="0" lang="ar-MA" sz="1400" b="0" i="0" u="none" strike="noStrike" kern="1200" cap="none" spc="0" normalizeH="0" baseline="0" noProof="0" dirty="0">
              <a:ln>
                <a:noFill/>
              </a:ln>
              <a:solidFill>
                <a:srgbClr val="757575"/>
              </a:solidFill>
              <a:effectLst/>
              <a:uLnTx/>
              <a:uFillTx/>
              <a:latin typeface="Arial" panose="020B0604020202020204" pitchFamily="34" charset="0"/>
              <a:ea typeface="+mn-ea"/>
              <a:cs typeface="Microsoft Uighur" panose="02000000000000000000" pitchFamily="2" charset="-78"/>
              <a:sym typeface="Wingdings" panose="05000000000000000000" pitchFamily="2" charset="2"/>
            </a:endParaRPr>
          </a:p>
        </p:txBody>
      </p:sp>
      <p:sp>
        <p:nvSpPr>
          <p:cNvPr id="50" name="Espace réservé du texte 25">
            <a:extLst>
              <a:ext uri="{FF2B5EF4-FFF2-40B4-BE49-F238E27FC236}">
                <a16:creationId xmlns:a16="http://schemas.microsoft.com/office/drawing/2014/main" id="{C212CE26-3E6F-049C-DE0C-DE19DC78C51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 مراجعة</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مراجعة الحروف م - ر -  ب</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كتابة :  إملاء – إنتاج كتابي</a:t>
            </a:r>
          </a:p>
        </p:txBody>
      </p:sp>
      <p:sp>
        <p:nvSpPr>
          <p:cNvPr id="54" name="Espace réservé du texte 25">
            <a:extLst>
              <a:ext uri="{FF2B5EF4-FFF2-40B4-BE49-F238E27FC236}">
                <a16:creationId xmlns:a16="http://schemas.microsoft.com/office/drawing/2014/main" id="{D7AFA33D-F53A-7DDF-6A58-68C06AE571CB}"/>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استماع وتحدث: مراجعة</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قراءة : مراجعة وتوليف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400" b="0" i="0" u="none" strike="noStrike" kern="1200" cap="none" spc="0" normalizeH="0" baseline="0" noProof="0" dirty="0">
                <a:ln>
                  <a:noFill/>
                </a:ln>
                <a:solidFill>
                  <a:srgbClr val="757575"/>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Arial"/>
              </a:rPr>
              <a:t>كتابة :  إملاء – إنتاج كتابي</a:t>
            </a:r>
          </a:p>
        </p:txBody>
      </p:sp>
      <p:sp>
        <p:nvSpPr>
          <p:cNvPr id="56" name="Espace réservé du texte 5">
            <a:extLst>
              <a:ext uri="{FF2B5EF4-FFF2-40B4-BE49-F238E27FC236}">
                <a16:creationId xmlns:a16="http://schemas.microsoft.com/office/drawing/2014/main" id="{5D2CCFAD-E418-03C6-17E9-CE4DB20BF67B}"/>
              </a:ext>
            </a:extLst>
          </p:cNvPr>
          <p:cNvSpPr txBox="1">
            <a:spLocks/>
          </p:cNvSpPr>
          <p:nvPr/>
        </p:nvSpPr>
        <p:spPr>
          <a:xfrm>
            <a:off x="4909142" y="3905044"/>
            <a:ext cx="3420000" cy="792000"/>
          </a:xfrm>
          <a:prstGeom prst="roundRect">
            <a:avLst/>
          </a:prstGeom>
          <a:solidFill>
            <a:srgbClr val="E7E6E6"/>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استماع وتحدث: مراجعة</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قراءة : مراجعة الحروف س - ف - ل</a:t>
            </a: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sym typeface="Wingdings" panose="05000000000000000000" pitchFamily="2" charset="2"/>
              </a:rPr>
              <a:t>كتابة :  إملاء – إنتاج كتابي</a:t>
            </a:r>
          </a:p>
        </p:txBody>
      </p:sp>
      <p:pic>
        <p:nvPicPr>
          <p:cNvPr id="8" name="Image 7" descr="Une image contenant Rectangle, conception&#10;&#10;Le contenu généré par l’IA peut être incorrect.">
            <a:extLst>
              <a:ext uri="{FF2B5EF4-FFF2-40B4-BE49-F238E27FC236}">
                <a16:creationId xmlns:a16="http://schemas.microsoft.com/office/drawing/2014/main" id="{80A942BC-4746-F5D4-AB8D-3FD622174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83930" y="1937764"/>
            <a:ext cx="3831420" cy="1362012"/>
          </a:xfrm>
          <a:prstGeom prst="rect">
            <a:avLst/>
          </a:prstGeom>
        </p:spPr>
      </p:pic>
      <p:sp>
        <p:nvSpPr>
          <p:cNvPr id="9" name="Espace réservé du texte 5">
            <a:extLst>
              <a:ext uri="{FF2B5EF4-FFF2-40B4-BE49-F238E27FC236}">
                <a16:creationId xmlns:a16="http://schemas.microsoft.com/office/drawing/2014/main" id="{45A220E4-CD59-2FC8-90D4-4B7500A5E8E5}"/>
              </a:ext>
            </a:extLst>
          </p:cNvPr>
          <p:cNvSpPr txBox="1">
            <a:spLocks/>
          </p:cNvSpPr>
          <p:nvPr/>
        </p:nvSpPr>
        <p:spPr>
          <a:xfrm>
            <a:off x="4864353" y="2406941"/>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lang="ar-MA" sz="1400" dirty="0">
                <a:solidFill>
                  <a:srgbClr val="424D7B"/>
                </a:solidFill>
                <a:cs typeface="Microsoft Uighur" panose="02000000000000000000" pitchFamily="2" charset="-78"/>
              </a:rPr>
              <a:t>استماع وتحدث: مراجعة</a:t>
            </a:r>
            <a:endParaRPr kumimoji="0" lang="ar-MA" sz="1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Wingdings" panose="05000000000000000000" pitchFamily="2" charset="2"/>
            </a:endParaRP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Wingdings" panose="05000000000000000000" pitchFamily="2" charset="2"/>
              </a:rPr>
              <a:t>قراءة : مراجعة الحروف </a:t>
            </a:r>
            <a:r>
              <a:rPr kumimoji="0" lang="ar-MA" sz="1400" b="0" i="0" u="none" strike="noStrike" kern="1200" cap="none" spc="0" normalizeH="0" noProof="0" dirty="0">
                <a:ln>
                  <a:noFill/>
                </a:ln>
                <a:solidFill>
                  <a:srgbClr val="424D7B"/>
                </a:solidFill>
                <a:effectLst/>
                <a:uLnTx/>
                <a:uFillTx/>
                <a:latin typeface="Dosis SemiBold" pitchFamily="2" charset="0"/>
                <a:ea typeface="+mn-ea"/>
                <a:cs typeface="Microsoft Uighur" panose="02000000000000000000" pitchFamily="2" charset="-78"/>
                <a:sym typeface="Wingdings" panose="05000000000000000000" pitchFamily="2" charset="2"/>
              </a:rPr>
              <a:t>م - ر -  ب</a:t>
            </a:r>
            <a:endParaRPr kumimoji="0" lang="ar-MA" sz="1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Wingdings" panose="05000000000000000000" pitchFamily="2" charset="2"/>
            </a:endParaRP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lang="ar-MA" sz="1400" dirty="0">
                <a:solidFill>
                  <a:srgbClr val="424D7B"/>
                </a:solidFill>
                <a:cs typeface="Microsoft Uighur" panose="02000000000000000000" pitchFamily="2" charset="-78"/>
              </a:rPr>
              <a:t>كتابة</a:t>
            </a:r>
            <a:r>
              <a:rPr kumimoji="0" lang="ar-MA" sz="1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Wingdings" panose="05000000000000000000" pitchFamily="2" charset="2"/>
              </a:rPr>
              <a:t> : </a:t>
            </a:r>
            <a:r>
              <a:rPr lang="ar-MA" sz="1400" dirty="0">
                <a:solidFill>
                  <a:srgbClr val="424D7B"/>
                </a:solidFill>
                <a:cs typeface="Microsoft Uighur" panose="02000000000000000000" pitchFamily="2" charset="-78"/>
              </a:rPr>
              <a:t> إملاء – إنتاج كتابي</a:t>
            </a:r>
            <a:endParaRPr kumimoji="0" lang="ar-MA" sz="1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Wingdings" panose="05000000000000000000" pitchFamily="2" charset="2"/>
            </a:endParaRPr>
          </a:p>
        </p:txBody>
      </p:sp>
      <p:sp>
        <p:nvSpPr>
          <p:cNvPr id="10" name="Organigramme : Terminateur 9">
            <a:extLst>
              <a:ext uri="{FF2B5EF4-FFF2-40B4-BE49-F238E27FC236}">
                <a16:creationId xmlns:a16="http://schemas.microsoft.com/office/drawing/2014/main" id="{49592C1A-688B-C532-67F4-7471750D164A}"/>
              </a:ext>
            </a:extLst>
          </p:cNvPr>
          <p:cNvSpPr/>
          <p:nvPr/>
        </p:nvSpPr>
        <p:spPr>
          <a:xfrm>
            <a:off x="7024611" y="1937764"/>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1600" b="1" i="0" u="none" strike="noStrike" kern="0" cap="none" spc="0" normalizeH="0" baseline="0" noProof="0" dirty="0">
                <a:ln>
                  <a:noFill/>
                </a:ln>
                <a:solidFill>
                  <a:srgbClr val="474F71"/>
                </a:solidFill>
                <a:effectLst/>
                <a:uLnTx/>
                <a:uFillTx/>
                <a:latin typeface="Dosis ExtraBold" pitchFamily="2" charset="0"/>
                <a:ea typeface="+mn-ea"/>
                <a:cs typeface="Microsoft Uighur" panose="02000000000000000000" pitchFamily="2" charset="-78"/>
                <a:sym typeface="Arial"/>
              </a:rPr>
              <a:t>اليوم</a:t>
            </a:r>
            <a:r>
              <a:rPr kumimoji="0" lang="fr-MA" sz="1600" b="1" i="0" u="none" strike="noStrike" kern="0" cap="none" spc="0" normalizeH="0" baseline="0" noProof="0" dirty="0">
                <a:ln>
                  <a:noFill/>
                </a:ln>
                <a:solidFill>
                  <a:srgbClr val="474F71"/>
                </a:solidFill>
                <a:effectLst/>
                <a:uLnTx/>
                <a:uFillTx/>
                <a:latin typeface="Dosis ExtraBold" pitchFamily="2" charset="0"/>
                <a:ea typeface="+mn-ea"/>
                <a:cs typeface="+mn-cs"/>
                <a:sym typeface="Arial"/>
              </a:rPr>
              <a:t> 1 - </a:t>
            </a:r>
            <a:endParaRPr kumimoji="0" lang="ar-MA" sz="1600" b="1" i="0" u="none" strike="noStrike" kern="0" cap="none" spc="0" normalizeH="0" baseline="0" noProof="0" dirty="0">
              <a:ln>
                <a:noFill/>
              </a:ln>
              <a:solidFill>
                <a:srgbClr val="474F71"/>
              </a:solidFill>
              <a:effectLst/>
              <a:uLnTx/>
              <a:uFillTx/>
              <a:latin typeface="Dosis ExtraBold" pitchFamily="2" charset="0"/>
              <a:ea typeface="+mn-ea"/>
              <a:cs typeface="Microsoft Uighur" panose="02000000000000000000" pitchFamily="2" charset="-78"/>
              <a:sym typeface="Arial"/>
            </a:endParaRPr>
          </a:p>
        </p:txBody>
      </p:sp>
    </p:spTree>
    <p:extLst>
      <p:ext uri="{BB962C8B-B14F-4D97-AF65-F5344CB8AC3E}">
        <p14:creationId xmlns:p14="http://schemas.microsoft.com/office/powerpoint/2010/main" val="258094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50"/>
                                  </p:stCondLst>
                                  <p:childTnLst>
                                    <p:set>
                                      <p:cBhvr>
                                        <p:cTn id="6" dur="1" fill="hold">
                                          <p:stCondLst>
                                            <p:cond delay="0"/>
                                          </p:stCondLst>
                                        </p:cTn>
                                        <p:tgtEl>
                                          <p:spTgt spid="56"/>
                                        </p:tgtEl>
                                        <p:attrNameLst>
                                          <p:attrName>style.visibility</p:attrName>
                                        </p:attrNameLst>
                                      </p:cBhvr>
                                      <p:to>
                                        <p:strVal val="visible"/>
                                      </p:to>
                                    </p:set>
                                    <p:animEffect transition="in" filter="wipe(right)">
                                      <p:cBhvr>
                                        <p:cTn id="7" dur="1000"/>
                                        <p:tgtEl>
                                          <p:spTgt spid="56"/>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150"/>
                            </p:stCondLst>
                            <p:childTnLst>
                              <p:par>
                                <p:cTn id="11" presetID="22" presetClass="entr" presetSubtype="2" fill="hold" grpId="0" nodeType="afterEffect">
                                  <p:stCondLst>
                                    <p:cond delay="15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000"/>
                                        <p:tgtEl>
                                          <p:spTgt spid="9"/>
                                        </p:tgtEl>
                                      </p:cBhvr>
                                    </p:animEffect>
                                  </p:childTnLst>
                                </p:cTn>
                              </p:par>
                              <p:par>
                                <p:cTn id="14" presetID="1" presetClass="entr" presetSubtype="0" fill="hold" grpId="0" nodeType="withEffect">
                                  <p:stCondLst>
                                    <p:cond delay="15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F9019343-9E1A-4848-AE3A-35616D7A887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50869941-193E-0C72-E1C1-4B37B373806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يفعل دودو؟ أيجبوا بجملة تامة.</a:t>
            </a:r>
          </a:p>
        </p:txBody>
      </p:sp>
      <p:pic>
        <p:nvPicPr>
          <p:cNvPr id="18" name="Espace réservé pour une image  3">
            <a:extLst>
              <a:ext uri="{FF2B5EF4-FFF2-40B4-BE49-F238E27FC236}">
                <a16:creationId xmlns:a16="http://schemas.microsoft.com/office/drawing/2014/main" id="{E8CBA7BA-8459-B4C0-7B47-677127818FD0}"/>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9ADAB88B-B2B6-01AB-EE44-98C49808162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BE93531-D55E-20CC-AADC-D0359375B5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BC412457-99E0-CF3E-62BC-A7EF69E1FB7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A190B3C-5D5E-71D6-3E73-CD9EBAFDF1C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7C562CB-1ED2-0EAD-FF45-23E7DAB844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D291721-517E-A9DF-31DD-01D6A38E71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B7C72E2F-6C23-0DA8-B41A-2A5A68F197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65412117-E42C-3728-CDC1-4F2F75FD6E0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Espace réservé pour une image  1">
            <a:extLst>
              <a:ext uri="{FF2B5EF4-FFF2-40B4-BE49-F238E27FC236}">
                <a16:creationId xmlns:a16="http://schemas.microsoft.com/office/drawing/2014/main" id="{F8B36D5D-C699-B606-0449-C0AA148E1A21}"/>
              </a:ext>
            </a:extLst>
          </p:cNvPr>
          <p:cNvPicPr>
            <a:picLocks noChangeAspect="1"/>
          </p:cNvPicPr>
          <p:nvPr/>
        </p:nvPicPr>
        <p:blipFill>
          <a:blip r:embed="rId8">
            <a:extLst>
              <a:ext uri="{28A0092B-C50C-407E-A947-70E740481C1C}">
                <a14:useLocalDpi xmlns:a14="http://schemas.microsoft.com/office/drawing/2010/main" val="0"/>
              </a:ext>
            </a:extLst>
          </a:blip>
          <a:srcRect t="2862" b="2862"/>
          <a:stretch>
            <a:fillRect/>
          </a:stretch>
        </p:blipFill>
        <p:spPr>
          <a:xfrm>
            <a:off x="1851999" y="1983608"/>
            <a:ext cx="5400675" cy="3598862"/>
          </a:xfrm>
          <a:prstGeom prst="rect">
            <a:avLst/>
          </a:prstGeom>
        </p:spPr>
      </p:pic>
    </p:spTree>
    <p:extLst>
      <p:ext uri="{BB962C8B-B14F-4D97-AF65-F5344CB8AC3E}">
        <p14:creationId xmlns:p14="http://schemas.microsoft.com/office/powerpoint/2010/main" val="188594927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CF0EFD2-A3AD-67AA-DBFF-B8D770AFB4B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A2FE297B-6069-BCC6-D8C3-156CC6EC391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يختبئ دودو في المحفظة. رددوا. ردد أنت.</a:t>
            </a:r>
          </a:p>
        </p:txBody>
      </p:sp>
      <p:pic>
        <p:nvPicPr>
          <p:cNvPr id="18" name="Espace réservé pour une image  3">
            <a:extLst>
              <a:ext uri="{FF2B5EF4-FFF2-40B4-BE49-F238E27FC236}">
                <a16:creationId xmlns:a16="http://schemas.microsoft.com/office/drawing/2014/main" id="{BD5F5A9D-907B-3C14-78BB-79DD3D7B4388}"/>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61E32353-A275-ACE6-83ED-8E1C5CBF5E6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7465577-043B-5384-ABAA-5DD2632814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C7D1E6C1-933D-E278-46CC-2211D9E6A7C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437F347-C0AB-3D79-36BF-CA3D0DDFD6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FB7860D-0FEF-392D-B9F9-C0B2F08A9C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3422C29B-A82E-885B-F13D-BF242FB6F9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7E61BBE-27DE-602D-6436-8930369E3B1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7B628E28-3F76-FBE9-9E8C-A8B6F2E59C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2" name="Espace réservé pour une image  1">
            <a:extLst>
              <a:ext uri="{FF2B5EF4-FFF2-40B4-BE49-F238E27FC236}">
                <a16:creationId xmlns:a16="http://schemas.microsoft.com/office/drawing/2014/main" id="{49F8E267-6FB1-7359-647B-A4C0DE48B71A}"/>
              </a:ext>
            </a:extLst>
          </p:cNvPr>
          <p:cNvPicPr>
            <a:picLocks noChangeAspect="1"/>
          </p:cNvPicPr>
          <p:nvPr/>
        </p:nvPicPr>
        <p:blipFill>
          <a:blip r:embed="rId8">
            <a:extLst>
              <a:ext uri="{28A0092B-C50C-407E-A947-70E740481C1C}">
                <a14:useLocalDpi xmlns:a14="http://schemas.microsoft.com/office/drawing/2010/main" val="0"/>
              </a:ext>
            </a:extLst>
          </a:blip>
          <a:srcRect t="2862" b="2862"/>
          <a:stretch>
            <a:fillRect/>
          </a:stretch>
        </p:blipFill>
        <p:spPr>
          <a:xfrm>
            <a:off x="1851999" y="1983608"/>
            <a:ext cx="5400675" cy="3598862"/>
          </a:xfrm>
          <a:prstGeom prst="rect">
            <a:avLst/>
          </a:prstGeom>
        </p:spPr>
      </p:pic>
    </p:spTree>
    <p:extLst>
      <p:ext uri="{BB962C8B-B14F-4D97-AF65-F5344CB8AC3E}">
        <p14:creationId xmlns:p14="http://schemas.microsoft.com/office/powerpoint/2010/main" val="104975460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D75573A-3EAB-EF2C-4B54-7F964397049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3B24FA8C-4675-B3E0-737D-9BF15BE67A9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يوجد على الطاولة؟ أجيبوا بجملة تامة؟</a:t>
            </a:r>
          </a:p>
        </p:txBody>
      </p:sp>
      <p:pic>
        <p:nvPicPr>
          <p:cNvPr id="18" name="Espace réservé pour une image  3">
            <a:extLst>
              <a:ext uri="{FF2B5EF4-FFF2-40B4-BE49-F238E27FC236}">
                <a16:creationId xmlns:a16="http://schemas.microsoft.com/office/drawing/2014/main" id="{1C59FA01-76A3-D544-9F67-654E7FD74969}"/>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919F2E2-4857-177E-3740-B2B66432B8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F0ABBD3-C694-FD21-AA92-6689F8E243E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A4A19D2-EA97-EA95-1A15-1C58EFDF0FC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D9C1D2E-94DD-1A2B-F0BC-1BA00C8BBEC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C6AE6A0-AEF1-2279-3E76-3C9C368B09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C6C7DC9B-E0AB-E5F4-C32C-176848BBB8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C87E1103-0B0C-110F-E503-6356E9A87F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F7A6FD85-2CF4-2FD9-8661-E6CB5977464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Visage humain, dessin humoristique, meubles, habits&#10;&#10;Le contenu généré par l’IA peut être incorrect.">
            <a:extLst>
              <a:ext uri="{FF2B5EF4-FFF2-40B4-BE49-F238E27FC236}">
                <a16:creationId xmlns:a16="http://schemas.microsoft.com/office/drawing/2014/main" id="{5240543B-D807-1A0E-DB28-6747A9B04D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0723" y="2359742"/>
            <a:ext cx="4842554" cy="3014570"/>
          </a:xfrm>
          <a:prstGeom prst="rect">
            <a:avLst/>
          </a:prstGeom>
        </p:spPr>
      </p:pic>
    </p:spTree>
    <p:extLst>
      <p:ext uri="{BB962C8B-B14F-4D97-AF65-F5344CB8AC3E}">
        <p14:creationId xmlns:p14="http://schemas.microsoft.com/office/powerpoint/2010/main" val="7874457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327E0550-1BB9-B04E-D11F-E6818175C5A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53DD85A-D3C0-C499-1EF7-DB99FE4D5F8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يوجد على الطاولة أدوات مدرسية. رددوا. ردد أنت.</a:t>
            </a:r>
          </a:p>
        </p:txBody>
      </p:sp>
      <p:pic>
        <p:nvPicPr>
          <p:cNvPr id="18" name="Espace réservé pour une image  3">
            <a:extLst>
              <a:ext uri="{FF2B5EF4-FFF2-40B4-BE49-F238E27FC236}">
                <a16:creationId xmlns:a16="http://schemas.microsoft.com/office/drawing/2014/main" id="{D2669032-7B6E-107B-C5EA-89F52561D24E}"/>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F43A9F89-BBAF-E6DB-8A09-27E250B106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4D852B79-9171-2B63-D029-5D3C2C97D1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D31C8DF-51C2-ED4E-B057-F33DE7BFF05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EC5FFDD-1DD2-C07C-02E4-F23DDFA7A45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AB19F936-3716-E74F-8F7C-415191BF80A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7CF66093-D755-3793-E18E-D4D6326A00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8265B38-1BE2-8A17-F4D9-E25D61F3B0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69F2DF93-0EB3-BFF3-DA83-94461C54DF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Visage humain, dessin humoristique, meubles, habits&#10;&#10;Le contenu généré par l’IA peut être incorrect.">
            <a:extLst>
              <a:ext uri="{FF2B5EF4-FFF2-40B4-BE49-F238E27FC236}">
                <a16:creationId xmlns:a16="http://schemas.microsoft.com/office/drawing/2014/main" id="{785DED47-59CE-FD5F-DE0F-EF42EC0371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0723" y="2359742"/>
            <a:ext cx="4842554" cy="3014570"/>
          </a:xfrm>
          <a:prstGeom prst="rect">
            <a:avLst/>
          </a:prstGeom>
        </p:spPr>
      </p:pic>
    </p:spTree>
    <p:extLst>
      <p:ext uri="{BB962C8B-B14F-4D97-AF65-F5344CB8AC3E}">
        <p14:creationId xmlns:p14="http://schemas.microsoft.com/office/powerpoint/2010/main" val="364634299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219428F9-9BB8-6A3A-B71A-A8521D58FC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DD5D9A4E-C594-7311-0ECC-E3C2FC0B326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يفعل الولد؟ أجيبوا بجملة تامة.</a:t>
            </a:r>
          </a:p>
        </p:txBody>
      </p:sp>
      <p:pic>
        <p:nvPicPr>
          <p:cNvPr id="18" name="Espace réservé pour une image  3">
            <a:extLst>
              <a:ext uri="{FF2B5EF4-FFF2-40B4-BE49-F238E27FC236}">
                <a16:creationId xmlns:a16="http://schemas.microsoft.com/office/drawing/2014/main" id="{23DDF0CC-5E83-28F6-4535-13B41A39FEBD}"/>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E9255A1F-CA67-E4C5-396C-9AF547F4A43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C972F863-8428-E817-A043-9C98649BA58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D52330F-B8E4-76D7-430B-4388F670EDF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B90C853-EF23-3948-4257-FF4B1E597A9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EC94A262-6F5D-2A50-836D-C2BA2F6A59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DBA25980-0A40-545D-3177-899D89F94DC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35FB41A5-53FD-D180-A237-5F7EA52934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D0E094AF-CF9D-D58D-D9AE-736940DBB9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Visage humain, dessin humoristique, meubles, habits&#10;&#10;Le contenu généré par l’IA peut être incorrect.">
            <a:extLst>
              <a:ext uri="{FF2B5EF4-FFF2-40B4-BE49-F238E27FC236}">
                <a16:creationId xmlns:a16="http://schemas.microsoft.com/office/drawing/2014/main" id="{34595853-A865-8DF7-0AF6-0622942FC6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0723" y="2359742"/>
            <a:ext cx="4842554" cy="3014570"/>
          </a:xfrm>
          <a:prstGeom prst="rect">
            <a:avLst/>
          </a:prstGeom>
        </p:spPr>
      </p:pic>
    </p:spTree>
    <p:extLst>
      <p:ext uri="{BB962C8B-B14F-4D97-AF65-F5344CB8AC3E}">
        <p14:creationId xmlns:p14="http://schemas.microsoft.com/office/powerpoint/2010/main" val="255339897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DC285850-704A-4928-565D-6DF4CEF2B7C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A448B05-9BAF-8141-1E1C-3553138A627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يكتب الولد على الدفتر. رددوا. ردد أنت. </a:t>
            </a:r>
          </a:p>
        </p:txBody>
      </p:sp>
      <p:pic>
        <p:nvPicPr>
          <p:cNvPr id="18" name="Espace réservé pour une image  3">
            <a:extLst>
              <a:ext uri="{FF2B5EF4-FFF2-40B4-BE49-F238E27FC236}">
                <a16:creationId xmlns:a16="http://schemas.microsoft.com/office/drawing/2014/main" id="{36DBFA06-9F25-047C-28FD-EB90EC9ECFF2}"/>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id="{EADE1E57-CFEA-E3AF-588B-4941C3C8CF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E00DFF6-A6F4-DE52-EEEF-029B1F361F9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61609EF-F533-670E-40E5-BC8F2795850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E7FD0C5B-31F2-18E2-901B-36A3D696C2A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BFE6656-8043-24A7-3C2E-F9C93639B0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6C961A66-CEF5-8FD2-21F8-A53C4EBB03B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3D7D01EC-A927-4D10-3781-FF85B7ABFF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36F4B7E2-F0A8-07D4-80A3-EC9CEECFF4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Visage humain, dessin humoristique, meubles, habits&#10;&#10;Le contenu généré par l’IA peut être incorrect.">
            <a:extLst>
              <a:ext uri="{FF2B5EF4-FFF2-40B4-BE49-F238E27FC236}">
                <a16:creationId xmlns:a16="http://schemas.microsoft.com/office/drawing/2014/main" id="{E97744BE-B907-E2BF-CBDE-55D1D82035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0723" y="2359742"/>
            <a:ext cx="4842554" cy="3014570"/>
          </a:xfrm>
          <a:prstGeom prst="rect">
            <a:avLst/>
          </a:prstGeom>
        </p:spPr>
      </p:pic>
    </p:spTree>
    <p:extLst>
      <p:ext uri="{BB962C8B-B14F-4D97-AF65-F5344CB8AC3E}">
        <p14:creationId xmlns:p14="http://schemas.microsoft.com/office/powerpoint/2010/main" val="42603240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000" b="1" dirty="0">
                <a:solidFill>
                  <a:srgbClr val="A5A5A5"/>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صديقكم (صديقتكم)............. صفقوا له (لها).</a:t>
            </a:r>
            <a:endParaRPr sz="2000" dirty="0">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14" name="Image 13">
            <a:extLst>
              <a:ext uri="{FF2B5EF4-FFF2-40B4-BE49-F238E27FC236}">
                <a16:creationId xmlns:a16="http://schemas.microsoft.com/office/drawing/2014/main" id="{C778D942-415D-B4BC-F559-26A3210554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6061ECD4-84FF-690E-80DD-3BA5C92F0A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253D4367-175E-ACB7-7D76-18E1B03D646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0FDEC819-6406-02AE-A9ED-A449927893A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AAB327EB-07E6-EE66-CC0C-A092435B93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53976CB-2747-DCE6-5D6D-85DA19824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BE03518F-B688-B679-6DAF-B07ECD64C31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674571D9-E17A-8144-E50B-1136AFF86C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65000"/>
                  </a:schemeClr>
                </a:solidFill>
                <a:latin typeface="Microsoft Uighur" panose="02000000000000000000" pitchFamily="2" charset="-78"/>
                <a:cs typeface="Microsoft Uighur" panose="02000000000000000000" pitchFamily="2" charset="-78"/>
              </a:rPr>
              <a:t>استراحة قصيرة قبل أن نواصل. قفوا، سنقوم بحركات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endParaRPr sz="2400" dirty="0">
              <a:latin typeface="Microsoft Uighur" panose="020B0604020202020204" charset="-78"/>
              <a:cs typeface="Microsoft Uighur" panose="020B0604020202020204" charset="-78"/>
            </a:endParaRPr>
          </a:p>
        </p:txBody>
      </p:sp>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1" name="Espace réservé pour une image  6">
            <a:extLst>
              <a:ext uri="{FF2B5EF4-FFF2-40B4-BE49-F238E27FC236}">
                <a16:creationId xmlns:a16="http://schemas.microsoft.com/office/drawing/2014/main" id="{E7A97F23-876A-B108-624A-50B5F8D5E67C}"/>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5" name="WhatsApp Video 2025-11-01 at 20.16.21">
            <a:hlinkClick r:id="" action="ppaction://media"/>
            <a:extLst>
              <a:ext uri="{FF2B5EF4-FFF2-40B4-BE49-F238E27FC236}">
                <a16:creationId xmlns:a16="http://schemas.microsoft.com/office/drawing/2014/main" id="{F113CC7C-AB94-3161-2739-307F62E007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2513" y="2160588"/>
            <a:ext cx="7038975" cy="3959225"/>
          </a:xfrm>
          <a:prstGeom prst="rect">
            <a:avLst/>
          </a:prstGeom>
        </p:spPr>
      </p:pic>
      <p:pic>
        <p:nvPicPr>
          <p:cNvPr id="15" name="Image 14">
            <a:extLst>
              <a:ext uri="{FF2B5EF4-FFF2-40B4-BE49-F238E27FC236}">
                <a16:creationId xmlns:a16="http://schemas.microsoft.com/office/drawing/2014/main" id="{AA259CA1-3F47-0718-86AE-1C39DF63206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id="{FC3E656F-44F0-9259-D732-8769176423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B18FD092-64B8-40A2-2FCB-CF0DECC2802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56C6ED49-F824-174C-D379-6E225C114FA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EAD636F4-831B-813E-998F-4AE593FD25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F6FE327-3AD5-1138-6DB6-64A764A3347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7DA474C2-1AF2-E799-1239-C65468316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EF747977-8B30-0AF4-C865-08C898D3EF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659311" y="2869874"/>
            <a:ext cx="5466901"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مراجعة الحروف وقراءة مقاطع وكلمات تتضمن: م - ر -  ب. </a:t>
            </a:r>
          </a:p>
          <a:p>
            <a:pPr lvl="0" algn="r" rtl="1">
              <a:buClr>
                <a:srgbClr val="424D7B"/>
              </a:buClr>
              <a:buSzPct val="50000"/>
            </a:pPr>
            <a:r>
              <a:rPr lang="ar-MA" sz="2800" b="1" dirty="0">
                <a:cs typeface="Microsoft Uighur" panose="02000000000000000000" pitchFamily="2" charset="-78"/>
              </a:rPr>
              <a:t>كتابة مقاطع وكلمات.</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sp>
        <p:nvSpPr>
          <p:cNvPr id="3" name="Organigramme : Connecteur 2">
            <a:extLst>
              <a:ext uri="{FF2B5EF4-FFF2-40B4-BE49-F238E27FC236}">
                <a16:creationId xmlns:a16="http://schemas.microsoft.com/office/drawing/2014/main" id="{0B2A4A08-1D33-446E-1662-E1D69CDF808A}"/>
              </a:ext>
            </a:extLst>
          </p:cNvPr>
          <p:cNvSpPr/>
          <p:nvPr/>
        </p:nvSpPr>
        <p:spPr>
          <a:xfrm>
            <a:off x="980699" y="1778357"/>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A1DB-6416-0763-1D32-F4D83350744B}"/>
            </a:ext>
          </a:extLst>
        </p:cNvPr>
        <p:cNvGrpSpPr/>
        <p:nvPr/>
      </p:nvGrpSpPr>
      <p:grpSpPr>
        <a:xfrm>
          <a:off x="0" y="0"/>
          <a:ext cx="0" cy="0"/>
          <a:chOff x="0" y="0"/>
          <a:chExt cx="0" cy="0"/>
        </a:xfrm>
      </p:grpSpPr>
      <p:sp>
        <p:nvSpPr>
          <p:cNvPr id="4" name="Titre 13">
            <a:extLst>
              <a:ext uri="{FF2B5EF4-FFF2-40B4-BE49-F238E27FC236}">
                <a16:creationId xmlns:a16="http://schemas.microsoft.com/office/drawing/2014/main" id="{536866BB-E139-9897-3269-FCEB726B267D}"/>
              </a:ext>
            </a:extLst>
          </p:cNvPr>
          <p:cNvSpPr>
            <a:spLocks noGrp="1"/>
          </p:cNvSpPr>
          <p:nvPr>
            <p:ph type="title"/>
          </p:nvPr>
        </p:nvSpPr>
        <p:spPr>
          <a:xfrm>
            <a:off x="98612" y="1616684"/>
            <a:ext cx="8677835" cy="4159045"/>
          </a:xfrm>
        </p:spPr>
        <p:txBody>
          <a:bodyPr>
            <a:noAutofit/>
          </a:bodyPr>
          <a:lstStyle/>
          <a:p>
            <a:pPr lvl="0" algn="r" defTabSz="457200">
              <a:lnSpc>
                <a:spcPct val="150000"/>
              </a:lnSpc>
              <a:spcAft>
                <a:spcPts val="400"/>
              </a:spcAft>
              <a:buClrTx/>
              <a:buSzTx/>
              <a:defRPr/>
            </a:pPr>
            <a:r>
              <a:rPr kumimoji="0" lang="ar-MA" sz="2000" b="0" i="0" u="none" strike="noStrike" kern="10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1. </a:t>
            </a:r>
            <a:r>
              <a:rPr lang="ar-MA" sz="20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تبدا حصة المراجعة الخاصة بالقراءة برائز كتابة الحروف</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يعمل الأستاذ طيلة فترة المراجعة على أن يتمكن على الأقل 80</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متعلميه من قراءة الكلمات. التلميذ الذي يقرأ الكلمة مقطعا </a:t>
            </a:r>
            <a:r>
              <a:rPr lang="ar-MA" sz="2000" b="0" kern="100" dirty="0" err="1">
                <a:solidFill>
                  <a:prstClr val="black"/>
                </a:solidFill>
                <a:latin typeface="Microsoft Uighur" panose="02000000000000000000" pitchFamily="2" charset="-78"/>
                <a:ea typeface="Calibri" panose="020F0502020204030204" pitchFamily="34" charset="0"/>
                <a:cs typeface="Microsoft Uighur" panose="02000000000000000000" pitchFamily="2" charset="-78"/>
              </a:rPr>
              <a:t>مقطعا</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ثم يعيد قراءة الكلمة مرة واحدة تعتبر قراءته صحيحة.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يبدأ الأستاذ نشاط الكتابة بإملاء مقاطع. إذا كانت إجابات 80 </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a:t>
            </a:r>
          </a:p>
        </p:txBody>
      </p:sp>
    </p:spTree>
    <p:extLst>
      <p:ext uri="{BB962C8B-B14F-4D97-AF65-F5344CB8AC3E}">
        <p14:creationId xmlns:p14="http://schemas.microsoft.com/office/powerpoint/2010/main" val="25800087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43" y="2678149"/>
            <a:ext cx="5525521" cy="2358750"/>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2123254" y="3668684"/>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حكاية أنا أيضا أستطيع:  مراجعة</a:t>
            </a:r>
          </a:p>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معجم المدرسة: مراجعة</a:t>
            </a:r>
          </a:p>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تحدث: وصف صورة</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677869" y="3007542"/>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622" y="4620604"/>
            <a:ext cx="5525521" cy="1845442"/>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2120532" y="5201219"/>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مراجعة الحروف وقراءة مقاطع وكلمات تتضمن : م - ر -  ب. </a:t>
            </a:r>
          </a:p>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كتابة مقاطع وكلمات.</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572000" y="4880220"/>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4564" y="5005550"/>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28812" y="3140422"/>
            <a:ext cx="424748" cy="540000"/>
          </a:xfrm>
          <a:prstGeom prst="rect">
            <a:avLst/>
          </a:prstGeom>
        </p:spPr>
      </p:pic>
      <p:pic>
        <p:nvPicPr>
          <p:cNvPr id="12" name="Image 11" descr="Une image contenant horloge, cercle, symbole, Police&#10;&#10;Le contenu généré par l’IA peut être incorrect.">
            <a:extLst>
              <a:ext uri="{FF2B5EF4-FFF2-40B4-BE49-F238E27FC236}">
                <a16:creationId xmlns:a16="http://schemas.microsoft.com/office/drawing/2014/main" id="{CA345CE4-C2F1-C1A0-9012-57EE90F5A4F6}"/>
              </a:ext>
            </a:extLst>
          </p:cNvPr>
          <p:cNvPicPr>
            <a:picLocks noChangeAspect="1"/>
          </p:cNvPicPr>
          <p:nvPr/>
        </p:nvPicPr>
        <p:blipFill>
          <a:blip r:embed="rId5"/>
          <a:stretch>
            <a:fillRect/>
          </a:stretch>
        </p:blipFill>
        <p:spPr>
          <a:xfrm>
            <a:off x="1562866" y="2844470"/>
            <a:ext cx="438965" cy="472315"/>
          </a:xfrm>
          <a:prstGeom prst="rect">
            <a:avLst/>
          </a:prstGeom>
        </p:spPr>
      </p:pic>
      <p:sp>
        <p:nvSpPr>
          <p:cNvPr id="15" name="Organigramme : Connecteur 14">
            <a:extLst>
              <a:ext uri="{FF2B5EF4-FFF2-40B4-BE49-F238E27FC236}">
                <a16:creationId xmlns:a16="http://schemas.microsoft.com/office/drawing/2014/main" id="{99DC43A7-2A55-D2A7-83E0-123F5FB409CF}"/>
              </a:ext>
            </a:extLst>
          </p:cNvPr>
          <p:cNvSpPr/>
          <p:nvPr/>
        </p:nvSpPr>
        <p:spPr>
          <a:xfrm>
            <a:off x="1585794" y="4759695"/>
            <a:ext cx="457200" cy="457200"/>
          </a:xfrm>
          <a:prstGeom prst="flowChartConnector">
            <a:avLst/>
          </a:prstGeom>
          <a:no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1000" b="1" dirty="0">
                <a:solidFill>
                  <a:schemeClr val="tx1"/>
                </a:solidFill>
              </a:rPr>
              <a:t>70</a:t>
            </a:r>
            <a:endParaRPr lang="fr-MA" sz="1000" b="1" dirty="0">
              <a:solidFill>
                <a:schemeClr val="tx1"/>
              </a:solidFill>
            </a:endParaRPr>
          </a:p>
        </p:txBody>
      </p:sp>
      <p:pic>
        <p:nvPicPr>
          <p:cNvPr id="4" name="Image 3" descr="Une image contenant noir, obscurité&#10;&#10;Le contenu généré par l’IA peut être incorrect.">
            <a:extLst>
              <a:ext uri="{FF2B5EF4-FFF2-40B4-BE49-F238E27FC236}">
                <a16:creationId xmlns:a16="http://schemas.microsoft.com/office/drawing/2014/main" id="{A5C43B50-7EEA-34B6-D5E7-410840534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043" y="1587238"/>
            <a:ext cx="5488778" cy="1373188"/>
          </a:xfrm>
          <a:prstGeom prst="rect">
            <a:avLst/>
          </a:prstGeom>
        </p:spPr>
      </p:pic>
      <p:sp>
        <p:nvSpPr>
          <p:cNvPr id="5" name="Espace réservé du texte 5">
            <a:extLst>
              <a:ext uri="{FF2B5EF4-FFF2-40B4-BE49-F238E27FC236}">
                <a16:creationId xmlns:a16="http://schemas.microsoft.com/office/drawing/2014/main" id="{B5EAF15E-13A5-C894-E3D0-8B8624E356A6}"/>
              </a:ext>
            </a:extLst>
          </p:cNvPr>
          <p:cNvSpPr txBox="1">
            <a:spLocks/>
          </p:cNvSpPr>
          <p:nvPr/>
        </p:nvSpPr>
        <p:spPr>
          <a:xfrm>
            <a:off x="4169434" y="1750985"/>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6" name="Image 5">
            <a:extLst>
              <a:ext uri="{FF2B5EF4-FFF2-40B4-BE49-F238E27FC236}">
                <a16:creationId xmlns:a16="http://schemas.microsoft.com/office/drawing/2014/main" id="{940D9038-AD93-195B-2109-EA4376B80E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54237" y="1801339"/>
            <a:ext cx="544953" cy="540000"/>
          </a:xfrm>
          <a:prstGeom prst="rect">
            <a:avLst/>
          </a:prstGeom>
        </p:spPr>
      </p:pic>
      <p:sp>
        <p:nvSpPr>
          <p:cNvPr id="8" name="Espace réservé du texte 5">
            <a:extLst>
              <a:ext uri="{FF2B5EF4-FFF2-40B4-BE49-F238E27FC236}">
                <a16:creationId xmlns:a16="http://schemas.microsoft.com/office/drawing/2014/main" id="{F849CB0B-2290-E82B-3138-11C84D86FD9B}"/>
              </a:ext>
            </a:extLst>
          </p:cNvPr>
          <p:cNvSpPr txBox="1">
            <a:spLocks/>
          </p:cNvSpPr>
          <p:nvPr/>
        </p:nvSpPr>
        <p:spPr>
          <a:xfrm>
            <a:off x="2001831" y="1965890"/>
            <a:ext cx="4554306" cy="694052"/>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p:txBody>
      </p:sp>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الألواح، ستكتبون الحروف التي أملي عليكم.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3DE5102-A842-BEFD-A669-62AFE2A7833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118B516-396A-6D1C-62C3-ADD534F73BD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3AAD95F7-FEF8-A084-A306-E80BC338B7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78CDA50-4006-5E49-014E-9D5F67311F0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DF25A20-A129-CAA5-B39A-F8C44DD2BF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67F8DA3-68FE-6FA2-B7CF-E1A67283AA5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37CDDA3-C765-6348-29BB-A6AF692C7A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7AA57A81-DE10-73F9-7C75-956B5C21AB2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2260F5F-44E8-5E40-4DCD-66A7708388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1DC87E5F-6F15-1570-C024-CF24C2EFEFE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15F25696-92CD-862D-3EA7-7E645219ED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A3E519D4-ED4F-36CE-C5B8-680C67DF88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36495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8896E594-ADEB-F73F-F6D6-FF9E0AA58AFC}"/>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569C7A2F-F784-E186-E452-E4916055069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26704B65-2CBF-87C9-8E4D-C581DF73E72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الميم. رددوا حرف الميم.</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25036E0D-F5F4-AB1F-7796-E95644161C58}"/>
              </a:ext>
            </a:extLst>
          </p:cNvPr>
          <p:cNvSpPr txBox="1"/>
          <p:nvPr/>
        </p:nvSpPr>
        <p:spPr>
          <a:xfrm>
            <a:off x="4157275" y="1983736"/>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م</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D63184B-20D6-6245-ECCC-5E2E312D4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01BF098-CA9A-8419-B0D2-D32E4E84DFD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64555F6-1A44-8EEE-27E7-CF55E73C1C1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24A9556-7E10-FACE-25ED-578E6BEC54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15B0A73-B422-DB20-EA72-4485A72DA54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6C1067D4-32DA-5DDB-9870-9680AC6E02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AC5079A5-44AC-6583-C028-CEFD3103589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5B050714-90A4-D48B-FA77-86511EAB55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AC2860B-AC3D-CB0E-3F3A-890C34D0F13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66685290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2A0E5B5-F8C9-A0DE-208A-00DFD0F7258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C8271C7D-0FF9-93D5-E5E1-AD4995DFFDA1}"/>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5803B70A-0934-F64F-26AC-A22829D439B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D6A052A9-5A56-E398-6BA9-57BE5912863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7A85833-12A6-DA81-AB66-7A42F6C79F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AD71AAE-24D4-DF53-6FC0-8B08B0C7D36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255266-0F72-709A-3935-5FCF0C1D21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69CD58C-99C4-5B9C-895C-95F7DEBFCC3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89226D8-72CA-A380-1030-D2F5F4FDB5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2FD8005-3E66-F2DF-7591-B0246437A8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6E15A71-C8B1-B5B8-2FDC-E996849B988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616ABA5-0F49-51DB-EB59-D2A2723F72F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29553095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FF47119F-5ED6-276F-398A-AE70FBBDF0B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1D16144E-E920-85A9-AEC7-ABB67C6337B9}"/>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8CE184E0-84A3-B4E2-CD98-C976DE80CF3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الراء. رددوا حرف الراء.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DAB48B06-B2CE-9AC3-9DCE-4C2120C54F42}"/>
              </a:ext>
            </a:extLst>
          </p:cNvPr>
          <p:cNvSpPr txBox="1"/>
          <p:nvPr/>
        </p:nvSpPr>
        <p:spPr>
          <a:xfrm>
            <a:off x="4157275" y="1983736"/>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ر</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68ADB57-CBD1-0BF3-DDAC-0CCA60E09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19FD52C0-E20F-DC70-0C28-E216F308ED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270F179-7A76-12C7-4E4D-0D937EEDFD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0EF34A91-5856-4956-CC8C-E85CF91879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3411E14-FE13-7AC2-9B9F-7025B03F75A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79C9E1E6-05C9-42C5-3730-EC499984E5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04ADDC6F-46B7-0209-DE69-0944C2B3C31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312C4742-63F8-EFD5-40BB-05224541C7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7A1990C-FD6C-4926-5D2A-542DB78EFE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6707119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A1751C2B-DDD6-8DBD-D085-FA4F163138B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95993537-FE3E-1770-1BC8-595FF83D742D}"/>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AEFC30B5-F149-4544-2636-407B3E6721D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98E73C7F-3DB6-7EC9-96C3-1D482722A1A4}"/>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3A7543F5-6864-1AF0-0CE7-6ADDEC6C02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A18D48A-064D-7098-3163-B822FC52D5D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CAA69992-A7B8-1794-2D52-994046E20A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2DE714C-5A42-C219-4A7E-7E678FD93F7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36A88C3-BC2D-45B5-D9BC-13507F210A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DC53AAD2-AF25-124C-006A-BEA56A316C5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AF34BCD-A7CB-A76D-CC68-1C10CF7CD1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BAC45A1-FE1E-1AA9-BCF5-2481BBBF5A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06334953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A094BB44-F97D-DBF2-2BB1-FAA3834277F5}"/>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DB20DC06-C129-2CD3-D38A-12DE10349FAB}"/>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id="{0478238B-2154-5699-6812-6A19891F678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الباء. رددوا حرف الباء.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id="{A5ECDF5C-EF9D-D961-8F5E-FF8335E9FEB6}"/>
              </a:ext>
            </a:extLst>
          </p:cNvPr>
          <p:cNvSpPr txBox="1"/>
          <p:nvPr/>
        </p:nvSpPr>
        <p:spPr>
          <a:xfrm>
            <a:off x="4157275" y="1983736"/>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ب</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8EDCC77B-DB8E-D55B-562C-98A62626A6F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D2E4D649-EB75-8E66-954C-D0C0370E838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0062784-493F-D4B8-84B8-1528D2C8E12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7649E984-AE4A-116C-9467-C394C7B4E2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A5ABDCDA-FC34-6069-5809-AEBB54A9636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8590F7BF-E30C-6DAA-4201-52C925DCD06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C315BE0C-F137-653E-4741-2345E0A6FDA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861F66C8-99F9-707F-FA3D-836C412CFBA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53E1E193-226F-22D2-AC77-B73704239F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8695665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C1BC88ED-1599-28C2-FDD9-81B3E1CE2F63}"/>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FCCA7228-8151-BBD3-2B95-2FE44360FE6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6A30DAAE-8E2A-EE53-446B-7448EA09EF9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9EBD88EA-668E-1F76-F1E8-440F5ED3FFD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08BF3A5-6E36-A965-8A5F-0530EE5F0B7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93EA257-FEEB-5DB1-5E11-5FA23F5946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683C3BD6-DCD1-59A7-CD52-81AF66E29E8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CCD4DCC-EF82-30C5-F28F-6F47C66829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3F555F60-DE7C-D79C-082E-286A0CD603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27D1BB10-0078-20E1-8502-7DC342258B3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2B4273B-5FDF-42DA-7E84-4A75A5A8CC6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id="{AA9A24D3-3800-B8CB-59A9-A683491A81D9}"/>
              </a:ext>
            </a:extLst>
          </p:cNvPr>
          <p:cNvSpPr/>
          <p:nvPr/>
        </p:nvSpPr>
        <p:spPr>
          <a:xfrm>
            <a:off x="6050169" y="3056701"/>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م</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id="{8612B852-E3AA-D7B6-05E6-1E6BBE79D923}"/>
              </a:ext>
            </a:extLst>
          </p:cNvPr>
          <p:cNvSpPr/>
          <p:nvPr/>
        </p:nvSpPr>
        <p:spPr>
          <a:xfrm>
            <a:off x="3836750" y="3056701"/>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ر</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id="{E6AC8A54-5A48-5091-C585-2C402228A646}"/>
              </a:ext>
            </a:extLst>
          </p:cNvPr>
          <p:cNvSpPr/>
          <p:nvPr/>
        </p:nvSpPr>
        <p:spPr>
          <a:xfrm>
            <a:off x="1573210" y="3056701"/>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ب</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72835876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F63B4269-C86B-98AD-EB4F-98748CBF8BAC}"/>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EC898820-01A8-5631-F05D-62819CA2114E}"/>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3EC1D847-FEB5-9DE2-0970-4525267F9FD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E82D6FB-CD5D-8092-0B98-DB8A9ACC8BA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F5538C2-FF37-9294-6D11-9695BC95501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263A05F4-D56A-6C4D-DC47-D9D25161A1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44E0BFC2-D806-A4D9-DBF8-5184D5C41ED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AC4AC284-BD87-7CA5-8716-3B24928C4DD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5B1FA0B6-3599-FFF1-726A-CEDABC886E8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7E1BD2F2-53B1-59CD-54B0-38401E2D1B5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4C595722-6C13-8625-5CA4-96A0768A389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id="{1059E21E-4F2D-AB06-DB04-93788BCD463C}"/>
              </a:ext>
            </a:extLst>
          </p:cNvPr>
          <p:cNvSpPr/>
          <p:nvPr/>
        </p:nvSpPr>
        <p:spPr>
          <a:xfrm>
            <a:off x="5971511" y="3941604"/>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م</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id="{A0D1B8D5-B1D5-67DA-0E20-DD218CB18D84}"/>
              </a:ext>
            </a:extLst>
          </p:cNvPr>
          <p:cNvSpPr/>
          <p:nvPr/>
        </p:nvSpPr>
        <p:spPr>
          <a:xfrm>
            <a:off x="3895743" y="3941604"/>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ر</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id="{F066A06C-46DB-2A56-BB07-E7253DFD79AF}"/>
              </a:ext>
            </a:extLst>
          </p:cNvPr>
          <p:cNvSpPr/>
          <p:nvPr/>
        </p:nvSpPr>
        <p:spPr>
          <a:xfrm>
            <a:off x="1691197" y="3941604"/>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ب</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360129568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97E504DB-DBE6-96EF-9B75-3F9CE12D0584}"/>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982CC19C-E45C-0119-C979-9D2B66B1A73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سأقرأ مقاطع الحروف، أنا أقرأ وأنتم ترددون بعدي</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0A769ABD-CAD7-05C8-B399-620ED055BBB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B60CB7DA-1FFE-0779-5CD5-630DC8FA59C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1A32AA04-8387-F252-08D0-A03E395A6F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217C67ED-3C76-3EEE-75B6-51D0426F33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B7263503-816F-4274-4F54-34BD8F597E9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188D153E-2989-60C1-B1D7-34A526EF76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04C4EEF-5A52-590C-B49E-68A005AC1AA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E9998824-EADC-B2B3-2B6C-B9DB755007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4B1967C9-3BBA-7958-568B-EBE340F0A6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id="{9E8DD8AA-B87D-C3CF-2555-4406D74E7AE1}"/>
              </a:ext>
            </a:extLst>
          </p:cNvPr>
          <p:cNvGraphicFramePr>
            <a:graphicFrameLocks noGrp="1"/>
          </p:cNvGraphicFramePr>
          <p:nvPr>
            <p:extLst>
              <p:ext uri="{D42A27DB-BD31-4B8C-83A1-F6EECF244321}">
                <p14:modId xmlns:p14="http://schemas.microsoft.com/office/powerpoint/2010/main" val="3874113508"/>
              </p:ext>
            </p:extLst>
          </p:nvPr>
        </p:nvGraphicFramePr>
        <p:xfrm>
          <a:off x="2002686" y="2606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2396071607"/>
                    </a:ext>
                  </a:extLst>
                </a:gridCol>
                <a:gridCol w="1284657">
                  <a:extLst>
                    <a:ext uri="{9D8B030D-6E8A-4147-A177-3AD203B41FA5}">
                      <a16:colId xmlns:a16="http://schemas.microsoft.com/office/drawing/2014/main" val="1512829579"/>
                    </a:ext>
                  </a:extLst>
                </a:gridCol>
                <a:gridCol w="1284657">
                  <a:extLst>
                    <a:ext uri="{9D8B030D-6E8A-4147-A177-3AD203B41FA5}">
                      <a16:colId xmlns:a16="http://schemas.microsoft.com/office/drawing/2014/main" val="213914332"/>
                    </a:ext>
                  </a:extLst>
                </a:gridCol>
                <a:gridCol w="1284657">
                  <a:extLst>
                    <a:ext uri="{9D8B030D-6E8A-4147-A177-3AD203B41FA5}">
                      <a16:colId xmlns:a16="http://schemas.microsoft.com/office/drawing/2014/main"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مُ</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val="787226348"/>
                  </a:ext>
                </a:extLst>
              </a:tr>
            </a:tbl>
          </a:graphicData>
        </a:graphic>
      </p:graphicFrame>
      <p:graphicFrame>
        <p:nvGraphicFramePr>
          <p:cNvPr id="14" name="Tableau 13">
            <a:extLst>
              <a:ext uri="{FF2B5EF4-FFF2-40B4-BE49-F238E27FC236}">
                <a16:creationId xmlns:a16="http://schemas.microsoft.com/office/drawing/2014/main" id="{E79F21F5-A108-59CE-E3CD-4913721BED21}"/>
              </a:ext>
            </a:extLst>
          </p:cNvPr>
          <p:cNvGraphicFramePr>
            <a:graphicFrameLocks noGrp="1"/>
          </p:cNvGraphicFramePr>
          <p:nvPr>
            <p:extLst>
              <p:ext uri="{D42A27DB-BD31-4B8C-83A1-F6EECF244321}">
                <p14:modId xmlns:p14="http://schemas.microsoft.com/office/powerpoint/2010/main" val="1092914931"/>
              </p:ext>
            </p:extLst>
          </p:nvPr>
        </p:nvGraphicFramePr>
        <p:xfrm>
          <a:off x="2002686" y="3707613"/>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ـبي</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0"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بو</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val="787226348"/>
                  </a:ext>
                </a:extLst>
              </a:tr>
            </a:tbl>
          </a:graphicData>
        </a:graphic>
      </p:graphicFrame>
      <p:graphicFrame>
        <p:nvGraphicFramePr>
          <p:cNvPr id="15" name="Tableau 14">
            <a:extLst>
              <a:ext uri="{FF2B5EF4-FFF2-40B4-BE49-F238E27FC236}">
                <a16:creationId xmlns:a16="http://schemas.microsoft.com/office/drawing/2014/main" id="{983D7255-057F-D130-A34A-88F81C8D260A}"/>
              </a:ext>
            </a:extLst>
          </p:cNvPr>
          <p:cNvGraphicFramePr>
            <a:graphicFrameLocks noGrp="1"/>
          </p:cNvGraphicFramePr>
          <p:nvPr>
            <p:extLst>
              <p:ext uri="{D42A27DB-BD31-4B8C-83A1-F6EECF244321}">
                <p14:modId xmlns:p14="http://schemas.microsoft.com/office/powerpoint/2010/main" val="2888802049"/>
              </p:ext>
            </p:extLst>
          </p:nvPr>
        </p:nvGraphicFramePr>
        <p:xfrm>
          <a:off x="2002686" y="4878012"/>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ـراً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val="787226348"/>
                  </a:ext>
                </a:extLst>
              </a:tr>
            </a:tbl>
          </a:graphicData>
        </a:graphic>
      </p:graphicFrame>
      <p:grpSp>
        <p:nvGrpSpPr>
          <p:cNvPr id="11" name="Groupe 10">
            <a:extLst>
              <a:ext uri="{FF2B5EF4-FFF2-40B4-BE49-F238E27FC236}">
                <a16:creationId xmlns:a16="http://schemas.microsoft.com/office/drawing/2014/main" id="{E8BAE851-1F6B-20A7-0E83-5F68BC315A13}"/>
              </a:ext>
            </a:extLst>
          </p:cNvPr>
          <p:cNvGrpSpPr/>
          <p:nvPr/>
        </p:nvGrpSpPr>
        <p:grpSpPr>
          <a:xfrm>
            <a:off x="5142961" y="5159441"/>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BC4536BA-2BA9-E2B6-2524-DCC4A517A8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id="{BD36C50E-B236-3003-AC1B-98D72261D5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6879957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 من المتعلمين</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sym typeface="Arial"/>
              </a:rPr>
              <a:t>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grpSp>
        <p:nvGrpSpPr>
          <p:cNvPr id="21" name="Groupe 20">
            <a:extLst>
              <a:ext uri="{FF2B5EF4-FFF2-40B4-BE49-F238E27FC236}">
                <a16:creationId xmlns:a16="http://schemas.microsoft.com/office/drawing/2014/main" id="{4FAA6850-C36A-7DBF-7B5B-130D689161F0}"/>
              </a:ext>
            </a:extLst>
          </p:cNvPr>
          <p:cNvGrpSpPr/>
          <p:nvPr/>
        </p:nvGrpSpPr>
        <p:grpSpPr>
          <a:xfrm>
            <a:off x="1224000" y="2720464"/>
            <a:ext cx="6696000" cy="932781"/>
            <a:chOff x="1331545" y="2851205"/>
            <a:chExt cx="6696000" cy="932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134373"/>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الإجابة بشكل صحيح على أسئلة تخص الحكاية ومعجم المدرسة؛</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3792082"/>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تسمية الحروف وقراءة مقاطع وكلمات تتضمن الحروف المقدمة.</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4875074"/>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34373"/>
              <a:ext cx="4787153" cy="461665"/>
            </a:xfrm>
            <a:prstGeom prst="rect">
              <a:avLst/>
            </a:prstGeom>
          </p:spPr>
          <p:txBody>
            <a:bodyPr wrap="square">
              <a:spAutoFit/>
            </a:bodyPr>
            <a:lstStyle/>
            <a:p>
              <a:pPr lvl="0" algn="r" defTabSz="457200" rtl="1">
                <a:buClrTx/>
                <a:defRPr/>
              </a:pPr>
              <a:r>
                <a:rPr lang="ar-MA" sz="2400" b="1" kern="1200" dirty="0">
                  <a:solidFill>
                    <a:srgbClr val="424D7B"/>
                  </a:solidFill>
                  <a:latin typeface="Microsoft Uighur" panose="02000000000000000000" pitchFamily="2" charset="-78"/>
                  <a:ea typeface="+mn-ea"/>
                  <a:cs typeface="Microsoft Uighur" panose="02000000000000000000" pitchFamily="2" charset="-78"/>
                </a:rPr>
                <a:t>كتابة مقاطع وكلمات.</a:t>
              </a:r>
            </a:p>
          </p:txBody>
        </p:sp>
      </p:grpSp>
    </p:spTree>
    <p:extLst>
      <p:ext uri="{BB962C8B-B14F-4D97-AF65-F5344CB8AC3E}">
        <p14:creationId xmlns:p14="http://schemas.microsoft.com/office/powerpoint/2010/main" val="1217004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470DF4FC-594B-F9EB-1888-DF9A3FB0D384}"/>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D504874D-44B6-D751-A146-CFDE73E71AE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 والفئة ج)</a:t>
            </a:r>
            <a:endParaRPr sz="2400" i="1" dirty="0">
              <a:solidFill>
                <a:schemeClr val="bg1">
                  <a:lumMod val="50000"/>
                </a:schemeClr>
              </a:solidFill>
            </a:endParaRPr>
          </a:p>
        </p:txBody>
      </p:sp>
      <p:pic>
        <p:nvPicPr>
          <p:cNvPr id="2" name="Image 1">
            <a:extLst>
              <a:ext uri="{FF2B5EF4-FFF2-40B4-BE49-F238E27FC236}">
                <a16:creationId xmlns:a16="http://schemas.microsoft.com/office/drawing/2014/main" id="{F7A25C5F-3924-7DB6-BA25-B358A85E007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180E4CE-C1D9-C544-C96D-0771151621F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BBE7598-8EC0-598F-7149-780BD46A6F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72EB6C-87BC-FDAF-D8B5-47DC50E7992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F04F3DB0-83D1-C3A4-314B-DA6F1304A2B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FAC7CBF2-8B56-15D3-7199-BA64ADE95CE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D6A3D83A-3537-AB06-3ACE-A3C0FE025B8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FFFEF674-CFE2-4A61-00E5-EB22C36F582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id="{94CF537A-31F8-EC13-16BE-C47AAAA1BF87}"/>
              </a:ext>
            </a:extLst>
          </p:cNvPr>
          <p:cNvGraphicFramePr>
            <a:graphicFrameLocks noGrp="1"/>
          </p:cNvGraphicFramePr>
          <p:nvPr/>
        </p:nvGraphicFramePr>
        <p:xfrm>
          <a:off x="2002686" y="2606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2396071607"/>
                    </a:ext>
                  </a:extLst>
                </a:gridCol>
                <a:gridCol w="1284657">
                  <a:extLst>
                    <a:ext uri="{9D8B030D-6E8A-4147-A177-3AD203B41FA5}">
                      <a16:colId xmlns:a16="http://schemas.microsoft.com/office/drawing/2014/main" val="1512829579"/>
                    </a:ext>
                  </a:extLst>
                </a:gridCol>
                <a:gridCol w="1284657">
                  <a:extLst>
                    <a:ext uri="{9D8B030D-6E8A-4147-A177-3AD203B41FA5}">
                      <a16:colId xmlns:a16="http://schemas.microsoft.com/office/drawing/2014/main" val="213914332"/>
                    </a:ext>
                  </a:extLst>
                </a:gridCol>
                <a:gridCol w="1284657">
                  <a:extLst>
                    <a:ext uri="{9D8B030D-6E8A-4147-A177-3AD203B41FA5}">
                      <a16:colId xmlns:a16="http://schemas.microsoft.com/office/drawing/2014/main"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مُ</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مَـ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val="787226348"/>
                  </a:ext>
                </a:extLst>
              </a:tr>
            </a:tbl>
          </a:graphicData>
        </a:graphic>
      </p:graphicFrame>
      <p:graphicFrame>
        <p:nvGraphicFramePr>
          <p:cNvPr id="14" name="Tableau 13">
            <a:extLst>
              <a:ext uri="{FF2B5EF4-FFF2-40B4-BE49-F238E27FC236}">
                <a16:creationId xmlns:a16="http://schemas.microsoft.com/office/drawing/2014/main" id="{30331090-62CC-8F70-E858-D58CFC1AE2F2}"/>
              </a:ext>
            </a:extLst>
          </p:cNvPr>
          <p:cNvGraphicFramePr>
            <a:graphicFrameLocks noGrp="1"/>
          </p:cNvGraphicFramePr>
          <p:nvPr/>
        </p:nvGraphicFramePr>
        <p:xfrm>
          <a:off x="2002686" y="3707613"/>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ـبي</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0"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بو</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بى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val="787226348"/>
                  </a:ext>
                </a:extLst>
              </a:tr>
            </a:tbl>
          </a:graphicData>
        </a:graphic>
      </p:graphicFrame>
      <p:graphicFrame>
        <p:nvGraphicFramePr>
          <p:cNvPr id="15" name="Tableau 14">
            <a:extLst>
              <a:ext uri="{FF2B5EF4-FFF2-40B4-BE49-F238E27FC236}">
                <a16:creationId xmlns:a16="http://schemas.microsoft.com/office/drawing/2014/main" id="{8F475BDD-E58C-6DBA-801B-E7237DC5C055}"/>
              </a:ext>
            </a:extLst>
          </p:cNvPr>
          <p:cNvGraphicFramePr>
            <a:graphicFrameLocks noGrp="1"/>
          </p:cNvGraphicFramePr>
          <p:nvPr/>
        </p:nvGraphicFramePr>
        <p:xfrm>
          <a:off x="2002686" y="4878012"/>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val="3906882174"/>
                    </a:ext>
                  </a:extLst>
                </a:gridCol>
                <a:gridCol w="1284657">
                  <a:extLst>
                    <a:ext uri="{9D8B030D-6E8A-4147-A177-3AD203B41FA5}">
                      <a16:colId xmlns:a16="http://schemas.microsoft.com/office/drawing/2014/main" val="3484047613"/>
                    </a:ext>
                  </a:extLst>
                </a:gridCol>
                <a:gridCol w="1284657">
                  <a:extLst>
                    <a:ext uri="{9D8B030D-6E8A-4147-A177-3AD203B41FA5}">
                      <a16:colId xmlns:a16="http://schemas.microsoft.com/office/drawing/2014/main" val="2140149871"/>
                    </a:ext>
                  </a:extLst>
                </a:gridCol>
                <a:gridCol w="1284657">
                  <a:extLst>
                    <a:ext uri="{9D8B030D-6E8A-4147-A177-3AD203B41FA5}">
                      <a16:colId xmlns:a16="http://schemas.microsoft.com/office/drawing/2014/main"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ر</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ـراً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val="787226348"/>
                  </a:ext>
                </a:extLst>
              </a:tr>
            </a:tbl>
          </a:graphicData>
        </a:graphic>
      </p:graphicFrame>
      <p:grpSp>
        <p:nvGrpSpPr>
          <p:cNvPr id="11" name="Groupe 10">
            <a:extLst>
              <a:ext uri="{FF2B5EF4-FFF2-40B4-BE49-F238E27FC236}">
                <a16:creationId xmlns:a16="http://schemas.microsoft.com/office/drawing/2014/main" id="{A9BAA1E6-A52E-EF2A-56F2-60DE6D3096F9}"/>
              </a:ext>
            </a:extLst>
          </p:cNvPr>
          <p:cNvGrpSpPr/>
          <p:nvPr/>
        </p:nvGrpSpPr>
        <p:grpSpPr>
          <a:xfrm>
            <a:off x="5142961" y="5159441"/>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id="{06E3C3E5-4502-9FB0-9015-6B62520584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id="{B8CC8F43-DE90-0B95-0605-6D66A6E371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pic>
        <p:nvPicPr>
          <p:cNvPr id="20" name="Espace réservé pour une image  19" descr="Une image contenant habits, sourire, dessin humoristique, clipart&#10;&#10;Le contenu généré par l’IA peut être incorrect.">
            <a:extLst>
              <a:ext uri="{FF2B5EF4-FFF2-40B4-BE49-F238E27FC236}">
                <a16:creationId xmlns:a16="http://schemas.microsoft.com/office/drawing/2014/main" id="{91EDA364-EA87-68B7-803B-10B7D17E656E}"/>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100523413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F14F-154E-5E8B-1C60-E4318EA80D8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9E090DD-CD09-841C-367A-72FEFDE32EDF}"/>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1FAD2F3-5D50-9953-5315-2DEC547195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78E75906-5F9B-840A-9F17-36831129561B}"/>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a:t>
            </a:r>
            <a:r>
              <a:rPr lang="ar-MA" sz="2400" i="1" dirty="0">
                <a:solidFill>
                  <a:schemeClr val="bg1">
                    <a:lumMod val="65000"/>
                  </a:schemeClr>
                </a:solidFill>
                <a:latin typeface="Microsoft Uighur" panose="02000000000000000000" pitchFamily="2" charset="-78"/>
                <a:cs typeface="Microsoft Uighur" panose="02000000000000000000" pitchFamily="2" charset="-78"/>
              </a:rPr>
              <a:t>.</a:t>
            </a:r>
          </a:p>
        </p:txBody>
      </p:sp>
      <p:sp>
        <p:nvSpPr>
          <p:cNvPr id="3" name="Rectangle 2">
            <a:extLst>
              <a:ext uri="{FF2B5EF4-FFF2-40B4-BE49-F238E27FC236}">
                <a16:creationId xmlns:a16="http://schemas.microsoft.com/office/drawing/2014/main" id="{3277AC46-2969-74BE-3798-9B4A55B724B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4" name="Rectangle 3">
            <a:extLst>
              <a:ext uri="{FF2B5EF4-FFF2-40B4-BE49-F238E27FC236}">
                <a16:creationId xmlns:a16="http://schemas.microsoft.com/office/drawing/2014/main" id="{21D1EC3A-3399-FA90-F49D-90E3175DCDB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5" name="Rectangle 4">
            <a:extLst>
              <a:ext uri="{FF2B5EF4-FFF2-40B4-BE49-F238E27FC236}">
                <a16:creationId xmlns:a16="http://schemas.microsoft.com/office/drawing/2014/main" id="{CBF77EF5-477C-51BC-CD17-C5F8893B9191}"/>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6" name="Rectangle 5">
            <a:extLst>
              <a:ext uri="{FF2B5EF4-FFF2-40B4-BE49-F238E27FC236}">
                <a16:creationId xmlns:a16="http://schemas.microsoft.com/office/drawing/2014/main" id="{783C91DA-8A13-B268-5867-E8F49CA1A251}"/>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
        <p:nvSpPr>
          <p:cNvPr id="7" name="Rectangle 6">
            <a:extLst>
              <a:ext uri="{FF2B5EF4-FFF2-40B4-BE49-F238E27FC236}">
                <a16:creationId xmlns:a16="http://schemas.microsoft.com/office/drawing/2014/main" id="{BACD4F7B-BAEE-572D-1ED7-D7CD34AD8EF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id="{EF9D63A3-886A-409C-9597-2CAF79EF4D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id="{32C8E451-5ACA-2BDC-1736-29B269EA53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id="{6BACE27B-D263-3E05-E5C3-6054D39062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1" name="Image 10">
            <a:extLst>
              <a:ext uri="{FF2B5EF4-FFF2-40B4-BE49-F238E27FC236}">
                <a16:creationId xmlns:a16="http://schemas.microsoft.com/office/drawing/2014/main" id="{475FD4BF-1C4D-C88C-3D92-C23269E9AF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id="{E3BC4AD4-4D87-21D5-E896-0357B169C8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pic>
        <p:nvPicPr>
          <p:cNvPr id="31" name="Espace réservé pour une image  30" descr="Une image contenant dessin humoristique, clipart, illustration, Dessin animé&#10;&#10;Le contenu généré par l’IA peut être incorrect.">
            <a:extLst>
              <a:ext uri="{FF2B5EF4-FFF2-40B4-BE49-F238E27FC236}">
                <a16:creationId xmlns:a16="http://schemas.microsoft.com/office/drawing/2014/main" id="{EB130762-A0C5-CD39-83F8-2884869498A0}"/>
              </a:ext>
            </a:extLst>
          </p:cNvPr>
          <p:cNvPicPr>
            <a:picLocks noGrp="1" noChangeAspect="1"/>
          </p:cNvPicPr>
          <p:nvPr>
            <p:ph type="pic" sz="quarter" idx="12"/>
          </p:nvPr>
        </p:nvPicPr>
        <p:blipFill>
          <a:blip r:embed="rId7"/>
          <a:srcRect/>
          <a:stretch>
            <a:fillRect/>
          </a:stretch>
        </p:blipFill>
        <p:spPr/>
      </p:pic>
      <p:sp>
        <p:nvSpPr>
          <p:cNvPr id="2" name="Rectangle : coins arrondis 1">
            <a:extLst>
              <a:ext uri="{FF2B5EF4-FFF2-40B4-BE49-F238E27FC236}">
                <a16:creationId xmlns:a16="http://schemas.microsoft.com/office/drawing/2014/main" id="{506382C4-16F1-3C90-735C-B11DCE409610}"/>
              </a:ext>
            </a:extLst>
          </p:cNvPr>
          <p:cNvSpPr/>
          <p:nvPr/>
        </p:nvSpPr>
        <p:spPr>
          <a:xfrm>
            <a:off x="4738798" y="2118086"/>
            <a:ext cx="2733575"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را / بَ </a:t>
            </a:r>
            <a:endParaRPr lang="fr-MA" sz="36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668BDD2F-2634-4369-F993-4C9B4FBDD8B8}"/>
              </a:ext>
            </a:extLst>
          </p:cNvPr>
          <p:cNvSpPr/>
          <p:nvPr/>
        </p:nvSpPr>
        <p:spPr>
          <a:xfrm>
            <a:off x="4738797" y="2908395"/>
            <a:ext cx="2733576"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بو / م</a:t>
            </a:r>
            <a:endParaRPr lang="fr-MA" sz="3600" b="1" dirty="0">
              <a:solidFill>
                <a:schemeClr val="accent5">
                  <a:lumMod val="50000"/>
                </a:schemeClr>
              </a:solidFill>
            </a:endParaRPr>
          </a:p>
        </p:txBody>
      </p:sp>
      <p:sp>
        <p:nvSpPr>
          <p:cNvPr id="18" name="Rectangle : coins arrondis 17">
            <a:extLst>
              <a:ext uri="{FF2B5EF4-FFF2-40B4-BE49-F238E27FC236}">
                <a16:creationId xmlns:a16="http://schemas.microsoft.com/office/drawing/2014/main" id="{A821B990-4C95-BDA7-2843-67E82E731283}"/>
              </a:ext>
            </a:extLst>
          </p:cNvPr>
          <p:cNvSpPr/>
          <p:nvPr/>
        </p:nvSpPr>
        <p:spPr>
          <a:xfrm>
            <a:off x="4738796" y="3698704"/>
            <a:ext cx="2733577"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بَـ / ـرَ / مَ</a:t>
            </a:r>
            <a:endParaRPr lang="fr-MA" sz="3600" b="1" dirty="0">
              <a:solidFill>
                <a:schemeClr val="accent5">
                  <a:lumMod val="50000"/>
                </a:schemeClr>
              </a:solidFill>
            </a:endParaRPr>
          </a:p>
        </p:txBody>
      </p:sp>
      <p:sp>
        <p:nvSpPr>
          <p:cNvPr id="19" name="Rectangle : coins arrondis 18">
            <a:extLst>
              <a:ext uri="{FF2B5EF4-FFF2-40B4-BE49-F238E27FC236}">
                <a16:creationId xmlns:a16="http://schemas.microsoft.com/office/drawing/2014/main" id="{1C6C9FE6-F3AF-4D94-E7B4-9CE01BB47FB5}"/>
              </a:ext>
            </a:extLst>
          </p:cNvPr>
          <p:cNvSpPr/>
          <p:nvPr/>
        </p:nvSpPr>
        <p:spPr>
          <a:xfrm>
            <a:off x="4738794" y="4519180"/>
            <a:ext cx="273357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 با / بٍ</a:t>
            </a:r>
            <a:endParaRPr lang="fr-MA" sz="3600" b="1" dirty="0">
              <a:solidFill>
                <a:schemeClr val="accent5">
                  <a:lumMod val="50000"/>
                </a:schemeClr>
              </a:solidFill>
            </a:endParaRPr>
          </a:p>
        </p:txBody>
      </p:sp>
      <p:sp>
        <p:nvSpPr>
          <p:cNvPr id="20" name="Rectangle : coins arrondis 19">
            <a:extLst>
              <a:ext uri="{FF2B5EF4-FFF2-40B4-BE49-F238E27FC236}">
                <a16:creationId xmlns:a16="http://schemas.microsoft.com/office/drawing/2014/main" id="{B9D11712-0BA3-D007-BC0B-0378F80C3198}"/>
              </a:ext>
            </a:extLst>
          </p:cNvPr>
          <p:cNvSpPr/>
          <p:nvPr/>
        </p:nvSpPr>
        <p:spPr>
          <a:xfrm>
            <a:off x="4738795" y="5326538"/>
            <a:ext cx="2733578"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 </a:t>
            </a:r>
            <a:r>
              <a:rPr lang="ar-MA" sz="3600" b="1" dirty="0" err="1">
                <a:solidFill>
                  <a:schemeClr val="accent5">
                    <a:lumMod val="50000"/>
                  </a:schemeClr>
                </a:solidFill>
              </a:rPr>
              <a:t>مى</a:t>
            </a:r>
            <a:endParaRPr lang="fr-MA" sz="3600" b="1" dirty="0">
              <a:solidFill>
                <a:schemeClr val="accent5">
                  <a:lumMod val="50000"/>
                </a:schemeClr>
              </a:solidFill>
            </a:endParaRPr>
          </a:p>
        </p:txBody>
      </p:sp>
      <p:sp>
        <p:nvSpPr>
          <p:cNvPr id="21" name="Rectangle : coins arrondis 20">
            <a:extLst>
              <a:ext uri="{FF2B5EF4-FFF2-40B4-BE49-F238E27FC236}">
                <a16:creationId xmlns:a16="http://schemas.microsoft.com/office/drawing/2014/main" id="{4D2BECA9-1491-9787-2F10-2DECE355BDBD}"/>
              </a:ext>
            </a:extLst>
          </p:cNvPr>
          <p:cNvSpPr/>
          <p:nvPr/>
        </p:nvSpPr>
        <p:spPr>
          <a:xfrm>
            <a:off x="1496825" y="2118086"/>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رابَ</a:t>
            </a:r>
            <a:endParaRPr lang="fr-MA" sz="3600" b="1" dirty="0">
              <a:solidFill>
                <a:schemeClr val="accent5">
                  <a:lumMod val="50000"/>
                </a:schemeClr>
              </a:solidFill>
            </a:endParaRPr>
          </a:p>
        </p:txBody>
      </p:sp>
      <p:sp>
        <p:nvSpPr>
          <p:cNvPr id="22" name="Rectangle : coins arrondis 21">
            <a:extLst>
              <a:ext uri="{FF2B5EF4-FFF2-40B4-BE49-F238E27FC236}">
                <a16:creationId xmlns:a16="http://schemas.microsoft.com/office/drawing/2014/main" id="{3E9E40F1-8B37-667C-84F3-F643CAE2C6B5}"/>
              </a:ext>
            </a:extLst>
          </p:cNvPr>
          <p:cNvSpPr/>
          <p:nvPr/>
        </p:nvSpPr>
        <p:spPr>
          <a:xfrm>
            <a:off x="1496824" y="2908395"/>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بوم</a:t>
            </a:r>
            <a:endParaRPr lang="fr-MA" sz="3600" b="1" dirty="0">
              <a:solidFill>
                <a:schemeClr val="accent5">
                  <a:lumMod val="50000"/>
                </a:schemeClr>
              </a:solidFill>
            </a:endParaRPr>
          </a:p>
        </p:txBody>
      </p:sp>
      <p:sp>
        <p:nvSpPr>
          <p:cNvPr id="23" name="Rectangle : coins arrondis 22">
            <a:extLst>
              <a:ext uri="{FF2B5EF4-FFF2-40B4-BE49-F238E27FC236}">
                <a16:creationId xmlns:a16="http://schemas.microsoft.com/office/drawing/2014/main" id="{1A1CA175-F197-8338-52A8-4DC08BEAA697}"/>
              </a:ext>
            </a:extLst>
          </p:cNvPr>
          <p:cNvSpPr/>
          <p:nvPr/>
        </p:nvSpPr>
        <p:spPr>
          <a:xfrm>
            <a:off x="1496823" y="3698704"/>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بَرَمَ</a:t>
            </a:r>
            <a:endParaRPr lang="fr-MA" sz="3600"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id="{8914EB28-21FE-55EE-50CF-73D6A8DAA664}"/>
              </a:ext>
            </a:extLst>
          </p:cNvPr>
          <p:cNvSpPr/>
          <p:nvPr/>
        </p:nvSpPr>
        <p:spPr>
          <a:xfrm>
            <a:off x="1496821" y="4519180"/>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رَبابٍ</a:t>
            </a:r>
            <a:endParaRPr lang="fr-MA" sz="3600" b="1" dirty="0">
              <a:solidFill>
                <a:schemeClr val="accent5">
                  <a:lumMod val="50000"/>
                </a:schemeClr>
              </a:solidFill>
            </a:endParaRPr>
          </a:p>
        </p:txBody>
      </p:sp>
      <p:sp>
        <p:nvSpPr>
          <p:cNvPr id="25" name="Rectangle : coins arrondis 24">
            <a:extLst>
              <a:ext uri="{FF2B5EF4-FFF2-40B4-BE49-F238E27FC236}">
                <a16:creationId xmlns:a16="http://schemas.microsoft.com/office/drawing/2014/main" id="{925178D1-7D6B-9447-8D85-D2D635F609D6}"/>
              </a:ext>
            </a:extLst>
          </p:cNvPr>
          <p:cNvSpPr/>
          <p:nvPr/>
        </p:nvSpPr>
        <p:spPr>
          <a:xfrm>
            <a:off x="1496822" y="5326538"/>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رَمى</a:t>
            </a:r>
            <a:endParaRPr lang="fr-MA" sz="3600" b="1" dirty="0">
              <a:solidFill>
                <a:schemeClr val="accent5">
                  <a:lumMod val="50000"/>
                </a:schemeClr>
              </a:solidFill>
            </a:endParaRPr>
          </a:p>
        </p:txBody>
      </p:sp>
      <p:sp>
        <p:nvSpPr>
          <p:cNvPr id="26" name="Flèche : gauche 25">
            <a:extLst>
              <a:ext uri="{FF2B5EF4-FFF2-40B4-BE49-F238E27FC236}">
                <a16:creationId xmlns:a16="http://schemas.microsoft.com/office/drawing/2014/main" id="{B5302F3A-E50A-1871-E3B0-F86ABE2D9CF9}"/>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FF4E4C57-30FC-B932-9829-643F66C9CB90}"/>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A9F2BD2F-8258-A72F-6F37-189470683A86}"/>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8B742BCC-A538-DB28-B13A-AA85FB1BED4E}"/>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6D7F6626-10A5-A97D-175E-B22202A04E1D}"/>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0C68E6E3-1750-3B62-8C7B-6C6CEF5ED55F}"/>
              </a:ext>
            </a:extLst>
          </p:cNvPr>
          <p:cNvGrpSpPr/>
          <p:nvPr/>
        </p:nvGrpSpPr>
        <p:grpSpPr>
          <a:xfrm>
            <a:off x="5694044" y="3020674"/>
            <a:ext cx="177140" cy="130051"/>
            <a:chOff x="7831964" y="3929121"/>
            <a:chExt cx="594306" cy="428930"/>
          </a:xfrm>
          <a:solidFill>
            <a:schemeClr val="accent1">
              <a:lumMod val="50000"/>
            </a:schemeClr>
          </a:solidFill>
        </p:grpSpPr>
        <p:pic>
          <p:nvPicPr>
            <p:cNvPr id="46" name="Graphique 45">
              <a:extLst>
                <a:ext uri="{FF2B5EF4-FFF2-40B4-BE49-F238E27FC236}">
                  <a16:creationId xmlns:a16="http://schemas.microsoft.com/office/drawing/2014/main" id="{C293465D-1C96-D86A-F8AA-C744A1DF2C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47" name="Graphique 46">
              <a:extLst>
                <a:ext uri="{FF2B5EF4-FFF2-40B4-BE49-F238E27FC236}">
                  <a16:creationId xmlns:a16="http://schemas.microsoft.com/office/drawing/2014/main" id="{E5B3998B-EB29-6FF0-13CD-1BC3ED848C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grpSp>
        <p:nvGrpSpPr>
          <p:cNvPr id="48" name="Groupe 47">
            <a:extLst>
              <a:ext uri="{FF2B5EF4-FFF2-40B4-BE49-F238E27FC236}">
                <a16:creationId xmlns:a16="http://schemas.microsoft.com/office/drawing/2014/main" id="{1B62A7B8-7C33-2297-5BEE-CE8AB7497900}"/>
              </a:ext>
            </a:extLst>
          </p:cNvPr>
          <p:cNvGrpSpPr/>
          <p:nvPr/>
        </p:nvGrpSpPr>
        <p:grpSpPr>
          <a:xfrm>
            <a:off x="2498084" y="3039932"/>
            <a:ext cx="177140" cy="130051"/>
            <a:chOff x="7831964" y="3929121"/>
            <a:chExt cx="594306" cy="428930"/>
          </a:xfrm>
          <a:solidFill>
            <a:schemeClr val="accent1">
              <a:lumMod val="50000"/>
            </a:schemeClr>
          </a:solidFill>
        </p:grpSpPr>
        <p:pic>
          <p:nvPicPr>
            <p:cNvPr id="49" name="Graphique 48">
              <a:extLst>
                <a:ext uri="{FF2B5EF4-FFF2-40B4-BE49-F238E27FC236}">
                  <a16:creationId xmlns:a16="http://schemas.microsoft.com/office/drawing/2014/main" id="{167CB7F9-C1EE-700F-2FF2-3E1CDBA402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50" name="Graphique 49">
              <a:extLst>
                <a:ext uri="{FF2B5EF4-FFF2-40B4-BE49-F238E27FC236}">
                  <a16:creationId xmlns:a16="http://schemas.microsoft.com/office/drawing/2014/main" id="{DC8C9EAB-DAFD-C847-4B7E-0E146EB1AE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95874672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FA95-224C-A041-B4ED-EE798D06E2C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79B14D4A-156E-056E-B490-A600173CC80B}"/>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2D811FB-BEE4-4207-7D7F-D924E67B9E33}"/>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A1EA9367-955B-7C9B-04B4-90328FFAC894}"/>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3" name="Rectangle 2">
            <a:extLst>
              <a:ext uri="{FF2B5EF4-FFF2-40B4-BE49-F238E27FC236}">
                <a16:creationId xmlns:a16="http://schemas.microsoft.com/office/drawing/2014/main" id="{AC45F1AA-004A-268F-51BD-53632BAC47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4" name="Rectangle 3">
            <a:extLst>
              <a:ext uri="{FF2B5EF4-FFF2-40B4-BE49-F238E27FC236}">
                <a16:creationId xmlns:a16="http://schemas.microsoft.com/office/drawing/2014/main" id="{E7F8D0F9-990E-B95F-3F35-23394D18D59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5" name="Rectangle 4">
            <a:extLst>
              <a:ext uri="{FF2B5EF4-FFF2-40B4-BE49-F238E27FC236}">
                <a16:creationId xmlns:a16="http://schemas.microsoft.com/office/drawing/2014/main" id="{F346FDD9-37A4-CB9F-1C14-D91F694C867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6" name="Rectangle 5">
            <a:extLst>
              <a:ext uri="{FF2B5EF4-FFF2-40B4-BE49-F238E27FC236}">
                <a16:creationId xmlns:a16="http://schemas.microsoft.com/office/drawing/2014/main" id="{B1C33991-BA42-6440-FF7A-72EEBB692A3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
        <p:nvSpPr>
          <p:cNvPr id="7" name="Rectangle 6">
            <a:extLst>
              <a:ext uri="{FF2B5EF4-FFF2-40B4-BE49-F238E27FC236}">
                <a16:creationId xmlns:a16="http://schemas.microsoft.com/office/drawing/2014/main" id="{B6ADADB6-1630-B6D9-BA7A-2BBE03F40B9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id="{52C5B5E2-93F2-38FB-4F8B-1AB49CA66C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id="{8D4D51B3-FF44-7462-F575-38D38CB273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id="{898B0ECE-9AB9-ABAC-BA63-C61AB78B34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1" name="Image 10">
            <a:extLst>
              <a:ext uri="{FF2B5EF4-FFF2-40B4-BE49-F238E27FC236}">
                <a16:creationId xmlns:a16="http://schemas.microsoft.com/office/drawing/2014/main" id="{30CE5933-E23B-11DC-5C97-A118B9456F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id="{FB86758A-60A4-7198-4F6B-6F1C7422E9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 name="Rectangle : coins arrondis 1">
            <a:extLst>
              <a:ext uri="{FF2B5EF4-FFF2-40B4-BE49-F238E27FC236}">
                <a16:creationId xmlns:a16="http://schemas.microsoft.com/office/drawing/2014/main" id="{A7960AC8-3926-5CA5-8B5C-37B4479684A3}"/>
              </a:ext>
            </a:extLst>
          </p:cNvPr>
          <p:cNvSpPr/>
          <p:nvPr/>
        </p:nvSpPr>
        <p:spPr>
          <a:xfrm>
            <a:off x="4738798" y="2118086"/>
            <a:ext cx="2733575"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را / بَ </a:t>
            </a:r>
            <a:endParaRPr lang="fr-MA" sz="36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11B3F387-42EE-2B94-8F81-C78793B43101}"/>
              </a:ext>
            </a:extLst>
          </p:cNvPr>
          <p:cNvSpPr/>
          <p:nvPr/>
        </p:nvSpPr>
        <p:spPr>
          <a:xfrm>
            <a:off x="4738797" y="2908395"/>
            <a:ext cx="2733576"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بو / م</a:t>
            </a:r>
            <a:endParaRPr lang="fr-MA" sz="3600" b="1" dirty="0">
              <a:solidFill>
                <a:schemeClr val="accent5">
                  <a:lumMod val="50000"/>
                </a:schemeClr>
              </a:solidFill>
            </a:endParaRPr>
          </a:p>
        </p:txBody>
      </p:sp>
      <p:sp>
        <p:nvSpPr>
          <p:cNvPr id="18" name="Rectangle : coins arrondis 17">
            <a:extLst>
              <a:ext uri="{FF2B5EF4-FFF2-40B4-BE49-F238E27FC236}">
                <a16:creationId xmlns:a16="http://schemas.microsoft.com/office/drawing/2014/main" id="{4E2C5A1C-EB9D-6551-4D18-0B2CAC26D6DF}"/>
              </a:ext>
            </a:extLst>
          </p:cNvPr>
          <p:cNvSpPr/>
          <p:nvPr/>
        </p:nvSpPr>
        <p:spPr>
          <a:xfrm>
            <a:off x="4738796" y="3698704"/>
            <a:ext cx="2733577"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بَـ / ـرَ / مَ</a:t>
            </a:r>
            <a:endParaRPr lang="fr-MA" sz="3600" b="1" dirty="0">
              <a:solidFill>
                <a:schemeClr val="accent5">
                  <a:lumMod val="50000"/>
                </a:schemeClr>
              </a:solidFill>
            </a:endParaRPr>
          </a:p>
        </p:txBody>
      </p:sp>
      <p:sp>
        <p:nvSpPr>
          <p:cNvPr id="19" name="Rectangle : coins arrondis 18">
            <a:extLst>
              <a:ext uri="{FF2B5EF4-FFF2-40B4-BE49-F238E27FC236}">
                <a16:creationId xmlns:a16="http://schemas.microsoft.com/office/drawing/2014/main" id="{FD96CC9B-CADF-F0B7-FCB5-6E027D758D27}"/>
              </a:ext>
            </a:extLst>
          </p:cNvPr>
          <p:cNvSpPr/>
          <p:nvPr/>
        </p:nvSpPr>
        <p:spPr>
          <a:xfrm>
            <a:off x="4738794" y="4519180"/>
            <a:ext cx="273357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 با / بٍ</a:t>
            </a:r>
            <a:endParaRPr lang="fr-MA" sz="3600" b="1" dirty="0">
              <a:solidFill>
                <a:schemeClr val="accent5">
                  <a:lumMod val="50000"/>
                </a:schemeClr>
              </a:solidFill>
            </a:endParaRPr>
          </a:p>
        </p:txBody>
      </p:sp>
      <p:sp>
        <p:nvSpPr>
          <p:cNvPr id="20" name="Rectangle : coins arrondis 19">
            <a:extLst>
              <a:ext uri="{FF2B5EF4-FFF2-40B4-BE49-F238E27FC236}">
                <a16:creationId xmlns:a16="http://schemas.microsoft.com/office/drawing/2014/main" id="{21741A45-AE19-1B20-5316-52DA14B22A7B}"/>
              </a:ext>
            </a:extLst>
          </p:cNvPr>
          <p:cNvSpPr/>
          <p:nvPr/>
        </p:nvSpPr>
        <p:spPr>
          <a:xfrm>
            <a:off x="4738795" y="5326538"/>
            <a:ext cx="2733578"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 </a:t>
            </a:r>
            <a:r>
              <a:rPr lang="ar-MA" sz="3600" b="1" dirty="0" err="1">
                <a:solidFill>
                  <a:schemeClr val="accent5">
                    <a:lumMod val="50000"/>
                  </a:schemeClr>
                </a:solidFill>
              </a:rPr>
              <a:t>مى</a:t>
            </a:r>
            <a:endParaRPr lang="fr-MA" sz="3600" b="1" dirty="0">
              <a:solidFill>
                <a:schemeClr val="accent5">
                  <a:lumMod val="50000"/>
                </a:schemeClr>
              </a:solidFill>
            </a:endParaRPr>
          </a:p>
        </p:txBody>
      </p:sp>
      <p:sp>
        <p:nvSpPr>
          <p:cNvPr id="21" name="Rectangle : coins arrondis 20">
            <a:extLst>
              <a:ext uri="{FF2B5EF4-FFF2-40B4-BE49-F238E27FC236}">
                <a16:creationId xmlns:a16="http://schemas.microsoft.com/office/drawing/2014/main" id="{E5CF296B-5B76-E633-B11A-FA28E442E72F}"/>
              </a:ext>
            </a:extLst>
          </p:cNvPr>
          <p:cNvSpPr/>
          <p:nvPr/>
        </p:nvSpPr>
        <p:spPr>
          <a:xfrm>
            <a:off x="1496825" y="2118086"/>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رابَ</a:t>
            </a:r>
            <a:endParaRPr lang="fr-MA" sz="3600" b="1" dirty="0">
              <a:solidFill>
                <a:schemeClr val="accent5">
                  <a:lumMod val="50000"/>
                </a:schemeClr>
              </a:solidFill>
            </a:endParaRPr>
          </a:p>
        </p:txBody>
      </p:sp>
      <p:sp>
        <p:nvSpPr>
          <p:cNvPr id="22" name="Rectangle : coins arrondis 21">
            <a:extLst>
              <a:ext uri="{FF2B5EF4-FFF2-40B4-BE49-F238E27FC236}">
                <a16:creationId xmlns:a16="http://schemas.microsoft.com/office/drawing/2014/main" id="{AAE0C2FC-ED36-1483-958A-ECF5BE067AC6}"/>
              </a:ext>
            </a:extLst>
          </p:cNvPr>
          <p:cNvSpPr/>
          <p:nvPr/>
        </p:nvSpPr>
        <p:spPr>
          <a:xfrm>
            <a:off x="1496824" y="2908395"/>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بوم</a:t>
            </a:r>
            <a:endParaRPr lang="fr-MA" sz="3600" b="1" dirty="0">
              <a:solidFill>
                <a:schemeClr val="accent5">
                  <a:lumMod val="50000"/>
                </a:schemeClr>
              </a:solidFill>
            </a:endParaRPr>
          </a:p>
        </p:txBody>
      </p:sp>
      <p:sp>
        <p:nvSpPr>
          <p:cNvPr id="23" name="Rectangle : coins arrondis 22">
            <a:extLst>
              <a:ext uri="{FF2B5EF4-FFF2-40B4-BE49-F238E27FC236}">
                <a16:creationId xmlns:a16="http://schemas.microsoft.com/office/drawing/2014/main" id="{0161BDD7-FB35-D9F0-DF19-41DB00DF7B69}"/>
              </a:ext>
            </a:extLst>
          </p:cNvPr>
          <p:cNvSpPr/>
          <p:nvPr/>
        </p:nvSpPr>
        <p:spPr>
          <a:xfrm>
            <a:off x="1496823" y="3698704"/>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بَرَمَ</a:t>
            </a:r>
            <a:endParaRPr lang="fr-MA" sz="3600"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id="{355199D7-646F-B9FB-4819-303BC8CFEC98}"/>
              </a:ext>
            </a:extLst>
          </p:cNvPr>
          <p:cNvSpPr/>
          <p:nvPr/>
        </p:nvSpPr>
        <p:spPr>
          <a:xfrm>
            <a:off x="1496821" y="4519180"/>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رَبابٍ</a:t>
            </a:r>
            <a:endParaRPr lang="fr-MA" sz="3600" b="1" dirty="0">
              <a:solidFill>
                <a:schemeClr val="accent5">
                  <a:lumMod val="50000"/>
                </a:schemeClr>
              </a:solidFill>
            </a:endParaRPr>
          </a:p>
        </p:txBody>
      </p:sp>
      <p:sp>
        <p:nvSpPr>
          <p:cNvPr id="25" name="Rectangle : coins arrondis 24">
            <a:extLst>
              <a:ext uri="{FF2B5EF4-FFF2-40B4-BE49-F238E27FC236}">
                <a16:creationId xmlns:a16="http://schemas.microsoft.com/office/drawing/2014/main" id="{D7F81BBF-FA14-8343-B947-F99EBB365387}"/>
              </a:ext>
            </a:extLst>
          </p:cNvPr>
          <p:cNvSpPr/>
          <p:nvPr/>
        </p:nvSpPr>
        <p:spPr>
          <a:xfrm>
            <a:off x="1496822" y="5326538"/>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رَمى</a:t>
            </a:r>
            <a:endParaRPr lang="fr-MA" sz="3600" b="1" dirty="0">
              <a:solidFill>
                <a:schemeClr val="accent5">
                  <a:lumMod val="50000"/>
                </a:schemeClr>
              </a:solidFill>
            </a:endParaRPr>
          </a:p>
        </p:txBody>
      </p:sp>
      <p:sp>
        <p:nvSpPr>
          <p:cNvPr id="26" name="Flèche : gauche 25">
            <a:extLst>
              <a:ext uri="{FF2B5EF4-FFF2-40B4-BE49-F238E27FC236}">
                <a16:creationId xmlns:a16="http://schemas.microsoft.com/office/drawing/2014/main" id="{74F6B364-00D1-7BF2-5734-D4856940C103}"/>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103D33FF-F766-BF1D-CB08-3E2527266063}"/>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2F36E4B3-9E8F-7D45-677E-565E6334BE44}"/>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E819E607-D20D-E925-EAAA-DCA30112B06F}"/>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6D0B3922-81E7-8EB1-36BB-E861C3FA1AFC}"/>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8A2FDF08-360A-4672-9DE9-CFF45E393E1B}"/>
              </a:ext>
            </a:extLst>
          </p:cNvPr>
          <p:cNvGrpSpPr/>
          <p:nvPr/>
        </p:nvGrpSpPr>
        <p:grpSpPr>
          <a:xfrm>
            <a:off x="5694044" y="3020674"/>
            <a:ext cx="177140" cy="130051"/>
            <a:chOff x="7831964" y="3929121"/>
            <a:chExt cx="594306" cy="428930"/>
          </a:xfrm>
          <a:solidFill>
            <a:schemeClr val="accent1">
              <a:lumMod val="50000"/>
            </a:schemeClr>
          </a:solidFill>
        </p:grpSpPr>
        <p:pic>
          <p:nvPicPr>
            <p:cNvPr id="46" name="Graphique 45">
              <a:extLst>
                <a:ext uri="{FF2B5EF4-FFF2-40B4-BE49-F238E27FC236}">
                  <a16:creationId xmlns:a16="http://schemas.microsoft.com/office/drawing/2014/main" id="{237DC887-2BC2-4538-A110-337A0B27B7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47" name="Graphique 46">
              <a:extLst>
                <a:ext uri="{FF2B5EF4-FFF2-40B4-BE49-F238E27FC236}">
                  <a16:creationId xmlns:a16="http://schemas.microsoft.com/office/drawing/2014/main" id="{137C18C4-5D8D-337D-27C9-E0730C9FB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grpSp>
        <p:nvGrpSpPr>
          <p:cNvPr id="48" name="Groupe 47">
            <a:extLst>
              <a:ext uri="{FF2B5EF4-FFF2-40B4-BE49-F238E27FC236}">
                <a16:creationId xmlns:a16="http://schemas.microsoft.com/office/drawing/2014/main" id="{63C89AA2-434D-5807-6F61-8F875CF93A57}"/>
              </a:ext>
            </a:extLst>
          </p:cNvPr>
          <p:cNvGrpSpPr/>
          <p:nvPr/>
        </p:nvGrpSpPr>
        <p:grpSpPr>
          <a:xfrm>
            <a:off x="2498084" y="3039932"/>
            <a:ext cx="177140" cy="130051"/>
            <a:chOff x="7831964" y="3929121"/>
            <a:chExt cx="594306" cy="428930"/>
          </a:xfrm>
          <a:solidFill>
            <a:schemeClr val="accent1">
              <a:lumMod val="50000"/>
            </a:schemeClr>
          </a:solidFill>
        </p:grpSpPr>
        <p:pic>
          <p:nvPicPr>
            <p:cNvPr id="49" name="Graphique 48">
              <a:extLst>
                <a:ext uri="{FF2B5EF4-FFF2-40B4-BE49-F238E27FC236}">
                  <a16:creationId xmlns:a16="http://schemas.microsoft.com/office/drawing/2014/main" id="{2009AEC4-70C0-3A00-B2E5-B239C25447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50" name="Graphique 49">
              <a:extLst>
                <a:ext uri="{FF2B5EF4-FFF2-40B4-BE49-F238E27FC236}">
                  <a16:creationId xmlns:a16="http://schemas.microsoft.com/office/drawing/2014/main" id="{6F430761-7253-F648-5E75-6701301328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pic>
        <p:nvPicPr>
          <p:cNvPr id="32" name="Espace réservé pour une image  31" descr="Une image contenant habits, sourire, dessin humoristique, clipart&#10;&#10;Le contenu généré par l’IA peut être incorrect.">
            <a:extLst>
              <a:ext uri="{FF2B5EF4-FFF2-40B4-BE49-F238E27FC236}">
                <a16:creationId xmlns:a16="http://schemas.microsoft.com/office/drawing/2014/main" id="{49FD276A-42B7-D5A2-910B-ADBD9738658A}"/>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250479596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4182-30B7-3E8C-E785-96AFC44BD17F}"/>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A4C26E8D-D2B5-A538-6AEC-5082725E397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أقرأ. رددوا بعدي.</a:t>
            </a:r>
            <a:endParaRPr kumimoji="0" lang="ar-MA" sz="2400" b="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6521AAFF-0F3E-9612-8DFA-6A4A1F26F82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B90A9CF-E9C0-FEF1-5793-834BD1E99FE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06ED867-CDA5-9CBF-430D-2AFAEDAAD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7E17DBEA-D16B-E85D-9884-035FC91C352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DDEA132B-9AA8-BE18-71EA-6D4D0463C78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90AE22C9-913A-6952-1262-6FC1D7A6CF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2855145C-A0B7-D5AF-664F-D69AE94C8BC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5C3E44B2-CAEF-A05A-56DC-4C7DE003E86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8"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id="{1B4C2B50-4215-3521-97BE-6D66719A37DD}"/>
              </a:ext>
            </a:extLst>
          </p:cNvPr>
          <p:cNvPicPr>
            <a:picLocks noGrp="1" noChangeAspect="1"/>
          </p:cNvPicPr>
          <p:nvPr>
            <p:ph type="pic" sz="quarter" idx="12"/>
          </p:nvPr>
        </p:nvPicPr>
        <p:blipFill>
          <a:blip r:embed="rId6"/>
          <a:srcRect/>
          <a:stretch>
            <a:fillRect/>
          </a:stretch>
        </p:blipFill>
        <p:spPr/>
      </p:pic>
      <p:graphicFrame>
        <p:nvGraphicFramePr>
          <p:cNvPr id="9" name="Tableau 8">
            <a:extLst>
              <a:ext uri="{FF2B5EF4-FFF2-40B4-BE49-F238E27FC236}">
                <a16:creationId xmlns:a16="http://schemas.microsoft.com/office/drawing/2014/main" id="{6CFCA603-3E91-1971-C3BE-BCAF142FFC0B}"/>
              </a:ext>
            </a:extLst>
          </p:cNvPr>
          <p:cNvGraphicFramePr>
            <a:graphicFrameLocks noGrp="1"/>
          </p:cNvGraphicFramePr>
          <p:nvPr>
            <p:extLst>
              <p:ext uri="{D42A27DB-BD31-4B8C-83A1-F6EECF244321}">
                <p14:modId xmlns:p14="http://schemas.microsoft.com/office/powerpoint/2010/main" val="2320090627"/>
              </p:ext>
            </p:extLst>
          </p:nvPr>
        </p:nvGraphicFramePr>
        <p:xfrm>
          <a:off x="1160963" y="3150725"/>
          <a:ext cx="6529440" cy="1604682"/>
        </p:xfrm>
        <a:graphic>
          <a:graphicData uri="http://schemas.openxmlformats.org/drawingml/2006/table">
            <a:tbl>
              <a:tblPr firstRow="1" bandRow="1">
                <a:tableStyleId>{0505E3EF-67EA-436B-97B2-0124C06EBD24}</a:tableStyleId>
              </a:tblPr>
              <a:tblGrid>
                <a:gridCol w="1088240">
                  <a:extLst>
                    <a:ext uri="{9D8B030D-6E8A-4147-A177-3AD203B41FA5}">
                      <a16:colId xmlns:a16="http://schemas.microsoft.com/office/drawing/2014/main" val="3527283633"/>
                    </a:ext>
                  </a:extLst>
                </a:gridCol>
                <a:gridCol w="1088240">
                  <a:extLst>
                    <a:ext uri="{9D8B030D-6E8A-4147-A177-3AD203B41FA5}">
                      <a16:colId xmlns:a16="http://schemas.microsoft.com/office/drawing/2014/main" val="1954470579"/>
                    </a:ext>
                  </a:extLst>
                </a:gridCol>
                <a:gridCol w="1088240">
                  <a:extLst>
                    <a:ext uri="{9D8B030D-6E8A-4147-A177-3AD203B41FA5}">
                      <a16:colId xmlns:a16="http://schemas.microsoft.com/office/drawing/2014/main" val="2619460571"/>
                    </a:ext>
                  </a:extLst>
                </a:gridCol>
                <a:gridCol w="1088240">
                  <a:extLst>
                    <a:ext uri="{9D8B030D-6E8A-4147-A177-3AD203B41FA5}">
                      <a16:colId xmlns:a16="http://schemas.microsoft.com/office/drawing/2014/main" val="619097511"/>
                    </a:ext>
                  </a:extLst>
                </a:gridCol>
                <a:gridCol w="1088240">
                  <a:extLst>
                    <a:ext uri="{9D8B030D-6E8A-4147-A177-3AD203B41FA5}">
                      <a16:colId xmlns:a16="http://schemas.microsoft.com/office/drawing/2014/main" val="378022909"/>
                    </a:ext>
                  </a:extLst>
                </a:gridCol>
                <a:gridCol w="1088240">
                  <a:extLst>
                    <a:ext uri="{9D8B030D-6E8A-4147-A177-3AD203B41FA5}">
                      <a16:colId xmlns:a16="http://schemas.microsoft.com/office/drawing/2014/main" val="2170758819"/>
                    </a:ext>
                  </a:extLst>
                </a:gridCol>
              </a:tblGrid>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بوم</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ماما</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بَرَمَ</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رُبى</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رَمى</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رابَ</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1456809575"/>
                  </a:ext>
                </a:extLst>
              </a:tr>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بَرَّرَ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بارّاً</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مارّ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رابٍ</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باباً</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3503873233"/>
                  </a:ext>
                </a:extLst>
              </a:tr>
            </a:tbl>
          </a:graphicData>
        </a:graphic>
      </p:graphicFrame>
      <p:grpSp>
        <p:nvGrpSpPr>
          <p:cNvPr id="10" name="Groupe 9">
            <a:extLst>
              <a:ext uri="{FF2B5EF4-FFF2-40B4-BE49-F238E27FC236}">
                <a16:creationId xmlns:a16="http://schemas.microsoft.com/office/drawing/2014/main" id="{F2F9E967-58CD-634A-8A7B-1CDDD44B1D1F}"/>
              </a:ext>
            </a:extLst>
          </p:cNvPr>
          <p:cNvGrpSpPr/>
          <p:nvPr/>
        </p:nvGrpSpPr>
        <p:grpSpPr>
          <a:xfrm>
            <a:off x="1447432" y="3215147"/>
            <a:ext cx="184723" cy="89615"/>
            <a:chOff x="7831964" y="3929121"/>
            <a:chExt cx="594306" cy="428930"/>
          </a:xfrm>
          <a:solidFill>
            <a:schemeClr val="accent1">
              <a:lumMod val="50000"/>
            </a:schemeClr>
          </a:solidFill>
        </p:grpSpPr>
        <p:pic>
          <p:nvPicPr>
            <p:cNvPr id="11" name="Graphique 10">
              <a:extLst>
                <a:ext uri="{FF2B5EF4-FFF2-40B4-BE49-F238E27FC236}">
                  <a16:creationId xmlns:a16="http://schemas.microsoft.com/office/drawing/2014/main" id="{9DE94B51-23BF-5924-F262-8D067F9E9D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21" name="Graphique 20">
              <a:extLst>
                <a:ext uri="{FF2B5EF4-FFF2-40B4-BE49-F238E27FC236}">
                  <a16:creationId xmlns:a16="http://schemas.microsoft.com/office/drawing/2014/main" id="{33BF545D-5186-D634-5EBA-B0D20B905F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grpSp>
        <p:nvGrpSpPr>
          <p:cNvPr id="22" name="Groupe 21">
            <a:extLst>
              <a:ext uri="{FF2B5EF4-FFF2-40B4-BE49-F238E27FC236}">
                <a16:creationId xmlns:a16="http://schemas.microsoft.com/office/drawing/2014/main" id="{BF19D091-C79E-313F-C993-EF1AB7728034}"/>
              </a:ext>
            </a:extLst>
          </p:cNvPr>
          <p:cNvGrpSpPr/>
          <p:nvPr/>
        </p:nvGrpSpPr>
        <p:grpSpPr>
          <a:xfrm>
            <a:off x="3627149" y="3984928"/>
            <a:ext cx="184723" cy="89615"/>
            <a:chOff x="7831964" y="3929121"/>
            <a:chExt cx="594306" cy="428930"/>
          </a:xfrm>
          <a:solidFill>
            <a:schemeClr val="accent1">
              <a:lumMod val="50000"/>
            </a:schemeClr>
          </a:solidFill>
        </p:grpSpPr>
        <p:pic>
          <p:nvPicPr>
            <p:cNvPr id="23" name="Graphique 22">
              <a:extLst>
                <a:ext uri="{FF2B5EF4-FFF2-40B4-BE49-F238E27FC236}">
                  <a16:creationId xmlns:a16="http://schemas.microsoft.com/office/drawing/2014/main" id="{7538C32D-95E4-892D-DD50-CCE2DA75A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24" name="Graphique 23">
              <a:extLst>
                <a:ext uri="{FF2B5EF4-FFF2-40B4-BE49-F238E27FC236}">
                  <a16:creationId xmlns:a16="http://schemas.microsoft.com/office/drawing/2014/main" id="{6F35B105-B62E-364B-C490-F79E40734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53962673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25D6-6136-9D67-D7BC-FA94D0889FD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44C313FB-5580-7902-127A-5DBE2205BA97}"/>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من يقرأ؟ ستمرون كلكم للقراءة.</a:t>
            </a:r>
            <a:endParaRPr lang="fr-FR" sz="2400" b="1" dirty="0"/>
          </a:p>
        </p:txBody>
      </p:sp>
      <p:pic>
        <p:nvPicPr>
          <p:cNvPr id="28" name="Espace réservé pour une image  5">
            <a:extLst>
              <a:ext uri="{FF2B5EF4-FFF2-40B4-BE49-F238E27FC236}">
                <a16:creationId xmlns:a16="http://schemas.microsoft.com/office/drawing/2014/main" id="{C3194116-9F7A-86A6-CA53-F0C01FAD94D6}"/>
              </a:ext>
            </a:extLst>
          </p:cNvPr>
          <p:cNvPicPr>
            <a:picLocks noGrp="1" noChangeAspect="1"/>
          </p:cNvPicPr>
          <p:nvPr>
            <p:ph type="pic" idx="4294967295"/>
          </p:nvPr>
        </p:nvPicPr>
        <p:blipFill>
          <a:blip r:embed="rId3"/>
          <a:srcRect/>
          <a:stretch>
            <a:fillRect/>
          </a:stretch>
        </p:blipFill>
        <p:spPr>
          <a:xfrm>
            <a:off x="7927333" y="719138"/>
            <a:ext cx="792162" cy="792162"/>
          </a:xfrm>
          <a:prstGeom prst="rect">
            <a:avLst/>
          </a:prstGeom>
        </p:spPr>
      </p:pic>
      <p:pic>
        <p:nvPicPr>
          <p:cNvPr id="11" name="Image 10">
            <a:extLst>
              <a:ext uri="{FF2B5EF4-FFF2-40B4-BE49-F238E27FC236}">
                <a16:creationId xmlns:a16="http://schemas.microsoft.com/office/drawing/2014/main" id="{EAF749DD-C6D7-8BB5-5665-10C45FC1913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7B79C51A-0E3E-48BD-F683-809FCF5D9B2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6E46C233-843D-76C2-FD15-3DF5987F82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C6AA2A14-887D-C2F7-1762-1E6F565CCD4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38355F3C-C053-8CB1-0AAC-E927467EF52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C7678766-B893-3817-F72E-F0342F0209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27B5A529-E3C3-05EF-7FA0-02A9F0EDF9B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FAB1685C-1D63-104B-93EC-9B4A6F0ACA1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2" name="Tableau 1">
            <a:extLst>
              <a:ext uri="{FF2B5EF4-FFF2-40B4-BE49-F238E27FC236}">
                <a16:creationId xmlns:a16="http://schemas.microsoft.com/office/drawing/2014/main" id="{9BFE690C-5846-1FCC-F169-06E5A39E5FF1}"/>
              </a:ext>
            </a:extLst>
          </p:cNvPr>
          <p:cNvGraphicFramePr>
            <a:graphicFrameLocks noGrp="1"/>
          </p:cNvGraphicFramePr>
          <p:nvPr>
            <p:extLst>
              <p:ext uri="{D42A27DB-BD31-4B8C-83A1-F6EECF244321}">
                <p14:modId xmlns:p14="http://schemas.microsoft.com/office/powerpoint/2010/main" val="3366472146"/>
              </p:ext>
            </p:extLst>
          </p:nvPr>
        </p:nvGraphicFramePr>
        <p:xfrm>
          <a:off x="1307280" y="3716594"/>
          <a:ext cx="6529440" cy="1604682"/>
        </p:xfrm>
        <a:graphic>
          <a:graphicData uri="http://schemas.openxmlformats.org/drawingml/2006/table">
            <a:tbl>
              <a:tblPr firstRow="1" bandRow="1">
                <a:tableStyleId>{0505E3EF-67EA-436B-97B2-0124C06EBD24}</a:tableStyleId>
              </a:tblPr>
              <a:tblGrid>
                <a:gridCol w="1088240">
                  <a:extLst>
                    <a:ext uri="{9D8B030D-6E8A-4147-A177-3AD203B41FA5}">
                      <a16:colId xmlns:a16="http://schemas.microsoft.com/office/drawing/2014/main" val="3527283633"/>
                    </a:ext>
                  </a:extLst>
                </a:gridCol>
                <a:gridCol w="1088240">
                  <a:extLst>
                    <a:ext uri="{9D8B030D-6E8A-4147-A177-3AD203B41FA5}">
                      <a16:colId xmlns:a16="http://schemas.microsoft.com/office/drawing/2014/main" val="1954470579"/>
                    </a:ext>
                  </a:extLst>
                </a:gridCol>
                <a:gridCol w="1088240">
                  <a:extLst>
                    <a:ext uri="{9D8B030D-6E8A-4147-A177-3AD203B41FA5}">
                      <a16:colId xmlns:a16="http://schemas.microsoft.com/office/drawing/2014/main" val="2619460571"/>
                    </a:ext>
                  </a:extLst>
                </a:gridCol>
                <a:gridCol w="1088240">
                  <a:extLst>
                    <a:ext uri="{9D8B030D-6E8A-4147-A177-3AD203B41FA5}">
                      <a16:colId xmlns:a16="http://schemas.microsoft.com/office/drawing/2014/main" val="619097511"/>
                    </a:ext>
                  </a:extLst>
                </a:gridCol>
                <a:gridCol w="1088240">
                  <a:extLst>
                    <a:ext uri="{9D8B030D-6E8A-4147-A177-3AD203B41FA5}">
                      <a16:colId xmlns:a16="http://schemas.microsoft.com/office/drawing/2014/main" val="378022909"/>
                    </a:ext>
                  </a:extLst>
                </a:gridCol>
                <a:gridCol w="1088240">
                  <a:extLst>
                    <a:ext uri="{9D8B030D-6E8A-4147-A177-3AD203B41FA5}">
                      <a16:colId xmlns:a16="http://schemas.microsoft.com/office/drawing/2014/main" val="2170758819"/>
                    </a:ext>
                  </a:extLst>
                </a:gridCol>
              </a:tblGrid>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بوم</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ماما</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بَرَمَ</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رُبى</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رَمى</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رابَ</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1456809575"/>
                  </a:ext>
                </a:extLst>
              </a:tr>
              <a:tr h="802341">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بَرَّرَ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بارّاً</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مارّ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رابٍ</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مَرَّ</a:t>
                      </a:r>
                      <a:endParaRPr lang="fr-MA" sz="3200" b="1" i="0" u="none" strike="noStrike" cap="none" dirty="0">
                        <a:solidFill>
                          <a:schemeClr val="accent5">
                            <a:lumMod val="50000"/>
                          </a:schemeClr>
                        </a:solidFill>
                        <a:latin typeface="+mn-lt"/>
                        <a:ea typeface="+mn-ea"/>
                        <a:cs typeface="+mn-cs"/>
                        <a:sym typeface="Arial"/>
                      </a:endParaRPr>
                    </a:p>
                  </a:txBody>
                  <a:tcPr/>
                </a:tc>
                <a:tc>
                  <a:txBody>
                    <a:bodyPr/>
                    <a:lstStyle/>
                    <a:p>
                      <a:pPr marR="0" algn="ctr" rtl="0">
                        <a:lnSpc>
                          <a:spcPct val="100000"/>
                        </a:lnSpc>
                        <a:spcBef>
                          <a:spcPts val="0"/>
                        </a:spcBef>
                        <a:spcAft>
                          <a:spcPts val="0"/>
                        </a:spcAft>
                        <a:buClr>
                          <a:srgbClr val="000000"/>
                        </a:buClr>
                        <a:buFont typeface="Arial"/>
                      </a:pPr>
                      <a:r>
                        <a:rPr lang="ar-MA" sz="3200" b="1" u="none" strike="noStrike" cap="none" dirty="0">
                          <a:solidFill>
                            <a:schemeClr val="accent5">
                              <a:lumMod val="50000"/>
                            </a:schemeClr>
                          </a:solidFill>
                          <a:sym typeface="Arial"/>
                        </a:rPr>
                        <a:t>باباً</a:t>
                      </a:r>
                      <a:endParaRPr lang="fr-MA" sz="3200" b="1" i="0" u="none" strike="noStrike" cap="none" dirty="0">
                        <a:solidFill>
                          <a:schemeClr val="accent5">
                            <a:lumMod val="50000"/>
                          </a:schemeClr>
                        </a:solidFill>
                        <a:latin typeface="+mn-lt"/>
                        <a:ea typeface="+mn-ea"/>
                        <a:cs typeface="+mn-cs"/>
                        <a:sym typeface="Arial"/>
                      </a:endParaRPr>
                    </a:p>
                  </a:txBody>
                  <a:tcPr/>
                </a:tc>
                <a:extLst>
                  <a:ext uri="{0D108BD9-81ED-4DB2-BD59-A6C34878D82A}">
                    <a16:rowId xmlns:a16="http://schemas.microsoft.com/office/drawing/2014/main" val="3503873233"/>
                  </a:ext>
                </a:extLst>
              </a:tr>
            </a:tbl>
          </a:graphicData>
        </a:graphic>
      </p:graphicFrame>
      <p:grpSp>
        <p:nvGrpSpPr>
          <p:cNvPr id="3" name="Groupe 2">
            <a:extLst>
              <a:ext uri="{FF2B5EF4-FFF2-40B4-BE49-F238E27FC236}">
                <a16:creationId xmlns:a16="http://schemas.microsoft.com/office/drawing/2014/main" id="{A135F012-6840-538B-3FD5-FD305E66180E}"/>
              </a:ext>
            </a:extLst>
          </p:cNvPr>
          <p:cNvGrpSpPr/>
          <p:nvPr/>
        </p:nvGrpSpPr>
        <p:grpSpPr>
          <a:xfrm>
            <a:off x="1614580" y="3834579"/>
            <a:ext cx="184723" cy="89615"/>
            <a:chOff x="7831964" y="3929121"/>
            <a:chExt cx="594306" cy="428930"/>
          </a:xfrm>
          <a:solidFill>
            <a:schemeClr val="accent1">
              <a:lumMod val="50000"/>
            </a:schemeClr>
          </a:solidFill>
        </p:grpSpPr>
        <p:pic>
          <p:nvPicPr>
            <p:cNvPr id="4" name="Graphique 3">
              <a:extLst>
                <a:ext uri="{FF2B5EF4-FFF2-40B4-BE49-F238E27FC236}">
                  <a16:creationId xmlns:a16="http://schemas.microsoft.com/office/drawing/2014/main" id="{57F323DA-BE28-FEA8-C589-2BFB36428F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id="{2EE3ED56-BAF3-E7A1-C3B5-54042F0428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grpSp>
        <p:nvGrpSpPr>
          <p:cNvPr id="7" name="Groupe 6">
            <a:extLst>
              <a:ext uri="{FF2B5EF4-FFF2-40B4-BE49-F238E27FC236}">
                <a16:creationId xmlns:a16="http://schemas.microsoft.com/office/drawing/2014/main" id="{4F4F240F-6C56-8B4C-F9DF-10EC0F068758}"/>
              </a:ext>
            </a:extLst>
          </p:cNvPr>
          <p:cNvGrpSpPr/>
          <p:nvPr/>
        </p:nvGrpSpPr>
        <p:grpSpPr>
          <a:xfrm>
            <a:off x="3748180" y="4575206"/>
            <a:ext cx="184723" cy="89615"/>
            <a:chOff x="7831964" y="3929121"/>
            <a:chExt cx="594306" cy="428930"/>
          </a:xfrm>
          <a:solidFill>
            <a:schemeClr val="accent1">
              <a:lumMod val="50000"/>
            </a:schemeClr>
          </a:solidFill>
        </p:grpSpPr>
        <p:pic>
          <p:nvPicPr>
            <p:cNvPr id="8" name="Graphique 7">
              <a:extLst>
                <a:ext uri="{FF2B5EF4-FFF2-40B4-BE49-F238E27FC236}">
                  <a16:creationId xmlns:a16="http://schemas.microsoft.com/office/drawing/2014/main" id="{DE8FAACA-92D4-5509-7671-334C46D1B6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9" name="Graphique 8">
              <a:extLst>
                <a:ext uri="{FF2B5EF4-FFF2-40B4-BE49-F238E27FC236}">
                  <a16:creationId xmlns:a16="http://schemas.microsoft.com/office/drawing/2014/main" id="{6FEC7F6D-4E57-942E-FD7F-E10A60401C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97786675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rgbClr val="A5A5A5"/>
                </a:solidFill>
                <a:latin typeface="Microsoft Uighur" panose="02000000000000000000" pitchFamily="2" charset="-78"/>
                <a:ea typeface="Arial"/>
                <a:cs typeface="Microsoft Uighur" panose="02000000000000000000" pitchFamily="2" charset="-78"/>
                <a:sym typeface="Arial"/>
              </a:rPr>
              <a:t>   </a:t>
            </a:r>
            <a:endParaRPr lang="fr-FR" sz="2400" dirty="0"/>
          </a:p>
        </p:txBody>
      </p:sp>
      <p:pic>
        <p:nvPicPr>
          <p:cNvPr id="30"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id="{BF16BC0D-FAC6-1AB4-50CF-8C12AC1B7D1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1BAF48F-E2BD-7D0D-A0C2-85FB304EA57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69B33803-A678-0C43-B04E-AD8F552985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B99C1A68-788C-9300-3FD3-5B4FE079D8E2}"/>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id="{C387B313-77DC-CBAB-92F2-76452A33E0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C152F509-1D93-7CA0-8A71-48F68349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AB8BD9C0-7175-842E-61CE-68AAB22CC0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56894176-2302-61C1-5392-16E4A04122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65000"/>
                  </a:schemeClr>
                </a:solidFill>
                <a:latin typeface="Microsoft Uighur" panose="02000000000000000000" pitchFamily="2" charset="-78"/>
                <a:cs typeface="Microsoft Uighur" panose="02000000000000000000" pitchFamily="2" charset="-78"/>
              </a:rPr>
              <a:t>قفوا، سننشد الحروف.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rgbClr val="A5A5A5"/>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id="{DB109029-0D3F-4BE0-4864-C1F88400E9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357648A5-5254-6075-7408-7F82C6CFAE3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C80DCDA7-57B3-E818-BA0A-174C4DE76E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D91E530C-CD2F-AB72-2959-E8C2C6176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660D95A5-638A-58E5-B012-03BF7E8BAA4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8A990D29-C07C-4C1F-CB1C-DC5FB0ECB8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A9713992-2423-16EA-992E-DCA78960B9C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88D4C7C7-E01F-12D3-44C9-409EDFA72DD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7" name="FINALE PART 01 -  أنشودة الحروف V3-1080p-251020">
            <a:hlinkClick r:id="" action="ppaction://media"/>
            <a:extLst>
              <a:ext uri="{FF2B5EF4-FFF2-40B4-BE49-F238E27FC236}">
                <a16:creationId xmlns:a16="http://schemas.microsoft.com/office/drawing/2014/main" id="{F5C25FD5-CEFD-FCD4-AB58-D1C8903C1BD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9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431B-6428-ADBD-0530-343EA51B17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02E0B9-1490-0E46-93CA-6C8DA4AD0BBA}"/>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 سأملي عليكم مقاطع</a:t>
            </a:r>
            <a:endParaRPr lang="fr-US" sz="2400" dirty="0"/>
          </a:p>
        </p:txBody>
      </p:sp>
      <p:pic>
        <p:nvPicPr>
          <p:cNvPr id="17" name="Google Shape;1379;p12">
            <a:extLst>
              <a:ext uri="{FF2B5EF4-FFF2-40B4-BE49-F238E27FC236}">
                <a16:creationId xmlns:a16="http://schemas.microsoft.com/office/drawing/2014/main" id="{71575449-1BF5-C7F3-0E49-DBA0D4FABAEF}"/>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52775BA-15DC-06A0-7BD8-30101FCB20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3D2B3C92-4F41-A9A1-E41F-527FC0105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5EB738C-29F6-0E2F-EBD3-184072BAC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7625379-880C-CDCD-69EB-7F1D82B149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76790F0-F6C7-F296-C66C-6AA9F1BBD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B93A2343-DF1F-D1CD-93AE-3400A5470D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C8D44612-1367-9299-A19A-EAC1C46CACD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A4A66418-5D7C-C290-9970-8CF969F0DC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CF93ABF-7023-0B44-F8A9-AEFEC5D7C4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48606133"/>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27504-3A38-5D16-1387-DD6F027064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71186B-B21E-9D97-FB04-230509BF7F5E}"/>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575FB919-4EBF-6070-DE65-68D06FAAFD5E}"/>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3368C844-1EAC-D925-AA53-21FE1E175B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090405E3-AECD-9EAC-4C23-4C2EDD977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0FF8D209-569E-7175-3655-C2019172D4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443664EA-26EE-9644-15CA-D348FAABD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BB87335-CAB4-8294-32DC-1DCD89B7F6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8487885-1E3B-4723-B5A4-14B5B1860D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A91E62C3-74F4-9B4B-9DFF-8B11D1C93B9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0B632DAB-7B24-0611-3FF7-7E0D9DD2488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EF94D1F-018C-FC12-94E0-56B916EE3E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09221773"/>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7678-4913-4B0B-B743-C2817996EF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ABC75B-7028-0BFF-1D98-8CD63152681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D597728E-CE74-4177-5777-21FE4D4A10B2}"/>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0FE6FAB-21AF-17E7-F38E-CEFEEF255F4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20207C77-8256-7B37-7BEB-EC5607EAA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8188F2-EBF6-65A0-6BCF-6CB9D0E4A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1D14D201-47BA-5FD4-801A-464B055C67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3D5E77CD-B710-7690-15B7-957686233D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9A53382-AAC3-44B8-A67D-457F33D7502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4840B3CE-CD22-3484-C9DB-8280AD3952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5DD040EE-1F5B-3E1F-ABB1-6A9E0A29085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1B8F0788-CCCD-7946-FEA1-CD4457732F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044434EF-E98E-927D-2A91-E4B851B4F42A}"/>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ما</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79213416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073066" y="3087000"/>
            <a:ext cx="5189845"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165737" y="1778776"/>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Tree>
    <p:extLst>
      <p:ext uri="{BB962C8B-B14F-4D97-AF65-F5344CB8AC3E}">
        <p14:creationId xmlns:p14="http://schemas.microsoft.com/office/powerpoint/2010/main" val="683088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F6AC-AB63-6529-F30F-1A89CD213A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99AE88-F2E6-2645-C37E-1028458BF82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8FDF51B6-B24F-2D56-013D-637D158746DC}"/>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B6E6B4FE-1844-46DE-5BB2-AEFBE2374D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5D677081-CCE7-1DAA-0E09-8281F8E63E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B20EC08-0E99-C779-BCA0-A49435B259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EA062ED-E52D-07F7-2915-AD7D897F0D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939C10A8-2A92-803D-5303-63CBABD842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41D7A84F-ACDD-4D6F-7DD6-E38575F031D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40861DCE-84F4-8FAE-6FF8-3F22268E9A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98CF521F-27E2-93B4-B77F-7F03D48DFF9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37A2699B-8BCC-5B55-000A-27990EAF78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1066132552"/>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51869-93D3-0BF0-195E-76340F7BB2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C186C9-0F28-824F-EAED-A09CFA8053AD}"/>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12F91995-0772-6F41-F7F4-5C41EDB58C2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B789A98B-B45C-4BB7-9EFF-EA4B05E2ADF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D26F604F-9D92-A067-50E6-23072A30B1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0D53DE0-11D7-763D-2D2A-1D59CEC188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70751DDA-AB91-464B-4910-110325AD3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5F42724-E0F1-0A4C-DBBC-D8AA16872C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F9E007EA-5BC3-C0BD-B016-008BF179A04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8459998B-CF4C-D4D7-2C0F-50675E674E1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999AD9C7-0FD0-B383-A693-8BF6CCBD3F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17F5C179-2222-B01B-EA3B-052FEC75BC7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A1C2D5D3-DE24-185C-144F-A4D6E0C147DE}"/>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بو</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205671256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8DC2C-F103-E2D7-4478-E8324B9CFF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42AE800-1612-E88F-DAD2-4ADE489AA07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US" sz="2400" i="1" dirty="0"/>
          </a:p>
        </p:txBody>
      </p:sp>
      <p:pic>
        <p:nvPicPr>
          <p:cNvPr id="17" name="Google Shape;1379;p12">
            <a:extLst>
              <a:ext uri="{FF2B5EF4-FFF2-40B4-BE49-F238E27FC236}">
                <a16:creationId xmlns:a16="http://schemas.microsoft.com/office/drawing/2014/main" id="{85C62F5E-5BBC-23A8-68E4-81DE47DC47F8}"/>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52700C97-92C3-9E2E-5B0F-B410E9110F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2D647F1C-9F9D-392C-E4E1-D2648AC125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CEC93705-8444-B20A-64FF-B1E2FB5477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E0FF61A-39AE-0DD4-8AD4-8466CB4205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B9D895C-00B0-D05C-00C0-8E0209E1EC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5180A92B-C163-AEEB-151C-E2A4D06217C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55C57FFE-440B-2FF7-5415-B82BAD55CD1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794447A5-79AC-1D81-D840-0AAEA8A51AD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832A9BB-853E-5813-6E96-10748DE348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66766884"/>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FD4C4-24A8-F1E9-BA73-33B5489E9E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66A653-0D71-2550-01AF-5C2914C7E900}"/>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fr-US" sz="2400" i="1" dirty="0"/>
          </a:p>
        </p:txBody>
      </p:sp>
      <p:pic>
        <p:nvPicPr>
          <p:cNvPr id="17" name="Google Shape;1379;p12">
            <a:extLst>
              <a:ext uri="{FF2B5EF4-FFF2-40B4-BE49-F238E27FC236}">
                <a16:creationId xmlns:a16="http://schemas.microsoft.com/office/drawing/2014/main" id="{E8F9C0C0-247C-6DFE-559B-57F09AA7FBC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4DDFB756-500A-659E-9F72-11CB6D37AF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6579CE88-050B-9A62-760F-2C27925297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DBD2708-8580-7AFC-EC00-F04BA17CB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07D9CEFA-166A-B1E6-58DA-240D04BDF3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8DC250A-7032-7B49-2955-55B3DACF57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3CFEB558-3514-3750-E1EC-7548BBEEB3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5E3FC561-41E3-17F5-C3DB-A6E003C9847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1CEC994E-219D-960E-23A7-5FEC941FCF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E993C889-FA22-31BA-990A-C37105AA7B9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id="{7FC1908F-3D44-17A5-D7E2-04B504B5D5B4}"/>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راً</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615758768"/>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6C5B-AA2B-866E-7545-20CBD7DCC2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16404F-A34F-3F42-84A1-C5822226D2EB}"/>
              </a:ext>
            </a:extLst>
          </p:cNvPr>
          <p:cNvSpPr>
            <a:spLocks noGrp="1"/>
          </p:cNvSpPr>
          <p:nvPr>
            <p:ph type="title"/>
          </p:nvPr>
        </p:nvSpPr>
        <p:spPr/>
        <p:txBody>
          <a:bodyPr>
            <a:noAutofit/>
          </a:bodyPr>
          <a:lstStyle/>
          <a:p>
            <a:pPr rtl="1">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سأملي عليكم كلمات. </a:t>
            </a:r>
            <a:endParaRPr lang="fr-US" sz="2400"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15792E76-8B6D-D64A-625E-76F56D2CBB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
        <p:nvSpPr>
          <p:cNvPr id="3" name="Google Shape;2404;p107">
            <a:extLst>
              <a:ext uri="{FF2B5EF4-FFF2-40B4-BE49-F238E27FC236}">
                <a16:creationId xmlns:a16="http://schemas.microsoft.com/office/drawing/2014/main" id="{6CF56EDC-F48D-5BB0-281B-E86FF84F172C}"/>
              </a:ext>
            </a:extLst>
          </p:cNvPr>
          <p:cNvSpPr/>
          <p:nvPr/>
        </p:nvSpPr>
        <p:spPr>
          <a:xfrm>
            <a:off x="1900075" y="2920803"/>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بو </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م</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19A16141-E584-4A64-6043-0272D7717D2A}"/>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را</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ب</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a:t>
            </a:r>
            <a:endParaRPr kumimoji="0"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C3C49514-A23A-D1BA-6D66-AA101563C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79AC9438-ACC4-6237-1E5C-C24A1F8697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1431FB25-D6A0-8C5E-0837-61D0BE59DC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1F5CB32-D211-431D-C673-DD6778FAEC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D98CB477-AEB8-97E6-CAE2-E92253931A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15E27B82-C8C5-0FAA-EDA2-08DFC532E83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EB5E700C-E50B-F1A6-1651-DA382F2D22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D4E9235B-1B5B-B275-D78A-D3E9DC69FC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id="{112BF811-36CB-7460-4F4C-4D446FE3FBF3}"/>
              </a:ext>
            </a:extLst>
          </p:cNvPr>
          <p:cNvGrpSpPr/>
          <p:nvPr/>
        </p:nvGrpSpPr>
        <p:grpSpPr>
          <a:xfrm>
            <a:off x="2607150" y="3352800"/>
            <a:ext cx="362192" cy="165815"/>
            <a:chOff x="7831964" y="3929121"/>
            <a:chExt cx="594306" cy="428930"/>
          </a:xfrm>
          <a:solidFill>
            <a:schemeClr val="accent1">
              <a:lumMod val="50000"/>
            </a:schemeClr>
          </a:solidFill>
        </p:grpSpPr>
        <p:pic>
          <p:nvPicPr>
            <p:cNvPr id="15" name="Graphique 14">
              <a:extLst>
                <a:ext uri="{FF2B5EF4-FFF2-40B4-BE49-F238E27FC236}">
                  <a16:creationId xmlns:a16="http://schemas.microsoft.com/office/drawing/2014/main" id="{1CD9BACB-901E-B524-2A30-892F27273D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61797F61-3E34-D6FA-1DC6-D0856A8F8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791661832"/>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BC0C-946F-0C9F-26E7-B88D0303DB9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ED086B-D01E-DAE8-D283-B9EFF55D5A2B}"/>
              </a:ext>
            </a:extLst>
          </p:cNvPr>
          <p:cNvSpPr>
            <a:spLocks noGrp="1"/>
          </p:cNvSpPr>
          <p:nvPr>
            <p:ph type="title"/>
          </p:nvPr>
        </p:nvSpPr>
        <p:spPr/>
        <p:txBody>
          <a:bodyPr>
            <a:noAutofit/>
          </a:bodyPr>
          <a:lstStyle/>
          <a:p>
            <a:pPr rtl="1">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الكلمات. من يعيد القراءة؟</a:t>
            </a:r>
            <a:endParaRPr lang="fr-US" sz="2400" dirty="0">
              <a:solidFill>
                <a:schemeClr val="bg1">
                  <a:lumMod val="50000"/>
                </a:schemeClr>
              </a:solidFill>
            </a:endParaRPr>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049256F6-A91E-1C28-D1DD-6523FEC9BE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
        <p:nvSpPr>
          <p:cNvPr id="3" name="Google Shape;2404;p107">
            <a:extLst>
              <a:ext uri="{FF2B5EF4-FFF2-40B4-BE49-F238E27FC236}">
                <a16:creationId xmlns:a16="http://schemas.microsoft.com/office/drawing/2014/main" id="{33F53684-8320-898D-6D23-8C47702B4C87}"/>
              </a:ext>
            </a:extLst>
          </p:cNvPr>
          <p:cNvSpPr/>
          <p:nvPr/>
        </p:nvSpPr>
        <p:spPr>
          <a:xfrm>
            <a:off x="1884536" y="2892490"/>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بو</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م</a:t>
            </a:r>
          </a:p>
        </p:txBody>
      </p:sp>
      <p:sp>
        <p:nvSpPr>
          <p:cNvPr id="5" name="Google Shape;2404;p107">
            <a:extLst>
              <a:ext uri="{FF2B5EF4-FFF2-40B4-BE49-F238E27FC236}">
                <a16:creationId xmlns:a16="http://schemas.microsoft.com/office/drawing/2014/main" id="{A776311D-F5A0-A5AF-59EF-B1C5DCE651E1}"/>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رَا</a:t>
            </a:r>
            <a:r>
              <a:rPr lang="ar-MA" sz="8800" kern="1200" dirty="0">
                <a:solidFill>
                  <a:srgbClr val="FF0000"/>
                </a:solidFill>
                <a:latin typeface="Microsoft Uighur" panose="02000000000000000000" pitchFamily="2" charset="-78"/>
                <a:ea typeface="+mn-ea"/>
                <a:cs typeface="Microsoft Uighur" panose="02000000000000000000" pitchFamily="2" charset="-78"/>
                <a:sym typeface="Calibri"/>
              </a:rPr>
              <a:t>بَ</a:t>
            </a:r>
            <a:endParaRPr sz="8800" kern="1200" dirty="0">
              <a:solidFill>
                <a:srgbClr val="FF0000"/>
              </a:solidFill>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DDEBC4BD-4749-97B2-D271-4986D56949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3C4E422B-9F8B-94B6-C63E-0D1BD95245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FF863AB2-3F3A-75F8-BC0C-48C1B05233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A89EA9FB-C725-EF2A-00AA-03286D7EA6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8681419-5399-7F18-2EAF-ED8D2CC215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D1F15AC5-150E-DBEB-7F98-2B094F13849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9B99728F-6297-D203-9E30-E68CFB02E03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4BD9F793-8EF8-071E-B38E-4CE4EFFD4EC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id="{39323E92-5E33-EA68-0CB8-A2211DC50703}"/>
              </a:ext>
            </a:extLst>
          </p:cNvPr>
          <p:cNvGrpSpPr/>
          <p:nvPr/>
        </p:nvGrpSpPr>
        <p:grpSpPr>
          <a:xfrm>
            <a:off x="2599813" y="3262626"/>
            <a:ext cx="269956" cy="207600"/>
            <a:chOff x="7831964" y="3929121"/>
            <a:chExt cx="594306" cy="428930"/>
          </a:xfrm>
          <a:solidFill>
            <a:schemeClr val="accent1">
              <a:lumMod val="50000"/>
            </a:schemeClr>
          </a:solidFill>
        </p:grpSpPr>
        <p:pic>
          <p:nvPicPr>
            <p:cNvPr id="15" name="Graphique 14">
              <a:extLst>
                <a:ext uri="{FF2B5EF4-FFF2-40B4-BE49-F238E27FC236}">
                  <a16:creationId xmlns:a16="http://schemas.microsoft.com/office/drawing/2014/main" id="{39B81431-A1D3-BBA2-B61B-C54F3153D5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911AD853-530E-226E-37AF-90C04C75A3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47363439"/>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406D-9436-2F36-D31C-F383ED6F48BA}"/>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E362E4B1-8DC0-F549-B26C-C3DC4804069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راب تتكون من مقطعين: را - بَ</a:t>
            </a:r>
            <a:endParaRPr lang="fr-US" sz="2400" dirty="0">
              <a:solidFill>
                <a:schemeClr val="bg1">
                  <a:lumMod val="50000"/>
                </a:schemeClr>
              </a:solidFill>
            </a:endParaRPr>
          </a:p>
        </p:txBody>
      </p:sp>
      <p:pic>
        <p:nvPicPr>
          <p:cNvPr id="13" name="Espace réservé pour une image  13" descr="Une image contenant habits, sourire, dessin humoristique, clipart&#10;&#10;Le contenu généré par l’IA peut être incorrect.">
            <a:extLst>
              <a:ext uri="{FF2B5EF4-FFF2-40B4-BE49-F238E27FC236}">
                <a16:creationId xmlns:a16="http://schemas.microsoft.com/office/drawing/2014/main" id="{F63650B5-FF74-205E-7BFF-65E000FC73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04BAF330-78D6-1229-9E92-6717D5F017E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869201E7-EB62-E255-26CD-3C7FFC7D07B1}"/>
              </a:ext>
            </a:extLst>
          </p:cNvPr>
          <p:cNvSpPr txBox="1"/>
          <p:nvPr/>
        </p:nvSpPr>
        <p:spPr>
          <a:xfrm>
            <a:off x="2734138" y="3151504"/>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rPr>
              <a:t>را </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بَ</a:t>
            </a:r>
          </a:p>
        </p:txBody>
      </p:sp>
      <p:pic>
        <p:nvPicPr>
          <p:cNvPr id="5" name="Image 4">
            <a:extLst>
              <a:ext uri="{FF2B5EF4-FFF2-40B4-BE49-F238E27FC236}">
                <a16:creationId xmlns:a16="http://schemas.microsoft.com/office/drawing/2014/main" id="{92908D35-7370-1985-9B36-055D0A4EB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02F757DC-0E25-5CB6-D26B-12C37D9BC1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E300E990-3B14-AB84-F234-E4ECBAD466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D865CA4D-0A1A-3940-481D-4A461A33A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D106150E-7961-36BB-DE96-DECB61D63D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92E2F564-E99D-CC2A-0562-6D1775F2D4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A0B1F829-CDF5-D640-954D-40F99621B58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349EE432-4D16-5C28-A22B-52EB249858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1517590534"/>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C38D-AEDC-7F31-D9A8-448794D40DA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0A06987-F02E-674B-8F94-BF6970725FDD}"/>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 </a:t>
            </a:r>
            <a:endParaRPr lang="fr-US" sz="2400" i="1"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07D8E6E0-AE00-3E19-C8A0-FAF1BB087A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02975BD5-9687-758B-17F8-2A1F42FF8C4A}"/>
              </a:ext>
            </a:extLst>
          </p:cNvPr>
          <p:cNvPicPr>
            <a:picLocks noChangeAspect="1"/>
          </p:cNvPicPr>
          <p:nvPr/>
        </p:nvPicPr>
        <p:blipFill>
          <a:blip r:embed="rId3"/>
          <a:stretch>
            <a:fillRect/>
          </a:stretch>
        </p:blipFill>
        <p:spPr>
          <a:xfrm>
            <a:off x="2557462" y="2331244"/>
            <a:ext cx="4029075" cy="3257550"/>
          </a:xfrm>
          <a:prstGeom prst="rect">
            <a:avLst/>
          </a:prstGeom>
        </p:spPr>
      </p:pic>
      <p:pic>
        <p:nvPicPr>
          <p:cNvPr id="3" name="Image 2">
            <a:extLst>
              <a:ext uri="{FF2B5EF4-FFF2-40B4-BE49-F238E27FC236}">
                <a16:creationId xmlns:a16="http://schemas.microsoft.com/office/drawing/2014/main" id="{A5655849-E699-7493-AFC7-ED9EB87CA4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5AB72D-EEE8-DC31-D06D-CF6953A3D4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5103C36-51D3-8F92-A52A-55B09E4431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0A83B6B-1883-75A2-52AD-AB782AC09A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95348CE1-F33C-D241-12EC-08A4190356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4366BEB3-EA21-A167-4AE8-F8FEDB14984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id="{2F9782BC-8E58-C9C9-1700-E9955BD0E7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2AA3292-ECA3-B84F-FA1C-E1064A38DA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898597295"/>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EE63-4A28-6A44-583A-B996310CA939}"/>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538B9278-BC41-215F-0EC0-0B0994C8E1DE}"/>
              </a:ext>
            </a:extLst>
          </p:cNvPr>
          <p:cNvSpPr>
            <a:spLocks noGrp="1"/>
          </p:cNvSpPr>
          <p:nvPr>
            <p:ph type="title"/>
          </p:nvPr>
        </p:nvSpPr>
        <p:spPr/>
        <p:txBody>
          <a:bodyPr>
            <a:norm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ارفعوا الألواح - صححوا</a:t>
            </a:r>
            <a:endParaRPr lang="fr-MA" sz="2400"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47862E8B-7684-0600-0125-CDC2C7A35B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11">
            <a:extLst>
              <a:ext uri="{FF2B5EF4-FFF2-40B4-BE49-F238E27FC236}">
                <a16:creationId xmlns:a16="http://schemas.microsoft.com/office/drawing/2014/main" id="{DEB27ADC-9ED1-76D6-74B6-75D67ECABA1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6" name="Image 5">
            <a:extLst>
              <a:ext uri="{FF2B5EF4-FFF2-40B4-BE49-F238E27FC236}">
                <a16:creationId xmlns:a16="http://schemas.microsoft.com/office/drawing/2014/main" id="{EEBA6526-6BDE-3733-B21D-89DDAC4B11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E59371DF-DA40-B3B9-1A3C-81194DAEE9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29C81CA-F191-3A84-5439-545781C427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85F989EE-6FD3-462D-0C89-3AC4DA43D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B640883C-EDF4-ECD5-0039-4D637CD52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9D08BC4F-7F34-139C-8D8D-88DD77E181C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9118B2B6-97A6-8B8E-88C1-2A6874627F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89444C58-F8DF-ADA1-D656-67CEC67FD89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id="{D4D2CB55-E6EA-6A9E-5EEE-844F9E6AC25C}"/>
              </a:ext>
            </a:extLst>
          </p:cNvPr>
          <p:cNvSpPr txBox="1"/>
          <p:nvPr/>
        </p:nvSpPr>
        <p:spPr>
          <a:xfrm>
            <a:off x="3247323" y="3175189"/>
            <a:ext cx="2481674"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رابَ</a:t>
            </a:r>
          </a:p>
        </p:txBody>
      </p:sp>
    </p:spTree>
    <p:extLst>
      <p:ext uri="{BB962C8B-B14F-4D97-AF65-F5344CB8AC3E}">
        <p14:creationId xmlns:p14="http://schemas.microsoft.com/office/powerpoint/2010/main" val="2267038927"/>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84C2-E5DA-2D1D-AC7C-0607412A90E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1B790ED3-194E-DC47-BFA9-7B00FD3F30B3}"/>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تتكون الكلمة من مقطعين </a:t>
            </a:r>
            <a:endParaRPr lang="fr-US" sz="2400" dirty="0"/>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665442CB-4087-ACF6-2923-29A1E0A831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9E1ED06B-58DF-053C-9C3E-C6837130F12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302B7721-93B8-F252-12B8-9323E367F085}"/>
              </a:ext>
            </a:extLst>
          </p:cNvPr>
          <p:cNvSpPr txBox="1"/>
          <p:nvPr/>
        </p:nvSpPr>
        <p:spPr>
          <a:xfrm>
            <a:off x="2616330" y="3170164"/>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بو</a:t>
            </a:r>
            <a:r>
              <a:rPr kumimoji="0" lang="ar-MA" sz="9600" b="0" i="0" u="none" strike="noStrike" kern="1200" cap="none" spc="0" normalizeH="0" baseline="0" noProof="0" dirty="0">
                <a:ln>
                  <a:noFill/>
                </a:ln>
                <a:solidFill>
                  <a:srgbClr val="00B050"/>
                </a:solidFill>
                <a:effectLst/>
                <a:uLnTx/>
                <a:uFillTx/>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م</a:t>
            </a:r>
          </a:p>
        </p:txBody>
      </p:sp>
      <p:pic>
        <p:nvPicPr>
          <p:cNvPr id="5" name="Image 4">
            <a:extLst>
              <a:ext uri="{FF2B5EF4-FFF2-40B4-BE49-F238E27FC236}">
                <a16:creationId xmlns:a16="http://schemas.microsoft.com/office/drawing/2014/main" id="{31C13B82-3744-D285-186B-395B0373E4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8F1EAF2A-42A9-4FC9-2413-E9969B096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146E6C7D-2841-B6E5-6D7C-CAEA4F1330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98CF0792-6701-86FF-84F4-6D7C483C7E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8670F67-34DF-0F9B-088C-ADFDDB1DE2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525417D1-8A7D-0B02-D885-15FD51C879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C985E729-2D2E-4CA7-7FF1-1EF400D577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6" name="Rectangle 15">
            <a:extLst>
              <a:ext uri="{FF2B5EF4-FFF2-40B4-BE49-F238E27FC236}">
                <a16:creationId xmlns:a16="http://schemas.microsoft.com/office/drawing/2014/main" id="{9019EDA2-0AD8-81A9-D176-91BB05833C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2" name="Groupe 1">
            <a:extLst>
              <a:ext uri="{FF2B5EF4-FFF2-40B4-BE49-F238E27FC236}">
                <a16:creationId xmlns:a16="http://schemas.microsoft.com/office/drawing/2014/main" id="{4A1F7169-EFDB-EEBB-A36A-7267E0D8C0C0}"/>
              </a:ext>
            </a:extLst>
          </p:cNvPr>
          <p:cNvGrpSpPr/>
          <p:nvPr/>
        </p:nvGrpSpPr>
        <p:grpSpPr>
          <a:xfrm>
            <a:off x="3945897" y="3597181"/>
            <a:ext cx="299226" cy="196045"/>
            <a:chOff x="7831964" y="3929121"/>
            <a:chExt cx="594306" cy="428930"/>
          </a:xfrm>
          <a:solidFill>
            <a:schemeClr val="accent1">
              <a:lumMod val="50000"/>
            </a:schemeClr>
          </a:solidFill>
        </p:grpSpPr>
        <p:pic>
          <p:nvPicPr>
            <p:cNvPr id="13" name="Graphique 12">
              <a:extLst>
                <a:ext uri="{FF2B5EF4-FFF2-40B4-BE49-F238E27FC236}">
                  <a16:creationId xmlns:a16="http://schemas.microsoft.com/office/drawing/2014/main" id="{C80801A0-B3CF-4359-FB14-FC01B58CD3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4" name="Graphique 13">
              <a:extLst>
                <a:ext uri="{FF2B5EF4-FFF2-40B4-BE49-F238E27FC236}">
                  <a16:creationId xmlns:a16="http://schemas.microsoft.com/office/drawing/2014/main" id="{6C0D0456-46C0-ABC7-B171-27C24E03BC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16216370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مرحبا</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7"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18"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69655" y="1830521"/>
            <a:ext cx="2402345" cy="4271479"/>
          </a:xfrm>
          <a:prstGeom prst="rect">
            <a:avLst/>
          </a:prstGeom>
        </p:spPr>
      </p:pic>
      <p:pic>
        <p:nvPicPr>
          <p:cNvPr id="19"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41371" y="1898300"/>
            <a:ext cx="2632075" cy="4203700"/>
          </a:xfrm>
          <a:prstGeom prst="rect">
            <a:avLst/>
          </a:prstGeom>
        </p:spPr>
      </p:pic>
      <p:pic>
        <p:nvPicPr>
          <p:cNvPr id="21"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sz="quarter" idx="12"/>
          </p:nvPr>
        </p:nvPicPr>
        <p:blipFill>
          <a:blip r:embed="rId10"/>
          <a:srcRect/>
          <a:stretch/>
        </p:blipFill>
        <p:spPr>
          <a:xfrm>
            <a:off x="7924249" y="684000"/>
            <a:ext cx="819701" cy="819701"/>
          </a:xfrm>
          <a:prstGeom prst="rect">
            <a:avLst/>
          </a:prstGeom>
          <a:noFill/>
          <a:ln>
            <a:noFill/>
          </a:ln>
        </p:spPr>
      </p:pic>
      <p:pic>
        <p:nvPicPr>
          <p:cNvPr id="2" name="Image 1">
            <a:extLst>
              <a:ext uri="{FF2B5EF4-FFF2-40B4-BE49-F238E27FC236}">
                <a16:creationId xmlns:a16="http://schemas.microsoft.com/office/drawing/2014/main" id="{C4733AAE-8D80-B6EE-9BB9-BAEEFCE7E1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5E2AEFB-6F70-D604-170B-5F881DBBFD21}"/>
              </a:ext>
            </a:extLst>
          </p:cNvPr>
          <p:cNvPicPr>
            <a:picLocks noChangeAspect="1"/>
          </p:cNvPicPr>
          <p:nvPr/>
        </p:nvPicPr>
        <p:blipFill>
          <a:blip r:embed="rId12">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C0789A-AB2D-8694-D97F-BB585CF8A21E}"/>
              </a:ext>
            </a:extLst>
          </p:cNvPr>
          <p:cNvPicPr>
            <a:picLocks noChangeAspect="1"/>
          </p:cNvPicPr>
          <p:nvPr/>
        </p:nvPicPr>
        <p:blipFill>
          <a:blip r:embed="rId13">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67BB342-4161-AB2A-2BD6-56A16664A593}"/>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AC81C15-A8E1-B233-4EA1-2C62A4B3B5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F447EAFA-C6A6-2C92-5D7C-4E55BFF7F7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CA5DC053-7563-C806-6460-93CA2FAF85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7AA562FF-2194-36D9-AA23-29E231E819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19"/>
                                        </p:tgtEl>
                                      </p:cBhvr>
                                    </p:cmd>
                                  </p:childTnLst>
                                </p:cTn>
                              </p:par>
                              <p:par>
                                <p:cTn id="7" presetID="1" presetClass="mediacall" presetSubtype="0" fill="hold" nodeType="withEffect">
                                  <p:stCondLst>
                                    <p:cond delay="0"/>
                                  </p:stCondLst>
                                  <p:childTnLst>
                                    <p:cmd type="call" cmd="playFrom(0.0)">
                                      <p:cBhvr>
                                        <p:cTn id="8" dur="3477" fill="hold"/>
                                        <p:tgtEl>
                                          <p:spTgt spid="18"/>
                                        </p:tgtEl>
                                      </p:cBhvr>
                                    </p:cmd>
                                  </p:childTnLst>
                                </p:cTn>
                              </p:par>
                            </p:childTnLst>
                          </p:cTn>
                        </p:par>
                        <p:par>
                          <p:cTn id="9" fill="hold">
                            <p:stCondLst>
                              <p:cond delay="4586"/>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9"/>
                </p:tgtEl>
              </p:cMediaNode>
            </p:video>
            <p:video>
              <p:cMediaNode vol="80000">
                <p:cTn id="13" fill="hold" display="0">
                  <p:stCondLst>
                    <p:cond delay="indefinite"/>
                  </p:stCondLst>
                </p:cTn>
                <p:tgtEl>
                  <p:spTgt spid="1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18CE-F087-7D8A-E1EC-053BE7E99371}"/>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7DE568C6-4AD0-8348-B714-7512A9D050DC}"/>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a:t>
            </a:r>
            <a:endParaRPr lang="fr-US" sz="2400" i="1"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DE71B074-CCD1-8578-2BD6-A003A5682B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852DA77A-0F81-4D9D-8CF2-2600E3FC83F1}"/>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id="{CF70AF56-F7BF-2DFF-2C26-A3AB9415A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CFCC34CB-5C45-2A34-7515-34D66DC54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CC784D65-3917-C361-06E7-F7D0A4F2D1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FB518B1-836F-6314-ADC7-C95E73B69B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0D1A2D5-44F9-DF02-625A-366F8861C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id="{7B8B9C1A-4716-977A-3F16-5CD4AE90BA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9" name="Rectangle 8">
            <a:extLst>
              <a:ext uri="{FF2B5EF4-FFF2-40B4-BE49-F238E27FC236}">
                <a16:creationId xmlns:a16="http://schemas.microsoft.com/office/drawing/2014/main" id="{22234644-225A-0BBE-4E29-FA6E3614E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28AB5BFF-019F-0A32-2ED9-C334843B93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987188210"/>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B2707-C537-4D3A-A188-6AB8BFCAE89C}"/>
            </a:ext>
          </a:extLst>
        </p:cNvPr>
        <p:cNvGrpSpPr/>
        <p:nvPr/>
      </p:nvGrpSpPr>
      <p:grpSpPr>
        <a:xfrm>
          <a:off x="0" y="0"/>
          <a:ext cx="0" cy="0"/>
          <a:chOff x="0" y="0"/>
          <a:chExt cx="0" cy="0"/>
        </a:xfrm>
      </p:grpSpPr>
      <p:sp>
        <p:nvSpPr>
          <p:cNvPr id="14" name="Google Shape;1479;p17">
            <a:extLst>
              <a:ext uri="{FF2B5EF4-FFF2-40B4-BE49-F238E27FC236}">
                <a16:creationId xmlns:a16="http://schemas.microsoft.com/office/drawing/2014/main" id="{4EE64F20-A47B-79A2-69A8-3E92300D1E0C}"/>
              </a:ext>
            </a:extLst>
          </p:cNvPr>
          <p:cNvSpPr txBox="1">
            <a:spLocks/>
          </p:cNvSpPr>
          <p:nvPr/>
        </p:nvSpPr>
        <p:spPr>
          <a:xfrm>
            <a:off x="632373" y="756000"/>
            <a:ext cx="6840000" cy="612000"/>
          </a:xfrm>
          <a:prstGeom prst="rect">
            <a:avLst/>
          </a:prstGeom>
          <a:noFill/>
          <a:ln>
            <a:noFill/>
          </a:ln>
        </p:spPr>
        <p:txBody>
          <a:bodyPr spcFirstLastPara="1" vert="horz" wrap="square" lIns="91425" tIns="45700" rIns="91425" bIns="45700" rtlCol="0" anchor="ctr" anchorCtr="0">
            <a:normAutofit/>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r" defTabSz="514337" rtl="0" eaLnBrk="1" fontAlgn="auto" latinLnBrk="0" hangingPunct="1">
              <a:lnSpc>
                <a:spcPct val="90000"/>
              </a:lnSpc>
              <a:spcBef>
                <a:spcPct val="0"/>
              </a:spcBef>
              <a:spcAft>
                <a:spcPts val="0"/>
              </a:spcAft>
              <a:buClr>
                <a:srgbClr val="A5A5A5"/>
              </a:buClr>
              <a:buSzTx/>
              <a:buFontTx/>
              <a:buNone/>
              <a:tabLst/>
              <a:defRPr/>
            </a:pPr>
            <a:r>
              <a:rPr kumimoji="0" lang="ar-MA" sz="2400" b="1" i="0" u="none" strike="noStrike" kern="120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ارفعوا الألواح - صححوا</a:t>
            </a:r>
            <a:endParaRPr kumimoji="0" lang="ar-MA" sz="2400" b="0" i="0" u="none" strike="noStrike" kern="1200" cap="none" spc="0" normalizeH="0" baseline="0" noProof="0" dirty="0">
              <a:ln>
                <a:noFill/>
              </a:ln>
              <a:solidFill>
                <a:srgbClr val="757575"/>
              </a:solidFill>
              <a:effectLst/>
              <a:uLnTx/>
              <a:uFillTx/>
              <a:latin typeface="Dosis Medium" pitchFamily="2" charset="0"/>
              <a:ea typeface="+mn-ea"/>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83C9E095-417C-96CB-091A-E4A9AB435B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0183" y="612000"/>
            <a:ext cx="900000" cy="900000"/>
          </a:xfrm>
          <a:prstGeom prst="rect">
            <a:avLst/>
          </a:prstGeom>
        </p:spPr>
      </p:pic>
      <p:pic>
        <p:nvPicPr>
          <p:cNvPr id="5" name="Image 11">
            <a:extLst>
              <a:ext uri="{FF2B5EF4-FFF2-40B4-BE49-F238E27FC236}">
                <a16:creationId xmlns:a16="http://schemas.microsoft.com/office/drawing/2014/main" id="{E1C39BB9-27A1-D64E-48CA-0D9A8EB9D57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10" name="Image 9">
            <a:extLst>
              <a:ext uri="{FF2B5EF4-FFF2-40B4-BE49-F238E27FC236}">
                <a16:creationId xmlns:a16="http://schemas.microsoft.com/office/drawing/2014/main" id="{ACAB5771-7B59-5D43-89ED-577A86E47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C841FA1E-9650-586C-4EB3-9A7808A772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FA9EFADE-1E61-77DA-AB47-803D0C012B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C05015EC-3059-4B0D-5528-D74356419C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527B1B6-6E0F-F769-D3B8-8FF2D1C138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7" name="Rectangle 16">
            <a:extLst>
              <a:ext uri="{FF2B5EF4-FFF2-40B4-BE49-F238E27FC236}">
                <a16:creationId xmlns:a16="http://schemas.microsoft.com/office/drawing/2014/main" id="{D673D26F-A15A-7DB3-1C1D-10D674E3CB8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8" name="Rectangle 17">
            <a:extLst>
              <a:ext uri="{FF2B5EF4-FFF2-40B4-BE49-F238E27FC236}">
                <a16:creationId xmlns:a16="http://schemas.microsoft.com/office/drawing/2014/main" id="{B971676E-A32D-5305-5FFD-2D05BA22C5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9" name="Rectangle 18">
            <a:extLst>
              <a:ext uri="{FF2B5EF4-FFF2-40B4-BE49-F238E27FC236}">
                <a16:creationId xmlns:a16="http://schemas.microsoft.com/office/drawing/2014/main" id="{89C6B0B7-C564-286F-9ACB-A0D430183F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id="{202EA992-7E5C-A0EF-4F19-FD1C68B06112}"/>
              </a:ext>
            </a:extLst>
          </p:cNvPr>
          <p:cNvSpPr txBox="1"/>
          <p:nvPr/>
        </p:nvSpPr>
        <p:spPr>
          <a:xfrm>
            <a:off x="2490320" y="3249601"/>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بوم</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3" name="Groupe 2">
            <a:extLst>
              <a:ext uri="{FF2B5EF4-FFF2-40B4-BE49-F238E27FC236}">
                <a16:creationId xmlns:a16="http://schemas.microsoft.com/office/drawing/2014/main" id="{944E0547-51E1-4295-1E98-BFB0B338A68D}"/>
              </a:ext>
            </a:extLst>
          </p:cNvPr>
          <p:cNvGrpSpPr/>
          <p:nvPr/>
        </p:nvGrpSpPr>
        <p:grpSpPr>
          <a:xfrm>
            <a:off x="4101535" y="3785419"/>
            <a:ext cx="289007" cy="174600"/>
            <a:chOff x="7831964" y="3929121"/>
            <a:chExt cx="594306" cy="428930"/>
          </a:xfrm>
          <a:solidFill>
            <a:schemeClr val="accent1">
              <a:lumMod val="50000"/>
            </a:schemeClr>
          </a:solidFill>
        </p:grpSpPr>
        <p:pic>
          <p:nvPicPr>
            <p:cNvPr id="6" name="Graphique 5">
              <a:extLst>
                <a:ext uri="{FF2B5EF4-FFF2-40B4-BE49-F238E27FC236}">
                  <a16:creationId xmlns:a16="http://schemas.microsoft.com/office/drawing/2014/main" id="{9B779522-81A3-ABBD-AB0B-00B205D2EF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7" name="Graphique 6">
              <a:extLst>
                <a:ext uri="{FF2B5EF4-FFF2-40B4-BE49-F238E27FC236}">
                  <a16:creationId xmlns:a16="http://schemas.microsoft.com/office/drawing/2014/main" id="{C53667CC-D00C-5C13-814C-7C66EDBBE9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386290482"/>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خذوا دفاتر الكتابة.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a:p>
        </p:txBody>
      </p:sp>
      <p:pic>
        <p:nvPicPr>
          <p:cNvPr id="12" name="Espace réservé pour une image  33">
            <a:extLst>
              <a:ext uri="{FF2B5EF4-FFF2-40B4-BE49-F238E27FC236}">
                <a16:creationId xmlns:a16="http://schemas.microsoft.com/office/drawing/2014/main" id="{64445A4B-4667-5C4C-CD9A-876D43F4B9D2}"/>
              </a:ext>
            </a:extLst>
          </p:cNvPr>
          <p:cNvPicPr>
            <a:picLocks noChangeAspect="1"/>
          </p:cNvPicPr>
          <p:nvPr/>
        </p:nvPicPr>
        <p:blipFill rotWithShape="1">
          <a:blip r:embed="rId2">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25235D0-0D97-538D-83F1-E03551736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4F59A6-B756-0CD9-5B3B-6684B7AD8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77F16C2-F55F-2667-178A-6BB51F31DC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DF2101ED-2D36-74DA-AB73-5C5767AEC7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DC1AE4F-FDAA-C035-60E5-E350BBA753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D82D8C8-D329-62A5-C125-F52DC17DC1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B61B8781-950D-52CA-687E-6B933548AA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4A16CE8A-B2BF-1FBF-CE25-F3FB882A1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9942385"/>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416EE-7FC6-9971-EAB4-CECB02D04E41}"/>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034A30D1-216B-3530-77C7-4330EE3FAD80}"/>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ما هذا؟</a:t>
            </a:r>
          </a:p>
        </p:txBody>
      </p:sp>
      <p:sp>
        <p:nvSpPr>
          <p:cNvPr id="20" name="Espace réservé pour une image  19">
            <a:extLst>
              <a:ext uri="{FF2B5EF4-FFF2-40B4-BE49-F238E27FC236}">
                <a16:creationId xmlns:a16="http://schemas.microsoft.com/office/drawing/2014/main" id="{D69B96E5-2B2D-5B8A-C292-EE3585EA4BEF}"/>
              </a:ext>
            </a:extLst>
          </p:cNvPr>
          <p:cNvSpPr>
            <a:spLocks noGrp="1"/>
          </p:cNvSpPr>
          <p:nvPr>
            <p:ph type="pic" idx="2"/>
          </p:nvPr>
        </p:nvSpPr>
        <p:spPr>
          <a:xfrm>
            <a:off x="3504981" y="3013786"/>
            <a:ext cx="2341983" cy="1875453"/>
          </a:xfrm>
        </p:spPr>
        <p:txBody>
          <a:bodyPr/>
          <a:lstStyle/>
          <a:p>
            <a:endParaRPr lang="fr-MA"/>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1327BAEE-04A5-96AA-2A86-FC40F497687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497427DB-C3CB-FD0A-D5FB-F1D9BADCD0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802057C-9526-84AA-7843-BBD38379D9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1744F6FE-ADAB-D009-B6F5-CF022A6632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FEA107A-78A9-59C2-3D43-9B95279A41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B39A2E6-14E5-09D0-F750-D910414C8BB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17691784-E8E9-9365-3674-9926E10AF4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7C201DB3-F1E2-68B7-3236-CF4CCDD76A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BD1F74E3-AE03-F038-3AED-B02A3FDF128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00F45261-7D6A-83BF-4A3F-1126565BAB50}"/>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3" name="Image 12">
            <a:extLst>
              <a:ext uri="{FF2B5EF4-FFF2-40B4-BE49-F238E27FC236}">
                <a16:creationId xmlns:a16="http://schemas.microsoft.com/office/drawing/2014/main" id="{39339D3C-36F1-45C1-2735-A0C5E5EBAEF1}"/>
              </a:ext>
            </a:extLst>
          </p:cNvPr>
          <p:cNvPicPr>
            <a:picLocks noChangeAspect="1"/>
          </p:cNvPicPr>
          <p:nvPr/>
        </p:nvPicPr>
        <p:blipFill>
          <a:blip r:embed="rId7"/>
          <a:stretch>
            <a:fillRect/>
          </a:stretch>
        </p:blipFill>
        <p:spPr>
          <a:xfrm>
            <a:off x="3500775" y="2394663"/>
            <a:ext cx="2341983" cy="2565849"/>
          </a:xfrm>
          <a:prstGeom prst="rect">
            <a:avLst/>
          </a:prstGeom>
        </p:spPr>
      </p:pic>
    </p:spTree>
    <p:extLst>
      <p:ext uri="{BB962C8B-B14F-4D97-AF65-F5344CB8AC3E}">
        <p14:creationId xmlns:p14="http://schemas.microsoft.com/office/powerpoint/2010/main" val="261365926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A743-4941-701A-6A09-7DDE35D2224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7D3CFDEF-AE8D-ABF5-FA16-6599CF128002}"/>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sp>
        <p:nvSpPr>
          <p:cNvPr id="20" name="Espace réservé pour une image  19">
            <a:extLst>
              <a:ext uri="{FF2B5EF4-FFF2-40B4-BE49-F238E27FC236}">
                <a16:creationId xmlns:a16="http://schemas.microsoft.com/office/drawing/2014/main" id="{6556E33E-F0C0-9F7C-1FC7-1BACF4A5592C}"/>
              </a:ext>
            </a:extLst>
          </p:cNvPr>
          <p:cNvSpPr>
            <a:spLocks noGrp="1"/>
          </p:cNvSpPr>
          <p:nvPr>
            <p:ph type="pic" idx="2"/>
          </p:nvPr>
        </p:nvSpPr>
        <p:spPr>
          <a:xfrm>
            <a:off x="3504981" y="3013786"/>
            <a:ext cx="2341983" cy="1875453"/>
          </a:xfrm>
        </p:spPr>
        <p:txBody>
          <a:bodyPr/>
          <a:lstStyle/>
          <a:p>
            <a:endParaRPr lang="fr-MA"/>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CD397D38-8CCD-E932-DD02-4428196987B8}"/>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DF788407-4F71-502D-5536-8829026F2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CD6DD5-EE98-62E5-47C7-57E6BB28D6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A3639165-ED93-B225-5726-AD60DA6B39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AF3FA48-877F-BD64-9A72-8FBDCADC04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78741AA5-2E8F-244B-D0AE-DDBDEE2CD15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3505F173-8DCD-996A-071D-BCFC4F24E80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E51D374F-754C-1277-23A2-B00659E5387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B8D6F1D7-00EC-8D20-8C8E-DECF4378A8E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E882C852-4401-12CD-287C-8790AE199F0D}"/>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3" name="Image 12">
            <a:extLst>
              <a:ext uri="{FF2B5EF4-FFF2-40B4-BE49-F238E27FC236}">
                <a16:creationId xmlns:a16="http://schemas.microsoft.com/office/drawing/2014/main" id="{472578B1-96F6-A5B8-153C-1EDFA411FB20}"/>
              </a:ext>
            </a:extLst>
          </p:cNvPr>
          <p:cNvPicPr>
            <a:picLocks noChangeAspect="1"/>
          </p:cNvPicPr>
          <p:nvPr/>
        </p:nvPicPr>
        <p:blipFill>
          <a:blip r:embed="rId7"/>
          <a:stretch>
            <a:fillRect/>
          </a:stretch>
        </p:blipFill>
        <p:spPr>
          <a:xfrm>
            <a:off x="3500775" y="2394663"/>
            <a:ext cx="2341983" cy="2565849"/>
          </a:xfrm>
          <a:prstGeom prst="rect">
            <a:avLst/>
          </a:prstGeom>
        </p:spPr>
      </p:pic>
    </p:spTree>
    <p:extLst>
      <p:ext uri="{BB962C8B-B14F-4D97-AF65-F5344CB8AC3E}">
        <p14:creationId xmlns:p14="http://schemas.microsoft.com/office/powerpoint/2010/main" val="2020330458"/>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4740C-5E3F-05F0-57EA-0F6FCAF0E98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88472143-D295-9173-33B7-6B99CA9B3864}"/>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صححوا على دفاتركم.</a:t>
            </a:r>
          </a:p>
        </p:txBody>
      </p:sp>
      <p:sp>
        <p:nvSpPr>
          <p:cNvPr id="20" name="Espace réservé pour une image  19">
            <a:extLst>
              <a:ext uri="{FF2B5EF4-FFF2-40B4-BE49-F238E27FC236}">
                <a16:creationId xmlns:a16="http://schemas.microsoft.com/office/drawing/2014/main" id="{73828ADC-D610-6037-1CBD-6C9B52B1D127}"/>
              </a:ext>
            </a:extLst>
          </p:cNvPr>
          <p:cNvSpPr>
            <a:spLocks noGrp="1"/>
          </p:cNvSpPr>
          <p:nvPr>
            <p:ph type="pic" idx="2"/>
          </p:nvPr>
        </p:nvSpPr>
        <p:spPr>
          <a:xfrm>
            <a:off x="3504981" y="3013786"/>
            <a:ext cx="2341983" cy="1875453"/>
          </a:xfrm>
        </p:spPr>
        <p:txBody>
          <a:bodyPr/>
          <a:lstStyle/>
          <a:p>
            <a:endParaRPr lang="fr-MA"/>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D5869DB0-114F-1BD8-E15E-C07BB061158D}"/>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9C4C39DC-AF5F-4FE5-C6E6-F1A479F20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27CF71AE-8C48-2AF8-C171-039F6615FB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3D4CAA70-2620-7CC4-EE42-DA5453C3E4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0A0A774E-A073-1C02-AB01-E32FA12D99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F44FDD4-432B-A4C1-D6CA-A20CDA552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3A2E76A-B131-CEAB-3E61-CEE16B43118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0DBA0DE4-B618-CC7B-E9B3-974EEB2B49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023D0589-273A-91C9-31DB-0A45C24E79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id="{971F47AC-993E-F741-1D3A-7DEB6CF069EC}"/>
              </a:ext>
            </a:extLst>
          </p:cNvPr>
          <p:cNvSpPr txBox="1"/>
          <p:nvPr/>
        </p:nvSpPr>
        <p:spPr>
          <a:xfrm>
            <a:off x="2654960" y="5063845"/>
            <a:ext cx="4033611"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بوم</a:t>
            </a:r>
            <a:endParaRPr lang="fr-MA" sz="3200" b="1" dirty="0">
              <a:solidFill>
                <a:srgbClr val="FF0000"/>
              </a:solidFill>
            </a:endParaRPr>
          </a:p>
        </p:txBody>
      </p:sp>
      <p:pic>
        <p:nvPicPr>
          <p:cNvPr id="13" name="Image 12">
            <a:extLst>
              <a:ext uri="{FF2B5EF4-FFF2-40B4-BE49-F238E27FC236}">
                <a16:creationId xmlns:a16="http://schemas.microsoft.com/office/drawing/2014/main" id="{09C09623-2AE7-3E67-C4E9-DFB5C6E63DF8}"/>
              </a:ext>
            </a:extLst>
          </p:cNvPr>
          <p:cNvPicPr>
            <a:picLocks noChangeAspect="1"/>
          </p:cNvPicPr>
          <p:nvPr/>
        </p:nvPicPr>
        <p:blipFill>
          <a:blip r:embed="rId7"/>
          <a:stretch>
            <a:fillRect/>
          </a:stretch>
        </p:blipFill>
        <p:spPr>
          <a:xfrm>
            <a:off x="3500773" y="2462359"/>
            <a:ext cx="2341983" cy="2565849"/>
          </a:xfrm>
          <a:prstGeom prst="rect">
            <a:avLst/>
          </a:prstGeom>
        </p:spPr>
      </p:pic>
      <p:grpSp>
        <p:nvGrpSpPr>
          <p:cNvPr id="12" name="Groupe 11">
            <a:extLst>
              <a:ext uri="{FF2B5EF4-FFF2-40B4-BE49-F238E27FC236}">
                <a16:creationId xmlns:a16="http://schemas.microsoft.com/office/drawing/2014/main" id="{71DC71E9-371F-D371-3F7E-2AD1AA90778A}"/>
              </a:ext>
            </a:extLst>
          </p:cNvPr>
          <p:cNvGrpSpPr/>
          <p:nvPr/>
        </p:nvGrpSpPr>
        <p:grpSpPr>
          <a:xfrm>
            <a:off x="4030069" y="5135118"/>
            <a:ext cx="254412" cy="142546"/>
            <a:chOff x="7831964" y="3929121"/>
            <a:chExt cx="594306" cy="428930"/>
          </a:xfrm>
          <a:solidFill>
            <a:srgbClr val="FF0000"/>
          </a:solidFill>
        </p:grpSpPr>
        <p:pic>
          <p:nvPicPr>
            <p:cNvPr id="14" name="Graphique 13">
              <a:extLst>
                <a:ext uri="{FF2B5EF4-FFF2-40B4-BE49-F238E27FC236}">
                  <a16:creationId xmlns:a16="http://schemas.microsoft.com/office/drawing/2014/main" id="{9E55CD80-509C-AC16-79D7-035411B587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id="{BB1310F2-15B8-A708-9744-0769BFF80C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718521884"/>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ص  55  </a:t>
            </a: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(خاص بالفئتين أ و ب)</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9E1FC8DA-A9A9-28E9-69A2-EE2F5296492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32AE1B30-2FBA-7BF0-F11A-1C309997A62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CF9C7F5-C4B2-5313-B423-0BA0344E8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6379BE9-1B58-2D74-B314-E9E33842BF9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84FEEB56-76F5-8FB1-ABD4-544A6664B1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B15B64B9-6084-92CF-B4D3-0DF1A59568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20954BE-5AB3-97F4-5CE5-8D97C61C97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691C66F-236E-CA6C-D4C4-D643A75C7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C69633E8-E861-BF1E-D1E3-A55C35FED005}"/>
              </a:ext>
            </a:extLst>
          </p:cNvPr>
          <p:cNvPicPr>
            <a:picLocks noChangeAspect="1"/>
          </p:cNvPicPr>
          <p:nvPr/>
        </p:nvPicPr>
        <p:blipFill>
          <a:blip r:embed="rId8"/>
          <a:stretch>
            <a:fillRect/>
          </a:stretch>
        </p:blipFill>
        <p:spPr>
          <a:xfrm>
            <a:off x="3247974" y="1882698"/>
            <a:ext cx="2941229" cy="4305459"/>
          </a:xfrm>
          <a:prstGeom prst="rect">
            <a:avLst/>
          </a:prstGeom>
        </p:spPr>
      </p:pic>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637CF46C-FFB7-B2E1-9BAC-8FA89D1524C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939D9F58-E769-1EE6-8EDD-880D61D9E0F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ثنائيات كل واحد يقرأ الكلمات لزميله.</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77551FB4-DE4E-13D9-4686-C0D60D754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561BC24D-BE6C-44BB-AD9F-06F805606D9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58F68DA1-C19E-3CE1-51FE-8EDE1B8C19B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DB00B7C3-9D66-24D1-BDB9-F4D1E86397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F2468BA-17BA-61AF-2A66-8B52FDCBB74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7ADAF4A-AF6C-E6E0-AAA9-7C1BCA9DCC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F6545E6E-07D6-C482-8C17-677FA24536D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4B5F32B5-5FD5-1AE9-A686-9494CA1F8BE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CDE7C93B-EF50-4503-9EF1-D2CB01D332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AC8A91B2-E93D-CE19-AF71-A85780F1194B}"/>
              </a:ext>
            </a:extLst>
          </p:cNvPr>
          <p:cNvPicPr>
            <a:picLocks noChangeAspect="1"/>
          </p:cNvPicPr>
          <p:nvPr/>
        </p:nvPicPr>
        <p:blipFill>
          <a:blip r:embed="rId8"/>
          <a:stretch>
            <a:fillRect/>
          </a:stretch>
        </p:blipFill>
        <p:spPr>
          <a:xfrm>
            <a:off x="987943" y="2404864"/>
            <a:ext cx="7212801" cy="3544124"/>
          </a:xfrm>
          <a:prstGeom prst="rect">
            <a:avLst/>
          </a:prstGeom>
        </p:spPr>
      </p:pic>
    </p:spTree>
    <p:extLst>
      <p:ext uri="{BB962C8B-B14F-4D97-AF65-F5344CB8AC3E}">
        <p14:creationId xmlns:p14="http://schemas.microsoft.com/office/powerpoint/2010/main" val="2024229949"/>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0C1F91AD-051D-CC73-4345-8C50A771EF2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8D503A7E-C44D-FBA6-FA49-766AF9E517C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أنهى قراءة الكلمات يكتب مقاطع حرفي الباء والراء</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id="{70F99DA1-F0D1-B72F-7D02-114E8CF4D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7D0B2F48-583E-E91F-71C4-7CD91B1FDE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72CC2A16-7867-DAA4-97E6-C85D964F7C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7FAED1D-3999-A8BE-000A-13FDF15375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C3C48075-84D8-30F3-E90B-9B87D2A1B09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92BFF00E-3B03-58F8-A598-634D3E4472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955CBC7B-4B0E-89AB-E4AB-293A2419B9B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BA4C5754-A76A-7F52-3913-1AA6081D13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21F71127-9902-42F3-F902-940E4D68C3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4FA6610B-EB15-4147-B2EF-29CFD75A5B77}"/>
              </a:ext>
            </a:extLst>
          </p:cNvPr>
          <p:cNvPicPr>
            <a:picLocks noChangeAspect="1"/>
          </p:cNvPicPr>
          <p:nvPr/>
        </p:nvPicPr>
        <p:blipFill>
          <a:blip r:embed="rId8"/>
          <a:stretch>
            <a:fillRect/>
          </a:stretch>
        </p:blipFill>
        <p:spPr>
          <a:xfrm>
            <a:off x="1464307" y="2512861"/>
            <a:ext cx="6404929" cy="3589139"/>
          </a:xfrm>
          <a:prstGeom prst="rect">
            <a:avLst/>
          </a:prstGeom>
        </p:spPr>
      </p:pic>
    </p:spTree>
    <p:extLst>
      <p:ext uri="{BB962C8B-B14F-4D97-AF65-F5344CB8AC3E}">
        <p14:creationId xmlns:p14="http://schemas.microsoft.com/office/powerpoint/2010/main" val="3975861142"/>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id="{5B808A38-7791-67E3-23CF-9025157ED1EB}"/>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id="{78557AF5-533E-6B7E-1F67-A8BDBC9BBC2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id="{AC8355D9-0392-4194-B58A-CE87B4FAF0F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41879D-E12F-D1C7-8F10-0AAC639D304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FBF46B9D-B729-9B2B-1599-426A0A26DB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8B2FE535-5681-900D-A27A-3E0267A4C8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5BC1B957-95FC-80CC-EED0-A3A746A20FC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5D1F22A0-9E4A-4084-13E2-C0BA00C6F69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96FE503-B58E-CAC0-570B-38CC5E0AF2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A62C355A-DCE7-39EE-D3D4-A4A0A7C422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BBBA70E0-F63B-55DC-4BC9-EEACCD69E2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2" name="Image 11">
            <a:extLst>
              <a:ext uri="{FF2B5EF4-FFF2-40B4-BE49-F238E27FC236}">
                <a16:creationId xmlns:a16="http://schemas.microsoft.com/office/drawing/2014/main" id="{87349D4F-584E-A3F9-0248-47C79B0EE730}"/>
              </a:ext>
            </a:extLst>
          </p:cNvPr>
          <p:cNvPicPr>
            <a:picLocks noChangeAspect="1"/>
          </p:cNvPicPr>
          <p:nvPr/>
        </p:nvPicPr>
        <p:blipFill>
          <a:blip r:embed="rId8"/>
          <a:stretch>
            <a:fillRect/>
          </a:stretch>
        </p:blipFill>
        <p:spPr>
          <a:xfrm>
            <a:off x="1068723" y="3608439"/>
            <a:ext cx="7006554" cy="2121016"/>
          </a:xfrm>
          <a:prstGeom prst="rect">
            <a:avLst/>
          </a:prstGeom>
        </p:spPr>
      </p:pic>
    </p:spTree>
    <p:extLst>
      <p:ext uri="{BB962C8B-B14F-4D97-AF65-F5344CB8AC3E}">
        <p14:creationId xmlns:p14="http://schemas.microsoft.com/office/powerpoint/2010/main" val="375763649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اليوم سأذكركم بشروط الحصول على نجمة التميز. </a:t>
            </a:r>
            <a:endParaRPr sz="2400" dirty="0">
              <a:solidFill>
                <a:schemeClr val="bg1">
                  <a:lumMod val="50000"/>
                </a:schemeClr>
              </a:solidFill>
            </a:endParaRPr>
          </a:p>
        </p:txBody>
      </p:sp>
      <p:sp>
        <p:nvSpPr>
          <p:cNvPr id="21" name="Google Shape;1333;p8">
            <a:extLst>
              <a:ext uri="{FF2B5EF4-FFF2-40B4-BE49-F238E27FC236}">
                <a16:creationId xmlns:a16="http://schemas.microsoft.com/office/drawing/2014/main" id="{BD891F63-A62E-7701-969E-70B08CCA8A37}"/>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22" name="Espace réservé du texte 2">
            <a:extLst>
              <a:ext uri="{FF2B5EF4-FFF2-40B4-BE49-F238E27FC236}">
                <a16:creationId xmlns:a16="http://schemas.microsoft.com/office/drawing/2014/main" id="{6433A37C-36FE-C007-81B6-F57B8340C2F3}"/>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23" name="Ellipse 28">
            <a:extLst>
              <a:ext uri="{FF2B5EF4-FFF2-40B4-BE49-F238E27FC236}">
                <a16:creationId xmlns:a16="http://schemas.microsoft.com/office/drawing/2014/main" id="{7C72049C-E7EC-F523-DD40-1FD295D242B1}"/>
              </a:ext>
            </a:extLst>
          </p:cNvPr>
          <p:cNvSpPr/>
          <p:nvPr/>
        </p:nvSpPr>
        <p:spPr>
          <a:xfrm>
            <a:off x="6070183" y="1920227"/>
            <a:ext cx="1800000" cy="1800000"/>
          </a:xfrm>
          <a:prstGeom prst="ellipse">
            <a:avLst/>
          </a:prstGeom>
          <a:blipFill>
            <a:blip r:embed="rId3"/>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24" name="Ellipse 29">
            <a:extLst>
              <a:ext uri="{FF2B5EF4-FFF2-40B4-BE49-F238E27FC236}">
                <a16:creationId xmlns:a16="http://schemas.microsoft.com/office/drawing/2014/main" id="{83B61568-ED86-9D75-BF45-23F9A248C024}"/>
              </a:ext>
            </a:extLst>
          </p:cNvPr>
          <p:cNvSpPr/>
          <p:nvPr/>
        </p:nvSpPr>
        <p:spPr>
          <a:xfrm>
            <a:off x="5063566" y="4200580"/>
            <a:ext cx="1800000" cy="1800000"/>
          </a:xfrm>
          <a:prstGeom prst="ellipse">
            <a:avLst/>
          </a:prstGeom>
          <a:blipFill>
            <a:blip r:embed="rId4"/>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pic>
        <p:nvPicPr>
          <p:cNvPr id="36"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sz="quarter" idx="12"/>
          </p:nvPr>
        </p:nvPicPr>
        <p:blipFill>
          <a:blip r:embed="rId5"/>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00D746-970A-FF7E-B6A3-F619611C316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603DE6E-8057-16AE-6819-4BC009D4FF7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7CA38B-581D-F607-EE6C-AB2C7986C1CF}"/>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F0FE13BD-B549-D4A3-21C8-2E4EC0BBA36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9F37C9D-E086-5C66-73C1-495246875D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535B708-F9D1-B784-240E-59842A89FC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DCA21C6-3498-4073-B34B-57A9F2F127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C33CD770-188D-4D11-0D37-88089384160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CA2B-2724-326F-D151-2BEA355407E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ED666FD-562B-55B1-FFF0-AB439A47072D}"/>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6F08400-6FED-5897-C2E1-6AC16AE24CB2}"/>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id="{059C6274-3DD1-23AB-7A07-66903A9B640F}"/>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 و 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3" name="Rectangle 2">
            <a:extLst>
              <a:ext uri="{FF2B5EF4-FFF2-40B4-BE49-F238E27FC236}">
                <a16:creationId xmlns:a16="http://schemas.microsoft.com/office/drawing/2014/main" id="{1C976E06-D90B-D57C-CA5C-9D1A5A4E348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4" name="Rectangle 3">
            <a:extLst>
              <a:ext uri="{FF2B5EF4-FFF2-40B4-BE49-F238E27FC236}">
                <a16:creationId xmlns:a16="http://schemas.microsoft.com/office/drawing/2014/main" id="{3D80151F-BCA8-51B6-7C8E-BBCBB26B8F6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5" name="Rectangle 4">
            <a:extLst>
              <a:ext uri="{FF2B5EF4-FFF2-40B4-BE49-F238E27FC236}">
                <a16:creationId xmlns:a16="http://schemas.microsoft.com/office/drawing/2014/main" id="{5B32E82E-B90A-0924-4036-C32C8FD357F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6" name="Rectangle 5">
            <a:extLst>
              <a:ext uri="{FF2B5EF4-FFF2-40B4-BE49-F238E27FC236}">
                <a16:creationId xmlns:a16="http://schemas.microsoft.com/office/drawing/2014/main" id="{413B039D-C977-CF7D-AA9B-91DEA3F672A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
        <p:nvSpPr>
          <p:cNvPr id="7" name="Rectangle 6">
            <a:extLst>
              <a:ext uri="{FF2B5EF4-FFF2-40B4-BE49-F238E27FC236}">
                <a16:creationId xmlns:a16="http://schemas.microsoft.com/office/drawing/2014/main" id="{D4FC4FB6-5D99-98B5-E495-06C47A7A211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id="{CCC2E30F-F665-7D1B-E1AB-218C42DE7C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id="{023A7DCB-C543-0B2B-3087-BE09C2E059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id="{30C28F56-0C48-B918-6387-983DD33F07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1" name="Image 10">
            <a:extLst>
              <a:ext uri="{FF2B5EF4-FFF2-40B4-BE49-F238E27FC236}">
                <a16:creationId xmlns:a16="http://schemas.microsoft.com/office/drawing/2014/main" id="{EE780B22-10C0-846C-1983-4DD39CBEEC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id="{85B6EEDD-A00E-E4E1-6B49-1AF62AD768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pic>
        <p:nvPicPr>
          <p:cNvPr id="31" name="Espace réservé pour une image  30" descr="Une image contenant dessin humoristique, clipart, illustration, Dessin animé&#10;&#10;Le contenu généré par l’IA peut être incorrect.">
            <a:extLst>
              <a:ext uri="{FF2B5EF4-FFF2-40B4-BE49-F238E27FC236}">
                <a16:creationId xmlns:a16="http://schemas.microsoft.com/office/drawing/2014/main" id="{CE03998E-BEF8-AA2D-EBA9-D7C5DCC81797}"/>
              </a:ext>
            </a:extLst>
          </p:cNvPr>
          <p:cNvPicPr>
            <a:picLocks noGrp="1" noChangeAspect="1"/>
          </p:cNvPicPr>
          <p:nvPr>
            <p:ph type="pic" sz="quarter" idx="12"/>
          </p:nvPr>
        </p:nvPicPr>
        <p:blipFill>
          <a:blip r:embed="rId7"/>
          <a:srcRect/>
          <a:stretch>
            <a:fillRect/>
          </a:stretch>
        </p:blipFill>
        <p:spPr/>
      </p:pic>
      <p:sp>
        <p:nvSpPr>
          <p:cNvPr id="2" name="Rectangle : coins arrondis 1">
            <a:extLst>
              <a:ext uri="{FF2B5EF4-FFF2-40B4-BE49-F238E27FC236}">
                <a16:creationId xmlns:a16="http://schemas.microsoft.com/office/drawing/2014/main" id="{8E35AFDC-6204-AF51-FA22-0F698431CFEE}"/>
              </a:ext>
            </a:extLst>
          </p:cNvPr>
          <p:cNvSpPr/>
          <p:nvPr/>
        </p:nvSpPr>
        <p:spPr>
          <a:xfrm>
            <a:off x="4738798" y="2118086"/>
            <a:ext cx="2733575"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را / بَ </a:t>
            </a:r>
            <a:endParaRPr lang="fr-MA" sz="36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id="{21A3C354-6935-F47D-EF0F-575320E837B8}"/>
              </a:ext>
            </a:extLst>
          </p:cNvPr>
          <p:cNvSpPr/>
          <p:nvPr/>
        </p:nvSpPr>
        <p:spPr>
          <a:xfrm>
            <a:off x="4738797" y="2908395"/>
            <a:ext cx="2733576"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بو / م</a:t>
            </a:r>
            <a:endParaRPr lang="fr-MA" sz="3600" b="1" dirty="0">
              <a:solidFill>
                <a:schemeClr val="accent5">
                  <a:lumMod val="50000"/>
                </a:schemeClr>
              </a:solidFill>
            </a:endParaRPr>
          </a:p>
        </p:txBody>
      </p:sp>
      <p:sp>
        <p:nvSpPr>
          <p:cNvPr id="18" name="Rectangle : coins arrondis 17">
            <a:extLst>
              <a:ext uri="{FF2B5EF4-FFF2-40B4-BE49-F238E27FC236}">
                <a16:creationId xmlns:a16="http://schemas.microsoft.com/office/drawing/2014/main" id="{C51D1C89-06B1-283D-7E3B-436C902B48B5}"/>
              </a:ext>
            </a:extLst>
          </p:cNvPr>
          <p:cNvSpPr/>
          <p:nvPr/>
        </p:nvSpPr>
        <p:spPr>
          <a:xfrm>
            <a:off x="4738796" y="3698704"/>
            <a:ext cx="2733577"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بَـ / ـرَ / مَ</a:t>
            </a:r>
            <a:endParaRPr lang="fr-MA" sz="3600" b="1" dirty="0">
              <a:solidFill>
                <a:schemeClr val="accent5">
                  <a:lumMod val="50000"/>
                </a:schemeClr>
              </a:solidFill>
            </a:endParaRPr>
          </a:p>
        </p:txBody>
      </p:sp>
      <p:sp>
        <p:nvSpPr>
          <p:cNvPr id="19" name="Rectangle : coins arrondis 18">
            <a:extLst>
              <a:ext uri="{FF2B5EF4-FFF2-40B4-BE49-F238E27FC236}">
                <a16:creationId xmlns:a16="http://schemas.microsoft.com/office/drawing/2014/main" id="{9A532829-946A-85B3-AFAF-6657C19A87EF}"/>
              </a:ext>
            </a:extLst>
          </p:cNvPr>
          <p:cNvSpPr/>
          <p:nvPr/>
        </p:nvSpPr>
        <p:spPr>
          <a:xfrm>
            <a:off x="4738794" y="4519180"/>
            <a:ext cx="273357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 با / بٍ</a:t>
            </a:r>
            <a:endParaRPr lang="fr-MA" sz="3600" b="1" dirty="0">
              <a:solidFill>
                <a:schemeClr val="accent5">
                  <a:lumMod val="50000"/>
                </a:schemeClr>
              </a:solidFill>
            </a:endParaRPr>
          </a:p>
        </p:txBody>
      </p:sp>
      <p:sp>
        <p:nvSpPr>
          <p:cNvPr id="20" name="Rectangle : coins arrondis 19">
            <a:extLst>
              <a:ext uri="{FF2B5EF4-FFF2-40B4-BE49-F238E27FC236}">
                <a16:creationId xmlns:a16="http://schemas.microsoft.com/office/drawing/2014/main" id="{922FAB8A-C600-90CD-FC03-AD96D1F107E6}"/>
              </a:ext>
            </a:extLst>
          </p:cNvPr>
          <p:cNvSpPr/>
          <p:nvPr/>
        </p:nvSpPr>
        <p:spPr>
          <a:xfrm>
            <a:off x="4738795" y="5326538"/>
            <a:ext cx="2733578"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 </a:t>
            </a:r>
            <a:r>
              <a:rPr lang="ar-MA" sz="3600" b="1" dirty="0" err="1">
                <a:solidFill>
                  <a:schemeClr val="accent5">
                    <a:lumMod val="50000"/>
                  </a:schemeClr>
                </a:solidFill>
              </a:rPr>
              <a:t>مى</a:t>
            </a:r>
            <a:endParaRPr lang="fr-MA" sz="3600" b="1" dirty="0">
              <a:solidFill>
                <a:schemeClr val="accent5">
                  <a:lumMod val="50000"/>
                </a:schemeClr>
              </a:solidFill>
            </a:endParaRPr>
          </a:p>
        </p:txBody>
      </p:sp>
      <p:sp>
        <p:nvSpPr>
          <p:cNvPr id="21" name="Rectangle : coins arrondis 20">
            <a:extLst>
              <a:ext uri="{FF2B5EF4-FFF2-40B4-BE49-F238E27FC236}">
                <a16:creationId xmlns:a16="http://schemas.microsoft.com/office/drawing/2014/main" id="{5ABBD4A9-A524-ED36-81FE-83838AAD534C}"/>
              </a:ext>
            </a:extLst>
          </p:cNvPr>
          <p:cNvSpPr/>
          <p:nvPr/>
        </p:nvSpPr>
        <p:spPr>
          <a:xfrm>
            <a:off x="1496825" y="2118086"/>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رابَ</a:t>
            </a:r>
            <a:endParaRPr lang="fr-MA" sz="3600" b="1" dirty="0">
              <a:solidFill>
                <a:schemeClr val="accent5">
                  <a:lumMod val="50000"/>
                </a:schemeClr>
              </a:solidFill>
            </a:endParaRPr>
          </a:p>
        </p:txBody>
      </p:sp>
      <p:sp>
        <p:nvSpPr>
          <p:cNvPr id="22" name="Rectangle : coins arrondis 21">
            <a:extLst>
              <a:ext uri="{FF2B5EF4-FFF2-40B4-BE49-F238E27FC236}">
                <a16:creationId xmlns:a16="http://schemas.microsoft.com/office/drawing/2014/main" id="{726F5F02-EFEA-71FA-5523-D7DCE7AD3D19}"/>
              </a:ext>
            </a:extLst>
          </p:cNvPr>
          <p:cNvSpPr/>
          <p:nvPr/>
        </p:nvSpPr>
        <p:spPr>
          <a:xfrm>
            <a:off x="1496824" y="2908395"/>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بوم</a:t>
            </a:r>
            <a:endParaRPr lang="fr-MA" sz="3600" b="1" dirty="0">
              <a:solidFill>
                <a:schemeClr val="accent5">
                  <a:lumMod val="50000"/>
                </a:schemeClr>
              </a:solidFill>
            </a:endParaRPr>
          </a:p>
        </p:txBody>
      </p:sp>
      <p:sp>
        <p:nvSpPr>
          <p:cNvPr id="23" name="Rectangle : coins arrondis 22">
            <a:extLst>
              <a:ext uri="{FF2B5EF4-FFF2-40B4-BE49-F238E27FC236}">
                <a16:creationId xmlns:a16="http://schemas.microsoft.com/office/drawing/2014/main" id="{1D108ACF-5497-F3FA-1762-0518D0B29315}"/>
              </a:ext>
            </a:extLst>
          </p:cNvPr>
          <p:cNvSpPr/>
          <p:nvPr/>
        </p:nvSpPr>
        <p:spPr>
          <a:xfrm>
            <a:off x="1496823" y="3698704"/>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بَرَمَ</a:t>
            </a:r>
            <a:endParaRPr lang="fr-MA" sz="3600"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id="{A8EE11E3-6CC3-02F8-2B3F-5E8D6FB5CBAD}"/>
              </a:ext>
            </a:extLst>
          </p:cNvPr>
          <p:cNvSpPr/>
          <p:nvPr/>
        </p:nvSpPr>
        <p:spPr>
          <a:xfrm>
            <a:off x="1496821" y="4519180"/>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رَبابٍ</a:t>
            </a:r>
            <a:endParaRPr lang="fr-MA" sz="3600" b="1" dirty="0">
              <a:solidFill>
                <a:schemeClr val="accent5">
                  <a:lumMod val="50000"/>
                </a:schemeClr>
              </a:solidFill>
            </a:endParaRPr>
          </a:p>
        </p:txBody>
      </p:sp>
      <p:sp>
        <p:nvSpPr>
          <p:cNvPr id="25" name="Rectangle : coins arrondis 24">
            <a:extLst>
              <a:ext uri="{FF2B5EF4-FFF2-40B4-BE49-F238E27FC236}">
                <a16:creationId xmlns:a16="http://schemas.microsoft.com/office/drawing/2014/main" id="{F75B1512-5322-70D6-51ED-BFBE1BD98FD2}"/>
              </a:ext>
            </a:extLst>
          </p:cNvPr>
          <p:cNvSpPr/>
          <p:nvPr/>
        </p:nvSpPr>
        <p:spPr>
          <a:xfrm>
            <a:off x="1496822" y="5326538"/>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رَمى</a:t>
            </a:r>
            <a:endParaRPr lang="fr-MA" sz="3600" b="1" dirty="0">
              <a:solidFill>
                <a:schemeClr val="accent5">
                  <a:lumMod val="50000"/>
                </a:schemeClr>
              </a:solidFill>
            </a:endParaRPr>
          </a:p>
        </p:txBody>
      </p:sp>
      <p:sp>
        <p:nvSpPr>
          <p:cNvPr id="26" name="Flèche : gauche 25">
            <a:extLst>
              <a:ext uri="{FF2B5EF4-FFF2-40B4-BE49-F238E27FC236}">
                <a16:creationId xmlns:a16="http://schemas.microsoft.com/office/drawing/2014/main" id="{35A89632-E5CA-3F4D-5D21-5DF7BECEDD78}"/>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id="{37A36CD7-BA81-7322-AE45-94C9B6C07681}"/>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id="{89155EFD-95B6-202C-76CB-24DE0D402453}"/>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id="{20B509BF-B78D-DEFE-C99A-3B0ECB30F9A9}"/>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id="{81713FEE-3AA3-A179-A623-508BBEBE6AB4}"/>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id="{678F9D9A-66BA-D8C6-059D-A54473F30CB1}"/>
              </a:ext>
            </a:extLst>
          </p:cNvPr>
          <p:cNvGrpSpPr/>
          <p:nvPr/>
        </p:nvGrpSpPr>
        <p:grpSpPr>
          <a:xfrm>
            <a:off x="5694044" y="3020674"/>
            <a:ext cx="177140" cy="130051"/>
            <a:chOff x="7831964" y="3929121"/>
            <a:chExt cx="594306" cy="428930"/>
          </a:xfrm>
          <a:solidFill>
            <a:schemeClr val="accent1">
              <a:lumMod val="50000"/>
            </a:schemeClr>
          </a:solidFill>
        </p:grpSpPr>
        <p:pic>
          <p:nvPicPr>
            <p:cNvPr id="46" name="Graphique 45">
              <a:extLst>
                <a:ext uri="{FF2B5EF4-FFF2-40B4-BE49-F238E27FC236}">
                  <a16:creationId xmlns:a16="http://schemas.microsoft.com/office/drawing/2014/main" id="{2138356E-494D-3A6F-079E-275B52510D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47" name="Graphique 46">
              <a:extLst>
                <a:ext uri="{FF2B5EF4-FFF2-40B4-BE49-F238E27FC236}">
                  <a16:creationId xmlns:a16="http://schemas.microsoft.com/office/drawing/2014/main" id="{8CD7408E-B7E9-D15A-0F9A-C768D269F1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grpSp>
        <p:nvGrpSpPr>
          <p:cNvPr id="48" name="Groupe 47">
            <a:extLst>
              <a:ext uri="{FF2B5EF4-FFF2-40B4-BE49-F238E27FC236}">
                <a16:creationId xmlns:a16="http://schemas.microsoft.com/office/drawing/2014/main" id="{876F87F1-BFD0-5A5F-9780-0D78A341A181}"/>
              </a:ext>
            </a:extLst>
          </p:cNvPr>
          <p:cNvGrpSpPr/>
          <p:nvPr/>
        </p:nvGrpSpPr>
        <p:grpSpPr>
          <a:xfrm>
            <a:off x="2498084" y="3039932"/>
            <a:ext cx="177140" cy="130051"/>
            <a:chOff x="7831964" y="3929121"/>
            <a:chExt cx="594306" cy="428930"/>
          </a:xfrm>
          <a:solidFill>
            <a:schemeClr val="accent1">
              <a:lumMod val="50000"/>
            </a:schemeClr>
          </a:solidFill>
        </p:grpSpPr>
        <p:pic>
          <p:nvPicPr>
            <p:cNvPr id="49" name="Graphique 48">
              <a:extLst>
                <a:ext uri="{FF2B5EF4-FFF2-40B4-BE49-F238E27FC236}">
                  <a16:creationId xmlns:a16="http://schemas.microsoft.com/office/drawing/2014/main" id="{8565989B-24B6-9A78-24F6-F6CFD0B4F3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1964" y="3929121"/>
              <a:ext cx="336416" cy="428930"/>
            </a:xfrm>
            <a:prstGeom prst="rect">
              <a:avLst/>
            </a:prstGeom>
          </p:spPr>
        </p:pic>
        <p:pic>
          <p:nvPicPr>
            <p:cNvPr id="50" name="Graphique 49">
              <a:extLst>
                <a:ext uri="{FF2B5EF4-FFF2-40B4-BE49-F238E27FC236}">
                  <a16:creationId xmlns:a16="http://schemas.microsoft.com/office/drawing/2014/main" id="{48816E0B-A155-085B-1EF9-C19CD0DCBC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477900096"/>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56640FCB-0AB8-79CB-82B0-1DB09F86369F}"/>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CE41C273-D200-4058-88FB-2BFB44F7223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يكتب متعلمو الفئتين ب و ج بعض المقاطع مع المواكبة القريبة للأستاذ</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id="{C950A731-CECE-11B2-F765-7F59816E1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id="{B4D0AA05-35DD-6CAC-5978-D5149AE5F04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6E73FCA-0EE0-3E84-F5CD-98E5883D3D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ECE5D4A-9A5C-4D98-8BF5-B6DA352019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DC92C317-C3EF-D534-028E-0152B8328E3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E50181E0-2795-1046-91DA-0A90387F93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5BBDFD7A-559C-C11D-DED7-7F72E18CB06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AB7D959B-A9AE-1E16-C060-A99B9838FDB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0A1A1A9-3577-009D-F009-848C55506D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FF1DA011-BF39-6FF0-218E-F89B1E8B1D8B}"/>
              </a:ext>
            </a:extLst>
          </p:cNvPr>
          <p:cNvPicPr>
            <a:picLocks noChangeAspect="1"/>
          </p:cNvPicPr>
          <p:nvPr/>
        </p:nvPicPr>
        <p:blipFill>
          <a:blip r:embed="rId8"/>
          <a:stretch>
            <a:fillRect/>
          </a:stretch>
        </p:blipFill>
        <p:spPr>
          <a:xfrm>
            <a:off x="1464307" y="2512861"/>
            <a:ext cx="6404929" cy="3589139"/>
          </a:xfrm>
          <a:prstGeom prst="rect">
            <a:avLst/>
          </a:prstGeom>
        </p:spPr>
      </p:pic>
    </p:spTree>
    <p:extLst>
      <p:ext uri="{BB962C8B-B14F-4D97-AF65-F5344CB8AC3E}">
        <p14:creationId xmlns:p14="http://schemas.microsoft.com/office/powerpoint/2010/main" val="3479051139"/>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0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صديقكم (صديقتكم)............. صفقوا له (لها).</a:t>
            </a:r>
            <a:endParaRPr sz="2000" dirty="0"/>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id="{2A480F43-CC06-D815-7070-B20AAA54455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8FE74370-682A-6745-59F6-232BF566B76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CD99A2D1-0F39-F60D-409B-932825A0E3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702B6E55-0AD1-131C-A10D-A88779413ED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6EAF0546-C64B-35EB-C918-1E248186B1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302EB171-04F3-318D-A994-F4B7E9DDA4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FB07924-4A65-5184-A1BA-62408AA6DB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B6753D5F-3D68-FCBF-4525-1BCA6A7363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راجعنا كلمات المعجم ووصفنا مضمون صورة. من يذكرنا بالكلمات التي راجعنا:</a:t>
            </a:r>
          </a:p>
        </p:txBody>
      </p:sp>
      <p:pic>
        <p:nvPicPr>
          <p:cNvPr id="30"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id="{4DDD7866-D535-14DD-E5D1-E06B7B9AB7F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7092A8DB-E332-D3FB-2125-6ECE0A2A93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4E4BCDB4-9104-94A2-88F7-A1C3A8C4407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20AD9779-D729-7DC6-AB94-6946A2A6D8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34AA6202-8A33-7142-CE31-9C3A695BE44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4F32BACD-00FA-3DCE-56BB-F207DD045C7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68A964D3-177A-3F74-C5BE-036D388AB40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id="{2048E062-192A-2658-3E4F-B40797E4C07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6" name="Nada-Standing">
            <a:hlinkClick r:id="" action="ppaction://media"/>
            <a:extLst>
              <a:ext uri="{FF2B5EF4-FFF2-40B4-BE49-F238E27FC236}">
                <a16:creationId xmlns:a16="http://schemas.microsoft.com/office/drawing/2014/main" id="{15C7A239-96B2-6F1F-FCF4-4B7AF77456B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28238" y="2214338"/>
            <a:ext cx="1944585" cy="3514351"/>
          </a:xfrm>
          <a:prstGeom prst="rect">
            <a:avLst/>
          </a:prstGeom>
        </p:spPr>
      </p:pic>
      <p:pic>
        <p:nvPicPr>
          <p:cNvPr id="4" name="Espace réservé pour une image  26" descr="Une image contenant dessin, Caractère coloré, Dessin d’enfant, art&#10;&#10;Le contenu généré par l’IA peut être incorrect.">
            <a:extLst>
              <a:ext uri="{FF2B5EF4-FFF2-40B4-BE49-F238E27FC236}">
                <a16:creationId xmlns:a16="http://schemas.microsoft.com/office/drawing/2014/main" id="{19731BD1-24F5-B6B8-574F-7724627D459F}"/>
              </a:ext>
            </a:extLst>
          </p:cNvPr>
          <p:cNvPicPr>
            <a:picLocks noChangeAspect="1"/>
          </p:cNvPicPr>
          <p:nvPr/>
        </p:nvPicPr>
        <p:blipFill rotWithShape="1">
          <a:blip r:embed="rId11"/>
          <a:srcRect l="-4666" r="-4666"/>
          <a:stretch>
            <a:fillRect/>
          </a:stretch>
        </p:blipFill>
        <p:spPr>
          <a:xfrm>
            <a:off x="1252399" y="4357256"/>
            <a:ext cx="1884494" cy="1884494"/>
          </a:xfrm>
          <a:prstGeom prst="rect">
            <a:avLst/>
          </a:prstGeom>
        </p:spPr>
      </p:pic>
      <p:pic>
        <p:nvPicPr>
          <p:cNvPr id="13" name="Espace réservé pour une image  17">
            <a:extLst>
              <a:ext uri="{FF2B5EF4-FFF2-40B4-BE49-F238E27FC236}">
                <a16:creationId xmlns:a16="http://schemas.microsoft.com/office/drawing/2014/main" id="{8C9FFEFB-AD00-C0E9-0D7E-9266C24C9D38}"/>
              </a:ext>
            </a:extLst>
          </p:cNvPr>
          <p:cNvPicPr>
            <a:picLocks noChangeAspect="1"/>
          </p:cNvPicPr>
          <p:nvPr/>
        </p:nvPicPr>
        <p:blipFill>
          <a:blip r:embed="rId12"/>
          <a:srcRect/>
          <a:stretch/>
        </p:blipFill>
        <p:spPr>
          <a:xfrm>
            <a:off x="3898214" y="4357256"/>
            <a:ext cx="1814682" cy="1985075"/>
          </a:xfrm>
          <a:prstGeom prst="rect">
            <a:avLst/>
          </a:prstGeom>
        </p:spPr>
      </p:pic>
      <p:pic>
        <p:nvPicPr>
          <p:cNvPr id="14" name="Espace réservé pour une image  5">
            <a:extLst>
              <a:ext uri="{FF2B5EF4-FFF2-40B4-BE49-F238E27FC236}">
                <a16:creationId xmlns:a16="http://schemas.microsoft.com/office/drawing/2014/main" id="{71920416-7F53-D066-8378-FDBBA20949C8}"/>
              </a:ext>
            </a:extLst>
          </p:cNvPr>
          <p:cNvPicPr>
            <a:picLocks noChangeAspect="1"/>
          </p:cNvPicPr>
          <p:nvPr/>
        </p:nvPicPr>
        <p:blipFill rotWithShape="1">
          <a:blip r:embed="rId13"/>
          <a:srcRect l="-4666" r="-4666"/>
          <a:stretch>
            <a:fillRect/>
          </a:stretch>
        </p:blipFill>
        <p:spPr>
          <a:xfrm>
            <a:off x="1226211" y="2214338"/>
            <a:ext cx="1884494" cy="1884494"/>
          </a:xfrm>
          <a:prstGeom prst="rect">
            <a:avLst/>
          </a:prstGeom>
        </p:spPr>
      </p:pic>
      <p:pic>
        <p:nvPicPr>
          <p:cNvPr id="15" name="Espace réservé pour une image  14" descr="Une image contenant habits, haut, manche&#10;&#10;Le contenu généré par l’IA peut être incorrect.">
            <a:extLst>
              <a:ext uri="{FF2B5EF4-FFF2-40B4-BE49-F238E27FC236}">
                <a16:creationId xmlns:a16="http://schemas.microsoft.com/office/drawing/2014/main" id="{02459493-3A61-217F-E33B-64E574E9036D}"/>
              </a:ext>
            </a:extLst>
          </p:cNvPr>
          <p:cNvPicPr>
            <a:picLocks noChangeAspect="1"/>
          </p:cNvPicPr>
          <p:nvPr/>
        </p:nvPicPr>
        <p:blipFill rotWithShape="1">
          <a:blip r:embed="rId14"/>
          <a:srcRect l="-4630" r="-4630"/>
          <a:stretch>
            <a:fillRect/>
          </a:stretch>
        </p:blipFill>
        <p:spPr>
          <a:xfrm>
            <a:off x="3813018" y="2214338"/>
            <a:ext cx="1985075" cy="19850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قرأنا وكتبنا مقاطع وكلمات. من يقرأ الكلمات التالية: </a:t>
            </a:r>
          </a:p>
        </p:txBody>
      </p:sp>
      <p:pic>
        <p:nvPicPr>
          <p:cNvPr id="3" name="standing">
            <a:hlinkClick r:id="" action="ppaction://media"/>
            <a:extLst>
              <a:ext uri="{FF2B5EF4-FFF2-40B4-BE49-F238E27FC236}">
                <a16:creationId xmlns:a16="http://schemas.microsoft.com/office/drawing/2014/main" id="{5C23D521-4CBC-6634-177F-3C4D463CE47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60" b="2355"/>
          <a:stretch>
            <a:fillRect/>
          </a:stretch>
        </p:blipFill>
        <p:spPr>
          <a:xfrm>
            <a:off x="879133" y="2420762"/>
            <a:ext cx="2038376" cy="3434536"/>
          </a:xfrm>
          <a:prstGeom prst="rect">
            <a:avLst/>
          </a:prstGeom>
        </p:spPr>
      </p:pic>
      <p:pic>
        <p:nvPicPr>
          <p:cNvPr id="30" name="Espace réservé pour une image  5">
            <a:extLst>
              <a:ext uri="{FF2B5EF4-FFF2-40B4-BE49-F238E27FC236}">
                <a16:creationId xmlns:a16="http://schemas.microsoft.com/office/drawing/2014/main" id="{5DDDA0D5-12AD-34A5-8AB8-D4A2174F3E89}"/>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2" name="Image 1">
            <a:extLst>
              <a:ext uri="{FF2B5EF4-FFF2-40B4-BE49-F238E27FC236}">
                <a16:creationId xmlns:a16="http://schemas.microsoft.com/office/drawing/2014/main" id="{4FB92F15-4148-9174-4BFC-DDD66695E3E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92A50472-78F5-1FEE-5C46-5D684C76270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8F93EC2-D9FF-6FB8-4AB0-A6D23CC7DF27}"/>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FCC8CA1-6F23-CF09-AF43-A90FDC5834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423BF0B-C0DA-BC36-55BF-A9FA351559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23560C19-3187-4175-6966-0CA13E1DC48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368D81A-B1E8-0400-7DDC-1720F64A994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21CF7C95-F0F8-B87E-BDA2-D481DE8BDD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id="{D2CCA4C2-2B8E-58B2-0F75-1706495424E7}"/>
              </a:ext>
            </a:extLst>
          </p:cNvPr>
          <p:cNvPicPr>
            <a:picLocks noChangeAspect="1"/>
          </p:cNvPicPr>
          <p:nvPr/>
        </p:nvPicPr>
        <p:blipFill>
          <a:blip r:embed="rId11">
            <a:duotone>
              <a:schemeClr val="accent3">
                <a:shade val="45000"/>
                <a:satMod val="135000"/>
              </a:schemeClr>
              <a:prstClr val="white"/>
            </a:duotone>
          </a:blip>
          <a:stretch>
            <a:fillRect/>
          </a:stretch>
        </p:blipFill>
        <p:spPr>
          <a:xfrm>
            <a:off x="3362461" y="2638268"/>
            <a:ext cx="4146190" cy="2662704"/>
          </a:xfrm>
          <a:prstGeom prst="rect">
            <a:avLst/>
          </a:prstGeom>
        </p:spPr>
      </p:pic>
      <p:sp>
        <p:nvSpPr>
          <p:cNvPr id="7" name="ZoneTexte 6">
            <a:extLst>
              <a:ext uri="{FF2B5EF4-FFF2-40B4-BE49-F238E27FC236}">
                <a16:creationId xmlns:a16="http://schemas.microsoft.com/office/drawing/2014/main" id="{1A96C4DC-E217-C8C8-E282-6DC5B54F9E74}"/>
              </a:ext>
            </a:extLst>
          </p:cNvPr>
          <p:cNvSpPr txBox="1"/>
          <p:nvPr/>
        </p:nvSpPr>
        <p:spPr>
          <a:xfrm>
            <a:off x="3802861" y="3353200"/>
            <a:ext cx="360607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رابَ ــــ  بوم</a:t>
            </a:r>
          </a:p>
        </p:txBody>
      </p:sp>
      <p:grpSp>
        <p:nvGrpSpPr>
          <p:cNvPr id="8" name="Groupe 7">
            <a:extLst>
              <a:ext uri="{FF2B5EF4-FFF2-40B4-BE49-F238E27FC236}">
                <a16:creationId xmlns:a16="http://schemas.microsoft.com/office/drawing/2014/main" id="{CF845159-8CAD-D4EB-163A-78875DD82D74}"/>
              </a:ext>
            </a:extLst>
          </p:cNvPr>
          <p:cNvGrpSpPr/>
          <p:nvPr/>
        </p:nvGrpSpPr>
        <p:grpSpPr>
          <a:xfrm>
            <a:off x="4296310" y="3904594"/>
            <a:ext cx="177140" cy="130051"/>
            <a:chOff x="7831964" y="3929121"/>
            <a:chExt cx="594306" cy="428930"/>
          </a:xfrm>
          <a:solidFill>
            <a:schemeClr val="accent1">
              <a:lumMod val="50000"/>
            </a:schemeClr>
          </a:solidFill>
        </p:grpSpPr>
        <p:pic>
          <p:nvPicPr>
            <p:cNvPr id="9" name="Graphique 8">
              <a:extLst>
                <a:ext uri="{FF2B5EF4-FFF2-40B4-BE49-F238E27FC236}">
                  <a16:creationId xmlns:a16="http://schemas.microsoft.com/office/drawing/2014/main" id="{9B8D1864-95CA-3680-74B9-C1EE739114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31964" y="3929121"/>
              <a:ext cx="336416" cy="428930"/>
            </a:xfrm>
            <a:prstGeom prst="rect">
              <a:avLst/>
            </a:prstGeom>
          </p:spPr>
        </p:pic>
        <p:pic>
          <p:nvPicPr>
            <p:cNvPr id="10" name="Graphique 9">
              <a:extLst>
                <a:ext uri="{FF2B5EF4-FFF2-40B4-BE49-F238E27FC236}">
                  <a16:creationId xmlns:a16="http://schemas.microsoft.com/office/drawing/2014/main" id="{ED501638-576B-3E8A-B2C4-4DBE03246E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0713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في البيت اقرؤوا المقاطع والكلمات على الكراسة ص 55.  وأتموا كتابة المقاطع</a:t>
            </a:r>
            <a:endParaRPr sz="2400" dirty="0"/>
          </a:p>
        </p:txBody>
      </p:sp>
      <p:pic>
        <p:nvPicPr>
          <p:cNvPr id="29" name="Espace réservé pour une image  4">
            <a:extLst>
              <a:ext uri="{FF2B5EF4-FFF2-40B4-BE49-F238E27FC236}">
                <a16:creationId xmlns:a16="http://schemas.microsoft.com/office/drawing/2014/main" id="{0394A773-FC5E-62F5-0F14-91A26117F152}"/>
              </a:ext>
            </a:extLst>
          </p:cNvPr>
          <p:cNvPicPr>
            <a:picLocks noGrp="1" noChangeAspect="1"/>
          </p:cNvPicPr>
          <p:nvPr>
            <p:ph type="pic" sz="quarter" idx="12"/>
          </p:nvPr>
        </p:nvPicPr>
        <p:blipFill>
          <a:blip r:embed="rId3"/>
          <a:srcRect/>
          <a:stretch>
            <a:fillRect/>
          </a:stretch>
        </p:blipFill>
        <p:spPr>
          <a:xfrm>
            <a:off x="6939462" y="4712899"/>
            <a:ext cx="1225765" cy="1225765"/>
          </a:xfrm>
          <a:prstGeom prst="rect">
            <a:avLst/>
          </a:prstGeom>
        </p:spPr>
      </p:pic>
      <p:pic>
        <p:nvPicPr>
          <p:cNvPr id="11" name="Espace réservé pour une image  3">
            <a:extLst>
              <a:ext uri="{FF2B5EF4-FFF2-40B4-BE49-F238E27FC236}">
                <a16:creationId xmlns:a16="http://schemas.microsoft.com/office/drawing/2014/main"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id="{A7232E2E-3A73-E0E0-9C77-DB3DFABFDAF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189D494D-977C-C7B6-0948-82397C14390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DC5C3AB-DD15-F10E-8899-57150C0BF80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79B9AB1-20BC-CCAE-F368-82C1E3D3BD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8D2FAE0B-5B2E-23C0-906B-E234AE52A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28B8269-C5A5-AEAA-1949-8BE4076741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0AFAFE61-1C3B-8F88-4DDC-80125AFA90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2F1D2CC-74FF-6BDD-507B-3F60ACDC69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2919C1D7-F7E0-BEEF-8FF2-8BD27E4A857A}"/>
              </a:ext>
            </a:extLst>
          </p:cNvPr>
          <p:cNvPicPr>
            <a:picLocks noChangeAspect="1"/>
          </p:cNvPicPr>
          <p:nvPr/>
        </p:nvPicPr>
        <p:blipFill>
          <a:blip r:embed="rId9"/>
          <a:stretch>
            <a:fillRect/>
          </a:stretch>
        </p:blipFill>
        <p:spPr>
          <a:xfrm>
            <a:off x="3106994" y="1679174"/>
            <a:ext cx="3221244" cy="4508983"/>
          </a:xfrm>
          <a:prstGeom prst="rect">
            <a:avLst/>
          </a:prstGeom>
        </p:spPr>
      </p:pic>
      <p:sp>
        <p:nvSpPr>
          <p:cNvPr id="2581" name="Google Shape;2581;p126"/>
          <p:cNvSpPr/>
          <p:nvPr/>
        </p:nvSpPr>
        <p:spPr>
          <a:xfrm>
            <a:off x="2988884" y="2118044"/>
            <a:ext cx="3457463" cy="2434291"/>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pPr>
              <a:spcBef>
                <a:spcPct val="0"/>
              </a:spcBef>
            </a:pPr>
            <a:r>
              <a:rPr lang="ar-MA" sz="2400" b="1" dirty="0">
                <a:solidFill>
                  <a:prstClr val="white">
                    <a:lumMod val="65000"/>
                  </a:prstClr>
                </a:solidFill>
                <a:latin typeface="Microsoft Uighur" panose="02000000000000000000" pitchFamily="2" charset="-78"/>
                <a:cs typeface="Microsoft Uighur" panose="02000000000000000000" pitchFamily="2" charset="-78"/>
              </a:rPr>
              <a:t>إلى الحصة القادمة</a:t>
            </a:r>
            <a:endParaRPr lang="fr-MA" sz="2400" b="1" dirty="0">
              <a:solidFill>
                <a:prstClr val="white">
                  <a:lumMod val="65000"/>
                </a:prst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pic>
        <p:nvPicPr>
          <p:cNvPr id="3" name="Image 2">
            <a:extLst>
              <a:ext uri="{FF2B5EF4-FFF2-40B4-BE49-F238E27FC236}">
                <a16:creationId xmlns:a16="http://schemas.microsoft.com/office/drawing/2014/main" id="{AF686DF2-1659-927C-7EFE-EB4C38F0DE7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E362DC33-1815-E62D-0FF3-428012434A5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FB31B984-4027-829E-E8C9-832B60197F7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BB6CABF1-2EB0-FE37-33B4-0A91B91C41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E1A5DA3-B0D2-A4BC-0307-E1762FC683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35CB2161-5B2B-24D8-82EA-36040BFF027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184BFF0D-7E64-AF1F-045D-28308A17E0B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595A2C11-0C1B-324F-8397-716DB541FCA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ضعوا اللوحة والكراسة في القمطر.</a:t>
            </a:r>
            <a:endParaRPr sz="2400" dirty="0">
              <a:solidFill>
                <a:schemeClr val="bg1">
                  <a:lumMod val="50000"/>
                </a:schemeClr>
              </a:solidFill>
            </a:endParaRPr>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5"/>
          <a:stretch>
            <a:fillRect/>
          </a:stretch>
        </p:blipFill>
        <p:spPr>
          <a:xfrm>
            <a:off x="953025" y="2160588"/>
            <a:ext cx="7038975" cy="3959225"/>
          </a:xfrm>
          <a:prstGeom prst="rect">
            <a:avLst/>
          </a:prstGeom>
          <a:ln>
            <a:noFill/>
          </a:ln>
          <a:effectLst>
            <a:softEdge rad="112500"/>
          </a:effectLst>
        </p:spPr>
      </p:pic>
      <p:pic>
        <p:nvPicPr>
          <p:cNvPr id="16"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sz="quarter" idx="12"/>
          </p:nvPr>
        </p:nvPicPr>
        <p:blipFill>
          <a:blip r:embed="rId7"/>
          <a:srcRect/>
          <a:stretch/>
        </p:blipFill>
        <p:spPr>
          <a:prstGeom prst="rect">
            <a:avLst/>
          </a:prstGeom>
        </p:spPr>
      </p:pic>
      <p:pic>
        <p:nvPicPr>
          <p:cNvPr id="9" name="Image 8">
            <a:extLst>
              <a:ext uri="{FF2B5EF4-FFF2-40B4-BE49-F238E27FC236}">
                <a16:creationId xmlns:a16="http://schemas.microsoft.com/office/drawing/2014/main" id="{6ADE5D25-2BFB-DBFB-6A69-54F67758141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5492417-180A-6F6C-1480-4009F7265A8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7E7653C-7278-B3F2-3390-5804059D4066}"/>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0BA019-5E60-047E-A72B-BF8569012F15}"/>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784BB565-F461-8576-14A8-A14BFC8947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B30083E6-B538-96D0-CA11-A041C14AD8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901BCCA2-CB79-5835-95D5-6F73DDF717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A4F9E235-6CA5-1830-4AFE-8775F134A0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4546</TotalTime>
  <Words>2089</Words>
  <Application>Microsoft Office PowerPoint</Application>
  <PresentationFormat>Affichage à l'écran (4:3)</PresentationFormat>
  <Paragraphs>601</Paragraphs>
  <Slides>88</Slides>
  <Notes>50</Notes>
  <HiddenSlides>0</HiddenSlides>
  <MMClips>11</MMClips>
  <ScaleCrop>false</ScaleCrop>
  <HeadingPairs>
    <vt:vector size="6" baseType="variant">
      <vt:variant>
        <vt:lpstr>Polices utilisées</vt:lpstr>
      </vt:variant>
      <vt:variant>
        <vt:i4>10</vt:i4>
      </vt:variant>
      <vt:variant>
        <vt:lpstr>Thème</vt:lpstr>
      </vt:variant>
      <vt:variant>
        <vt:i4>15</vt:i4>
      </vt:variant>
      <vt:variant>
        <vt:lpstr>Titres des diapositives</vt:lpstr>
      </vt:variant>
      <vt:variant>
        <vt:i4>88</vt:i4>
      </vt:variant>
    </vt:vector>
  </HeadingPairs>
  <TitlesOfParts>
    <vt:vector size="113" baseType="lpstr">
      <vt:lpstr>Arial</vt:lpstr>
      <vt:lpstr>Noto Sans Symbols</vt:lpstr>
      <vt:lpstr>Dosis ExtraBold</vt:lpstr>
      <vt:lpstr>Microsoft Uighur</vt:lpstr>
      <vt:lpstr>Modern Love</vt:lpstr>
      <vt:lpstr>Dosis</vt:lpstr>
      <vt:lpstr>Dosis SemiBold</vt:lpstr>
      <vt:lpstr>Wingdings</vt:lpstr>
      <vt:lpstr>Dosis Medium</vt:lpstr>
      <vt:lpstr>Calibri</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03- استماع وتحدث</vt:lpstr>
      <vt:lpstr>2_03- استماع وتحدث</vt:lpstr>
      <vt:lpstr>1_Thème Office</vt:lpstr>
      <vt:lpstr>02-  استماع وتحدث</vt:lpstr>
      <vt:lpstr>7_Env-Enseignant</vt:lpstr>
      <vt:lpstr>5_Env-Enseignant</vt:lpstr>
      <vt:lpstr>Présentation PowerPoint</vt:lpstr>
      <vt:lpstr>Présentation PowerPoint</vt:lpstr>
      <vt:lpstr>تنظيم حصص الأسبوع</vt:lpstr>
      <vt:lpstr>هيكلة حصة اليوم</vt:lpstr>
      <vt:lpstr>عند نهاية الحصة</vt:lpstr>
      <vt:lpstr>افتتاح الحصة</vt:lpstr>
      <vt:lpstr>مرحبا بكم ، سننطلق في حصة اللغة العربية.</vt:lpstr>
      <vt:lpstr>قبل أن نبدأ حصة اليوم سأذكركم بشروط الحصول على نجمة التميز. </vt:lpstr>
      <vt:lpstr>ضعوا اللوحة والكراسة في القمطر.</vt:lpstr>
      <vt:lpstr>استماع وتحدث</vt:lpstr>
      <vt:lpstr>Présentation PowerPoint</vt:lpstr>
      <vt:lpstr>استمعنا في حصص سابقة لحكاية "أول يوم في المدرسة". ماذا تتذكرون منها؟</vt:lpstr>
      <vt:lpstr>اليوم سأطرح عليكم أسئلة حول الحكاية وأنتم تجيبون على ألواحكم.</vt:lpstr>
      <vt:lpstr>أين اختبأ دودو؟ اكتبوا رقم الجواب الصحيح على اللوحة. ارفعوا الألواح عند الإشارة.</vt:lpstr>
      <vt:lpstr>الجواب الصحيح هو 2 </vt:lpstr>
      <vt:lpstr>ماذا أَسقط دودو عندما قفز على الطاولة؟ سأقرأ الاختيارات. اكتبوا الرقم الصحيح على اللوحة. </vt:lpstr>
      <vt:lpstr>الجواب الصحيح هو 3</vt:lpstr>
      <vt:lpstr>انتبهوا الآن. سنتذكر الكلمات التي تعلمناها. ستكتبون على ألواحكم رقم الكلمة التي سأذكرها.</vt:lpstr>
      <vt:lpstr>على ألواحكم، اكتبوا رقم: أدوات مدرسية.</vt:lpstr>
      <vt:lpstr>الجواب الصحيح هو 3. رددوا: أدوات مدرسية.</vt:lpstr>
      <vt:lpstr>على ألواحكم، اكتبوا رقم: محفظة.</vt:lpstr>
      <vt:lpstr>الجواب الصحيح هو 2. رددوا: محفظة.</vt:lpstr>
      <vt:lpstr>اكتبوا رقم: وزرة.</vt:lpstr>
      <vt:lpstr>الجواب الصحيح هو 1. رددوا: وزرة.</vt:lpstr>
      <vt:lpstr>،اكتبوا رقم: أقلام ملونة.</vt:lpstr>
      <vt:lpstr>الجواب الصحيح هو 4. رددوا: أقلام ملونة</vt:lpstr>
      <vt:lpstr>الآن سنصف مضمون صورة . أنا أطرح سؤالا وأنتم تجيبون بجملة مفيدة. </vt:lpstr>
      <vt:lpstr>من هذا؟ أجيبوا بجملة تامة.</vt:lpstr>
      <vt:lpstr>أحسنتم، هذا دودو. رددوا: هذا دودو. ردد أنت.</vt:lpstr>
      <vt:lpstr>ماذا يفعل دودو؟ أيجبوا بجملة تامة.</vt:lpstr>
      <vt:lpstr>أحسنتم، يختبئ دودو في المحفظة. رددوا. ردد أنت.</vt:lpstr>
      <vt:lpstr>ماذا يوجد على الطاولة؟ أجيبوا بجملة تامة؟</vt:lpstr>
      <vt:lpstr>أحسنتم، يوجد على الطاولة أدوات مدرسية. رددوا. ردد أنت.</vt:lpstr>
      <vt:lpstr>ماذا يفعل الولد؟ أجيبوا بجملة تامة.</vt:lpstr>
      <vt:lpstr>أحسنتم، يكتب الولد على الدفتر. رددوا. ردد أنت. </vt:lpstr>
      <vt:lpstr>وقت النجمة الآن. الفائز بنجمة المشاركة بهدوء هو (هي) صديقكم (صديقتكم)............. صفقوا له (لها).</vt:lpstr>
      <vt:lpstr>استراحة قصيرة قبل أن نواصل. قفوا، سنقوم بحركات  </vt:lpstr>
      <vt:lpstr>قراءة/ كتابة</vt:lpstr>
      <vt:lpstr>1. تبدا حصة المراجعة الخاصة بالقراءة برائز كتابة الحروف: يكتب المتعلمون الحروف المملاة على.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 3. يعمل الأستاذ طيلة فترة المراجعة على أن يتمكن على الأقل 80%  من متعلميه من قراءة الكلمات. التلميذ الذي يقرأ الكلمة مقطعا مقطعا ثم يعيد قراءة الكلمة مرة واحدة تعتبر قراءته صحيحة.  3. يبدأ الأستاذ نشاط الكتابة بإملاء مقاطع. إذا كانت إجابات 80 %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vt:lpstr>
      <vt:lpstr>خذوا الألواح، ستكتبون الحروف التي أملي عليكم. </vt:lpstr>
      <vt:lpstr>اكتبوا حرف ....</vt:lpstr>
      <vt:lpstr>هذا هو حرف الميم. رددوا حرف الميم.</vt:lpstr>
      <vt:lpstr>اكتبوا حرف ....</vt:lpstr>
      <vt:lpstr>هذا هو حرف الراء. رددوا حرف الراء.</vt:lpstr>
      <vt:lpstr>اكتبوا حرف ....</vt:lpstr>
      <vt:lpstr>هذا هو حرف الباء. رددوا حرف الباء.</vt:lpstr>
      <vt:lpstr>أقرأ رددوا بعدي.</vt:lpstr>
      <vt:lpstr>من يقرأ؟ (خاص بالفئة د)</vt:lpstr>
      <vt:lpstr>الآن سأقرأ مقاطع الحروف، أنا أقرأ وأنتم ترددون بعدي</vt:lpstr>
      <vt:lpstr>من يقرأ؟ (خاص بالفئة د والفئة ج)</vt:lpstr>
      <vt:lpstr>أنا أقرأ وأنتم ترددون بعدي.</vt:lpstr>
      <vt:lpstr>من يقرأ؟ (خاص بمن يحتاج التدرب على الدمج)</vt:lpstr>
      <vt:lpstr>Présentation PowerPoint</vt:lpstr>
      <vt:lpstr>من يقرأ؟ ستمرون كلكم للقراءة.</vt:lpstr>
      <vt:lpstr>وقت النجمة الآن. الفائز بنجمة المشاركة بهدوء : ....   </vt:lpstr>
      <vt:lpstr>قفوا، سننشد الحروف. </vt:lpstr>
      <vt:lpstr>خذوا ألواحكم سأملي عليكم مقاطع</vt:lpstr>
      <vt:lpstr>اكتبوا ...</vt:lpstr>
      <vt:lpstr>صححوا</vt:lpstr>
      <vt:lpstr>اكتبوا ...</vt:lpstr>
      <vt:lpstr>صححوا</vt:lpstr>
      <vt:lpstr>اكتبوا ...</vt:lpstr>
      <vt:lpstr>صححوا</vt:lpstr>
      <vt:lpstr>الآن سأملي عليكم كلمات. </vt:lpstr>
      <vt:lpstr>أقرأ الكلمات. من يعيد القراءة؟</vt:lpstr>
      <vt:lpstr>انظروا إلى الكلمة جيدا.  راب تتكون من مقطعين: را - بَ</vt:lpstr>
      <vt:lpstr>اكتبوا.  ينطق الأستاذ الكلمة ويذكر بمقاطعها </vt:lpstr>
      <vt:lpstr>ارفعوا الألواح - صححوا</vt:lpstr>
      <vt:lpstr>انظروا إلى الكلمة جيدا. تتكون الكلمة من مقطعين </vt:lpstr>
      <vt:lpstr>اكتبوا. ينطق الأستاذ الكلمة ويذكر بمقاطعها</vt:lpstr>
      <vt:lpstr>Présentation PowerPoint</vt:lpstr>
      <vt:lpstr>خذوا دفاتر الكتابة. </vt:lpstr>
      <vt:lpstr>ما هذا؟</vt:lpstr>
      <vt:lpstr>أحسنتم. الآن انقلوا على دفاتركم هذا، واكتبوا الكلمة الناقصة.</vt:lpstr>
      <vt:lpstr>صححوا على دفاتركم.</vt:lpstr>
      <vt:lpstr>  خذوا الكراسة ص  55  (خاص بالفئتين أ و ب)</vt:lpstr>
      <vt:lpstr>في ثنائيات كل واحد يقرأ الكلمات لزميله.</vt:lpstr>
      <vt:lpstr>من أنهى قراءة الكلمات يكتب مقاطع حرفي الباء والراء</vt:lpstr>
      <vt:lpstr>من يقرأ؟ (ركن الدعم: خاص بالفئة د)</vt:lpstr>
      <vt:lpstr>من يقرأ: (ركن الدعم: خاص بالفئة د و ج)</vt:lpstr>
      <vt:lpstr>يكتب متعلمو الفئتين ب و ج بعض المقاطع مع المواكبة القريبة للأستاذ</vt:lpstr>
      <vt:lpstr>وقت النجمة الآن. الفائز بنجمة المشاركة بهدوء هو (هي) صديقكم (صديقتكم)............. صفقوا له (لها).</vt:lpstr>
      <vt:lpstr>اختــتام الحــصة</vt:lpstr>
      <vt:lpstr>راجعنا كلمات المعجم ووصفنا مضمون صورة. من يذكرنا بالكلمات التي راجعنا:</vt:lpstr>
      <vt:lpstr>قرأنا وكتبنا مقاطع وكلمات. من يقرأ الكلمات التالية: </vt:lpstr>
      <vt:lpstr>في البيت اقرؤوا المقاطع والكلمات على الكراسة ص 55.  وأتموا كتابة المقاطع</vt:lpstr>
      <vt:lpstr>إلى الحصة القادمة</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82</cp:revision>
  <dcterms:created xsi:type="dcterms:W3CDTF">2023-09-20T21:35:22Z</dcterms:created>
  <dcterms:modified xsi:type="dcterms:W3CDTF">2025-11-22T11:10:10Z</dcterms:modified>
</cp:coreProperties>
</file>