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3.xml" ContentType="application/vnd.openxmlformats-officedocument.theme+xml"/>
  <Override PartName="/ppt/slideLayouts/slideLayout199.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741" r:id="rId2"/>
    <p:sldMasterId id="2147483792" r:id="rId3"/>
    <p:sldMasterId id="2147483806" r:id="rId4"/>
    <p:sldMasterId id="2147483860" r:id="rId5"/>
    <p:sldMasterId id="2147483863" r:id="rId6"/>
    <p:sldMasterId id="2147483886" r:id="rId7"/>
    <p:sldMasterId id="2147483910" r:id="rId8"/>
    <p:sldMasterId id="2147483928" r:id="rId9"/>
    <p:sldMasterId id="2147483973" r:id="rId10"/>
    <p:sldMasterId id="2147484011" r:id="rId11"/>
    <p:sldMasterId id="2147484030" r:id="rId12"/>
    <p:sldMasterId id="2147484052" r:id="rId13"/>
    <p:sldMasterId id="2147484065" r:id="rId14"/>
    <p:sldMasterId id="2147484068" r:id="rId15"/>
  </p:sldMasterIdLst>
  <p:notesMasterIdLst>
    <p:notesMasterId r:id="rId106"/>
  </p:notesMasterIdLst>
  <p:sldIdLst>
    <p:sldId id="2147482795" r:id="rId16"/>
    <p:sldId id="2147482588" r:id="rId17"/>
    <p:sldId id="2147482463" r:id="rId18"/>
    <p:sldId id="2147482602" r:id="rId19"/>
    <p:sldId id="2147482589" r:id="rId20"/>
    <p:sldId id="2147482691" r:id="rId21"/>
    <p:sldId id="261" r:id="rId22"/>
    <p:sldId id="263" r:id="rId23"/>
    <p:sldId id="264" r:id="rId24"/>
    <p:sldId id="2147482605" r:id="rId25"/>
    <p:sldId id="2147482718" r:id="rId26"/>
    <p:sldId id="278" r:id="rId27"/>
    <p:sldId id="2147482746" r:id="rId28"/>
    <p:sldId id="2147482747" r:id="rId29"/>
    <p:sldId id="2147482796" r:id="rId30"/>
    <p:sldId id="2147482748" r:id="rId31"/>
    <p:sldId id="2147482797" r:id="rId32"/>
    <p:sldId id="2147482798" r:id="rId33"/>
    <p:sldId id="2147482745" r:id="rId34"/>
    <p:sldId id="2147482751" r:id="rId35"/>
    <p:sldId id="2147482799" r:id="rId36"/>
    <p:sldId id="2147482800" r:id="rId37"/>
    <p:sldId id="2147482801" r:id="rId38"/>
    <p:sldId id="2147482802" r:id="rId39"/>
    <p:sldId id="2147482803" r:id="rId40"/>
    <p:sldId id="2147482804" r:id="rId41"/>
    <p:sldId id="2147482556" r:id="rId42"/>
    <p:sldId id="2147482557" r:id="rId43"/>
    <p:sldId id="2147482758" r:id="rId44"/>
    <p:sldId id="2147482759" r:id="rId45"/>
    <p:sldId id="2147482760" r:id="rId46"/>
    <p:sldId id="2147482761" r:id="rId47"/>
    <p:sldId id="2147482762" r:id="rId48"/>
    <p:sldId id="2147482763" r:id="rId49"/>
    <p:sldId id="2147482764" r:id="rId50"/>
    <p:sldId id="325" r:id="rId51"/>
    <p:sldId id="326" r:id="rId52"/>
    <p:sldId id="2147482606" r:id="rId53"/>
    <p:sldId id="2147482765" r:id="rId54"/>
    <p:sldId id="329" r:id="rId55"/>
    <p:sldId id="2147482766" r:id="rId56"/>
    <p:sldId id="2147482767" r:id="rId57"/>
    <p:sldId id="2147482768" r:id="rId58"/>
    <p:sldId id="2147482769" r:id="rId59"/>
    <p:sldId id="2147482770" r:id="rId60"/>
    <p:sldId id="2147482771" r:id="rId61"/>
    <p:sldId id="2147482772" r:id="rId62"/>
    <p:sldId id="2147482773" r:id="rId63"/>
    <p:sldId id="2147482774" r:id="rId64"/>
    <p:sldId id="2147482805" r:id="rId65"/>
    <p:sldId id="2147482807" r:id="rId66"/>
    <p:sldId id="2147482806" r:id="rId67"/>
    <p:sldId id="2147482739" r:id="rId68"/>
    <p:sldId id="2147482808" r:id="rId69"/>
    <p:sldId id="2147482590" r:id="rId70"/>
    <p:sldId id="2147482477" r:id="rId71"/>
    <p:sldId id="2134806541" r:id="rId72"/>
    <p:sldId id="2147482778" r:id="rId73"/>
    <p:sldId id="2147482779" r:id="rId74"/>
    <p:sldId id="2147482782" r:id="rId75"/>
    <p:sldId id="2147482783" r:id="rId76"/>
    <p:sldId id="2147482780" r:id="rId77"/>
    <p:sldId id="2147482781" r:id="rId78"/>
    <p:sldId id="2147482733" r:id="rId79"/>
    <p:sldId id="2147482809" r:id="rId80"/>
    <p:sldId id="2147482734" r:id="rId81"/>
    <p:sldId id="2147482735" r:id="rId82"/>
    <p:sldId id="2147482736" r:id="rId83"/>
    <p:sldId id="2147482737" r:id="rId84"/>
    <p:sldId id="2147482738" r:id="rId85"/>
    <p:sldId id="2147482777" r:id="rId86"/>
    <p:sldId id="2147482740" r:id="rId87"/>
    <p:sldId id="2147482786" r:id="rId88"/>
    <p:sldId id="2147482787" r:id="rId89"/>
    <p:sldId id="2147482810" r:id="rId90"/>
    <p:sldId id="2147482811" r:id="rId91"/>
    <p:sldId id="2147482788" r:id="rId92"/>
    <p:sldId id="375" r:id="rId93"/>
    <p:sldId id="2147482789" r:id="rId94"/>
    <p:sldId id="2147482790" r:id="rId95"/>
    <p:sldId id="2147482791" r:id="rId96"/>
    <p:sldId id="2147482812" r:id="rId97"/>
    <p:sldId id="2147482793" r:id="rId98"/>
    <p:sldId id="376" r:id="rId99"/>
    <p:sldId id="2147482607" r:id="rId100"/>
    <p:sldId id="379" r:id="rId101"/>
    <p:sldId id="2147482741" r:id="rId102"/>
    <p:sldId id="381" r:id="rId103"/>
    <p:sldId id="2147482591" r:id="rId104"/>
    <p:sldId id="2147482592" r:id="rId105"/>
  </p:sldIdLst>
  <p:sldSz cx="9144000" cy="6858000" type="screen4x3"/>
  <p:notesSz cx="6858000" cy="9144000"/>
  <p:embeddedFontLst>
    <p:embeddedFont>
      <p:font typeface="Dosis" pitchFamily="2" charset="0"/>
      <p:regular r:id="rId107"/>
      <p:bold r:id="rId108"/>
    </p:embeddedFont>
    <p:embeddedFont>
      <p:font typeface="Dosis ExtraBold" pitchFamily="2" charset="0"/>
      <p:bold r:id="rId109"/>
    </p:embeddedFont>
    <p:embeddedFont>
      <p:font typeface="Dosis Medium" pitchFamily="2" charset="0"/>
      <p:regular r:id="rId110"/>
      <p:bold r:id="rId111"/>
    </p:embeddedFont>
    <p:embeddedFont>
      <p:font typeface="Dosis SemiBold" pitchFamily="2" charset="0"/>
      <p:regular r:id="rId112"/>
      <p:bold r:id="rId113"/>
    </p:embeddedFont>
    <p:embeddedFont>
      <p:font typeface="Microsoft Uighur" panose="02000000000000000000" pitchFamily="2" charset="-78"/>
      <p:regular r:id="rId114"/>
      <p:bold r:id="rId115"/>
    </p:embeddedFont>
    <p:embeddedFont>
      <p:font typeface="Modern Love" panose="04090805081005020601" pitchFamily="82" charset="0"/>
      <p:regular r:id="rId116"/>
    </p:embeddedFont>
    <p:embeddedFont>
      <p:font typeface="Noto Sans Symbols" panose="020B0604020202020204" charset="0"/>
      <p:regular r:id="rId117"/>
      <p:bold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8FB"/>
    <a:srgbClr val="434E7B"/>
    <a:srgbClr val="00ABA3"/>
    <a:srgbClr val="A1A6BC"/>
    <a:srgbClr val="424D7B"/>
    <a:srgbClr val="16AB98"/>
    <a:srgbClr val="00ACA4"/>
    <a:srgbClr val="00A89F"/>
    <a:srgbClr val="5BCAC5"/>
    <a:srgbClr val="00A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1" d="100"/>
          <a:sy n="71" d="100"/>
        </p:scale>
        <p:origin x="1032" y="28"/>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font" Target="fonts/font11.fntdata"/><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font" Target="fonts/font6.fntdata"/><Relationship Id="rId16" Type="http://schemas.openxmlformats.org/officeDocument/2006/relationships/slide" Target="slides/slide1.xml"/><Relationship Id="rId107" Type="http://schemas.openxmlformats.org/officeDocument/2006/relationships/font" Target="fonts/font1.fntdata"/><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font" Target="fonts/font2.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8.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3.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10.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5.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FEFB3CF6-CB87-286A-8BF0-FBFBEE7BB38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304A0C33-33A0-E267-E533-93C5F7A806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B6C4B113-97F7-554C-B021-94D5B18298E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157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5F0E9BE-9D3D-7172-C684-D3D7FECC9B48}"/>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53E0847A-BB53-9E31-56D4-8F4057D62C2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2B73370-86CD-102A-9F7F-CCF41FADE26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34680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6B164D-AACA-A512-9015-0FF292A949E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6FCB6C7-B20A-56C4-A453-DDA0031AA5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47F9912-64DE-FEA2-03DB-F4A6CAB490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59892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70119EB-4A50-7B95-7815-077766357F9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7D774451-9B1F-F8E4-43AF-2A2837CD37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5C3A063-96AF-F803-CB1D-649A1B5ADF6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82641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F3FAB120-B6D2-B301-7AC2-2E623A4E084C}"/>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E4BC7A2-EB0A-15C5-2FFF-058E2122CC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4CEB75B-680E-106F-A548-4F26A9FFB25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5932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2AB0BE-D092-E7B6-CF12-B339A86A56E8}"/>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BDB39EE0-F082-4B60-DA4C-6D9C85F2A21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71F558D-76B9-AE95-EA6F-422E113FE67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5215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7658E3C8-53ED-C51D-54E7-DE590C18304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47812BA5-D73D-4BAB-263F-1C64DB0AEF5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F6054E5F-C701-58AE-0C41-31C1BD75375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2399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2A16232-42C4-B3E9-09CD-C67BFDA59E2F}"/>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35502DA-B1A9-9FA6-901B-159EB6A8B58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530E07D-852A-1C3A-8BA4-D7DBBE3D689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9861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2A703C2-F74E-F008-344F-A620BB4B52D7}"/>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731D9A2-2668-D73F-9BE5-C95504A865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24C5842-838D-7864-9F08-399A266592D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44230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58C750CC-3625-247A-DDCA-9960E279C42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0EA0543-14AD-72EA-0E52-2193F74512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0D0FCE2-4891-FBA4-744B-4800F2D0BC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250853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81A8648-CC15-AF0E-5A88-1023F4F2FA3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18ABB5E-9D2F-A311-6CE8-E7DA34C011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6BFAF0D9-9E66-45B8-2EE5-F845C79638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90005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564F880A-186C-E5BC-99BD-91FAD3BBD04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9D9AD547-4D31-519B-3166-453A48825A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94F7384-6DB1-DE15-BA12-13129E4A6CD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8334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A9B76C7-1081-A269-97F8-B1576B9F3F1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995BA13-98DE-70C0-193F-9CA0902AE3F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72FB7383-A8E2-ABA4-BEA9-2824B5F4679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04379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BFE86BC-F36D-0EBC-A9A9-FDD688BC337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ED08C505-B03C-484A-9952-7B8E8D48F5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53653C1-72D3-04BE-7C6F-8FCC2EC05ED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7718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49E41A-4087-5DC5-DD22-05D4581BCB9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AD2A5218-4CF4-A9B3-ADBF-786D190384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72F6BBB-572E-7527-4F0E-50FE68C664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9998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64478951-C612-20AD-2DBB-C52CAA7289B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21AEB2BE-8135-E24D-87D5-B8EB6E4938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B5290E2-0A28-E8F4-9BDC-0F9E7A0DF0C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1267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F868EE8C-1A5E-2E5F-1AAA-586CC92B8E2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FACBBA8D-95C5-91C3-3087-B44D27D165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A88A3420-9188-9F14-845B-85F57407A3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345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9656F0C7-CE06-CB9E-559C-2299645D91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AA37B739-84F4-869C-4BA6-3173D0A721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4F2086A5-4E72-5E52-BC7D-1CA6C0F5102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7262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3C893A1-6018-B701-9D04-8E4F75FD8C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8E49DF7-CF82-EC43-9642-C6DF7583A1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5969F8F3-07B5-DE94-2AD3-D348FB1CCD3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1148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F0089F6-76EA-0F09-C5B0-EF5F4450806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BDFB711-88BE-D3E8-F9E5-5231400829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D95C5D6-5B9B-FEE5-5134-85C1CF6E0BC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85000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2D82C9F1-6B47-AC73-E7C1-80E881C735E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F6BCC2D-A88C-1F47-1CCA-74FBB506CD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5364DBD-565A-6AE5-5906-0BDC06EBFC1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3747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4B0BA807-1B51-A333-8139-16856ABC397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65F580B1-2B52-93B2-C443-765478134F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E5F81CFD-8979-10D3-89BE-B807250180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57188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52B3F304-14A6-7543-E872-BEB524D4571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DA5C0229-5752-88ED-CEDF-A19E42462C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9E8C548-F8DD-99B1-576B-140EFA7E25E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22527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FF581A27-4916-F774-15DB-2155AD1E8F7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616713F-7D85-5677-C5DF-245ADE54D1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AD0307D-7BEC-43F6-FF70-425BCC63713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42811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063EF02-F21E-DC0F-0FA9-CB3E124FED5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5F529489-A29A-AAB8-D67A-80C58F6A48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C5D4C737-341D-18CE-58E5-A8ABCB814E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8252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B3CCA847-33C0-3B3A-90CF-7562EE0DA82B}"/>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63083C53-6960-6C11-AE54-FD6DA1FB737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E392848F-9802-AD97-60FB-23484378FFA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57557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8A048802-010D-BB5D-A458-1DC69DB315B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4D3DD03C-132D-7CE1-C058-CCF689D4EC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50EEBD9A-8156-0B41-A81C-8062B1231F9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29034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670FBA78-A38E-550D-CDC1-20F58A7E48FB}"/>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FC222CAE-0CEF-2EDC-10DF-23640D202C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4FE6A452-F31F-EF39-2CBE-732FCA8410C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73145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78AC971-741C-DE60-3B4C-87A6F76F93F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A9BBB13-547B-08EA-9A29-7CC62CF7F4D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AB8BC57-5C76-2D7D-79BF-720E7DB6BB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6266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CCBB4279-2BD7-6842-3FBF-960DEBFFD9D0}"/>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F5516DFA-D82D-8637-3518-857600AFEC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CC65E7A3-101F-EA5A-9749-05B3C0C1ECA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5786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998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A31EE79-8251-1A21-AFC3-92F1546ABA4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7C4770AA-2565-C337-76FD-ABF91B8A2B7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64D5271-DA94-4B50-323F-1A30D2686A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0143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C2B3C2-EA69-08CB-14B3-1EC98DFBC5E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D0CD5A4-F32A-A88F-AED2-0A5782691D1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4B1E655C-A680-D008-94FD-4EC26F0FC46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4451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381AE1E-2294-B509-152F-4014C6AB8F8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3123C83-260B-3415-9A13-3D2D18EC3AC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7E7584DD-E76D-CE05-CCBD-31D7B9BB60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94910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9A3F56E-0A15-DF03-A294-77671F65FBB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015030C-1AAC-16DC-CC2F-3E6458008B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6F6CFB98-34E6-C622-586E-2DDE3CA8A7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093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FD49C6F1-7B07-BEFB-8009-E303BD87CEF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6A64113-03C3-8162-045E-78C0BB168A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A9EBF7C-CED1-D5AD-8C61-9ED0EFC3921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6631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437501385"/>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9962636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11209388"/>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36480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4B1C6-A916-D409-24A3-96AC31699D81}"/>
              </a:ext>
            </a:extLst>
          </p:cNvPr>
          <p:cNvSpPr>
            <a:spLocks noGrp="1"/>
          </p:cNvSpPr>
          <p:nvPr>
            <p:ph type="title"/>
          </p:nvPr>
        </p:nvSpPr>
        <p:spPr/>
        <p:txBody>
          <a:bodyPr>
            <a:normAutofit/>
          </a:bodyPr>
          <a:lstStyle>
            <a:lvl1pPr>
              <a:defRPr sz="2400" b="1">
                <a:solidFill>
                  <a:schemeClr val="bg1">
                    <a:lumMod val="50000"/>
                  </a:schemeClr>
                </a:solidFill>
              </a:defRPr>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B0695636-D5CE-B2F6-FE5C-0B582CD54B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id="{F4857FD7-4547-9717-3A3D-1740DF8E7536}"/>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72386467"/>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94323"/>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13691"/>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94181"/>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22266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550853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79670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8076628"/>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32406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238265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3112533"/>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525853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270350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7639201"/>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47759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l" rtl="0">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861928"/>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112657"/>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99773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1958314"/>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674424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7753915"/>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754614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99020"/>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455011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9110289"/>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4349872"/>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365117"/>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80839104"/>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68319"/>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262042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546191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4920859"/>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9883187"/>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7845492"/>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818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82135260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22/11/2025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44628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4045365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298821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297417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2972443"/>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26593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4189849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74667038"/>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078211783"/>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534413548"/>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71915707"/>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77310769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290007015"/>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3873323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4596975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1633974"/>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107591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7245909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908794957"/>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8789396"/>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152159994"/>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8758881"/>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11367490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57931917"/>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1217982"/>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22553086"/>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92215060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5081794"/>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71183494"/>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60180735"/>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644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795871393"/>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641488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Img"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6844284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image" Target="../media/image13.bin"/><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theme" Target="../theme/theme10.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theme" Target="../theme/theme11.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image" Target="../media/image13.bin"/><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3.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6.jp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4.xml"/><Relationship Id="rId1"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image" Target="../media/image16.jp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theme" Target="../theme/theme15.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6.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13.bin"/><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6.jp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image" Target="../media/image13.bin"/><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theme" Target="../theme/theme7.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16.jpg"/><Relationship Id="rId2" Type="http://schemas.openxmlformats.org/officeDocument/2006/relationships/slideLayout" Target="../slideLayouts/slideLayout121.xml"/><Relationship Id="rId16" Type="http://schemas.openxmlformats.org/officeDocument/2006/relationships/theme" Target="../theme/theme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1.jp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690243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92"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23102918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15880643"/>
      </p:ext>
    </p:extLst>
  </p:cSld>
  <p:clrMap bg1="lt1" tx1="dk1" bg2="dk2" tx2="lt2" accent1="accent1" accent2="accent2" accent3="accent3" accent4="accent4" accent5="accent5" accent6="accent6" hlink="hlink" folHlink="folHlink"/>
  <p:sldLayoutIdLst>
    <p:sldLayoutId id="2147484031" r:id="rId1"/>
    <p:sldLayoutId id="2147484032" r:id="rId2"/>
    <p:sldLayoutId id="214748403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0778277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065215"/>
      </p:ext>
    </p:extLst>
  </p:cSld>
  <p:clrMap bg1="lt1" tx1="dk1" bg2="lt2" tx2="dk2" accent1="accent1" accent2="accent2" accent3="accent3" accent4="accent4" accent5="accent5" accent6="accent6" hlink="hlink" folHlink="folHlink"/>
  <p:sldLayoutIdLst>
    <p:sldLayoutId id="2147484066"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3938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926"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4067"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gif"/><Relationship Id="rId1" Type="http://schemas.openxmlformats.org/officeDocument/2006/relationships/slideLayout" Target="../slideLayouts/slideLayout7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3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3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53.jpg"/></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13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53.jpg"/></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53.jpg"/></Relationships>
</file>

<file path=ppt/slides/_rels/slide2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image" Target="../media/image53.jp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15.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gif"/><Relationship Id="rId11" Type="http://schemas.openxmlformats.org/officeDocument/2006/relationships/image" Target="../media/image41.png"/><Relationship Id="rId5" Type="http://schemas.openxmlformats.org/officeDocument/2006/relationships/image" Target="../media/image56.png"/><Relationship Id="rId10" Type="http://schemas.openxmlformats.org/officeDocument/2006/relationships/image" Target="../media/image40.png"/><Relationship Id="rId4" Type="http://schemas.openxmlformats.org/officeDocument/2006/relationships/notesSlide" Target="../notesSlides/notesSlide28.xml"/><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9.xml"/><Relationship Id="rId7" Type="http://schemas.openxmlformats.org/officeDocument/2006/relationships/image" Target="../media/image5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11" Type="http://schemas.openxmlformats.org/officeDocument/2006/relationships/image" Target="../media/image41.png"/><Relationship Id="rId5" Type="http://schemas.openxmlformats.org/officeDocument/2006/relationships/image" Target="../media/image27.gif"/><Relationship Id="rId10" Type="http://schemas.openxmlformats.org/officeDocument/2006/relationships/image" Target="../media/image40.png"/><Relationship Id="rId4" Type="http://schemas.openxmlformats.org/officeDocument/2006/relationships/notesSlide" Target="../notesSlides/notesSlide29.xml"/><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gif"/><Relationship Id="rId1" Type="http://schemas.openxmlformats.org/officeDocument/2006/relationships/slideLayout" Target="../slideLayouts/slideLayout75.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0.svg"/></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35.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1.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0.xml"/><Relationship Id="rId7"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7.gif"/><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1.xml"/><Relationship Id="rId7" Type="http://schemas.openxmlformats.org/officeDocument/2006/relationships/image" Target="../media/image3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gif"/><Relationship Id="rId11" Type="http://schemas.openxmlformats.org/officeDocument/2006/relationships/image" Target="../media/image65.png"/><Relationship Id="rId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notesSlide" Target="../notesSlides/notesSlide41.xml"/><Relationship Id="rId9"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199.xml"/><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9.svg"/></Relationships>
</file>

<file path=ppt/slides/_rels/slide6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9.png"/><Relationship Id="rId7" Type="http://schemas.openxmlformats.org/officeDocument/2006/relationships/image" Target="../media/image60.sv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59.pn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35.png"/><Relationship Id="rId7" Type="http://schemas.openxmlformats.org/officeDocument/2006/relationships/image" Target="../media/image59.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microsoft.com/office/2007/relationships/media" Target="../media/media2.mp4"/><Relationship Id="rId7" Type="http://schemas.openxmlformats.org/officeDocument/2006/relationships/image" Target="../media/image27.gif"/><Relationship Id="rId12"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35.png"/><Relationship Id="rId5" Type="http://schemas.openxmlformats.org/officeDocument/2006/relationships/slideLayout" Target="../slideLayouts/slideLayout70.xm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38.png"/><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2.png"/><Relationship Id="rId7" Type="http://schemas.openxmlformats.org/officeDocument/2006/relationships/image" Target="../media/image41.png"/><Relationship Id="rId2" Type="http://schemas.openxmlformats.org/officeDocument/2006/relationships/image" Target="../media/image73.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0.sv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image" Target="../media/image74.jp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5.png"/><Relationship Id="rId7"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76.png"/><Relationship Id="rId4" Type="http://schemas.openxmlformats.org/officeDocument/2006/relationships/image" Target="../media/image39.png"/><Relationship Id="rId9" Type="http://schemas.openxmlformats.org/officeDocument/2006/relationships/image" Target="../media/image75.png"/></Relationships>
</file>

<file path=ppt/slides/_rels/slide7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43.png"/><Relationship Id="rId9" Type="http://schemas.openxmlformats.org/officeDocument/2006/relationships/image" Target="../media/image41.png"/></Relationships>
</file>

<file path=ppt/slides/_rels/slide8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118.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27.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png"/><Relationship Id="rId11" Type="http://schemas.openxmlformats.org/officeDocument/2006/relationships/image" Target="../media/image41.png"/><Relationship Id="rId5" Type="http://schemas.openxmlformats.org/officeDocument/2006/relationships/image" Target="../media/image23.png"/><Relationship Id="rId10" Type="http://schemas.openxmlformats.org/officeDocument/2006/relationships/image" Target="../media/image40.png"/><Relationship Id="rId4" Type="http://schemas.openxmlformats.org/officeDocument/2006/relationships/notesSlide" Target="../notesSlides/notesSlide47.xml"/><Relationship Id="rId9" Type="http://schemas.openxmlformats.org/officeDocument/2006/relationships/image" Target="../media/image39.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gi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4.png"/><Relationship Id="rId3" Type="http://schemas.openxmlformats.org/officeDocument/2006/relationships/slideLayout" Target="../slideLayouts/slideLayout70.xml"/><Relationship Id="rId7" Type="http://schemas.openxmlformats.org/officeDocument/2006/relationships/image" Target="../media/image39.png"/><Relationship Id="rId12" Type="http://schemas.openxmlformats.org/officeDocument/2006/relationships/image" Target="../media/image53.jp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5.png"/><Relationship Id="rId11" Type="http://schemas.openxmlformats.org/officeDocument/2006/relationships/image" Target="../media/image52.jpeg"/><Relationship Id="rId5" Type="http://schemas.openxmlformats.org/officeDocument/2006/relationships/image" Target="../media/image22.png"/><Relationship Id="rId10" Type="http://schemas.openxmlformats.org/officeDocument/2006/relationships/image" Target="../media/image83.png"/><Relationship Id="rId4" Type="http://schemas.openxmlformats.org/officeDocument/2006/relationships/notesSlide" Target="../notesSlides/notesSlide48.xml"/><Relationship Id="rId9" Type="http://schemas.openxmlformats.org/officeDocument/2006/relationships/image" Target="../media/image41.png"/><Relationship Id="rId14" Type="http://schemas.openxmlformats.org/officeDocument/2006/relationships/image" Target="../media/image55.png"/></Relationships>
</file>

<file path=ppt/slides/_rels/slide8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0.svg"/><Relationship Id="rId3" Type="http://schemas.openxmlformats.org/officeDocument/2006/relationships/slideLayout" Target="../slideLayouts/slideLayout70.xml"/><Relationship Id="rId7" Type="http://schemas.openxmlformats.org/officeDocument/2006/relationships/image" Target="../media/image35.png"/><Relationship Id="rId12" Type="http://schemas.openxmlformats.org/officeDocument/2006/relationships/image" Target="../media/image5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11" Type="http://schemas.openxmlformats.org/officeDocument/2006/relationships/image" Target="../media/image71.png"/><Relationship Id="rId5" Type="http://schemas.openxmlformats.org/officeDocument/2006/relationships/image" Target="../media/image84.png"/><Relationship Id="rId10" Type="http://schemas.openxmlformats.org/officeDocument/2006/relationships/image" Target="../media/image41.png"/><Relationship Id="rId4" Type="http://schemas.openxmlformats.org/officeDocument/2006/relationships/notesSlide" Target="../notesSlides/notesSlide49.xml"/><Relationship Id="rId9" Type="http://schemas.openxmlformats.org/officeDocument/2006/relationships/image" Target="../media/image40.png"/></Relationships>
</file>

<file path=ppt/slides/_rels/slide8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5.png"/><Relationship Id="rId7"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79.png"/></Relationships>
</file>

<file path=ppt/slides/_rels/slide8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7.png"/><Relationship Id="rId5" Type="http://schemas.openxmlformats.org/officeDocument/2006/relationships/image" Target="../media/image27.gif"/><Relationship Id="rId10" Type="http://schemas.openxmlformats.org/officeDocument/2006/relationships/image" Target="../media/image41.png"/><Relationship Id="rId4" Type="http://schemas.openxmlformats.org/officeDocument/2006/relationships/image" Target="../media/image86.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4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gif"/><Relationship Id="rId11" Type="http://schemas.openxmlformats.org/officeDocument/2006/relationships/image" Target="../media/image41.png"/><Relationship Id="rId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notesSlide" Target="../notesSlides/notesSlide3.xml"/><Relationship Id="rId9" Type="http://schemas.openxmlformats.org/officeDocument/2006/relationships/image" Target="../media/image39.png"/></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C10DFDB-9E43-B2EB-D241-39BE23BD448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29381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20322" y="321187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حكاية أنا أيضا أستطيع:  مراجعة</a:t>
            </a:r>
          </a:p>
          <a:p>
            <a:pPr algn="r" rtl="1">
              <a:buClr>
                <a:srgbClr val="424D7B"/>
              </a:buClr>
              <a:buSzPct val="50000"/>
            </a:pPr>
            <a:r>
              <a:rPr lang="ar-MA" sz="2800" b="1" dirty="0">
                <a:cs typeface="Microsoft Uighur" panose="02000000000000000000" pitchFamily="2" charset="-78"/>
              </a:rPr>
              <a:t>معجم المدرسة: مراجعة</a:t>
            </a:r>
          </a:p>
          <a:p>
            <a:pPr algn="r" rtl="1">
              <a:buClr>
                <a:srgbClr val="424D7B"/>
              </a:buClr>
              <a:buSzPct val="50000"/>
            </a:pPr>
            <a:r>
              <a:rPr lang="ar-MA" sz="2800" b="1" dirty="0">
                <a:cs typeface="Microsoft Uighur" panose="02000000000000000000" pitchFamily="2" charset="-78"/>
              </a:rPr>
              <a:t>تحدث: وصف صورة</a:t>
            </a:r>
          </a:p>
          <a:p>
            <a:pPr lvl="0" algn="r" rtl="1">
              <a:buClr>
                <a:srgbClr val="424D7B"/>
              </a:buClr>
              <a:buSzPct val="50000"/>
            </a:pPr>
            <a:endParaRPr lang="ar-MA" sz="2800" b="1" dirty="0">
              <a:cs typeface="Microsoft Uighur" panose="02000000000000000000" pitchFamily="2" charset="-78"/>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2</a:t>
            </a:r>
            <a:endParaRPr lang="fr-FR" sz="1800" b="1" dirty="0">
              <a:latin typeface="Microsoft Uighur" panose="02000000000000000000" pitchFamily="2" charset="-78"/>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076819"/>
            <a:ext cx="546492" cy="694778"/>
          </a:xfrm>
          <a:prstGeom prst="rect">
            <a:avLst/>
          </a:prstGeom>
        </p:spPr>
      </p:pic>
      <p:pic>
        <p:nvPicPr>
          <p:cNvPr id="3" name="Image 2" descr="Une image contenant horloge, cercle, symbole, Police&#10;&#10;Le contenu généré par l’IA peut être incorrect.">
            <a:extLst>
              <a:ext uri="{FF2B5EF4-FFF2-40B4-BE49-F238E27FC236}">
                <a16:creationId xmlns:a16="http://schemas.microsoft.com/office/drawing/2014/main" id="{AF387234-A52F-2F0D-601C-812A29234420}"/>
              </a:ext>
            </a:extLst>
          </p:cNvPr>
          <p:cNvPicPr>
            <a:picLocks noChangeAspect="1"/>
          </p:cNvPicPr>
          <p:nvPr/>
        </p:nvPicPr>
        <p:blipFill>
          <a:blip r:embed="rId4"/>
          <a:stretch>
            <a:fillRect/>
          </a:stretch>
        </p:blipFill>
        <p:spPr>
          <a:xfrm>
            <a:off x="962698" y="1693193"/>
            <a:ext cx="438965" cy="472315"/>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242046" y="1713995"/>
            <a:ext cx="8547847" cy="4149213"/>
          </a:xfrm>
        </p:spPr>
        <p:txBody>
          <a:bodyPr>
            <a:noAutofit/>
          </a:bodyPr>
          <a:lstStyle/>
          <a:p>
            <a:pPr lvl="0" algn="r" defTabSz="457200">
              <a:lnSpc>
                <a:spcPct val="150000"/>
              </a:lnSpc>
              <a:spcAft>
                <a:spcPts val="400"/>
              </a:spcAft>
              <a:buClrTx/>
              <a:buSzTx/>
              <a:defRPr/>
            </a:pPr>
            <a:r>
              <a:rPr kumimoji="0" lang="ar-MA" sz="2400" i="0" u="none" strike="noStrike" kern="10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1. تضم </a:t>
            </a:r>
            <a:r>
              <a:rPr kumimoji="0" lang="ar-MA" sz="2400" i="0" u="none" strike="noStrike" kern="100" cap="none" spc="0" normalizeH="0" baseline="0" noProof="0" dirty="0">
                <a:ln>
                  <a:noFill/>
                </a:ln>
                <a:solidFill>
                  <a:srgbClr val="FF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المراجعة الخاصة بالاستماع والتحدث </a:t>
            </a:r>
            <a: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الأنشطة التالية: نشاط تقويم فهم المسموع (5 دقائق) – نشاط التذكير بمعجم المدرسة (10 دقائق) – نشاط وصف صورة (15 دقيقة).</a:t>
            </a:r>
            <a:b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2. يبدأ الأستاذ بنشاط تقويم فهم المسموع عن طريق طرح سؤالين في كل حصة. يجيب المتعلمون على الألواح بكتابة رقم الجواب الصحيح. قبل الإجابة يتأكد الأستاذ من فهم المتعلمين للسؤال ولكيفية الإجابة مع ضرورة قراءة الاقتراحات المكتوبة والرقم المرافق لكل اقتراح.</a:t>
            </a:r>
            <a:b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في </a:t>
            </a:r>
            <a:r>
              <a:rPr lang="ar-MA" sz="24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نشاط المعجم </a:t>
            </a:r>
            <a: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يطلب من المتعلمين كتابة رقم الصورة المناسبة للكلمة التي يقولها الأستاذ ، </a:t>
            </a:r>
            <a:r>
              <a:rPr lang="ar-MA" sz="24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إذا تمكن 80</a:t>
            </a:r>
            <a:r>
              <a:rPr lang="fr-FR" sz="24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a:t>
            </a:r>
            <a:r>
              <a:rPr lang="ar-MA" sz="24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 من المتعلمين من التعرف على الكمات فيمر الأستاذ مباشرة لتقديم نشاط وصف صورة</a:t>
            </a:r>
            <a: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أما إن كانت النسبة تقل عن ذلك، يضيف الأستاذ نشاط أنا أشير وأنت تقول مع ترديد الكلمات حتى يتمكن أغلب المتعلمين من تذكرها. </a:t>
            </a:r>
            <a:b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40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4. يحرص الأستاذ في نشاط التحدث: وصف صورة، على صياغة الجواب </a:t>
            </a:r>
            <a:r>
              <a:rPr lang="ar-MA" sz="24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بجملة تامة مفيدة وترديدها من طرف كل المتعلمين.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استمعنا في حصص سابقة لحكاية "أول يوم في المدرسة". ماذا تتذكرون منها؟</a:t>
            </a:r>
          </a:p>
        </p:txBody>
      </p:sp>
      <p:pic>
        <p:nvPicPr>
          <p:cNvPr id="29"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AFE0493-757B-1E8F-2386-B4C7D47F71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4038AB3-88C3-DF9C-EE83-282BE834B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8A501553-454F-6CFF-D9E7-8152D18E83D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2F89AA4-9621-4149-E38E-7751B1B890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409A763B-83E0-0749-FD0A-9485A6F7D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741621"/>
            <a:ext cx="5595390" cy="3955779"/>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C1A52EC-4B21-CC17-2AFC-6CF2814376F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803C15EA-5319-38B9-3DF2-E0ACB51E216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اليوم سأطرح عليكم أسئلة حول الحكاية وأنتم تجيبون على ألواحكم.</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6E09190-921A-BFE7-91F7-51A2EAEFA05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E79A117A-58FB-9EAC-D15A-040703E503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770C17D-AE2B-30A1-4B69-CC139C0636C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390EA38-D40B-D629-AD8F-F756C2B0A00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F86A0D7B-2D37-7A6B-22BA-0EA718D1715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8AAA6EF-72D2-EC9B-B691-A16900C1B3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B9F3F29D-05F0-28F5-266E-22CD6C2CAD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F34D9AE3-E0E5-7C21-3B11-F5F758C6289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907331A-915C-184F-982C-95C6D18943E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Espace réservé pour une image  20" descr="Une image contenant capture d’écran, Rectangle, carré&#10;&#10;Le contenu généré par l’IA peut être incorrect.">
            <a:extLst>
              <a:ext uri="{FF2B5EF4-FFF2-40B4-BE49-F238E27FC236}">
                <a16:creationId xmlns:a16="http://schemas.microsoft.com/office/drawing/2014/main" id="{95AC3646-1DE2-14EF-973F-D1CB6790CAA9}"/>
              </a:ext>
            </a:extLst>
          </p:cNvPr>
          <p:cNvPicPr>
            <a:picLocks noChangeAspect="1"/>
          </p:cNvPicPr>
          <p:nvPr/>
        </p:nvPicPr>
        <p:blipFill rotWithShape="1">
          <a:blip r:embed="rId8"/>
          <a:srcRect l="-25000" r="-25000"/>
          <a:stretch>
            <a:fillRect/>
          </a:stretch>
        </p:blipFill>
        <p:spPr>
          <a:xfrm>
            <a:off x="1872000" y="2160000"/>
            <a:ext cx="5400000" cy="3600000"/>
          </a:xfrm>
          <a:prstGeom prst="roundRect">
            <a:avLst/>
          </a:prstGeom>
        </p:spPr>
      </p:pic>
    </p:spTree>
    <p:extLst>
      <p:ext uri="{BB962C8B-B14F-4D97-AF65-F5344CB8AC3E}">
        <p14:creationId xmlns:p14="http://schemas.microsoft.com/office/powerpoint/2010/main" val="81955973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1B92989-C4FF-6406-CB8A-C058A578020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E1CC25B-35F2-B51E-605C-2198E8AC693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من اختبأ في المحفظة؟ اكتبوا رقم الجواب الصحيح على اللوحة. ارفعوا الألواح عند الإشارة.</a:t>
            </a:r>
          </a:p>
        </p:txBody>
      </p:sp>
      <p:pic>
        <p:nvPicPr>
          <p:cNvPr id="29" name="Espace réservé pour une image  3">
            <a:extLst>
              <a:ext uri="{FF2B5EF4-FFF2-40B4-BE49-F238E27FC236}">
                <a16:creationId xmlns:a16="http://schemas.microsoft.com/office/drawing/2014/main" id="{1F371FF7-3576-90C3-5EDF-3AF2D7B76EC7}"/>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71739CB-71B3-DCED-8216-1337238886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8999ADD-78ED-3A57-9B85-3731F3233D7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34E47AE7-CB68-FBEA-A596-378E77B3DB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05294E5F-41C6-24BF-C9A2-6181D287952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3680474-34FD-CCC8-E4E8-54F54D00AF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A812E47-FAC1-9B7B-6E79-C747F8F0C7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39368B64-A212-98ED-7B2F-1183AD1C7BE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5B218775-9FE4-D28B-BE04-4BFEE3CA635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2FFA3F18-A619-9F2D-18AD-4809D5D246DF}"/>
              </a:ext>
            </a:extLst>
          </p:cNvPr>
          <p:cNvSpPr/>
          <p:nvPr/>
        </p:nvSpPr>
        <p:spPr>
          <a:xfrm>
            <a:off x="6705083" y="472552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id="{3D3E48EF-764F-C7A0-068B-A7E972603C5A}"/>
              </a:ext>
            </a:extLst>
          </p:cNvPr>
          <p:cNvSpPr/>
          <p:nvPr/>
        </p:nvSpPr>
        <p:spPr>
          <a:xfrm>
            <a:off x="4158504" y="472552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917420C-9A99-787F-3A53-D04B97B0FB52}"/>
              </a:ext>
            </a:extLst>
          </p:cNvPr>
          <p:cNvSpPr/>
          <p:nvPr/>
        </p:nvSpPr>
        <p:spPr>
          <a:xfrm>
            <a:off x="1709353" y="472552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descr="Une image contenant dessin humoristique, dessin, illustration, Dessin d’enfant&#10;&#10;Description générée automatiquement">
            <a:extLst>
              <a:ext uri="{FF2B5EF4-FFF2-40B4-BE49-F238E27FC236}">
                <a16:creationId xmlns:a16="http://schemas.microsoft.com/office/drawing/2014/main" id="{4DE7240A-E356-C60B-933E-71D462E92753}"/>
              </a:ext>
            </a:extLst>
          </p:cNvPr>
          <p:cNvPicPr>
            <a:picLocks noChangeAspect="1"/>
          </p:cNvPicPr>
          <p:nvPr/>
        </p:nvPicPr>
        <p:blipFill>
          <a:blip r:embed="rId8">
            <a:extLst>
              <a:ext uri="{28A0092B-C50C-407E-A947-70E740481C1C}">
                <a14:useLocalDpi xmlns:a14="http://schemas.microsoft.com/office/drawing/2010/main" val="0"/>
              </a:ext>
            </a:extLst>
          </a:blip>
          <a:srcRect l="21265" t="59845" r="50766"/>
          <a:stretch/>
        </p:blipFill>
        <p:spPr>
          <a:xfrm>
            <a:off x="1229049" y="2571488"/>
            <a:ext cx="1641726" cy="173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C1DA3C17-B623-63CD-2BD5-7D7383CE3384}"/>
              </a:ext>
            </a:extLst>
          </p:cNvPr>
          <p:cNvPicPr>
            <a:picLocks noChangeAspect="1"/>
          </p:cNvPicPr>
          <p:nvPr/>
        </p:nvPicPr>
        <p:blipFill>
          <a:blip r:embed="rId9"/>
          <a:stretch>
            <a:fillRect/>
          </a:stretch>
        </p:blipFill>
        <p:spPr>
          <a:xfrm>
            <a:off x="3683079" y="2566924"/>
            <a:ext cx="1627126" cy="1711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9911CA20-E5B9-C84C-1FBD-AA61537A54F2}"/>
              </a:ext>
            </a:extLst>
          </p:cNvPr>
          <p:cNvPicPr>
            <a:picLocks noChangeAspect="1"/>
          </p:cNvPicPr>
          <p:nvPr/>
        </p:nvPicPr>
        <p:blipFill>
          <a:blip r:embed="rId10"/>
          <a:stretch>
            <a:fillRect/>
          </a:stretch>
        </p:blipFill>
        <p:spPr>
          <a:xfrm>
            <a:off x="6216258" y="2566924"/>
            <a:ext cx="1653924" cy="170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513439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B02117D-D4D2-9691-EC6C-58CFC8BFE01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F6BB6288-E580-CCDD-EFEE-733B5AB08EC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3 </a:t>
            </a:r>
            <a:endPar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endParaRPr>
          </a:p>
        </p:txBody>
      </p:sp>
      <p:pic>
        <p:nvPicPr>
          <p:cNvPr id="29" name="Espace réservé pour une image  3">
            <a:extLst>
              <a:ext uri="{FF2B5EF4-FFF2-40B4-BE49-F238E27FC236}">
                <a16:creationId xmlns:a16="http://schemas.microsoft.com/office/drawing/2014/main" id="{57AFF3EE-121C-29E8-E58D-986483670DB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61D0B4A3-ED02-E820-1095-32E3B702E57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01AF7349-9A1C-4536-AAA3-1358FD05F61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3754F900-5075-2F78-F3C1-643BA2039C95}"/>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AA808C38-5D83-DD6E-6F71-124266B7081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4E1328E-B7F9-888E-1DB5-1078CB455C4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EF17B96A-63F3-8E4D-5D48-ECB54299204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EE8015E4-9EF0-83DB-87B5-E1719FB8894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822C5A3D-1A8B-446E-579B-D06DF8AC534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2D661380-0369-6FA4-9295-7ECB894D52BD}"/>
              </a:ext>
            </a:extLst>
          </p:cNvPr>
          <p:cNvSpPr/>
          <p:nvPr/>
        </p:nvSpPr>
        <p:spPr>
          <a:xfrm>
            <a:off x="6705083" y="472552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id="{82818001-788D-AFFB-83AF-18470D518712}"/>
              </a:ext>
            </a:extLst>
          </p:cNvPr>
          <p:cNvSpPr/>
          <p:nvPr/>
        </p:nvSpPr>
        <p:spPr>
          <a:xfrm>
            <a:off x="4158504" y="472552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descr="Une image contenant dessin humoristique, dessin, illustration, Dessin d’enfant&#10;&#10;Description générée automatiquement">
            <a:extLst>
              <a:ext uri="{FF2B5EF4-FFF2-40B4-BE49-F238E27FC236}">
                <a16:creationId xmlns:a16="http://schemas.microsoft.com/office/drawing/2014/main" id="{21A333E4-8781-821E-4629-678E2437554B}"/>
              </a:ext>
            </a:extLst>
          </p:cNvPr>
          <p:cNvPicPr>
            <a:picLocks noChangeAspect="1"/>
          </p:cNvPicPr>
          <p:nvPr/>
        </p:nvPicPr>
        <p:blipFill>
          <a:blip r:embed="rId8">
            <a:extLst>
              <a:ext uri="{28A0092B-C50C-407E-A947-70E740481C1C}">
                <a14:useLocalDpi xmlns:a14="http://schemas.microsoft.com/office/drawing/2010/main" val="0"/>
              </a:ext>
            </a:extLst>
          </a:blip>
          <a:srcRect l="21265" t="59845" r="50766"/>
          <a:stretch/>
        </p:blipFill>
        <p:spPr>
          <a:xfrm>
            <a:off x="1229049" y="2571488"/>
            <a:ext cx="1641726" cy="173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CF7E6AC2-74F8-2CDB-80C6-4647BF542008}"/>
              </a:ext>
            </a:extLst>
          </p:cNvPr>
          <p:cNvPicPr>
            <a:picLocks noChangeAspect="1"/>
          </p:cNvPicPr>
          <p:nvPr/>
        </p:nvPicPr>
        <p:blipFill>
          <a:blip r:embed="rId9"/>
          <a:stretch>
            <a:fillRect/>
          </a:stretch>
        </p:blipFill>
        <p:spPr>
          <a:xfrm>
            <a:off x="3683079" y="2566924"/>
            <a:ext cx="1627126" cy="1711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8ADC361E-EF93-33BC-527E-899EEEAB3998}"/>
              </a:ext>
            </a:extLst>
          </p:cNvPr>
          <p:cNvPicPr>
            <a:picLocks noChangeAspect="1"/>
          </p:cNvPicPr>
          <p:nvPr/>
        </p:nvPicPr>
        <p:blipFill>
          <a:blip r:embed="rId10"/>
          <a:stretch>
            <a:fillRect/>
          </a:stretch>
        </p:blipFill>
        <p:spPr>
          <a:xfrm>
            <a:off x="6216258" y="2566924"/>
            <a:ext cx="1653924" cy="170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 coins arrondis 1">
            <a:extLst>
              <a:ext uri="{FF2B5EF4-FFF2-40B4-BE49-F238E27FC236}">
                <a16:creationId xmlns:a16="http://schemas.microsoft.com/office/drawing/2014/main" id="{6F9BBCB3-15DA-CDF8-124E-4CEC5DBF4160}"/>
              </a:ext>
            </a:extLst>
          </p:cNvPr>
          <p:cNvSpPr/>
          <p:nvPr/>
        </p:nvSpPr>
        <p:spPr>
          <a:xfrm>
            <a:off x="1762642" y="481114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984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214DF11-24B0-90B9-8A42-933CF282006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4E21077-3812-9CAF-FC58-37826F598E6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ماذا فعل مراد عندما أمسك دودو؟ سأقرأ الاختيارات. اكتبوا الرقم الصحيح على اللوحة. </a:t>
            </a:r>
          </a:p>
        </p:txBody>
      </p:sp>
      <p:pic>
        <p:nvPicPr>
          <p:cNvPr id="29" name="Espace réservé pour une image  3">
            <a:extLst>
              <a:ext uri="{FF2B5EF4-FFF2-40B4-BE49-F238E27FC236}">
                <a16:creationId xmlns:a16="http://schemas.microsoft.com/office/drawing/2014/main" id="{C7B2427A-7FC8-0DB0-D581-38C1154CC2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1E8D96A0-AA1F-80CA-0978-8E85BAC497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9C6907B-0A25-E76F-F2C3-8D24ED1CC40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26D5FE0-3174-5AA1-ABCB-4FF0840FC77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1A0B038B-E995-DF8C-6B9B-26E22EDFA7E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3F3F798-BF87-BEC0-82E6-56775977D3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141D886D-5C64-4962-41B4-453F057645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5747DEC3-7601-3BEC-3EDD-C9E0FC49674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695B607-B43F-6AD1-362E-5B76D41C7D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74B34294-06ED-8778-DBAF-C41AAF358BF9}"/>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4F16CF50-7AD7-F59C-9B4A-CCDE579FFADC}"/>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54B4BEBD-2F2C-74B4-7D55-FFAA5C54B73E}"/>
              </a:ext>
            </a:extLst>
          </p:cNvPr>
          <p:cNvSpPr/>
          <p:nvPr/>
        </p:nvSpPr>
        <p:spPr>
          <a:xfrm>
            <a:off x="3012264" y="401970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68C3863C-BBDA-91DB-50F3-F3B6DF7DDF2F}"/>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010AB529-F63F-4BDB-27EE-AE04A3AB7604}"/>
              </a:ext>
            </a:extLst>
          </p:cNvPr>
          <p:cNvSpPr txBox="1"/>
          <p:nvPr/>
        </p:nvSpPr>
        <p:spPr>
          <a:xfrm>
            <a:off x="4459160" y="2233810"/>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اِعْتَذَرَ لِمُعَلِّمَتِهِ.</a:t>
            </a:r>
          </a:p>
        </p:txBody>
      </p:sp>
      <p:sp>
        <p:nvSpPr>
          <p:cNvPr id="10" name="ZoneTexte 9">
            <a:extLst>
              <a:ext uri="{FF2B5EF4-FFF2-40B4-BE49-F238E27FC236}">
                <a16:creationId xmlns:a16="http://schemas.microsoft.com/office/drawing/2014/main" id="{67272C72-5026-744F-1CD8-66740EA078F7}"/>
              </a:ext>
            </a:extLst>
          </p:cNvPr>
          <p:cNvSpPr txBox="1"/>
          <p:nvPr/>
        </p:nvSpPr>
        <p:spPr>
          <a:xfrm>
            <a:off x="4459160" y="3110712"/>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اِعْتَذَرَ لِأَصْدِقائِهِ.</a:t>
            </a:r>
          </a:p>
        </p:txBody>
      </p:sp>
      <p:sp>
        <p:nvSpPr>
          <p:cNvPr id="11" name="ZoneTexte 10">
            <a:extLst>
              <a:ext uri="{FF2B5EF4-FFF2-40B4-BE49-F238E27FC236}">
                <a16:creationId xmlns:a16="http://schemas.microsoft.com/office/drawing/2014/main" id="{F164586A-CF68-BE6D-390C-7E1C789A12C6}"/>
              </a:ext>
            </a:extLst>
          </p:cNvPr>
          <p:cNvSpPr txBox="1"/>
          <p:nvPr/>
        </p:nvSpPr>
        <p:spPr>
          <a:xfrm>
            <a:off x="4459160" y="3982255"/>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ذَهَبَ إِلى مَكْتَبِ الْمُديرِ.</a:t>
            </a:r>
          </a:p>
        </p:txBody>
      </p:sp>
      <p:sp>
        <p:nvSpPr>
          <p:cNvPr id="22" name="ZoneTexte 21">
            <a:extLst>
              <a:ext uri="{FF2B5EF4-FFF2-40B4-BE49-F238E27FC236}">
                <a16:creationId xmlns:a16="http://schemas.microsoft.com/office/drawing/2014/main" id="{E9BF3EDE-0DAF-30AB-B985-16A4761C308A}"/>
              </a:ext>
            </a:extLst>
          </p:cNvPr>
          <p:cNvSpPr txBox="1"/>
          <p:nvPr/>
        </p:nvSpPr>
        <p:spPr>
          <a:xfrm>
            <a:off x="4471898" y="4879999"/>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عادَ إِلى الْمَنْزِلِ. </a:t>
            </a:r>
          </a:p>
        </p:txBody>
      </p:sp>
    </p:spTree>
    <p:extLst>
      <p:ext uri="{BB962C8B-B14F-4D97-AF65-F5344CB8AC3E}">
        <p14:creationId xmlns:p14="http://schemas.microsoft.com/office/powerpoint/2010/main" val="121795537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D8DD617-FFDA-8A0C-8667-6658C07E571B}"/>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F403317-9EAE-DC34-DDC1-5D862153F13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أحسنتم، الجواب الصحيح هو 1</a:t>
            </a:r>
          </a:p>
        </p:txBody>
      </p:sp>
      <p:pic>
        <p:nvPicPr>
          <p:cNvPr id="29" name="Espace réservé pour une image  3">
            <a:extLst>
              <a:ext uri="{FF2B5EF4-FFF2-40B4-BE49-F238E27FC236}">
                <a16:creationId xmlns:a16="http://schemas.microsoft.com/office/drawing/2014/main" id="{B11C420B-7698-04C6-7918-B57D0782D0E0}"/>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7CE081C7-8FD6-09CC-164F-A7DCD982B7E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E380AEC-85E3-6CED-EA7B-05D79772661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D22E7DF6-2EE9-5105-58E7-AA3E2E1DF4D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29DCEC54-B179-1A66-5068-B485DD03269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405D2FB-F194-B90D-00A7-E1B1805581A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FFF857EE-D1EF-5C80-9DEA-BDF794273AD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EB0CED98-195D-1847-0776-CCAD65D9534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52DD49E0-3E82-13BA-97B2-B7FBD64515A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6" name="Rectangle : coins arrondis 5">
            <a:extLst>
              <a:ext uri="{FF2B5EF4-FFF2-40B4-BE49-F238E27FC236}">
                <a16:creationId xmlns:a16="http://schemas.microsoft.com/office/drawing/2014/main" id="{EC2EDC6B-AE22-90C6-67CB-AD72B32CE0CD}"/>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D2476CAB-9C66-E3FB-6EE9-EF99D0ED7C76}"/>
              </a:ext>
            </a:extLst>
          </p:cNvPr>
          <p:cNvSpPr/>
          <p:nvPr/>
        </p:nvSpPr>
        <p:spPr>
          <a:xfrm>
            <a:off x="3012264" y="401970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943A28E6-D28F-9A6F-B772-C38B3FE7ADF4}"/>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BAAA099F-A807-3A21-A1D8-5268C7B90EE4}"/>
              </a:ext>
            </a:extLst>
          </p:cNvPr>
          <p:cNvSpPr txBox="1"/>
          <p:nvPr/>
        </p:nvSpPr>
        <p:spPr>
          <a:xfrm>
            <a:off x="4459160" y="2233810"/>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اِعْتَذَرَ لِمُعَلِّمَتِهِ.</a:t>
            </a:r>
          </a:p>
        </p:txBody>
      </p:sp>
      <p:sp>
        <p:nvSpPr>
          <p:cNvPr id="10" name="ZoneTexte 9">
            <a:extLst>
              <a:ext uri="{FF2B5EF4-FFF2-40B4-BE49-F238E27FC236}">
                <a16:creationId xmlns:a16="http://schemas.microsoft.com/office/drawing/2014/main" id="{676DCAED-B2A1-8689-CB9F-4B51AEB14156}"/>
              </a:ext>
            </a:extLst>
          </p:cNvPr>
          <p:cNvSpPr txBox="1"/>
          <p:nvPr/>
        </p:nvSpPr>
        <p:spPr>
          <a:xfrm>
            <a:off x="4459160" y="3110712"/>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اِعْتَذَرَ لِأَصْدِقائِهِ.</a:t>
            </a:r>
          </a:p>
        </p:txBody>
      </p:sp>
      <p:sp>
        <p:nvSpPr>
          <p:cNvPr id="11" name="ZoneTexte 10">
            <a:extLst>
              <a:ext uri="{FF2B5EF4-FFF2-40B4-BE49-F238E27FC236}">
                <a16:creationId xmlns:a16="http://schemas.microsoft.com/office/drawing/2014/main" id="{84B7E4DA-F98F-5A38-65EA-F9CB20918C32}"/>
              </a:ext>
            </a:extLst>
          </p:cNvPr>
          <p:cNvSpPr txBox="1"/>
          <p:nvPr/>
        </p:nvSpPr>
        <p:spPr>
          <a:xfrm>
            <a:off x="4459160" y="3982255"/>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ذَهَبَ إِلى مَكْتَبِ الْمُديرِ.</a:t>
            </a:r>
          </a:p>
        </p:txBody>
      </p:sp>
      <p:sp>
        <p:nvSpPr>
          <p:cNvPr id="22" name="ZoneTexte 21">
            <a:extLst>
              <a:ext uri="{FF2B5EF4-FFF2-40B4-BE49-F238E27FC236}">
                <a16:creationId xmlns:a16="http://schemas.microsoft.com/office/drawing/2014/main" id="{9EC3289A-3E48-A9A4-BF6D-EC61DFD529A5}"/>
              </a:ext>
            </a:extLst>
          </p:cNvPr>
          <p:cNvSpPr txBox="1"/>
          <p:nvPr/>
        </p:nvSpPr>
        <p:spPr>
          <a:xfrm>
            <a:off x="4471898" y="4879999"/>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عادَ إِلى الْمَنْزِلِ. </a:t>
            </a:r>
          </a:p>
        </p:txBody>
      </p:sp>
      <p:sp>
        <p:nvSpPr>
          <p:cNvPr id="2" name="Rectangle : coins arrondis 1">
            <a:extLst>
              <a:ext uri="{FF2B5EF4-FFF2-40B4-BE49-F238E27FC236}">
                <a16:creationId xmlns:a16="http://schemas.microsoft.com/office/drawing/2014/main" id="{826EC1F4-846A-ECBA-DA6C-782E66273F60}"/>
              </a:ext>
            </a:extLst>
          </p:cNvPr>
          <p:cNvSpPr/>
          <p:nvPr/>
        </p:nvSpPr>
        <p:spPr>
          <a:xfrm>
            <a:off x="3012263" y="22052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81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D7BB127-66BC-0C10-6F3C-2C6C549F71A5}"/>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607E5B8-8503-47D6-C90D-5412767EE05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ستكتبون على ألواحكم رقم الكلمة التي سأذكرها.</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ED66CE4C-0A91-0A79-C089-B92A4BD0F0EC}"/>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6CD657CB-402A-3F1C-031B-FDAC40661E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A973B420-67D4-0C5B-4B97-64274367629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65657753-27BC-A91C-1B9C-36F75C154BA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DA7E0204-C0A5-8D1F-18C2-719CD2F973A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27111DA9-5855-9724-2A9D-C2474430EF2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8E7FA5F9-E911-0C56-8668-32139075CE4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C2247125-B81C-D692-5E1E-4DD040C1EBD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39DEEBEE-8A7E-D3B4-B7E1-5E51BA9C7C1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32" descr="Une image contenant art, conception&#10;&#10;Le contenu généré par l’IA peut être incorrect.">
            <a:extLst>
              <a:ext uri="{FF2B5EF4-FFF2-40B4-BE49-F238E27FC236}">
                <a16:creationId xmlns:a16="http://schemas.microsoft.com/office/drawing/2014/main" id="{674215A5-E76A-7FB6-A107-7A5A04D67C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4961126" y="2090771"/>
            <a:ext cx="2007691" cy="1902186"/>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id="{8CF6F53A-DEDE-C3E5-54ED-0B24E099C62F}"/>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99A0F947-F0DA-2282-F2A3-44768315FDA9}"/>
              </a:ext>
            </a:extLst>
          </p:cNvPr>
          <p:cNvPicPr>
            <a:picLocks noChangeAspect="1"/>
          </p:cNvPicPr>
          <p:nvPr/>
        </p:nvPicPr>
        <p:blipFill>
          <a:blip r:embed="rId9"/>
          <a:stretch>
            <a:fillRect/>
          </a:stretch>
        </p:blipFill>
        <p:spPr>
          <a:xfrm>
            <a:off x="2411816" y="2114081"/>
            <a:ext cx="1798398" cy="1884494"/>
          </a:xfrm>
          <a:prstGeom prst="rect">
            <a:avLst/>
          </a:prstGeom>
        </p:spPr>
      </p:pic>
      <p:sp>
        <p:nvSpPr>
          <p:cNvPr id="28" name="Rectangle : coins arrondis 27">
            <a:extLst>
              <a:ext uri="{FF2B5EF4-FFF2-40B4-BE49-F238E27FC236}">
                <a16:creationId xmlns:a16="http://schemas.microsoft.com/office/drawing/2014/main" id="{3A60D002-C9EB-655A-41C3-4D8AD7A9DE98}"/>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Espace réservé pour une image  7">
            <a:extLst>
              <a:ext uri="{FF2B5EF4-FFF2-40B4-BE49-F238E27FC236}">
                <a16:creationId xmlns:a16="http://schemas.microsoft.com/office/drawing/2014/main" id="{87E80B35-BA96-C85B-607C-ADE12FE7DAC5}"/>
              </a:ext>
            </a:extLst>
          </p:cNvPr>
          <p:cNvPicPr>
            <a:picLocks noChangeAspect="1"/>
          </p:cNvPicPr>
          <p:nvPr/>
        </p:nvPicPr>
        <p:blipFill rotWithShape="1">
          <a:blip r:embed="rId10"/>
          <a:srcRect l="-4636" r="-4636"/>
          <a:stretch/>
        </p:blipFill>
        <p:spPr>
          <a:xfrm>
            <a:off x="4961126" y="4139257"/>
            <a:ext cx="2038066" cy="1962743"/>
          </a:xfrm>
          <a:prstGeom prst="rect">
            <a:avLst/>
          </a:prstGeom>
        </p:spPr>
      </p:pic>
      <p:sp>
        <p:nvSpPr>
          <p:cNvPr id="27" name="Rectangle : coins arrondis 26">
            <a:extLst>
              <a:ext uri="{FF2B5EF4-FFF2-40B4-BE49-F238E27FC236}">
                <a16:creationId xmlns:a16="http://schemas.microsoft.com/office/drawing/2014/main" id="{66BB4244-C5BF-DB45-5D12-141BF8BB38FC}"/>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3" name="Image 12">
            <a:extLst>
              <a:ext uri="{FF2B5EF4-FFF2-40B4-BE49-F238E27FC236}">
                <a16:creationId xmlns:a16="http://schemas.microsoft.com/office/drawing/2014/main" id="{026A0A15-9B6B-11E7-D5F8-EE395865A568}"/>
              </a:ext>
            </a:extLst>
          </p:cNvPr>
          <p:cNvPicPr>
            <a:picLocks noChangeAspect="1"/>
          </p:cNvPicPr>
          <p:nvPr/>
        </p:nvPicPr>
        <p:blipFill>
          <a:blip r:embed="rId11"/>
          <a:stretch>
            <a:fillRect/>
          </a:stretch>
        </p:blipFill>
        <p:spPr>
          <a:xfrm>
            <a:off x="2411816" y="4139256"/>
            <a:ext cx="1798398" cy="1841991"/>
          </a:xfrm>
          <a:prstGeom prst="rect">
            <a:avLst/>
          </a:prstGeom>
        </p:spPr>
      </p:pic>
      <p:sp>
        <p:nvSpPr>
          <p:cNvPr id="26" name="Rectangle : coins arrondis 25">
            <a:extLst>
              <a:ext uri="{FF2B5EF4-FFF2-40B4-BE49-F238E27FC236}">
                <a16:creationId xmlns:a16="http://schemas.microsoft.com/office/drawing/2014/main" id="{2AB371FE-0C70-51DC-D713-874FE3267245}"/>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58121939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98A5B6B-A63D-2445-E466-6F23C839C64C}"/>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8CF36B7B-F0AF-6BC7-6392-57838B4B787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طاولة.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146B6EF-4D2C-434F-5BAE-F69DECE6998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F6335101-34F6-B86B-79CE-7520CA34B6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2672082F-139E-00E1-EF1F-3D8BCE69711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417A546C-7AF3-39EF-5171-C6285CCB711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9E69CD5F-8669-A804-51E4-0F4383570D07}"/>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AF72FF1E-A21A-CA2B-6AB2-274AFA91E2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05885C3C-7B87-ABB6-4488-1C20963FE0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49F59C67-D06A-5BB7-5B87-28375A38AA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D11F1174-CAC5-AE98-C264-E00ED8736EB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32" descr="Une image contenant art, conception&#10;&#10;Le contenu généré par l’IA peut être incorrect.">
            <a:extLst>
              <a:ext uri="{FF2B5EF4-FFF2-40B4-BE49-F238E27FC236}">
                <a16:creationId xmlns:a16="http://schemas.microsoft.com/office/drawing/2014/main" id="{2AE9FADF-C0C2-E995-0A49-915B7C4CC8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4961126" y="2090771"/>
            <a:ext cx="2007691" cy="1902186"/>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id="{B41AA821-682D-74A1-D58A-AA0553D86D0C}"/>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96B27A80-B222-A382-B265-853198E08B15}"/>
              </a:ext>
            </a:extLst>
          </p:cNvPr>
          <p:cNvPicPr>
            <a:picLocks noChangeAspect="1"/>
          </p:cNvPicPr>
          <p:nvPr/>
        </p:nvPicPr>
        <p:blipFill>
          <a:blip r:embed="rId9"/>
          <a:stretch>
            <a:fillRect/>
          </a:stretch>
        </p:blipFill>
        <p:spPr>
          <a:xfrm>
            <a:off x="2411816" y="2114081"/>
            <a:ext cx="1798398" cy="1884494"/>
          </a:xfrm>
          <a:prstGeom prst="rect">
            <a:avLst/>
          </a:prstGeom>
        </p:spPr>
      </p:pic>
      <p:sp>
        <p:nvSpPr>
          <p:cNvPr id="28" name="Rectangle : coins arrondis 27">
            <a:extLst>
              <a:ext uri="{FF2B5EF4-FFF2-40B4-BE49-F238E27FC236}">
                <a16:creationId xmlns:a16="http://schemas.microsoft.com/office/drawing/2014/main" id="{4A67A291-35A0-C9BA-B2F7-6EE63CF493DB}"/>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Espace réservé pour une image  7">
            <a:extLst>
              <a:ext uri="{FF2B5EF4-FFF2-40B4-BE49-F238E27FC236}">
                <a16:creationId xmlns:a16="http://schemas.microsoft.com/office/drawing/2014/main" id="{F8591BD9-F03B-1CB8-1634-19EF4BD5B1BA}"/>
              </a:ext>
            </a:extLst>
          </p:cNvPr>
          <p:cNvPicPr>
            <a:picLocks noChangeAspect="1"/>
          </p:cNvPicPr>
          <p:nvPr/>
        </p:nvPicPr>
        <p:blipFill rotWithShape="1">
          <a:blip r:embed="rId10"/>
          <a:srcRect l="-4636" r="-4636"/>
          <a:stretch/>
        </p:blipFill>
        <p:spPr>
          <a:xfrm>
            <a:off x="4961126" y="4139257"/>
            <a:ext cx="2038066" cy="1962743"/>
          </a:xfrm>
          <a:prstGeom prst="rect">
            <a:avLst/>
          </a:prstGeom>
        </p:spPr>
      </p:pic>
      <p:sp>
        <p:nvSpPr>
          <p:cNvPr id="27" name="Rectangle : coins arrondis 26">
            <a:extLst>
              <a:ext uri="{FF2B5EF4-FFF2-40B4-BE49-F238E27FC236}">
                <a16:creationId xmlns:a16="http://schemas.microsoft.com/office/drawing/2014/main" id="{D0BE4C5E-165A-767E-7E7C-06B4DA8FAF43}"/>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3" name="Image 12">
            <a:extLst>
              <a:ext uri="{FF2B5EF4-FFF2-40B4-BE49-F238E27FC236}">
                <a16:creationId xmlns:a16="http://schemas.microsoft.com/office/drawing/2014/main" id="{DCD02F09-CCE5-0E1C-5E40-E68DF51AA350}"/>
              </a:ext>
            </a:extLst>
          </p:cNvPr>
          <p:cNvPicPr>
            <a:picLocks noChangeAspect="1"/>
          </p:cNvPicPr>
          <p:nvPr/>
        </p:nvPicPr>
        <p:blipFill>
          <a:blip r:embed="rId11"/>
          <a:stretch>
            <a:fillRect/>
          </a:stretch>
        </p:blipFill>
        <p:spPr>
          <a:xfrm>
            <a:off x="2411816" y="4139256"/>
            <a:ext cx="1798398" cy="1841991"/>
          </a:xfrm>
          <a:prstGeom prst="rect">
            <a:avLst/>
          </a:prstGeom>
        </p:spPr>
      </p:pic>
      <p:sp>
        <p:nvSpPr>
          <p:cNvPr id="26" name="Rectangle : coins arrondis 25">
            <a:extLst>
              <a:ext uri="{FF2B5EF4-FFF2-40B4-BE49-F238E27FC236}">
                <a16:creationId xmlns:a16="http://schemas.microsoft.com/office/drawing/2014/main" id="{4E1A2923-2847-6C46-5168-33987602A622}"/>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44061972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pPr marL="0" indent="0">
              <a:buNone/>
            </a:pPr>
            <a:endParaRPr lang="fr-MA" dirty="0"/>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20853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53A688BE-8F83-937E-C996-38562164A00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056FADA1-BB8C-95EE-B843-4ED0BCA7C94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4. رددوا: طاولة.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114D424-BAC3-34CC-C414-D98914FDF34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89D1BAA4-62DD-54FA-0845-E0FBDB50847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38240ED3-C7F9-C9F2-F604-1FCB711533C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F02361B3-9979-FC6D-B44D-BAF1E5BBC3E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89713214-2E6C-2D53-0AA1-C0853FF8DCC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9C0F116B-6362-E83A-42C9-7BEB5B27A2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0C4273B1-9D2B-6569-BB6D-97381EE61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60DAAF4D-8D52-E1B6-122D-6612B315C7B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B2F2B38C-5734-E972-9532-3710343ABDC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5685E2E2-C676-839F-FFB1-C166F4A144A3}"/>
              </a:ext>
            </a:extLst>
          </p:cNvPr>
          <p:cNvPicPr>
            <a:picLocks noChangeAspect="1"/>
          </p:cNvPicPr>
          <p:nvPr/>
        </p:nvPicPr>
        <p:blipFill>
          <a:blip r:embed="rId8"/>
          <a:stretch>
            <a:fillRect/>
          </a:stretch>
        </p:blipFill>
        <p:spPr>
          <a:xfrm>
            <a:off x="2976967" y="2306021"/>
            <a:ext cx="3212236" cy="3290100"/>
          </a:xfrm>
          <a:prstGeom prst="rect">
            <a:avLst/>
          </a:prstGeom>
        </p:spPr>
      </p:pic>
      <p:sp>
        <p:nvSpPr>
          <p:cNvPr id="2" name="Rectangle : coins arrondis 1">
            <a:extLst>
              <a:ext uri="{FF2B5EF4-FFF2-40B4-BE49-F238E27FC236}">
                <a16:creationId xmlns:a16="http://schemas.microsoft.com/office/drawing/2014/main" id="{9F4B335B-E01C-54FD-57E6-1DC4AF6BC11D}"/>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204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7810778-4C52-B3F1-FEC1-BA6B394F687D}"/>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2577C33F-A551-FCEF-FD1E-CEAE5D7C30A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حزانة.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F92C9DA5-0CE5-C9D1-EC8D-6409873A77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1CDB150F-DCEB-0888-20B1-E5773F69AC2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E41B238E-D81E-F5D7-08C0-FB68A06C897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CEAA44F8-F3F1-86A3-2E18-45AA2A95AD1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3DB35F1C-558D-ECDB-468F-B342F9A4E9E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8395E175-E0BA-1A5D-46FF-37FCEC8B5D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3138B57D-8330-4C42-305E-458FADAFD4A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1DD3E561-A0C1-07C7-A461-32A1951A94B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1A1F9EE8-A72B-9CE8-A494-FE15A1604C3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32" descr="Une image contenant art, conception&#10;&#10;Le contenu généré par l’IA peut être incorrect.">
            <a:extLst>
              <a:ext uri="{FF2B5EF4-FFF2-40B4-BE49-F238E27FC236}">
                <a16:creationId xmlns:a16="http://schemas.microsoft.com/office/drawing/2014/main" id="{9F1A7F81-37E8-6964-2023-812758736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4961126" y="2090771"/>
            <a:ext cx="2007691" cy="1902186"/>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id="{04D07ABD-58A8-818C-3D1C-5DF68A346EA3}"/>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048DE806-CAD1-589C-1E72-2445594E3220}"/>
              </a:ext>
            </a:extLst>
          </p:cNvPr>
          <p:cNvPicPr>
            <a:picLocks noChangeAspect="1"/>
          </p:cNvPicPr>
          <p:nvPr/>
        </p:nvPicPr>
        <p:blipFill>
          <a:blip r:embed="rId9"/>
          <a:stretch>
            <a:fillRect/>
          </a:stretch>
        </p:blipFill>
        <p:spPr>
          <a:xfrm>
            <a:off x="2411816" y="2114081"/>
            <a:ext cx="1798398" cy="1884494"/>
          </a:xfrm>
          <a:prstGeom prst="rect">
            <a:avLst/>
          </a:prstGeom>
        </p:spPr>
      </p:pic>
      <p:sp>
        <p:nvSpPr>
          <p:cNvPr id="28" name="Rectangle : coins arrondis 27">
            <a:extLst>
              <a:ext uri="{FF2B5EF4-FFF2-40B4-BE49-F238E27FC236}">
                <a16:creationId xmlns:a16="http://schemas.microsoft.com/office/drawing/2014/main" id="{B51A81B6-9758-2F30-21F5-6A36D0968F86}"/>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Espace réservé pour une image  7">
            <a:extLst>
              <a:ext uri="{FF2B5EF4-FFF2-40B4-BE49-F238E27FC236}">
                <a16:creationId xmlns:a16="http://schemas.microsoft.com/office/drawing/2014/main" id="{E61D9090-79E6-845A-66D9-7ECF3581BF40}"/>
              </a:ext>
            </a:extLst>
          </p:cNvPr>
          <p:cNvPicPr>
            <a:picLocks noChangeAspect="1"/>
          </p:cNvPicPr>
          <p:nvPr/>
        </p:nvPicPr>
        <p:blipFill rotWithShape="1">
          <a:blip r:embed="rId10"/>
          <a:srcRect l="-4636" r="-4636"/>
          <a:stretch/>
        </p:blipFill>
        <p:spPr>
          <a:xfrm>
            <a:off x="4961126" y="4139257"/>
            <a:ext cx="2038066" cy="1962743"/>
          </a:xfrm>
          <a:prstGeom prst="rect">
            <a:avLst/>
          </a:prstGeom>
        </p:spPr>
      </p:pic>
      <p:sp>
        <p:nvSpPr>
          <p:cNvPr id="27" name="Rectangle : coins arrondis 26">
            <a:extLst>
              <a:ext uri="{FF2B5EF4-FFF2-40B4-BE49-F238E27FC236}">
                <a16:creationId xmlns:a16="http://schemas.microsoft.com/office/drawing/2014/main" id="{9535DA13-E3E0-3E88-293F-0F99298BD210}"/>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3" name="Image 12">
            <a:extLst>
              <a:ext uri="{FF2B5EF4-FFF2-40B4-BE49-F238E27FC236}">
                <a16:creationId xmlns:a16="http://schemas.microsoft.com/office/drawing/2014/main" id="{8EAF5E7D-BB9B-2B8F-CFEF-F8F34508644E}"/>
              </a:ext>
            </a:extLst>
          </p:cNvPr>
          <p:cNvPicPr>
            <a:picLocks noChangeAspect="1"/>
          </p:cNvPicPr>
          <p:nvPr/>
        </p:nvPicPr>
        <p:blipFill>
          <a:blip r:embed="rId11"/>
          <a:stretch>
            <a:fillRect/>
          </a:stretch>
        </p:blipFill>
        <p:spPr>
          <a:xfrm>
            <a:off x="2411816" y="4139256"/>
            <a:ext cx="1798398" cy="1841991"/>
          </a:xfrm>
          <a:prstGeom prst="rect">
            <a:avLst/>
          </a:prstGeom>
        </p:spPr>
      </p:pic>
      <p:sp>
        <p:nvSpPr>
          <p:cNvPr id="26" name="Rectangle : coins arrondis 25">
            <a:extLst>
              <a:ext uri="{FF2B5EF4-FFF2-40B4-BE49-F238E27FC236}">
                <a16:creationId xmlns:a16="http://schemas.microsoft.com/office/drawing/2014/main" id="{EBAB83F6-F8F2-38D4-3F2C-326693956D7F}"/>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26467122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AF47E493-7176-DD07-5936-08A6D514FF7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5BD4569-716C-1CC6-0FED-24BD7A430EB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1. رددوا: خزانة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588C21A0-588F-E5F2-E63C-AF25A8EBD7DA}"/>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D044C414-F73B-AB76-22FF-B083D7C259E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40C854DB-CD09-9ECC-2583-A7B8B9A71D7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F8E311E2-1FDE-669B-7295-BD34ADF9F98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1A9E921F-21D7-FD47-7DDF-6991FD1BE97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23F1C215-9CFA-DE33-DDC2-1081866C2F2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B0AEDB34-F2FF-98A3-6DCB-4407A18185E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D6211EB6-7BE4-27D1-4E83-4EC7CFB99D5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1DE6CEE7-2374-3036-417F-46FB3B0230F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32" descr="Une image contenant art, conception&#10;&#10;Le contenu généré par l’IA peut être incorrect.">
            <a:extLst>
              <a:ext uri="{FF2B5EF4-FFF2-40B4-BE49-F238E27FC236}">
                <a16:creationId xmlns:a16="http://schemas.microsoft.com/office/drawing/2014/main" id="{6CF71B93-D68C-6AB7-354B-73546BE9C8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3071179" y="2461396"/>
            <a:ext cx="3152640" cy="2986967"/>
          </a:xfrm>
          <a:prstGeom prst="rect">
            <a:avLst/>
          </a:prstGeom>
          <a:noFill/>
          <a:ln w="9525" cap="flat" cmpd="sng">
            <a:noFill/>
            <a:prstDash val="solid"/>
            <a:round/>
            <a:headEnd type="none" w="sm" len="sm"/>
            <a:tailEnd type="none" w="sm" len="sm"/>
          </a:ln>
        </p:spPr>
      </p:pic>
      <p:sp>
        <p:nvSpPr>
          <p:cNvPr id="2" name="Rectangle : coins arrondis 1">
            <a:extLst>
              <a:ext uri="{FF2B5EF4-FFF2-40B4-BE49-F238E27FC236}">
                <a16:creationId xmlns:a16="http://schemas.microsoft.com/office/drawing/2014/main" id="{9D667CE7-331C-CDE4-6C3C-82B76F933381}"/>
              </a:ext>
            </a:extLst>
          </p:cNvPr>
          <p:cNvSpPr/>
          <p:nvPr/>
        </p:nvSpPr>
        <p:spPr>
          <a:xfrm>
            <a:off x="5350823" y="44817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770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2C5D5560-DAD3-B98C-AF77-B3D180A79C65}"/>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FAC1543-E8B5-80AE-B24A-7D9A9A61085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قاعة الدرس.</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3E237B3-6747-D3CD-1705-70A1DCCA9AF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3C3D72B7-13E8-ABD5-43D7-27BDF4FFB80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C75F5082-E316-FAB4-9CFA-7225E04AFD1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555C4A80-ABD1-AF0E-D8CD-1F197143859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09E4BFEB-843D-8D0C-2654-876CC0DF155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9C7126B0-6EA5-E342-78F5-211524A71DD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1252964D-47FC-1981-8550-EFBB965CE7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CFDA34D3-02A2-1EF1-5428-B0A08728DCB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7ABC729A-64F9-5012-F81E-26421E1ED7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32" descr="Une image contenant art, conception&#10;&#10;Le contenu généré par l’IA peut être incorrect.">
            <a:extLst>
              <a:ext uri="{FF2B5EF4-FFF2-40B4-BE49-F238E27FC236}">
                <a16:creationId xmlns:a16="http://schemas.microsoft.com/office/drawing/2014/main" id="{1D64E570-E36A-CFCA-5041-4DDCF7A954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4961126" y="2090771"/>
            <a:ext cx="2007691" cy="1902186"/>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id="{97B24626-258C-0563-BB52-C05261193E2B}"/>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1B5F5A07-9BD6-AE02-B20A-64D4CAF44F4A}"/>
              </a:ext>
            </a:extLst>
          </p:cNvPr>
          <p:cNvPicPr>
            <a:picLocks noChangeAspect="1"/>
          </p:cNvPicPr>
          <p:nvPr/>
        </p:nvPicPr>
        <p:blipFill>
          <a:blip r:embed="rId9"/>
          <a:stretch>
            <a:fillRect/>
          </a:stretch>
        </p:blipFill>
        <p:spPr>
          <a:xfrm>
            <a:off x="2411816" y="2114081"/>
            <a:ext cx="1798398" cy="1884494"/>
          </a:xfrm>
          <a:prstGeom prst="rect">
            <a:avLst/>
          </a:prstGeom>
        </p:spPr>
      </p:pic>
      <p:sp>
        <p:nvSpPr>
          <p:cNvPr id="28" name="Rectangle : coins arrondis 27">
            <a:extLst>
              <a:ext uri="{FF2B5EF4-FFF2-40B4-BE49-F238E27FC236}">
                <a16:creationId xmlns:a16="http://schemas.microsoft.com/office/drawing/2014/main" id="{EAD0F0D6-0CA5-DBD0-D75F-3AB48E2A2751}"/>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Espace réservé pour une image  7">
            <a:extLst>
              <a:ext uri="{FF2B5EF4-FFF2-40B4-BE49-F238E27FC236}">
                <a16:creationId xmlns:a16="http://schemas.microsoft.com/office/drawing/2014/main" id="{9DE0498D-4946-44B0-0EAE-152836BD53C8}"/>
              </a:ext>
            </a:extLst>
          </p:cNvPr>
          <p:cNvPicPr>
            <a:picLocks noChangeAspect="1"/>
          </p:cNvPicPr>
          <p:nvPr/>
        </p:nvPicPr>
        <p:blipFill rotWithShape="1">
          <a:blip r:embed="rId10"/>
          <a:srcRect l="-4636" r="-4636"/>
          <a:stretch/>
        </p:blipFill>
        <p:spPr>
          <a:xfrm>
            <a:off x="4961126" y="4139257"/>
            <a:ext cx="2038066" cy="1962743"/>
          </a:xfrm>
          <a:prstGeom prst="rect">
            <a:avLst/>
          </a:prstGeom>
        </p:spPr>
      </p:pic>
      <p:sp>
        <p:nvSpPr>
          <p:cNvPr id="27" name="Rectangle : coins arrondis 26">
            <a:extLst>
              <a:ext uri="{FF2B5EF4-FFF2-40B4-BE49-F238E27FC236}">
                <a16:creationId xmlns:a16="http://schemas.microsoft.com/office/drawing/2014/main" id="{4AB01027-495C-C0AE-061E-AFAF47104701}"/>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3" name="Image 12">
            <a:extLst>
              <a:ext uri="{FF2B5EF4-FFF2-40B4-BE49-F238E27FC236}">
                <a16:creationId xmlns:a16="http://schemas.microsoft.com/office/drawing/2014/main" id="{09BA69B8-0058-0D73-6EEA-4D42815908B1}"/>
              </a:ext>
            </a:extLst>
          </p:cNvPr>
          <p:cNvPicPr>
            <a:picLocks noChangeAspect="1"/>
          </p:cNvPicPr>
          <p:nvPr/>
        </p:nvPicPr>
        <p:blipFill>
          <a:blip r:embed="rId11"/>
          <a:stretch>
            <a:fillRect/>
          </a:stretch>
        </p:blipFill>
        <p:spPr>
          <a:xfrm>
            <a:off x="2411816" y="4139256"/>
            <a:ext cx="1798398" cy="1841991"/>
          </a:xfrm>
          <a:prstGeom prst="rect">
            <a:avLst/>
          </a:prstGeom>
        </p:spPr>
      </p:pic>
      <p:sp>
        <p:nvSpPr>
          <p:cNvPr id="26" name="Rectangle : coins arrondis 25">
            <a:extLst>
              <a:ext uri="{FF2B5EF4-FFF2-40B4-BE49-F238E27FC236}">
                <a16:creationId xmlns:a16="http://schemas.microsoft.com/office/drawing/2014/main" id="{B6A6BEE6-F17A-0DAA-2CFF-9520F0332119}"/>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77648542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D5138AB6-D621-C5E6-74B8-F82A03660C5C}"/>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DE51124F-B988-FCB8-2145-74C21FE9F08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2. رددوا: قاعة الدرس</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A259FC9F-E0B2-4277-B706-E82AD6E990E6}"/>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7EBDBC10-1423-A0D3-727E-C22106FC0A6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EDD89AD4-15CF-31C6-1ABC-3B022596A8A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7BA14A22-EE71-E693-AD51-5367FFD3EB2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C82A108A-EC75-815E-6EB8-8EE70DCD8F6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E8C619E-DFDE-323A-DAA6-7D8865C403A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5ED1D90C-9799-389D-CCDC-36125A62312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0BF86AFA-89C3-4D89-5A8F-DF297E2E7E7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38CE9A89-D036-422E-8DB2-D8C9295F21A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87EFA395-E71D-F721-0394-7D25935C49C2}"/>
              </a:ext>
            </a:extLst>
          </p:cNvPr>
          <p:cNvPicPr>
            <a:picLocks noChangeAspect="1"/>
          </p:cNvPicPr>
          <p:nvPr/>
        </p:nvPicPr>
        <p:blipFill>
          <a:blip r:embed="rId8"/>
          <a:stretch>
            <a:fillRect/>
          </a:stretch>
        </p:blipFill>
        <p:spPr>
          <a:xfrm>
            <a:off x="2998595" y="2287711"/>
            <a:ext cx="3028503" cy="3317994"/>
          </a:xfrm>
          <a:prstGeom prst="rect">
            <a:avLst/>
          </a:prstGeom>
        </p:spPr>
      </p:pic>
      <p:sp>
        <p:nvSpPr>
          <p:cNvPr id="2" name="Rectangle : coins arrondis 1">
            <a:extLst>
              <a:ext uri="{FF2B5EF4-FFF2-40B4-BE49-F238E27FC236}">
                <a16:creationId xmlns:a16="http://schemas.microsoft.com/office/drawing/2014/main" id="{761B633C-5F5C-F878-8733-0E53B264CD4E}"/>
              </a:ext>
            </a:extLst>
          </p:cNvPr>
          <p:cNvSpPr/>
          <p:nvPr/>
        </p:nvSpPr>
        <p:spPr>
          <a:xfrm>
            <a:off x="5350823" y="465878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3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27F2BC5-1AD0-F117-363F-3FA5C780728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D7A81839-AF87-D7FE-B9B5-2B18C2B8E54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حاسوب.</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EB5F80EA-9C2F-8DD2-1B11-50FAA1B6E69C}"/>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id="{6EADE935-AB3E-C693-7F06-619B6612BF1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182C0791-1C36-4304-7E22-A8986BEEC82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815E3CE7-D27A-9D89-888B-005FE90C494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B4C43B88-3E4B-87A4-BD62-0429AE19BC1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ACD85E44-20FB-2EF3-E693-BCBA9700873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FB246852-804D-74C7-5B84-D65A6534608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37F6C1DA-F59B-A8A3-F302-43578516247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285EF63B-37B6-D143-16CF-5C7A1B7F3B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32" descr="Une image contenant art, conception&#10;&#10;Le contenu généré par l’IA peut être incorrect.">
            <a:extLst>
              <a:ext uri="{FF2B5EF4-FFF2-40B4-BE49-F238E27FC236}">
                <a16:creationId xmlns:a16="http://schemas.microsoft.com/office/drawing/2014/main" id="{E34738CD-2A55-9961-AE75-D4C792462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4961126" y="2090771"/>
            <a:ext cx="2007691" cy="1902186"/>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id="{C3F4CEBE-86AE-AC05-92DB-2BE379387BC6}"/>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2BE14C6C-6E6E-D0C6-CD0C-511EB12D71A5}"/>
              </a:ext>
            </a:extLst>
          </p:cNvPr>
          <p:cNvPicPr>
            <a:picLocks noChangeAspect="1"/>
          </p:cNvPicPr>
          <p:nvPr/>
        </p:nvPicPr>
        <p:blipFill>
          <a:blip r:embed="rId9"/>
          <a:stretch>
            <a:fillRect/>
          </a:stretch>
        </p:blipFill>
        <p:spPr>
          <a:xfrm>
            <a:off x="2411816" y="2114081"/>
            <a:ext cx="1798398" cy="1884494"/>
          </a:xfrm>
          <a:prstGeom prst="rect">
            <a:avLst/>
          </a:prstGeom>
        </p:spPr>
      </p:pic>
      <p:sp>
        <p:nvSpPr>
          <p:cNvPr id="28" name="Rectangle : coins arrondis 27">
            <a:extLst>
              <a:ext uri="{FF2B5EF4-FFF2-40B4-BE49-F238E27FC236}">
                <a16:creationId xmlns:a16="http://schemas.microsoft.com/office/drawing/2014/main" id="{08494AFD-93FB-2FBE-4D2D-0BF842A77189}"/>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Espace réservé pour une image  7">
            <a:extLst>
              <a:ext uri="{FF2B5EF4-FFF2-40B4-BE49-F238E27FC236}">
                <a16:creationId xmlns:a16="http://schemas.microsoft.com/office/drawing/2014/main" id="{34EBDE67-0A0A-6982-DC76-DE8C6BED2E2C}"/>
              </a:ext>
            </a:extLst>
          </p:cNvPr>
          <p:cNvPicPr>
            <a:picLocks noChangeAspect="1"/>
          </p:cNvPicPr>
          <p:nvPr/>
        </p:nvPicPr>
        <p:blipFill rotWithShape="1">
          <a:blip r:embed="rId10"/>
          <a:srcRect l="-4636" r="-4636"/>
          <a:stretch/>
        </p:blipFill>
        <p:spPr>
          <a:xfrm>
            <a:off x="4961126" y="4139257"/>
            <a:ext cx="2038066" cy="1962743"/>
          </a:xfrm>
          <a:prstGeom prst="rect">
            <a:avLst/>
          </a:prstGeom>
        </p:spPr>
      </p:pic>
      <p:sp>
        <p:nvSpPr>
          <p:cNvPr id="27" name="Rectangle : coins arrondis 26">
            <a:extLst>
              <a:ext uri="{FF2B5EF4-FFF2-40B4-BE49-F238E27FC236}">
                <a16:creationId xmlns:a16="http://schemas.microsoft.com/office/drawing/2014/main" id="{19DCF7B4-AD09-10CE-2B74-617819B8E51B}"/>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3" name="Image 12">
            <a:extLst>
              <a:ext uri="{FF2B5EF4-FFF2-40B4-BE49-F238E27FC236}">
                <a16:creationId xmlns:a16="http://schemas.microsoft.com/office/drawing/2014/main" id="{41139CC2-1F96-7B7E-C9AD-72874D1AF4E4}"/>
              </a:ext>
            </a:extLst>
          </p:cNvPr>
          <p:cNvPicPr>
            <a:picLocks noChangeAspect="1"/>
          </p:cNvPicPr>
          <p:nvPr/>
        </p:nvPicPr>
        <p:blipFill>
          <a:blip r:embed="rId11"/>
          <a:stretch>
            <a:fillRect/>
          </a:stretch>
        </p:blipFill>
        <p:spPr>
          <a:xfrm>
            <a:off x="2411816" y="4139256"/>
            <a:ext cx="1798398" cy="1841991"/>
          </a:xfrm>
          <a:prstGeom prst="rect">
            <a:avLst/>
          </a:prstGeom>
        </p:spPr>
      </p:pic>
      <p:sp>
        <p:nvSpPr>
          <p:cNvPr id="26" name="Rectangle : coins arrondis 25">
            <a:extLst>
              <a:ext uri="{FF2B5EF4-FFF2-40B4-BE49-F238E27FC236}">
                <a16:creationId xmlns:a16="http://schemas.microsoft.com/office/drawing/2014/main" id="{9844C667-A681-BBF8-A979-90825BDDF11D}"/>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95818043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DE53FBE-7C3D-D774-9E0B-1B4A2BCA2AD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2336C034-4313-6A76-1744-690B4020212E}"/>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3. رددوا: حاسوب</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5372910-D532-D90E-A01A-82CA5F1A09C0}"/>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id="{FE0F4DAA-030B-F63B-1F7E-77CC353623E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30504FC1-BDFD-60B1-9FE7-4D4BD02F795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D366D8B4-0022-7FF9-AB05-3ED6CB52A59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46B89184-5873-DBB8-11E1-920331B540B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C96CE04A-6178-5B47-427D-2749364CA4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1A79A8CB-8E98-BDD4-AF73-F6D1F20A075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18FEC6DD-7E2A-2FD4-BD7F-4B3F12FEBB8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6E3BAF22-15E0-73A7-8179-BD3ADCE6622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7">
            <a:extLst>
              <a:ext uri="{FF2B5EF4-FFF2-40B4-BE49-F238E27FC236}">
                <a16:creationId xmlns:a16="http://schemas.microsoft.com/office/drawing/2014/main" id="{70BB2091-B575-6893-B8E9-A3B6D5A2B755}"/>
              </a:ext>
            </a:extLst>
          </p:cNvPr>
          <p:cNvPicPr>
            <a:picLocks noChangeAspect="1"/>
          </p:cNvPicPr>
          <p:nvPr/>
        </p:nvPicPr>
        <p:blipFill rotWithShape="1">
          <a:blip r:embed="rId8"/>
          <a:srcRect l="-4636" r="-4636"/>
          <a:stretch/>
        </p:blipFill>
        <p:spPr>
          <a:xfrm>
            <a:off x="3012086" y="2472762"/>
            <a:ext cx="3177117" cy="3177117"/>
          </a:xfrm>
          <a:prstGeom prst="rect">
            <a:avLst/>
          </a:prstGeom>
        </p:spPr>
      </p:pic>
      <p:sp>
        <p:nvSpPr>
          <p:cNvPr id="2" name="Rectangle : coins arrondis 1">
            <a:extLst>
              <a:ext uri="{FF2B5EF4-FFF2-40B4-BE49-F238E27FC236}">
                <a16:creationId xmlns:a16="http://schemas.microsoft.com/office/drawing/2014/main" id="{AED6073F-62FA-1E44-27BB-B47991A23BA1}"/>
              </a:ext>
            </a:extLst>
          </p:cNvPr>
          <p:cNvSpPr/>
          <p:nvPr/>
        </p:nvSpPr>
        <p:spPr>
          <a:xfrm>
            <a:off x="5350823" y="465878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61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سنصف مضمون صورة . أنا أطرح سؤالا وأنتم تجيبون بجملة تامة.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id="{2476877C-0333-9D6F-79C3-DAEADF9FA06E}"/>
              </a:ext>
            </a:extLst>
          </p:cNvPr>
          <p:cNvPicPr>
            <a:picLocks noGrp="1" noChangeAspect="1"/>
          </p:cNvPicPr>
          <p:nvPr>
            <p:ph type="pic" sz="quarter" idx="12"/>
          </p:nvPr>
        </p:nvPicPr>
        <p:blipFill>
          <a:blip r:embed="rId3"/>
          <a:srcRect/>
          <a:stretch>
            <a:fillRect/>
          </a:stretch>
        </p:blipFill>
        <p:spPr/>
      </p:pic>
      <p:pic>
        <p:nvPicPr>
          <p:cNvPr id="3" name="Image 2">
            <a:extLst>
              <a:ext uri="{FF2B5EF4-FFF2-40B4-BE49-F238E27FC236}">
                <a16:creationId xmlns:a16="http://schemas.microsoft.com/office/drawing/2014/main" id="{AF19594F-0B9C-99A4-39C0-23436D923DF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4D375C66-FB69-DA04-846A-396725F0923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40427224-B4DE-1FA7-8D95-AB8D8AF17C3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id="{FD1F8F82-FC14-2BE9-0B1D-F8BB6A1CFA4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CB5510D4-A805-2BF0-84B5-47FCD39546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796C71A3-C49B-0D52-F442-7A9E9B61F6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AD14645C-0B3C-4662-B56E-A8B0391FCB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1690A85F-8A1A-F00C-20E5-240844D0ADD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E9FB1C9B-62B5-B5AE-2F77-16667475F6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830111"/>
            <a:ext cx="5595390" cy="3955779"/>
          </a:xfrm>
          <a:prstGeom prst="rect">
            <a:avLst/>
          </a:prstGeom>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يفعل مراد؟ أجيبوا بجملة تامة.</a:t>
            </a: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95A8A072-8438-66F6-6D4E-DD5CDD3441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4E3D73C-1941-6A8A-EEBE-227232EC1AE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E3794BC-EEA2-2962-4E58-00A28432E95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FBCC80B-BC97-27CB-C6FA-B1D9FD0F08C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8BF9084F-1A34-2649-77A7-49D598DDF6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0B1F74A-8E73-0643-1723-58D9B36E568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01012F16-6C4D-1A39-D111-B21E361BB6E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4F9A7DBF-8954-1A8F-40DD-E75705954A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C81F1CED-BD54-F473-0E9C-1EA82642A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918602"/>
            <a:ext cx="5595390" cy="3955779"/>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12E384AB-3346-344F-F473-3A02EEFF6E3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57C38E45-2546-FCFD-109F-6F2F80C3DEC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يودع مراد والديه. رددوا. ردد أنت.</a:t>
            </a:r>
          </a:p>
        </p:txBody>
      </p:sp>
      <p:pic>
        <p:nvPicPr>
          <p:cNvPr id="18" name="Espace réservé pour une image  3">
            <a:extLst>
              <a:ext uri="{FF2B5EF4-FFF2-40B4-BE49-F238E27FC236}">
                <a16:creationId xmlns:a16="http://schemas.microsoft.com/office/drawing/2014/main" id="{848AAA07-1E54-6A2B-7061-4918EB9CE20A}"/>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B370625-4DA0-A77C-424F-01A338DE149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D8188A1-D23C-C99D-0855-5AE004DFBC1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A029067-5DB0-4866-B8DE-FE9C6B993E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3A3398D-4230-F3F7-179C-4765DF0DE2A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DC203D44-04F8-FDFF-F95C-9B79B90BA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B1EC8F1-6CF7-930B-8F92-08DF24757B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50B18E8-0C11-E5D9-2AD8-92C2CDA8E9B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5F968C81-7032-05BE-8C2A-2070C8FD75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C1D5ECAC-E3B0-9055-658E-530966E3AB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918602"/>
            <a:ext cx="5595390" cy="3955779"/>
          </a:xfrm>
          <a:prstGeom prst="rect">
            <a:avLst/>
          </a:prstGeom>
        </p:spPr>
      </p:pic>
    </p:spTree>
    <p:extLst>
      <p:ext uri="{BB962C8B-B14F-4D97-AF65-F5344CB8AC3E}">
        <p14:creationId xmlns:p14="http://schemas.microsoft.com/office/powerpoint/2010/main" val="179125665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0148-2B99-4C3A-ECD5-449BA0E04C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BAE4CE-18FA-B625-3C67-E7F29A6BC8E5}"/>
              </a:ext>
            </a:extLst>
          </p:cNvPr>
          <p:cNvSpPr>
            <a:spLocks noGrp="1"/>
          </p:cNvSpPr>
          <p:nvPr>
            <p:ph type="title"/>
          </p:nvPr>
        </p:nvSpPr>
        <p:spPr>
          <a:xfrm>
            <a:off x="637196" y="1008000"/>
            <a:ext cx="7886700" cy="720000"/>
          </a:xfrm>
        </p:spPr>
        <p:txBody>
          <a:bodyPr>
            <a:normAutofit/>
          </a:bodyPr>
          <a:lstStyle/>
          <a:p>
            <a:r>
              <a:rPr lang="ar-MA" sz="4000" dirty="0">
                <a:latin typeface="Microsoft Uighur" panose="02000000000000000000" pitchFamily="2" charset="-78"/>
                <a:cs typeface="Microsoft Uighur" panose="02000000000000000000" pitchFamily="2" charset="-78"/>
              </a:rPr>
              <a:t>تنظيم حصص الأسبوع</a:t>
            </a:r>
            <a:endParaRPr lang="fr-MA" sz="4000" dirty="0">
              <a:latin typeface="Microsoft Uighur" panose="02000000000000000000" pitchFamily="2" charset="-78"/>
              <a:cs typeface="Microsoft Uighur" panose="02000000000000000000" pitchFamily="2" charset="-78"/>
            </a:endParaRPr>
          </a:p>
        </p:txBody>
      </p:sp>
      <p:grpSp>
        <p:nvGrpSpPr>
          <p:cNvPr id="23" name="Groupe 22">
            <a:extLst>
              <a:ext uri="{FF2B5EF4-FFF2-40B4-BE49-F238E27FC236}">
                <a16:creationId xmlns:a16="http://schemas.microsoft.com/office/drawing/2014/main" id="{3289A5B1-DE17-E9A3-1D8E-56E8E0110BD6}"/>
              </a:ext>
            </a:extLst>
          </p:cNvPr>
          <p:cNvGrpSpPr/>
          <p:nvPr/>
        </p:nvGrpSpPr>
        <p:grpSpPr>
          <a:xfrm flipH="1">
            <a:off x="4735350" y="5023288"/>
            <a:ext cx="3780000" cy="1332000"/>
            <a:chOff x="4735350" y="5023288"/>
            <a:chExt cx="3780000" cy="1332000"/>
          </a:xfrm>
        </p:grpSpPr>
        <p:sp>
          <p:nvSpPr>
            <p:cNvPr id="31" name="Rectangle : coins arrondis 30">
              <a:extLst>
                <a:ext uri="{FF2B5EF4-FFF2-40B4-BE49-F238E27FC236}">
                  <a16:creationId xmlns:a16="http://schemas.microsoft.com/office/drawing/2014/main" id="{9DCDC143-8B24-4843-86BB-2B0DBBBD68DA}"/>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32" name="Organigramme : Terminateur 31">
              <a:extLst>
                <a:ext uri="{FF2B5EF4-FFF2-40B4-BE49-F238E27FC236}">
                  <a16:creationId xmlns:a16="http://schemas.microsoft.com/office/drawing/2014/main" id="{8F7016AE-6E7D-C5E1-1392-4B947A32F4C1}"/>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3 - </a:t>
              </a:r>
            </a:p>
          </p:txBody>
        </p:sp>
      </p:grpSp>
      <p:grpSp>
        <p:nvGrpSpPr>
          <p:cNvPr id="42" name="Groupe 41">
            <a:extLst>
              <a:ext uri="{FF2B5EF4-FFF2-40B4-BE49-F238E27FC236}">
                <a16:creationId xmlns:a16="http://schemas.microsoft.com/office/drawing/2014/main" id="{24715921-1294-7DE1-B6CF-0E5DC005B0BC}"/>
              </a:ext>
            </a:extLst>
          </p:cNvPr>
          <p:cNvGrpSpPr/>
          <p:nvPr/>
        </p:nvGrpSpPr>
        <p:grpSpPr>
          <a:xfrm flipH="1">
            <a:off x="4716000" y="1944000"/>
            <a:ext cx="3780000" cy="1332000"/>
            <a:chOff x="4716000" y="1944000"/>
            <a:chExt cx="3780000" cy="1332000"/>
          </a:xfrm>
        </p:grpSpPr>
        <p:sp>
          <p:nvSpPr>
            <p:cNvPr id="43" name="Rectangle : coins arrondis 42">
              <a:extLst>
                <a:ext uri="{FF2B5EF4-FFF2-40B4-BE49-F238E27FC236}">
                  <a16:creationId xmlns:a16="http://schemas.microsoft.com/office/drawing/2014/main" id="{0CAE514A-804B-C427-B7B0-9525541DAABA}"/>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4" name="Organigramme : Terminateur 43">
              <a:extLst>
                <a:ext uri="{FF2B5EF4-FFF2-40B4-BE49-F238E27FC236}">
                  <a16:creationId xmlns:a16="http://schemas.microsoft.com/office/drawing/2014/main" id="{DAAADEC1-ED47-3AA8-181A-D855B871BA04}"/>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1 - </a:t>
              </a:r>
            </a:p>
          </p:txBody>
        </p:sp>
      </p:grpSp>
      <p:grpSp>
        <p:nvGrpSpPr>
          <p:cNvPr id="46" name="Groupe 45">
            <a:extLst>
              <a:ext uri="{FF2B5EF4-FFF2-40B4-BE49-F238E27FC236}">
                <a16:creationId xmlns:a16="http://schemas.microsoft.com/office/drawing/2014/main" id="{BD59AFF9-C5B7-45D5-5EC1-3444227F37A2}"/>
              </a:ext>
            </a:extLst>
          </p:cNvPr>
          <p:cNvGrpSpPr/>
          <p:nvPr/>
        </p:nvGrpSpPr>
        <p:grpSpPr>
          <a:xfrm flipH="1">
            <a:off x="648000" y="1944000"/>
            <a:ext cx="3780000" cy="1332000"/>
            <a:chOff x="648000" y="1944000"/>
            <a:chExt cx="3780000" cy="1332000"/>
          </a:xfrm>
        </p:grpSpPr>
        <p:sp>
          <p:nvSpPr>
            <p:cNvPr id="47" name="Rectangle : coins arrondis 46">
              <a:extLst>
                <a:ext uri="{FF2B5EF4-FFF2-40B4-BE49-F238E27FC236}">
                  <a16:creationId xmlns:a16="http://schemas.microsoft.com/office/drawing/2014/main" id="{54877F6B-D745-1697-98F4-1D9035A0C0F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8" name="Organigramme : Terminateur 47">
              <a:extLst>
                <a:ext uri="{FF2B5EF4-FFF2-40B4-BE49-F238E27FC236}">
                  <a16:creationId xmlns:a16="http://schemas.microsoft.com/office/drawing/2014/main" id="{C5D4F533-CF58-D263-EE36-34C0477B6308}"/>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4 - </a:t>
              </a:r>
            </a:p>
          </p:txBody>
        </p:sp>
      </p:grpSp>
      <p:sp>
        <p:nvSpPr>
          <p:cNvPr id="49" name="Espace réservé du texte 25">
            <a:extLst>
              <a:ext uri="{FF2B5EF4-FFF2-40B4-BE49-F238E27FC236}">
                <a16:creationId xmlns:a16="http://schemas.microsoft.com/office/drawing/2014/main" id="{F7F2D667-4F23-89B5-9996-088AAFE63AB6}"/>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0" indent="-269875">
              <a:lnSpc>
                <a:spcPct val="100000"/>
              </a:lnSpc>
              <a:spcBef>
                <a:spcPts val="0"/>
              </a:spcBef>
              <a:buClr>
                <a:srgbClr val="424D7B"/>
              </a:buClr>
              <a:buFont typeface="Wingdings" panose="05000000000000000000" pitchFamily="2" charset="2"/>
              <a:buChar char=""/>
              <a:defRPr/>
            </a:pPr>
            <a:r>
              <a:rPr lang="ar-MA" sz="1400" dirty="0">
                <a:cs typeface="Microsoft Uighur" panose="02000000000000000000" pitchFamily="2" charset="-78"/>
              </a:rPr>
              <a:t>استماع وتحدث: مراجعة</a:t>
            </a:r>
            <a:endParaRPr lang="ar-MA" sz="1400" dirty="0">
              <a:cs typeface="Microsoft Uighur" panose="02000000000000000000" pitchFamily="2" charset="-78"/>
              <a:sym typeface="Wingdings" panose="05000000000000000000" pitchFamily="2" charset="2"/>
            </a:endParaRPr>
          </a:p>
          <a:p>
            <a:pPr marL="269875" lvl="0" indent="-269875">
              <a:lnSpc>
                <a:spcPct val="100000"/>
              </a:lnSpc>
              <a:spcBef>
                <a:spcPts val="0"/>
              </a:spcBef>
              <a:buClr>
                <a:srgbClr val="424D7B"/>
              </a:buClr>
              <a:buFont typeface="Wingdings" panose="05000000000000000000" pitchFamily="2" charset="2"/>
              <a:buChar char=""/>
              <a:defRPr/>
            </a:pPr>
            <a:r>
              <a:rPr lang="ar-MA" sz="1400" dirty="0">
                <a:cs typeface="Microsoft Uighur" panose="02000000000000000000" pitchFamily="2" charset="-78"/>
                <a:sym typeface="Wingdings" panose="05000000000000000000" pitchFamily="2" charset="2"/>
              </a:rPr>
              <a:t>قراءة : مراجعة وتوليف</a:t>
            </a:r>
          </a:p>
          <a:p>
            <a:pPr marL="269875" lvl="0" indent="-269875">
              <a:lnSpc>
                <a:spcPct val="100000"/>
              </a:lnSpc>
              <a:spcBef>
                <a:spcPts val="0"/>
              </a:spcBef>
              <a:buClr>
                <a:srgbClr val="424D7B"/>
              </a:buClr>
              <a:buFont typeface="Wingdings" panose="05000000000000000000" pitchFamily="2" charset="2"/>
              <a:buChar char=""/>
              <a:defRPr/>
            </a:pPr>
            <a:r>
              <a:rPr lang="ar-MA" sz="1400" dirty="0">
                <a:cs typeface="Microsoft Uighur" panose="02000000000000000000" pitchFamily="2" charset="-78"/>
              </a:rPr>
              <a:t>كتابة</a:t>
            </a:r>
            <a:r>
              <a:rPr lang="ar-MA" sz="1400" dirty="0">
                <a:cs typeface="Microsoft Uighur" panose="02000000000000000000" pitchFamily="2" charset="-78"/>
                <a:sym typeface="Wingdings" panose="05000000000000000000" pitchFamily="2" charset="2"/>
              </a:rPr>
              <a:t> : </a:t>
            </a:r>
            <a:r>
              <a:rPr lang="ar-MA" sz="1400" dirty="0">
                <a:cs typeface="Microsoft Uighur" panose="02000000000000000000" pitchFamily="2" charset="-78"/>
              </a:rPr>
              <a:t> إملاء – إنتاج كتابي</a:t>
            </a:r>
            <a:endParaRPr lang="ar-MA" sz="1400" dirty="0">
              <a:cs typeface="Microsoft Uighur" panose="02000000000000000000" pitchFamily="2" charset="-78"/>
              <a:sym typeface="Wingdings" panose="05000000000000000000" pitchFamily="2" charset="2"/>
            </a:endParaRPr>
          </a:p>
        </p:txBody>
      </p:sp>
      <p:sp>
        <p:nvSpPr>
          <p:cNvPr id="50" name="Espace réservé du texte 25">
            <a:extLst>
              <a:ext uri="{FF2B5EF4-FFF2-40B4-BE49-F238E27FC236}">
                <a16:creationId xmlns:a16="http://schemas.microsoft.com/office/drawing/2014/main" id="{C212CE26-3E6F-049C-DE0C-DE19DC78C51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 مراجعة</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مراجعة الحروف م - ر -  ب</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كتابة :  إملاء – إنتاج كتابي</a:t>
            </a:r>
          </a:p>
        </p:txBody>
      </p:sp>
      <p:sp>
        <p:nvSpPr>
          <p:cNvPr id="54" name="Espace réservé du texte 25">
            <a:extLst>
              <a:ext uri="{FF2B5EF4-FFF2-40B4-BE49-F238E27FC236}">
                <a16:creationId xmlns:a16="http://schemas.microsoft.com/office/drawing/2014/main" id="{D7AFA33D-F53A-7DDF-6A58-68C06AE571CB}"/>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 مراجعة</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مراجعة وتوليف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كتابة :  إملاء – إنتاج كتابي</a:t>
            </a:r>
          </a:p>
        </p:txBody>
      </p:sp>
      <p:pic>
        <p:nvPicPr>
          <p:cNvPr id="55" name="Image 54" descr="Une image contenant Rectangle, conception&#10;&#10;Le contenu généré par l’IA peut être incorrect.">
            <a:extLst>
              <a:ext uri="{FF2B5EF4-FFF2-40B4-BE49-F238E27FC236}">
                <a16:creationId xmlns:a16="http://schemas.microsoft.com/office/drawing/2014/main" id="{6AA8B1E4-458E-1AE4-8FB9-7C39D5048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3452101"/>
            <a:ext cx="3831420" cy="1362012"/>
          </a:xfrm>
          <a:prstGeom prst="rect">
            <a:avLst/>
          </a:prstGeom>
        </p:spPr>
      </p:pic>
      <p:sp>
        <p:nvSpPr>
          <p:cNvPr id="56" name="Espace réservé du texte 5">
            <a:extLst>
              <a:ext uri="{FF2B5EF4-FFF2-40B4-BE49-F238E27FC236}">
                <a16:creationId xmlns:a16="http://schemas.microsoft.com/office/drawing/2014/main" id="{5D2CCFAD-E418-03C6-17E9-CE4DB20BF67B}"/>
              </a:ext>
            </a:extLst>
          </p:cNvPr>
          <p:cNvSpPr txBox="1">
            <a:spLocks/>
          </p:cNvSpPr>
          <p:nvPr/>
        </p:nvSpPr>
        <p:spPr>
          <a:xfrm>
            <a:off x="4864353"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spcBef>
                <a:spcPts val="0"/>
              </a:spcBef>
              <a:buClr>
                <a:srgbClr val="424D7B"/>
              </a:buClr>
            </a:pPr>
            <a:r>
              <a:rPr lang="ar-MA" sz="1400" dirty="0">
                <a:solidFill>
                  <a:srgbClr val="424D7B"/>
                </a:solidFill>
                <a:latin typeface="Microsoft Uighur" panose="02000000000000000000" pitchFamily="2" charset="-78"/>
                <a:ea typeface="Microsoft Himalaya" panose="01010100010101010101" pitchFamily="2" charset="0"/>
                <a:cs typeface="Microsoft Uighur" panose="02000000000000000000" pitchFamily="2" charset="-78"/>
              </a:rPr>
              <a:t>استماع وتحدث: مراجعة</a:t>
            </a:r>
          </a:p>
          <a:p>
            <a:pPr lvl="0" algn="r" rtl="1">
              <a:spcBef>
                <a:spcPts val="0"/>
              </a:spcBef>
              <a:buClr>
                <a:srgbClr val="424D7B"/>
              </a:buClr>
            </a:pPr>
            <a:r>
              <a:rPr lang="ar-MA" sz="1400" dirty="0">
                <a:solidFill>
                  <a:srgbClr val="424D7B"/>
                </a:solidFill>
                <a:latin typeface="Microsoft Uighur" panose="02000000000000000000" pitchFamily="2" charset="-78"/>
                <a:ea typeface="Microsoft Himalaya" panose="01010100010101010101" pitchFamily="2" charset="0"/>
                <a:cs typeface="Microsoft Uighur" panose="02000000000000000000" pitchFamily="2" charset="-78"/>
              </a:rPr>
              <a:t>قراءة : مراجعة الحروف س - ف - ل</a:t>
            </a:r>
          </a:p>
          <a:p>
            <a:pPr lvl="0" algn="r" rtl="1">
              <a:spcBef>
                <a:spcPts val="0"/>
              </a:spcBef>
              <a:buClr>
                <a:srgbClr val="424D7B"/>
              </a:buClr>
            </a:pPr>
            <a:r>
              <a:rPr lang="ar-MA" sz="1400" dirty="0">
                <a:solidFill>
                  <a:srgbClr val="424D7B"/>
                </a:solidFill>
                <a:latin typeface="Microsoft Uighur" panose="02000000000000000000" pitchFamily="2" charset="-78"/>
                <a:ea typeface="Microsoft Himalaya" panose="01010100010101010101" pitchFamily="2" charset="0"/>
                <a:cs typeface="Microsoft Uighur" panose="02000000000000000000" pitchFamily="2" charset="-78"/>
              </a:rPr>
              <a:t>كتابة :  إملاء – إنتاج كتابي</a:t>
            </a:r>
          </a:p>
        </p:txBody>
      </p:sp>
      <p:sp>
        <p:nvSpPr>
          <p:cNvPr id="57" name="Organigramme : Terminateur 56">
            <a:extLst>
              <a:ext uri="{FF2B5EF4-FFF2-40B4-BE49-F238E27FC236}">
                <a16:creationId xmlns:a16="http://schemas.microsoft.com/office/drawing/2014/main" id="{B8F7E605-DAED-BC42-B63E-0CDAEED3579E}"/>
              </a:ext>
            </a:extLst>
          </p:cNvPr>
          <p:cNvSpPr/>
          <p:nvPr/>
        </p:nvSpPr>
        <p:spPr>
          <a:xfrm>
            <a:off x="7024611"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1600" b="1" i="0" u="none" strike="noStrike" kern="0" cap="none" spc="0" normalizeH="0" baseline="0" noProof="0" dirty="0">
                <a:ln>
                  <a:noFill/>
                </a:ln>
                <a:solidFill>
                  <a:srgbClr val="474F71"/>
                </a:solidFill>
                <a:effectLst/>
                <a:uLnTx/>
                <a:uFillTx/>
                <a:latin typeface="Dosis ExtraBold" pitchFamily="2" charset="0"/>
                <a:ea typeface="+mn-ea"/>
                <a:cs typeface="Microsoft Uighur" panose="02000000000000000000" pitchFamily="2" charset="-78"/>
                <a:sym typeface="Arial"/>
              </a:rPr>
              <a:t>اليوم</a:t>
            </a:r>
            <a:r>
              <a:rPr kumimoji="0" lang="fr-MA" sz="1600" b="1" i="0" u="none" strike="noStrike" kern="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sym typeface="Arial"/>
              </a:rPr>
              <a:t> 2 - </a:t>
            </a:r>
            <a:endParaRPr kumimoji="0" lang="ar-MA" sz="1600" b="1" i="0" u="none" strike="noStrike" kern="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sym typeface="Arial"/>
            </a:endParaRPr>
          </a:p>
        </p:txBody>
      </p:sp>
    </p:spTree>
    <p:extLst>
      <p:ext uri="{BB962C8B-B14F-4D97-AF65-F5344CB8AC3E}">
        <p14:creationId xmlns:p14="http://schemas.microsoft.com/office/powerpoint/2010/main" val="258094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56"/>
                                        </p:tgtEl>
                                        <p:attrNameLst>
                                          <p:attrName>style.visibility</p:attrName>
                                        </p:attrNameLst>
                                      </p:cBhvr>
                                      <p:to>
                                        <p:strVal val="visible"/>
                                      </p:to>
                                    </p:set>
                                    <p:animEffect transition="in" filter="wipe(right)">
                                      <p:cBhvr>
                                        <p:cTn id="10" dur="1000"/>
                                        <p:tgtEl>
                                          <p:spTgt spid="56"/>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9019343-9E1A-4848-AE3A-35616D7A887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50869941-193E-0C72-E1C1-4B37B373806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إلى أين يذهب مراد؟ أجيبوا بجملة تامة.</a:t>
            </a:r>
          </a:p>
        </p:txBody>
      </p:sp>
      <p:pic>
        <p:nvPicPr>
          <p:cNvPr id="18" name="Espace réservé pour une image  3">
            <a:extLst>
              <a:ext uri="{FF2B5EF4-FFF2-40B4-BE49-F238E27FC236}">
                <a16:creationId xmlns:a16="http://schemas.microsoft.com/office/drawing/2014/main" id="{E8CBA7BA-8459-B4C0-7B47-677127818FD0}"/>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9ADAB88B-B2B6-01AB-EE44-98C49808162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BE93531-D55E-20CC-AADC-D0359375B5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BC412457-99E0-CF3E-62BC-A7EF69E1FB7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A190B3C-5D5E-71D6-3E73-CD9EBAFDF1C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7C562CB-1ED2-0EAD-FF45-23E7DAB844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D291721-517E-A9DF-31DD-01D6A38E71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B7C72E2F-6C23-0DA8-B41A-2A5A68F197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65412117-E42C-3728-CDC1-4F2F75FD6E0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F1366D4C-D82F-65FA-0C89-B38F7276A1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918602"/>
            <a:ext cx="5595390" cy="3955779"/>
          </a:xfrm>
          <a:prstGeom prst="rect">
            <a:avLst/>
          </a:prstGeom>
        </p:spPr>
      </p:pic>
    </p:spTree>
    <p:extLst>
      <p:ext uri="{BB962C8B-B14F-4D97-AF65-F5344CB8AC3E}">
        <p14:creationId xmlns:p14="http://schemas.microsoft.com/office/powerpoint/2010/main" val="188594927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CF0EFD2-A3AD-67AA-DBFF-B8D770AFB4B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A2FE297B-6069-BCC6-D8C3-156CC6EC391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يذهب مراد إلى المدرسة. رددوا. ردد أنت.</a:t>
            </a:r>
          </a:p>
        </p:txBody>
      </p:sp>
      <p:pic>
        <p:nvPicPr>
          <p:cNvPr id="18" name="Espace réservé pour une image  3">
            <a:extLst>
              <a:ext uri="{FF2B5EF4-FFF2-40B4-BE49-F238E27FC236}">
                <a16:creationId xmlns:a16="http://schemas.microsoft.com/office/drawing/2014/main" id="{BD5F5A9D-907B-3C14-78BB-79DD3D7B4388}"/>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61E32353-A275-ACE6-83ED-8E1C5CBF5E6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7465577-043B-5384-ABAA-5DD2632814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C7D1E6C1-933D-E278-46CC-2211D9E6A7C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437F347-C0AB-3D79-36BF-CA3D0DDFD6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FB7860D-0FEF-392D-B9F9-C0B2F08A9C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3422C29B-A82E-885B-F13D-BF242FB6F9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7E61BBE-27DE-602D-6436-8930369E3B1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7B628E28-3F76-FBE9-9E8C-A8B6F2E59C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CB24EBD7-EB90-FACE-365A-19D9CBE206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918602"/>
            <a:ext cx="5595390" cy="3955779"/>
          </a:xfrm>
          <a:prstGeom prst="rect">
            <a:avLst/>
          </a:prstGeom>
        </p:spPr>
      </p:pic>
    </p:spTree>
    <p:extLst>
      <p:ext uri="{BB962C8B-B14F-4D97-AF65-F5344CB8AC3E}">
        <p14:creationId xmlns:p14="http://schemas.microsoft.com/office/powerpoint/2010/main" val="104975460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D75573A-3EAB-EF2C-4B54-7F964397049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3B24FA8C-4675-B3E0-737D-9BF15BE67A9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 هذه؟ أجيبوا بجملة تامة.</a:t>
            </a:r>
          </a:p>
        </p:txBody>
      </p:sp>
      <p:pic>
        <p:nvPicPr>
          <p:cNvPr id="18" name="Espace réservé pour une image  3">
            <a:extLst>
              <a:ext uri="{FF2B5EF4-FFF2-40B4-BE49-F238E27FC236}">
                <a16:creationId xmlns:a16="http://schemas.microsoft.com/office/drawing/2014/main" id="{1C59FA01-76A3-D544-9F67-654E7FD74969}"/>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919F2E2-4857-177E-3740-B2B66432B8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F0ABBD3-C694-FD21-AA92-6689F8E243E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A4A19D2-EA97-EA95-1A15-1C58EFDF0FC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D9C1D2E-94DD-1A2B-F0BC-1BA00C8BBEC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C6AE6A0-AEF1-2279-3E76-3C9C368B09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C6C7DC9B-E0AB-E5F4-C32C-176848BBB8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C87E1103-0B0C-110F-E503-6356E9A87F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F7A6FD85-2CF4-2FD9-8661-E6CB5977464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Image 11">
            <a:extLst>
              <a:ext uri="{FF2B5EF4-FFF2-40B4-BE49-F238E27FC236}">
                <a16:creationId xmlns:a16="http://schemas.microsoft.com/office/drawing/2014/main" id="{2DB7A5B3-06C2-B539-5BB2-370BC7DFE02C}"/>
              </a:ext>
            </a:extLst>
          </p:cNvPr>
          <p:cNvPicPr>
            <a:picLocks noChangeAspect="1"/>
          </p:cNvPicPr>
          <p:nvPr/>
        </p:nvPicPr>
        <p:blipFill>
          <a:blip r:embed="rId8"/>
          <a:stretch>
            <a:fillRect/>
          </a:stretch>
        </p:blipFill>
        <p:spPr>
          <a:xfrm>
            <a:off x="2380130" y="1709193"/>
            <a:ext cx="4230053" cy="4634398"/>
          </a:xfrm>
          <a:prstGeom prst="rect">
            <a:avLst/>
          </a:prstGeom>
        </p:spPr>
      </p:pic>
    </p:spTree>
    <p:extLst>
      <p:ext uri="{BB962C8B-B14F-4D97-AF65-F5344CB8AC3E}">
        <p14:creationId xmlns:p14="http://schemas.microsoft.com/office/powerpoint/2010/main" val="7874457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27E0550-1BB9-B04E-D11F-E6818175C5A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53DD85A-D3C0-C499-1EF7-DB99FE4D5F8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هذه قاعة الدرس. رددوا. ردد أنت.</a:t>
            </a:r>
          </a:p>
        </p:txBody>
      </p:sp>
      <p:pic>
        <p:nvPicPr>
          <p:cNvPr id="18" name="Espace réservé pour une image  3">
            <a:extLst>
              <a:ext uri="{FF2B5EF4-FFF2-40B4-BE49-F238E27FC236}">
                <a16:creationId xmlns:a16="http://schemas.microsoft.com/office/drawing/2014/main" id="{D2669032-7B6E-107B-C5EA-89F52561D24E}"/>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43A9F89-BBAF-E6DB-8A09-27E250B106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4D852B79-9171-2B63-D029-5D3C2C97D1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D31C8DF-51C2-ED4E-B057-F33DE7BFF05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EC5FFDD-1DD2-C07C-02E4-F23DDFA7A45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AB19F936-3716-E74F-8F7C-415191BF80A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CF66093-D755-3793-E18E-D4D6326A00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8265B38-1BE2-8A17-F4D9-E25D61F3B0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69F2DF93-0EB3-BFF3-DA83-94461C54DF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Image 11">
            <a:extLst>
              <a:ext uri="{FF2B5EF4-FFF2-40B4-BE49-F238E27FC236}">
                <a16:creationId xmlns:a16="http://schemas.microsoft.com/office/drawing/2014/main" id="{ACF6B89C-A349-7CFB-0F2C-51461675B3FB}"/>
              </a:ext>
            </a:extLst>
          </p:cNvPr>
          <p:cNvPicPr>
            <a:picLocks noChangeAspect="1"/>
          </p:cNvPicPr>
          <p:nvPr/>
        </p:nvPicPr>
        <p:blipFill>
          <a:blip r:embed="rId8"/>
          <a:stretch>
            <a:fillRect/>
          </a:stretch>
        </p:blipFill>
        <p:spPr>
          <a:xfrm>
            <a:off x="2380130" y="1709193"/>
            <a:ext cx="4230053" cy="4634398"/>
          </a:xfrm>
          <a:prstGeom prst="rect">
            <a:avLst/>
          </a:prstGeom>
        </p:spPr>
      </p:pic>
    </p:spTree>
    <p:extLst>
      <p:ext uri="{BB962C8B-B14F-4D97-AF65-F5344CB8AC3E}">
        <p14:creationId xmlns:p14="http://schemas.microsoft.com/office/powerpoint/2010/main" val="364634299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219428F9-9BB8-6A3A-B71A-A8521D58FC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DD5D9A4E-C594-7311-0ECC-E3C2FC0B326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يوجد في قاعة الدرس؟ أجيبوا بجملة تامة.</a:t>
            </a:r>
          </a:p>
        </p:txBody>
      </p:sp>
      <p:pic>
        <p:nvPicPr>
          <p:cNvPr id="18" name="Espace réservé pour une image  3">
            <a:extLst>
              <a:ext uri="{FF2B5EF4-FFF2-40B4-BE49-F238E27FC236}">
                <a16:creationId xmlns:a16="http://schemas.microsoft.com/office/drawing/2014/main" id="{23DDF0CC-5E83-28F6-4535-13B41A39FEBD}"/>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E9255A1F-CA67-E4C5-396C-9AF547F4A43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972F863-8428-E817-A043-9C98649BA58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D52330F-B8E4-76D7-430B-4388F670EDF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B90C853-EF23-3948-4257-FF4B1E597A9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C94A262-6F5D-2A50-836D-C2BA2F6A59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DBA25980-0A40-545D-3177-899D89F94DC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35FB41A5-53FD-D180-A237-5F7EA52934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D0E094AF-CF9D-D58D-D9AE-736940DBB9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Image 11">
            <a:extLst>
              <a:ext uri="{FF2B5EF4-FFF2-40B4-BE49-F238E27FC236}">
                <a16:creationId xmlns:a16="http://schemas.microsoft.com/office/drawing/2014/main" id="{AB691CCD-073D-DB2B-6C57-862FE0CB969A}"/>
              </a:ext>
            </a:extLst>
          </p:cNvPr>
          <p:cNvPicPr>
            <a:picLocks noChangeAspect="1"/>
          </p:cNvPicPr>
          <p:nvPr/>
        </p:nvPicPr>
        <p:blipFill>
          <a:blip r:embed="rId8"/>
          <a:stretch>
            <a:fillRect/>
          </a:stretch>
        </p:blipFill>
        <p:spPr>
          <a:xfrm>
            <a:off x="2380130" y="1709193"/>
            <a:ext cx="4230053" cy="4634398"/>
          </a:xfrm>
          <a:prstGeom prst="rect">
            <a:avLst/>
          </a:prstGeom>
        </p:spPr>
      </p:pic>
    </p:spTree>
    <p:extLst>
      <p:ext uri="{BB962C8B-B14F-4D97-AF65-F5344CB8AC3E}">
        <p14:creationId xmlns:p14="http://schemas.microsoft.com/office/powerpoint/2010/main" val="255339897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DC285850-704A-4928-565D-6DF4CEF2B7C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A448B05-9BAF-8141-1E1C-3553138A627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يوجد في قاعة الدرس طاولات وخزانة. رددوا. ردد أنت. </a:t>
            </a:r>
          </a:p>
        </p:txBody>
      </p:sp>
      <p:pic>
        <p:nvPicPr>
          <p:cNvPr id="18" name="Espace réservé pour une image  3">
            <a:extLst>
              <a:ext uri="{FF2B5EF4-FFF2-40B4-BE49-F238E27FC236}">
                <a16:creationId xmlns:a16="http://schemas.microsoft.com/office/drawing/2014/main" id="{36DBFA06-9F25-047C-28FD-EB90EC9ECFF2}"/>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EADE1E57-CFEA-E3AF-588B-4941C3C8CF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E00DFF6-A6F4-DE52-EEEF-029B1F361F9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61609EF-F533-670E-40E5-BC8F2795850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E7FD0C5B-31F2-18E2-901B-36A3D696C2A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BFE6656-8043-24A7-3C2E-F9C93639B0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C961A66-CEF5-8FD2-21F8-A53C4EBB03B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3D7D01EC-A927-4D10-3781-FF85B7ABFF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36F4B7E2-F0A8-07D4-80A3-EC9CEECFF4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Image 11">
            <a:extLst>
              <a:ext uri="{FF2B5EF4-FFF2-40B4-BE49-F238E27FC236}">
                <a16:creationId xmlns:a16="http://schemas.microsoft.com/office/drawing/2014/main" id="{F601632F-89E3-B955-B2C9-083D9E133E8C}"/>
              </a:ext>
            </a:extLst>
          </p:cNvPr>
          <p:cNvPicPr>
            <a:picLocks noChangeAspect="1"/>
          </p:cNvPicPr>
          <p:nvPr/>
        </p:nvPicPr>
        <p:blipFill>
          <a:blip r:embed="rId8"/>
          <a:stretch>
            <a:fillRect/>
          </a:stretch>
        </p:blipFill>
        <p:spPr>
          <a:xfrm>
            <a:off x="2380130" y="1709193"/>
            <a:ext cx="4230053" cy="4634398"/>
          </a:xfrm>
          <a:prstGeom prst="rect">
            <a:avLst/>
          </a:prstGeom>
        </p:spPr>
      </p:pic>
    </p:spTree>
    <p:extLst>
      <p:ext uri="{BB962C8B-B14F-4D97-AF65-F5344CB8AC3E}">
        <p14:creationId xmlns:p14="http://schemas.microsoft.com/office/powerpoint/2010/main" val="42603240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000" b="1" dirty="0">
                <a:solidFill>
                  <a:srgbClr val="A5A5A5"/>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صديقكم (صديقتكم)............. صفقوا له (لها).</a:t>
            </a:r>
            <a:endParaRPr sz="2000" dirty="0">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14" name="Image 13">
            <a:extLst>
              <a:ext uri="{FF2B5EF4-FFF2-40B4-BE49-F238E27FC236}">
                <a16:creationId xmlns:a16="http://schemas.microsoft.com/office/drawing/2014/main" id="{C778D942-415D-B4BC-F559-26A3210554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6061ECD4-84FF-690E-80DD-3BA5C92F0A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253D4367-175E-ACB7-7D76-18E1B03D646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0FDEC819-6406-02AE-A9ED-A449927893A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AAB327EB-07E6-EE66-CC0C-A092435B93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53976CB-2747-DCE6-5D6D-85DA19824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BE03518F-B688-B679-6DAF-B07ECD64C31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674571D9-E17A-8144-E50B-1136AFF86C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65000"/>
                  </a:schemeClr>
                </a:solidFill>
                <a:latin typeface="Microsoft Uighur" panose="02000000000000000000" pitchFamily="2" charset="-78"/>
                <a:cs typeface="Microsoft Uighur" panose="02000000000000000000" pitchFamily="2" charset="-78"/>
              </a:rPr>
              <a:t>استراحة قصيرة قبل أن نواصل. قفوا، سنقوم بحركات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endParaRPr sz="2400" dirty="0">
              <a:latin typeface="Microsoft Uighur" panose="020B0604020202020204" charset="-78"/>
              <a:cs typeface="Microsoft Uighur" panose="020B0604020202020204" charset="-78"/>
            </a:endParaRPr>
          </a:p>
        </p:txBody>
      </p:sp>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1" name="Espace réservé pour une image  6">
            <a:extLst>
              <a:ext uri="{FF2B5EF4-FFF2-40B4-BE49-F238E27FC236}">
                <a16:creationId xmlns:a16="http://schemas.microsoft.com/office/drawing/2014/main" id="{E7A97F23-876A-B108-624A-50B5F8D5E67C}"/>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5" name="WhatsApp Video 2025-11-01 at 20.16.21">
            <a:hlinkClick r:id="" action="ppaction://media"/>
            <a:extLst>
              <a:ext uri="{FF2B5EF4-FFF2-40B4-BE49-F238E27FC236}">
                <a16:creationId xmlns:a16="http://schemas.microsoft.com/office/drawing/2014/main" id="{F113CC7C-AB94-3161-2739-307F62E007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2513" y="2160588"/>
            <a:ext cx="7038975" cy="3959225"/>
          </a:xfrm>
          <a:prstGeom prst="rect">
            <a:avLst/>
          </a:prstGeom>
        </p:spPr>
      </p:pic>
      <p:pic>
        <p:nvPicPr>
          <p:cNvPr id="15" name="Image 14">
            <a:extLst>
              <a:ext uri="{FF2B5EF4-FFF2-40B4-BE49-F238E27FC236}">
                <a16:creationId xmlns:a16="http://schemas.microsoft.com/office/drawing/2014/main" id="{AA259CA1-3F47-0718-86AE-1C39DF63206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id="{FC3E656F-44F0-9259-D732-8769176423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B18FD092-64B8-40A2-2FCB-CF0DECC2802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56C6ED49-F824-174C-D379-6E225C114FA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EAD636F4-831B-813E-998F-4AE593FD25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F6FE327-3AD5-1138-6DB6-64A764A3347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7DA474C2-1AF2-E799-1239-C65468316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EF747977-8B30-0AF4-C865-08C898D3EF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766361" y="3157412"/>
            <a:ext cx="561127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مراجعة الحروف وقراءة مقاطع وكلمات تتضمن: س - ف -  ل. </a:t>
            </a:r>
          </a:p>
          <a:p>
            <a:pPr lvl="0" algn="r" rtl="1">
              <a:buClr>
                <a:srgbClr val="424D7B"/>
              </a:buClr>
              <a:buSzPct val="50000"/>
            </a:pPr>
            <a:r>
              <a:rPr lang="ar-MA" sz="2800" b="1" dirty="0">
                <a:cs typeface="Microsoft Uighur" panose="02000000000000000000" pitchFamily="2" charset="-78"/>
              </a:rPr>
              <a:t>كتابة مقاطع وكلمات.</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sp>
        <p:nvSpPr>
          <p:cNvPr id="3" name="Organigramme : Connecteur 2">
            <a:extLst>
              <a:ext uri="{FF2B5EF4-FFF2-40B4-BE49-F238E27FC236}">
                <a16:creationId xmlns:a16="http://schemas.microsoft.com/office/drawing/2014/main" id="{0B2A4A08-1D33-446E-1662-E1D69CDF808A}"/>
              </a:ext>
            </a:extLst>
          </p:cNvPr>
          <p:cNvSpPr/>
          <p:nvPr/>
        </p:nvSpPr>
        <p:spPr>
          <a:xfrm>
            <a:off x="980699" y="1778357"/>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A1DB-6416-0763-1D32-F4D83350744B}"/>
            </a:ext>
          </a:extLst>
        </p:cNvPr>
        <p:cNvGrpSpPr/>
        <p:nvPr/>
      </p:nvGrpSpPr>
      <p:grpSpPr>
        <a:xfrm>
          <a:off x="0" y="0"/>
          <a:ext cx="0" cy="0"/>
          <a:chOff x="0" y="0"/>
          <a:chExt cx="0" cy="0"/>
        </a:xfrm>
      </p:grpSpPr>
      <p:sp>
        <p:nvSpPr>
          <p:cNvPr id="5" name="Titre 13">
            <a:extLst>
              <a:ext uri="{FF2B5EF4-FFF2-40B4-BE49-F238E27FC236}">
                <a16:creationId xmlns:a16="http://schemas.microsoft.com/office/drawing/2014/main" id="{F74B206D-BF3E-3F7F-66C8-B11AE7B2FB8F}"/>
              </a:ext>
            </a:extLst>
          </p:cNvPr>
          <p:cNvSpPr>
            <a:spLocks noGrp="1"/>
          </p:cNvSpPr>
          <p:nvPr>
            <p:ph type="title"/>
          </p:nvPr>
        </p:nvSpPr>
        <p:spPr>
          <a:xfrm>
            <a:off x="98612" y="1616684"/>
            <a:ext cx="8677835" cy="4159045"/>
          </a:xfrm>
        </p:spPr>
        <p:txBody>
          <a:bodyPr>
            <a:noAutofit/>
          </a:bodyPr>
          <a:lstStyle/>
          <a:p>
            <a:pPr lvl="0" algn="r" defTabSz="457200">
              <a:lnSpc>
                <a:spcPct val="150000"/>
              </a:lnSpc>
              <a:spcAft>
                <a:spcPts val="400"/>
              </a:spcAft>
              <a:buClrTx/>
              <a:buSzTx/>
              <a:defRPr/>
            </a:pPr>
            <a:r>
              <a:rPr kumimoji="0" lang="ar-MA" sz="2000" b="0" i="0" u="none" strike="noStrike" kern="10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1. </a:t>
            </a:r>
            <a:r>
              <a:rPr lang="ar-MA" sz="20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تبدا حصة المراجعة الخاصة بالقراءة برائز كتابة الحروف</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يعمل الأستاذ طيلة فترة المراجعة على أن يتمكن على الأقل 80</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متعلميه من قراءة الكلمات. التلميذ الذي يقرأ الكلمة مقطعا </a:t>
            </a:r>
            <a:r>
              <a:rPr lang="ar-MA" sz="2000" b="0" kern="100" dirty="0" err="1">
                <a:solidFill>
                  <a:prstClr val="black"/>
                </a:solidFill>
                <a:latin typeface="Microsoft Uighur" panose="02000000000000000000" pitchFamily="2" charset="-78"/>
                <a:ea typeface="Calibri" panose="020F0502020204030204" pitchFamily="34" charset="0"/>
                <a:cs typeface="Microsoft Uighur" panose="02000000000000000000" pitchFamily="2" charset="-78"/>
              </a:rPr>
              <a:t>مقطعا</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ثم يعيد قراءة الكلمة مرة واحدة تعتبر قراءته صحيحة.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يبدأ الأستاذ نشاط الكتابة بإملاء مقاطع. إذا كانت إجابات 80 </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a:t>
            </a:r>
          </a:p>
        </p:txBody>
      </p:sp>
    </p:spTree>
    <p:extLst>
      <p:ext uri="{BB962C8B-B14F-4D97-AF65-F5344CB8AC3E}">
        <p14:creationId xmlns:p14="http://schemas.microsoft.com/office/powerpoint/2010/main" val="25800087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43" y="2678149"/>
            <a:ext cx="5525521" cy="2358750"/>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2123254" y="3668684"/>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حكاية أنا أيضا أستطيع:  مراجعة</a:t>
            </a:r>
          </a:p>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معجم المدرسة: مراجعة</a:t>
            </a:r>
          </a:p>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تحدث: وصف صورة</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677869" y="3007542"/>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622" y="4620604"/>
            <a:ext cx="5525521" cy="1845442"/>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28948" y="5292869"/>
            <a:ext cx="4700071"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مراجعة الحروف وقراءة مقاطع وكلمات تتضمن : س - ف -  ل. </a:t>
            </a:r>
          </a:p>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كتابة مقاطع وكلمات.</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572000" y="4880220"/>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4564" y="5005550"/>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28812" y="3140422"/>
            <a:ext cx="424748" cy="540000"/>
          </a:xfrm>
          <a:prstGeom prst="rect">
            <a:avLst/>
          </a:prstGeom>
        </p:spPr>
      </p:pic>
      <p:pic>
        <p:nvPicPr>
          <p:cNvPr id="12" name="Image 11" descr="Une image contenant horloge, cercle, symbole, Police&#10;&#10;Le contenu généré par l’IA peut être incorrect.">
            <a:extLst>
              <a:ext uri="{FF2B5EF4-FFF2-40B4-BE49-F238E27FC236}">
                <a16:creationId xmlns:a16="http://schemas.microsoft.com/office/drawing/2014/main" id="{CA345CE4-C2F1-C1A0-9012-57EE90F5A4F6}"/>
              </a:ext>
            </a:extLst>
          </p:cNvPr>
          <p:cNvPicPr>
            <a:picLocks noChangeAspect="1"/>
          </p:cNvPicPr>
          <p:nvPr/>
        </p:nvPicPr>
        <p:blipFill>
          <a:blip r:embed="rId5"/>
          <a:stretch>
            <a:fillRect/>
          </a:stretch>
        </p:blipFill>
        <p:spPr>
          <a:xfrm>
            <a:off x="1562866" y="2844470"/>
            <a:ext cx="438965" cy="472315"/>
          </a:xfrm>
          <a:prstGeom prst="rect">
            <a:avLst/>
          </a:prstGeom>
        </p:spPr>
      </p:pic>
      <p:sp>
        <p:nvSpPr>
          <p:cNvPr id="15" name="Organigramme : Connecteur 14">
            <a:extLst>
              <a:ext uri="{FF2B5EF4-FFF2-40B4-BE49-F238E27FC236}">
                <a16:creationId xmlns:a16="http://schemas.microsoft.com/office/drawing/2014/main" id="{99DC43A7-2A55-D2A7-83E0-123F5FB409CF}"/>
              </a:ext>
            </a:extLst>
          </p:cNvPr>
          <p:cNvSpPr/>
          <p:nvPr/>
        </p:nvSpPr>
        <p:spPr>
          <a:xfrm>
            <a:off x="1585794" y="4759695"/>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pic>
        <p:nvPicPr>
          <p:cNvPr id="4" name="Image 3" descr="Une image contenant noir, obscurité&#10;&#10;Le contenu généré par l’IA peut être incorrect.">
            <a:extLst>
              <a:ext uri="{FF2B5EF4-FFF2-40B4-BE49-F238E27FC236}">
                <a16:creationId xmlns:a16="http://schemas.microsoft.com/office/drawing/2014/main" id="{A5C43B50-7EEA-34B6-D5E7-410840534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43" y="1587238"/>
            <a:ext cx="5488778" cy="1373188"/>
          </a:xfrm>
          <a:prstGeom prst="rect">
            <a:avLst/>
          </a:prstGeom>
        </p:spPr>
      </p:pic>
      <p:sp>
        <p:nvSpPr>
          <p:cNvPr id="5" name="Espace réservé du texte 5">
            <a:extLst>
              <a:ext uri="{FF2B5EF4-FFF2-40B4-BE49-F238E27FC236}">
                <a16:creationId xmlns:a16="http://schemas.microsoft.com/office/drawing/2014/main" id="{B5EAF15E-13A5-C894-E3D0-8B8624E356A6}"/>
              </a:ext>
            </a:extLst>
          </p:cNvPr>
          <p:cNvSpPr txBox="1">
            <a:spLocks/>
          </p:cNvSpPr>
          <p:nvPr/>
        </p:nvSpPr>
        <p:spPr>
          <a:xfrm>
            <a:off x="4169434" y="1750985"/>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6" name="Image 5">
            <a:extLst>
              <a:ext uri="{FF2B5EF4-FFF2-40B4-BE49-F238E27FC236}">
                <a16:creationId xmlns:a16="http://schemas.microsoft.com/office/drawing/2014/main" id="{940D9038-AD93-195B-2109-EA4376B80E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54237" y="1801339"/>
            <a:ext cx="544953" cy="540000"/>
          </a:xfrm>
          <a:prstGeom prst="rect">
            <a:avLst/>
          </a:prstGeom>
        </p:spPr>
      </p:pic>
      <p:sp>
        <p:nvSpPr>
          <p:cNvPr id="8" name="Espace réservé du texte 5">
            <a:extLst>
              <a:ext uri="{FF2B5EF4-FFF2-40B4-BE49-F238E27FC236}">
                <a16:creationId xmlns:a16="http://schemas.microsoft.com/office/drawing/2014/main" id="{F849CB0B-2290-E82B-3138-11C84D86FD9B}"/>
              </a:ext>
            </a:extLst>
          </p:cNvPr>
          <p:cNvSpPr txBox="1">
            <a:spLocks/>
          </p:cNvSpPr>
          <p:nvPr/>
        </p:nvSpPr>
        <p:spPr>
          <a:xfrm>
            <a:off x="2001831" y="1965890"/>
            <a:ext cx="4554306" cy="694052"/>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p:txBody>
      </p:sp>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الألواح، ستكتبون الحروف التي أملي عليكم.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3DE5102-A842-BEFD-A669-62AFE2A7833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118B516-396A-6D1C-62C3-ADD534F73BD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3AAD95F7-FEF8-A084-A306-E80BC338B7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78CDA50-4006-5E49-014E-9D5F67311F0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DF25A20-A129-CAA5-B39A-F8C44DD2BF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67F8DA3-68FE-6FA2-B7CF-E1A67283AA5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37CDDA3-C765-6348-29BB-A6AF692C7A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AA57A81-DE10-73F9-7C75-956B5C21AB2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2260F5F-44E8-5E40-4DCD-66A7708388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1DC87E5F-6F15-1570-C024-CF24C2EFEFE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15F25696-92CD-862D-3EA7-7E645219ED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A3E519D4-ED4F-36CE-C5B8-680C67DF88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36495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8896E594-ADEB-F73F-F6D6-FF9E0AA58AFC}"/>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569C7A2F-F784-E186-E452-E4916055069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26704B65-2CBF-87C9-8E4D-C581DF73E72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السين. رددوا حرف السين.</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25036E0D-F5F4-AB1F-7796-E95644161C58}"/>
              </a:ext>
            </a:extLst>
          </p:cNvPr>
          <p:cNvSpPr txBox="1"/>
          <p:nvPr/>
        </p:nvSpPr>
        <p:spPr>
          <a:xfrm>
            <a:off x="4157275" y="1983736"/>
            <a:ext cx="557213" cy="3154669"/>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س</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D63184B-20D6-6245-ECCC-5E2E312D4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01BF098-CA9A-8419-B0D2-D32E4E84DFD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64555F6-1A44-8EEE-27E7-CF55E73C1C1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24A9556-7E10-FACE-25ED-578E6BEC54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15B0A73-B422-DB20-EA72-4485A72DA54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6C1067D4-32DA-5DDB-9870-9680AC6E02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AC5079A5-44AC-6583-C028-CEFD3103589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5B050714-90A4-D48B-FA77-86511EAB55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AC2860B-AC3D-CB0E-3F3A-890C34D0F13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66685290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2A0E5B5-F8C9-A0DE-208A-00DFD0F7258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C8271C7D-0FF9-93D5-E5E1-AD4995DFFDA1}"/>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5803B70A-0934-F64F-26AC-A22829D439B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D6A052A9-5A56-E398-6BA9-57BE5912863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7A85833-12A6-DA81-AB66-7A42F6C79F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AD71AAE-24D4-DF53-6FC0-8B08B0C7D36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255266-0F72-709A-3935-5FCF0C1D21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69CD58C-99C4-5B9C-895C-95F7DEBFCC3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89226D8-72CA-A380-1030-D2F5F4FDB5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2FD8005-3E66-F2DF-7591-B0246437A8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6E15A71-C8B1-B5B8-2FDC-E996849B988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616ABA5-0F49-51DB-EB59-D2A2723F72F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29553095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FF47119F-5ED6-276F-398A-AE70FBBDF0B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D16144E-E920-85A9-AEC7-ABB67C6337B9}"/>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8CE184E0-84A3-B4E2-CD98-C976DE80CF3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الفاء. رددوا حرف الفاء.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DAB48B06-B2CE-9AC3-9DCE-4C2120C54F42}"/>
              </a:ext>
            </a:extLst>
          </p:cNvPr>
          <p:cNvSpPr txBox="1"/>
          <p:nvPr/>
        </p:nvSpPr>
        <p:spPr>
          <a:xfrm>
            <a:off x="4157275" y="2382645"/>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ف</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68ADB57-CBD1-0BF3-DDAC-0CCA60E09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19FD52C0-E20F-DC70-0C28-E216F308ED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270F179-7A76-12C7-4E4D-0D937EEDFD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0EF34A91-5856-4956-CC8C-E85CF91879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3411E14-FE13-7AC2-9B9F-7025B03F75A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79C9E1E6-05C9-42C5-3730-EC499984E5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04ADDC6F-46B7-0209-DE69-0944C2B3C31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312C4742-63F8-EFD5-40BB-05224541C7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7A1990C-FD6C-4926-5D2A-542DB78EFE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6707119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A1751C2B-DDD6-8DBD-D085-FA4F163138B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95993537-FE3E-1770-1BC8-595FF83D742D}"/>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AEFC30B5-F149-4544-2636-407B3E6721D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98E73C7F-3DB6-7EC9-96C3-1D482722A1A4}"/>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3A7543F5-6864-1AF0-0CE7-6ADDEC6C02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A18D48A-064D-7098-3163-B822FC52D5D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AA69992-A7B8-1794-2D52-994046E20A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2DE714C-5A42-C219-4A7E-7E678FD93F7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36A88C3-BC2D-45B5-D9BC-13507F210A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C53AAD2-AF25-124C-006A-BEA56A316C5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AF34BCD-A7CB-A76D-CC68-1C10CF7CD1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BAC45A1-FE1E-1AA9-BCF5-2481BBBF5A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06334953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A094BB44-F97D-DBF2-2BB1-FAA3834277F5}"/>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DB20DC06-C129-2CD3-D38A-12DE10349FAB}"/>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0478238B-2154-5699-6812-6A19891F678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اللام. رددوا حرف اللام.</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A5ECDF5C-EF9D-D961-8F5E-FF8335E9FEB6}"/>
              </a:ext>
            </a:extLst>
          </p:cNvPr>
          <p:cNvSpPr txBox="1"/>
          <p:nvPr/>
        </p:nvSpPr>
        <p:spPr>
          <a:xfrm>
            <a:off x="4157275" y="2229543"/>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ل</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EDCC77B-DB8E-D55B-562C-98A62626A6F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D2E4D649-EB75-8E66-954C-D0C0370E838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0062784-493F-D4B8-84B8-1528D2C8E12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7649E984-AE4A-116C-9467-C394C7B4E2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A5ABDCDA-FC34-6069-5809-AEBB54A9636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590F7BF-E30C-6DAA-4201-52C925DCD06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C315BE0C-F137-653E-4741-2345E0A6FDA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61F66C8-99F9-707F-FA3D-836C412CFBA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53E1E193-226F-22D2-AC77-B73704239F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8695665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C1BC88ED-1599-28C2-FDD9-81B3E1CE2F63}"/>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FCCA7228-8151-BBD3-2B95-2FE44360FE6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6A30DAAE-8E2A-EE53-446B-7448EA09EF9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9EBD88EA-668E-1F76-F1E8-440F5ED3FFD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08BF3A5-6E36-A965-8A5F-0530EE5F0B7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93EA257-FEEB-5DB1-5E11-5FA23F5946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83C3BD6-DCD1-59A7-CD52-81AF66E29E8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CCD4DCC-EF82-30C5-F28F-6F47C66829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3F555F60-DE7C-D79C-082E-286A0CD603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27D1BB10-0078-20E1-8502-7DC342258B3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2B4273B-5FDF-42DA-7E84-4A75A5A8CC6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id="{AA9A24D3-3800-B8CB-59A9-A683491A81D9}"/>
              </a:ext>
            </a:extLst>
          </p:cNvPr>
          <p:cNvSpPr/>
          <p:nvPr/>
        </p:nvSpPr>
        <p:spPr>
          <a:xfrm>
            <a:off x="6050169" y="3029661"/>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س</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id="{8612B852-E3AA-D7B6-05E6-1E6BBE79D923}"/>
              </a:ext>
            </a:extLst>
          </p:cNvPr>
          <p:cNvSpPr/>
          <p:nvPr/>
        </p:nvSpPr>
        <p:spPr>
          <a:xfrm>
            <a:off x="3811689" y="3029661"/>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ف</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id="{E6AC8A54-5A48-5091-C585-2C402228A646}"/>
              </a:ext>
            </a:extLst>
          </p:cNvPr>
          <p:cNvSpPr/>
          <p:nvPr/>
        </p:nvSpPr>
        <p:spPr>
          <a:xfrm>
            <a:off x="1573209" y="3002623"/>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ل</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72835876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F63B4269-C86B-98AD-EB4F-98748CBF8BAC}"/>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EC898820-01A8-5631-F05D-62819CA2114E}"/>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3EC1D847-FEB5-9DE2-0970-4525267F9FD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E82D6FB-CD5D-8092-0B98-DB8A9ACC8BA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F5538C2-FF37-9294-6D11-9695BC95501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263A05F4-D56A-6C4D-DC47-D9D25161A1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44E0BFC2-D806-A4D9-DBF8-5184D5C41ED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AC4AC284-BD87-7CA5-8716-3B24928C4DD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5B1FA0B6-3599-FFF1-726A-CEDABC886E8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7E1BD2F2-53B1-59CD-54B0-38401E2D1B5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4C595722-6C13-8625-5CA4-96A0768A389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5" name="Google Shape;2403;p107">
            <a:extLst>
              <a:ext uri="{FF2B5EF4-FFF2-40B4-BE49-F238E27FC236}">
                <a16:creationId xmlns:a16="http://schemas.microsoft.com/office/drawing/2014/main" id="{8E5C1426-F79E-02BD-5341-D53CEE2E70CD}"/>
              </a:ext>
            </a:extLst>
          </p:cNvPr>
          <p:cNvSpPr/>
          <p:nvPr/>
        </p:nvSpPr>
        <p:spPr>
          <a:xfrm>
            <a:off x="6050169" y="3429000"/>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س</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4" name="Google Shape;2404;p107">
            <a:extLst>
              <a:ext uri="{FF2B5EF4-FFF2-40B4-BE49-F238E27FC236}">
                <a16:creationId xmlns:a16="http://schemas.microsoft.com/office/drawing/2014/main" id="{136F9D6F-18B4-F54B-DBCA-D431222FD8F1}"/>
              </a:ext>
            </a:extLst>
          </p:cNvPr>
          <p:cNvSpPr/>
          <p:nvPr/>
        </p:nvSpPr>
        <p:spPr>
          <a:xfrm>
            <a:off x="3811689" y="3429000"/>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ف</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5" name="Google Shape;2404;p107">
            <a:extLst>
              <a:ext uri="{FF2B5EF4-FFF2-40B4-BE49-F238E27FC236}">
                <a16:creationId xmlns:a16="http://schemas.microsoft.com/office/drawing/2014/main" id="{09224F3C-A317-E558-AF64-6D08CFE6B07E}"/>
              </a:ext>
            </a:extLst>
          </p:cNvPr>
          <p:cNvSpPr/>
          <p:nvPr/>
        </p:nvSpPr>
        <p:spPr>
          <a:xfrm>
            <a:off x="1573209" y="3401962"/>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ل</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60129568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97E504DB-DBE6-96EF-9B75-3F9CE12D0584}"/>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982CC19C-E45C-0119-C979-9D2B66B1A73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سأقرأ مقاطع الحروف، أنا أقرأ وأنتم ترددون بعدي</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0A769ABD-CAD7-05C8-B399-620ED055BBB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B60CB7DA-1FFE-0779-5CD5-630DC8FA59C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A32AA04-8387-F252-08D0-A03E395A6F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217C67ED-3C76-3EEE-75B6-51D0426F33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B7263503-816F-4274-4F54-34BD8F597E9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188D153E-2989-60C1-B1D7-34A526EF76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04C4EEF-5A52-590C-B49E-68A005AC1AA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E9998824-EADC-B2B3-2B6C-B9DB755007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4B1967C9-3BBA-7958-568B-EBE340F0A6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id="{9E8DD8AA-B87D-C3CF-2555-4406D74E7AE1}"/>
              </a:ext>
            </a:extLst>
          </p:cNvPr>
          <p:cNvGraphicFramePr>
            <a:graphicFrameLocks noGrp="1"/>
          </p:cNvGraphicFramePr>
          <p:nvPr>
            <p:extLst>
              <p:ext uri="{D42A27DB-BD31-4B8C-83A1-F6EECF244321}">
                <p14:modId xmlns:p14="http://schemas.microsoft.com/office/powerpoint/2010/main" val="831959887"/>
              </p:ext>
            </p:extLst>
          </p:nvPr>
        </p:nvGraphicFramePr>
        <p:xfrm>
          <a:off x="2002686" y="2606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2396071607"/>
                    </a:ext>
                  </a:extLst>
                </a:gridCol>
                <a:gridCol w="1284657">
                  <a:extLst>
                    <a:ext uri="{9D8B030D-6E8A-4147-A177-3AD203B41FA5}">
                      <a16:colId xmlns:a16="http://schemas.microsoft.com/office/drawing/2014/main" val="1512829579"/>
                    </a:ext>
                  </a:extLst>
                </a:gridCol>
                <a:gridCol w="1284657">
                  <a:extLst>
                    <a:ext uri="{9D8B030D-6E8A-4147-A177-3AD203B41FA5}">
                      <a16:colId xmlns:a16="http://schemas.microsoft.com/office/drawing/2014/main" val="213914332"/>
                    </a:ext>
                  </a:extLst>
                </a:gridCol>
                <a:gridCol w="1284657">
                  <a:extLst>
                    <a:ext uri="{9D8B030D-6E8A-4147-A177-3AD203B41FA5}">
                      <a16:colId xmlns:a16="http://schemas.microsoft.com/office/drawing/2014/main"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لَسْـ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ـسُـ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val="787226348"/>
                  </a:ext>
                </a:extLst>
              </a:tr>
            </a:tbl>
          </a:graphicData>
        </a:graphic>
      </p:graphicFrame>
      <p:graphicFrame>
        <p:nvGraphicFramePr>
          <p:cNvPr id="14" name="Tableau 13">
            <a:extLst>
              <a:ext uri="{FF2B5EF4-FFF2-40B4-BE49-F238E27FC236}">
                <a16:creationId xmlns:a16="http://schemas.microsoft.com/office/drawing/2014/main" id="{E79F21F5-A108-59CE-E3CD-4913721BED21}"/>
              </a:ext>
            </a:extLst>
          </p:cNvPr>
          <p:cNvGraphicFramePr>
            <a:graphicFrameLocks noGrp="1"/>
          </p:cNvGraphicFramePr>
          <p:nvPr>
            <p:extLst>
              <p:ext uri="{D42A27DB-BD31-4B8C-83A1-F6EECF244321}">
                <p14:modId xmlns:p14="http://schemas.microsoft.com/office/powerpoint/2010/main" val="1742794222"/>
              </p:ext>
            </p:extLst>
          </p:nvPr>
        </p:nvGraphicFramePr>
        <p:xfrm>
          <a:off x="2002686" y="3707613"/>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ـفي</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0"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فو</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val="787226348"/>
                  </a:ext>
                </a:extLst>
              </a:tr>
            </a:tbl>
          </a:graphicData>
        </a:graphic>
      </p:graphicFrame>
      <p:graphicFrame>
        <p:nvGraphicFramePr>
          <p:cNvPr id="15" name="Tableau 14">
            <a:extLst>
              <a:ext uri="{FF2B5EF4-FFF2-40B4-BE49-F238E27FC236}">
                <a16:creationId xmlns:a16="http://schemas.microsoft.com/office/drawing/2014/main" id="{983D7255-057F-D130-A34A-88F81C8D260A}"/>
              </a:ext>
            </a:extLst>
          </p:cNvPr>
          <p:cNvGraphicFramePr>
            <a:graphicFrameLocks noGrp="1"/>
          </p:cNvGraphicFramePr>
          <p:nvPr>
            <p:extLst>
              <p:ext uri="{D42A27DB-BD31-4B8C-83A1-F6EECF244321}">
                <p14:modId xmlns:p14="http://schemas.microsoft.com/office/powerpoint/2010/main" val="2273505428"/>
              </p:ext>
            </p:extLst>
          </p:nvPr>
        </p:nvGraphicFramePr>
        <p:xfrm>
          <a:off x="2002686" y="4878012"/>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ـلٍ</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ـلاً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val="787226348"/>
                  </a:ext>
                </a:extLst>
              </a:tr>
            </a:tbl>
          </a:graphicData>
        </a:graphic>
      </p:graphicFrame>
      <p:grpSp>
        <p:nvGrpSpPr>
          <p:cNvPr id="11" name="Groupe 10">
            <a:extLst>
              <a:ext uri="{FF2B5EF4-FFF2-40B4-BE49-F238E27FC236}">
                <a16:creationId xmlns:a16="http://schemas.microsoft.com/office/drawing/2014/main" id="{E8BAE851-1F6B-20A7-0E83-5F68BC315A13}"/>
              </a:ext>
            </a:extLst>
          </p:cNvPr>
          <p:cNvGrpSpPr/>
          <p:nvPr/>
        </p:nvGrpSpPr>
        <p:grpSpPr>
          <a:xfrm>
            <a:off x="5113464" y="5021789"/>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BC4536BA-2BA9-E2B6-2524-DCC4A517A8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id="{BD36C50E-B236-3003-AC1B-98D72261D5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6879957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 من المتعلمين</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sym typeface="Arial"/>
              </a:rPr>
              <a:t>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grpSp>
        <p:nvGrpSpPr>
          <p:cNvPr id="21" name="Groupe 20">
            <a:extLst>
              <a:ext uri="{FF2B5EF4-FFF2-40B4-BE49-F238E27FC236}">
                <a16:creationId xmlns:a16="http://schemas.microsoft.com/office/drawing/2014/main" id="{4FAA6850-C36A-7DBF-7B5B-130D689161F0}"/>
              </a:ext>
            </a:extLst>
          </p:cNvPr>
          <p:cNvGrpSpPr/>
          <p:nvPr/>
        </p:nvGrpSpPr>
        <p:grpSpPr>
          <a:xfrm>
            <a:off x="1224000" y="2720464"/>
            <a:ext cx="6696000" cy="932781"/>
            <a:chOff x="1331545" y="2851205"/>
            <a:chExt cx="6696000" cy="932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134373"/>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الإجابة بشكل صحيح على أسئلة تخص الحكاية ومعجم المدرسة؛</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3792082"/>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تسمية الحروف وقراءة مقاطع وكلمات تتضمن الحروف المقدمة.</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4875074"/>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34373"/>
              <a:ext cx="4787153" cy="461665"/>
            </a:xfrm>
            <a:prstGeom prst="rect">
              <a:avLst/>
            </a:prstGeom>
          </p:spPr>
          <p:txBody>
            <a:bodyPr wrap="square">
              <a:spAutoFit/>
            </a:bodyPr>
            <a:lstStyle/>
            <a:p>
              <a:pPr lvl="0" algn="r" defTabSz="457200" rtl="1">
                <a:buClrTx/>
                <a:defRPr/>
              </a:pPr>
              <a:r>
                <a:rPr lang="ar-MA" sz="2400" b="1" kern="1200" dirty="0">
                  <a:solidFill>
                    <a:srgbClr val="424D7B"/>
                  </a:solidFill>
                  <a:latin typeface="Microsoft Uighur" panose="02000000000000000000" pitchFamily="2" charset="-78"/>
                  <a:ea typeface="+mn-ea"/>
                  <a:cs typeface="Microsoft Uighur" panose="02000000000000000000" pitchFamily="2" charset="-78"/>
                </a:rPr>
                <a:t>كتابة مقاطع وكلمات.</a:t>
              </a:r>
            </a:p>
          </p:txBody>
        </p:sp>
      </p:grpSp>
    </p:spTree>
    <p:extLst>
      <p:ext uri="{BB962C8B-B14F-4D97-AF65-F5344CB8AC3E}">
        <p14:creationId xmlns:p14="http://schemas.microsoft.com/office/powerpoint/2010/main" val="1217004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E2DDDB23-F06C-27BE-C6E2-9A6FF6E4239B}"/>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10A610B0-EEDB-7EAD-DE40-76D86DE58C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 والفئة ج)</a:t>
            </a:r>
            <a:endParaRPr sz="2400" i="1" dirty="0">
              <a:solidFill>
                <a:schemeClr val="bg1">
                  <a:lumMod val="50000"/>
                </a:schemeClr>
              </a:solidFill>
            </a:endParaRPr>
          </a:p>
        </p:txBody>
      </p:sp>
      <p:pic>
        <p:nvPicPr>
          <p:cNvPr id="2" name="Image 1">
            <a:extLst>
              <a:ext uri="{FF2B5EF4-FFF2-40B4-BE49-F238E27FC236}">
                <a16:creationId xmlns:a16="http://schemas.microsoft.com/office/drawing/2014/main" id="{A6028FE2-21B7-F687-8FAA-0FE822FC3F8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645B7A2-325B-558F-D189-0B69D74BDE1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D127DCB3-97D4-DF98-846B-6DA471E852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186F05B-5429-C72B-01C8-03E76F01501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9C702E3-8C22-6B8D-ED22-2AD1D3CF5BF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1F6ED5FB-FEE0-425B-1675-104A0A3813F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5105DB8-AD29-80FB-EDC1-2673887C01A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8D5A7FA6-CC16-E284-CB55-8AC903068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id="{EE1ECB37-4A6E-A706-19EC-87CAE23403ED}"/>
              </a:ext>
            </a:extLst>
          </p:cNvPr>
          <p:cNvGraphicFramePr>
            <a:graphicFrameLocks noGrp="1"/>
          </p:cNvGraphicFramePr>
          <p:nvPr/>
        </p:nvGraphicFramePr>
        <p:xfrm>
          <a:off x="2002686" y="2606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2396071607"/>
                    </a:ext>
                  </a:extLst>
                </a:gridCol>
                <a:gridCol w="1284657">
                  <a:extLst>
                    <a:ext uri="{9D8B030D-6E8A-4147-A177-3AD203B41FA5}">
                      <a16:colId xmlns:a16="http://schemas.microsoft.com/office/drawing/2014/main" val="1512829579"/>
                    </a:ext>
                  </a:extLst>
                </a:gridCol>
                <a:gridCol w="1284657">
                  <a:extLst>
                    <a:ext uri="{9D8B030D-6E8A-4147-A177-3AD203B41FA5}">
                      <a16:colId xmlns:a16="http://schemas.microsoft.com/office/drawing/2014/main" val="213914332"/>
                    </a:ext>
                  </a:extLst>
                </a:gridCol>
                <a:gridCol w="1284657">
                  <a:extLst>
                    <a:ext uri="{9D8B030D-6E8A-4147-A177-3AD203B41FA5}">
                      <a16:colId xmlns:a16="http://schemas.microsoft.com/office/drawing/2014/main"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لَسْـ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ـسُـ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val="787226348"/>
                  </a:ext>
                </a:extLst>
              </a:tr>
            </a:tbl>
          </a:graphicData>
        </a:graphic>
      </p:graphicFrame>
      <p:graphicFrame>
        <p:nvGraphicFramePr>
          <p:cNvPr id="14" name="Tableau 13">
            <a:extLst>
              <a:ext uri="{FF2B5EF4-FFF2-40B4-BE49-F238E27FC236}">
                <a16:creationId xmlns:a16="http://schemas.microsoft.com/office/drawing/2014/main" id="{4D43C5B7-1516-4171-5807-A3FE350E3A5F}"/>
              </a:ext>
            </a:extLst>
          </p:cNvPr>
          <p:cNvGraphicFramePr>
            <a:graphicFrameLocks noGrp="1"/>
          </p:cNvGraphicFramePr>
          <p:nvPr/>
        </p:nvGraphicFramePr>
        <p:xfrm>
          <a:off x="2002686" y="3707613"/>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ـفي</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0"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فو</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فا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val="787226348"/>
                  </a:ext>
                </a:extLst>
              </a:tr>
            </a:tbl>
          </a:graphicData>
        </a:graphic>
      </p:graphicFrame>
      <p:graphicFrame>
        <p:nvGraphicFramePr>
          <p:cNvPr id="15" name="Tableau 14">
            <a:extLst>
              <a:ext uri="{FF2B5EF4-FFF2-40B4-BE49-F238E27FC236}">
                <a16:creationId xmlns:a16="http://schemas.microsoft.com/office/drawing/2014/main" id="{BF76C1C3-617D-A359-02D8-CFB035D3F575}"/>
              </a:ext>
            </a:extLst>
          </p:cNvPr>
          <p:cNvGraphicFramePr>
            <a:graphicFrameLocks noGrp="1"/>
          </p:cNvGraphicFramePr>
          <p:nvPr/>
        </p:nvGraphicFramePr>
        <p:xfrm>
          <a:off x="2002686" y="4878012"/>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ـلٍ</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ل</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ـلاً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val="787226348"/>
                  </a:ext>
                </a:extLst>
              </a:tr>
            </a:tbl>
          </a:graphicData>
        </a:graphic>
      </p:graphicFrame>
      <p:grpSp>
        <p:nvGrpSpPr>
          <p:cNvPr id="11" name="Groupe 10">
            <a:extLst>
              <a:ext uri="{FF2B5EF4-FFF2-40B4-BE49-F238E27FC236}">
                <a16:creationId xmlns:a16="http://schemas.microsoft.com/office/drawing/2014/main" id="{B0F1BEA0-0339-EF9D-A281-CF337C189DBB}"/>
              </a:ext>
            </a:extLst>
          </p:cNvPr>
          <p:cNvGrpSpPr/>
          <p:nvPr/>
        </p:nvGrpSpPr>
        <p:grpSpPr>
          <a:xfrm>
            <a:off x="5113464" y="5021789"/>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81986DBF-E114-268C-7DAE-4A6707AEE6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id="{286AF200-F671-18D2-4931-4B4475BA82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pic>
        <p:nvPicPr>
          <p:cNvPr id="20" name="Espace réservé pour une image  19" descr="Une image contenant habits, sourire, dessin humoristique, clipart&#10;&#10;Le contenu généré par l’IA peut être incorrect.">
            <a:extLst>
              <a:ext uri="{FF2B5EF4-FFF2-40B4-BE49-F238E27FC236}">
                <a16:creationId xmlns:a16="http://schemas.microsoft.com/office/drawing/2014/main" id="{4BB741D6-9016-BB87-CFCB-5FB3495F1A43}"/>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3828275493"/>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CDE5-FBD4-CD05-25A2-F0756DE6E0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CC85E7C-3F8C-62EF-3CCE-D6FC0F548C8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61F3F9-547C-EFCC-F9D1-0D38576FFB9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7EE4CBAD-80CE-9B03-2F00-A4C97AAB3A00}"/>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a:t>
            </a:r>
            <a:r>
              <a:rPr lang="ar-MA" sz="2400" i="1" dirty="0">
                <a:solidFill>
                  <a:schemeClr val="bg1">
                    <a:lumMod val="65000"/>
                  </a:schemeClr>
                </a:solidFill>
                <a:latin typeface="Microsoft Uighur" panose="02000000000000000000" pitchFamily="2" charset="-78"/>
                <a:cs typeface="Microsoft Uighur" panose="02000000000000000000" pitchFamily="2" charset="-78"/>
              </a:rPr>
              <a:t>.</a:t>
            </a:r>
          </a:p>
        </p:txBody>
      </p:sp>
      <p:pic>
        <p:nvPicPr>
          <p:cNvPr id="3" name="Image 2">
            <a:extLst>
              <a:ext uri="{FF2B5EF4-FFF2-40B4-BE49-F238E27FC236}">
                <a16:creationId xmlns:a16="http://schemas.microsoft.com/office/drawing/2014/main" id="{41BD3F05-47A9-F1E5-72A5-AEC7FF1A57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1512BAEC-CBDE-C97D-F6B2-E0E2016355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598CE30B-3419-9E72-AFB5-B2D861F9B9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3A28A1D-67AA-C383-EBF7-E5008726C6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F54D1951-CB70-0EF6-4A5E-FE13603AEE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B03C4DEB-2A91-3E3F-CC49-20C2C1B7B8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1A6C56D6-0542-2D1D-0E86-51F1E03238E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D20CA2E8-153A-E3F3-7C54-25B1FEFC403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1" name="Espace réservé pour une image  3">
            <a:extLst>
              <a:ext uri="{FF2B5EF4-FFF2-40B4-BE49-F238E27FC236}">
                <a16:creationId xmlns:a16="http://schemas.microsoft.com/office/drawing/2014/main" id="{E5C70088-3128-1179-0BF8-2CB6E95BA4F4}"/>
              </a:ext>
            </a:extLst>
          </p:cNvPr>
          <p:cNvPicPr>
            <a:picLocks noGrp="1" noChangeAspect="1"/>
          </p:cNvPicPr>
          <p:nvPr>
            <p:ph type="pic" sz="quarter" idx="12"/>
          </p:nvPr>
        </p:nvPicPr>
        <p:blipFill>
          <a:blip r:embed="rId6"/>
          <a:srcRect/>
          <a:stretch>
            <a:fillRect/>
          </a:stretch>
        </p:blipFill>
        <p:spPr>
          <a:xfrm>
            <a:off x="7924249" y="684000"/>
            <a:ext cx="840000" cy="840000"/>
          </a:xfrm>
          <a:prstGeom prst="rect">
            <a:avLst/>
          </a:prstGeom>
        </p:spPr>
      </p:pic>
      <p:pic>
        <p:nvPicPr>
          <p:cNvPr id="14" name="Image 13">
            <a:extLst>
              <a:ext uri="{FF2B5EF4-FFF2-40B4-BE49-F238E27FC236}">
                <a16:creationId xmlns:a16="http://schemas.microsoft.com/office/drawing/2014/main" id="{01E7A4C1-9ED8-0D9D-4EE7-C4874792FD3A}"/>
              </a:ext>
            </a:extLst>
          </p:cNvPr>
          <p:cNvPicPr>
            <a:picLocks noChangeAspect="1"/>
          </p:cNvPicPr>
          <p:nvPr/>
        </p:nvPicPr>
        <p:blipFill>
          <a:blip r:embed="rId7"/>
          <a:stretch>
            <a:fillRect/>
          </a:stretch>
        </p:blipFill>
        <p:spPr>
          <a:xfrm>
            <a:off x="1432288" y="1776954"/>
            <a:ext cx="6279424" cy="4810161"/>
          </a:xfrm>
          <a:prstGeom prst="rect">
            <a:avLst/>
          </a:prstGeom>
        </p:spPr>
      </p:pic>
    </p:spTree>
    <p:extLst>
      <p:ext uri="{BB962C8B-B14F-4D97-AF65-F5344CB8AC3E}">
        <p14:creationId xmlns:p14="http://schemas.microsoft.com/office/powerpoint/2010/main" val="3994848625"/>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F14F-154E-5E8B-1C60-E4318EA80D8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9E090DD-CD09-841C-367A-72FEFDE32EDF}"/>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1FAD2F3-5D50-9953-5315-2DEC547195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78E75906-5F9B-840A-9F17-36831129561B}"/>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id="{54914409-EAAC-8EC2-0328-88E2B4FAD1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4A981957-19C7-7475-B519-E054E50831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25E99DD5-8B3E-D022-3024-E78FDFC7AF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C35F7F5A-C704-E0E7-63F9-995CF49236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B9F46152-676D-1AD8-FF52-DB807B73B65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87646F62-D696-0F53-8FE4-87C4C23269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112665C7-B147-56C6-78C9-279263A84A7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3A6D4BEB-96E0-81CF-69DB-F9141C5A214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CA72D4C0-0733-53C9-9CE7-088AA54950A2}"/>
              </a:ext>
            </a:extLst>
          </p:cNvPr>
          <p:cNvPicPr>
            <a:picLocks noGrp="1" noChangeAspect="1"/>
          </p:cNvPicPr>
          <p:nvPr>
            <p:ph type="pic" sz="quarter" idx="12"/>
          </p:nvPr>
        </p:nvPicPr>
        <p:blipFill>
          <a:blip r:embed="rId6"/>
          <a:srcRect/>
          <a:stretch>
            <a:fillRect/>
          </a:stretch>
        </p:blipFill>
        <p:spPr/>
      </p:pic>
      <p:pic>
        <p:nvPicPr>
          <p:cNvPr id="11" name="Image 10">
            <a:extLst>
              <a:ext uri="{FF2B5EF4-FFF2-40B4-BE49-F238E27FC236}">
                <a16:creationId xmlns:a16="http://schemas.microsoft.com/office/drawing/2014/main" id="{F61D84D5-35CA-19A2-EEE5-00B32DA44BE2}"/>
              </a:ext>
            </a:extLst>
          </p:cNvPr>
          <p:cNvPicPr>
            <a:picLocks noChangeAspect="1"/>
          </p:cNvPicPr>
          <p:nvPr/>
        </p:nvPicPr>
        <p:blipFill>
          <a:blip r:embed="rId7"/>
          <a:stretch>
            <a:fillRect/>
          </a:stretch>
        </p:blipFill>
        <p:spPr>
          <a:xfrm>
            <a:off x="1432288" y="1709193"/>
            <a:ext cx="6279424" cy="4816257"/>
          </a:xfrm>
          <a:prstGeom prst="rect">
            <a:avLst/>
          </a:prstGeom>
        </p:spPr>
      </p:pic>
    </p:spTree>
    <p:extLst>
      <p:ext uri="{BB962C8B-B14F-4D97-AF65-F5344CB8AC3E}">
        <p14:creationId xmlns:p14="http://schemas.microsoft.com/office/powerpoint/2010/main" val="2700922243"/>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4182-30B7-3E8C-E785-96AFC44BD17F}"/>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A4C26E8D-D2B5-A538-6AEC-5082725E397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Calibri"/>
              </a:rPr>
              <a:t>أقرأ. رددوا بعدي.</a:t>
            </a:r>
          </a:p>
        </p:txBody>
      </p:sp>
      <p:pic>
        <p:nvPicPr>
          <p:cNvPr id="2" name="Image 1">
            <a:extLst>
              <a:ext uri="{FF2B5EF4-FFF2-40B4-BE49-F238E27FC236}">
                <a16:creationId xmlns:a16="http://schemas.microsoft.com/office/drawing/2014/main" id="{6521AAFF-0F3E-9612-8DFA-6A4A1F26F8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B90A9CF-E9C0-FEF1-5793-834BD1E99FE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06ED867-CDA5-9CBF-430D-2AFAEDAAD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7E17DBEA-D16B-E85D-9884-035FC91C352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DDEA132B-9AA8-BE18-71EA-6D4D0463C78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90AE22C9-913A-6952-1262-6FC1D7A6CF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2855145C-A0B7-D5AF-664F-D69AE94C8BC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5C3E44B2-CAEF-A05A-56DC-4C7DE003E86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1B4C2B50-4215-3521-97BE-6D66719A37DD}"/>
              </a:ext>
            </a:extLst>
          </p:cNvPr>
          <p:cNvPicPr>
            <a:picLocks noGrp="1" noChangeAspect="1"/>
          </p:cNvPicPr>
          <p:nvPr>
            <p:ph type="pic" sz="quarter" idx="12"/>
          </p:nvPr>
        </p:nvPicPr>
        <p:blipFill>
          <a:blip r:embed="rId6"/>
          <a:srcRect/>
          <a:stretch>
            <a:fillRect/>
          </a:stretch>
        </p:blipFill>
        <p:spPr/>
      </p:pic>
      <p:pic>
        <p:nvPicPr>
          <p:cNvPr id="25" name="Image 24">
            <a:extLst>
              <a:ext uri="{FF2B5EF4-FFF2-40B4-BE49-F238E27FC236}">
                <a16:creationId xmlns:a16="http://schemas.microsoft.com/office/drawing/2014/main" id="{6B14239D-3C93-BC27-390B-96B4402B8437}"/>
              </a:ext>
            </a:extLst>
          </p:cNvPr>
          <p:cNvPicPr>
            <a:picLocks noChangeAspect="1"/>
          </p:cNvPicPr>
          <p:nvPr/>
        </p:nvPicPr>
        <p:blipFill>
          <a:blip r:embed="rId7"/>
          <a:stretch>
            <a:fillRect/>
          </a:stretch>
        </p:blipFill>
        <p:spPr>
          <a:xfrm>
            <a:off x="482002" y="3155265"/>
            <a:ext cx="8272742" cy="2035241"/>
          </a:xfrm>
          <a:prstGeom prst="rect">
            <a:avLst/>
          </a:prstGeom>
        </p:spPr>
      </p:pic>
    </p:spTree>
    <p:extLst>
      <p:ext uri="{BB962C8B-B14F-4D97-AF65-F5344CB8AC3E}">
        <p14:creationId xmlns:p14="http://schemas.microsoft.com/office/powerpoint/2010/main" val="253962673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3955-21A6-ADD1-831A-9D7ECE822E62}"/>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4801CB8D-5DD0-6491-D239-5B9F0EA1F6E2}"/>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Calibri"/>
              </a:rPr>
              <a:t>من يقرأ؟ ستمرون كلكم للقراءة.</a:t>
            </a:r>
          </a:p>
        </p:txBody>
      </p:sp>
      <p:pic>
        <p:nvPicPr>
          <p:cNvPr id="2" name="Image 1">
            <a:extLst>
              <a:ext uri="{FF2B5EF4-FFF2-40B4-BE49-F238E27FC236}">
                <a16:creationId xmlns:a16="http://schemas.microsoft.com/office/drawing/2014/main" id="{D3FA78D5-3DE1-4C3E-F177-6F46612FBA9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25BFFF0B-F70E-B3AA-FEA3-0A63445427D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F77F3FE0-E117-0920-2818-61F41FEBB0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B50C25DF-329F-ED52-6195-72A9486B77F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EE8BD12F-6733-E91F-3BE7-723112E5952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DB4CD742-604A-665B-0172-4F387A16879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D86C462B-4F0D-1CA6-5EC0-3C7A5FDD655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94861332-7796-B1B1-D7E9-33F5E68CB10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EDF1136A-3B75-BE39-9BE4-B854011A7793}"/>
              </a:ext>
            </a:extLst>
          </p:cNvPr>
          <p:cNvPicPr>
            <a:picLocks noGrp="1" noChangeAspect="1"/>
          </p:cNvPicPr>
          <p:nvPr>
            <p:ph type="pic" sz="quarter" idx="12"/>
          </p:nvPr>
        </p:nvPicPr>
        <p:blipFill>
          <a:blip r:embed="rId6"/>
          <a:srcRect/>
          <a:stretch>
            <a:fillRect/>
          </a:stretch>
        </p:blipFill>
        <p:spPr/>
      </p:pic>
      <p:pic>
        <p:nvPicPr>
          <p:cNvPr id="25" name="Image 24">
            <a:extLst>
              <a:ext uri="{FF2B5EF4-FFF2-40B4-BE49-F238E27FC236}">
                <a16:creationId xmlns:a16="http://schemas.microsoft.com/office/drawing/2014/main" id="{CE7D887A-BB4C-A741-429C-DA87902408E5}"/>
              </a:ext>
            </a:extLst>
          </p:cNvPr>
          <p:cNvPicPr>
            <a:picLocks noChangeAspect="1"/>
          </p:cNvPicPr>
          <p:nvPr/>
        </p:nvPicPr>
        <p:blipFill>
          <a:blip r:embed="rId7"/>
          <a:stretch>
            <a:fillRect/>
          </a:stretch>
        </p:blipFill>
        <p:spPr>
          <a:xfrm>
            <a:off x="489293" y="3990696"/>
            <a:ext cx="8272989" cy="2030144"/>
          </a:xfrm>
          <a:prstGeom prst="rect">
            <a:avLst/>
          </a:prstGeom>
        </p:spPr>
      </p:pic>
    </p:spTree>
    <p:extLst>
      <p:ext uri="{BB962C8B-B14F-4D97-AF65-F5344CB8AC3E}">
        <p14:creationId xmlns:p14="http://schemas.microsoft.com/office/powerpoint/2010/main" val="282951899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rgbClr val="A5A5A5"/>
                </a:solidFill>
                <a:latin typeface="Microsoft Uighur" panose="02000000000000000000" pitchFamily="2" charset="-78"/>
                <a:ea typeface="Arial"/>
                <a:cs typeface="Microsoft Uighur" panose="02000000000000000000" pitchFamily="2" charset="-78"/>
                <a:sym typeface="Arial"/>
              </a:rPr>
              <a:t>   </a:t>
            </a:r>
            <a:endParaRPr lang="fr-FR" sz="2400" dirty="0"/>
          </a:p>
        </p:txBody>
      </p:sp>
      <p:pic>
        <p:nvPicPr>
          <p:cNvPr id="30"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id="{BF16BC0D-FAC6-1AB4-50CF-8C12AC1B7D1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1BAF48F-E2BD-7D0D-A0C2-85FB304EA57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69B33803-A678-0C43-B04E-AD8F552985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B99C1A68-788C-9300-3FD3-5B4FE079D8E2}"/>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id="{C387B313-77DC-CBAB-92F2-76452A33E0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C152F509-1D93-7CA0-8A71-48F68349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AB8BD9C0-7175-842E-61CE-68AAB22CC0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56894176-2302-61C1-5392-16E4A04122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65000"/>
                  </a:schemeClr>
                </a:solidFill>
                <a:latin typeface="Microsoft Uighur" panose="02000000000000000000" pitchFamily="2" charset="-78"/>
                <a:cs typeface="Microsoft Uighur" panose="02000000000000000000" pitchFamily="2" charset="-78"/>
              </a:rPr>
              <a:t>قفوا، سننشد الحروف.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rgbClr val="A5A5A5"/>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id="{DB109029-0D3F-4BE0-4864-C1F88400E9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357648A5-5254-6075-7408-7F82C6CFAE3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C80DCDA7-57B3-E818-BA0A-174C4DE76E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D91E530C-CD2F-AB72-2959-E8C2C6176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660D95A5-638A-58E5-B012-03BF7E8BAA4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8A990D29-C07C-4C1F-CB1C-DC5FB0ECB8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A9713992-2423-16EA-992E-DCA78960B9C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88D4C7C7-E01F-12D3-44C9-409EDFA72DD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7" name="FINALE PART 01 -  أنشودة الحروف V3-1080p-251020">
            <a:hlinkClick r:id="" action="ppaction://media"/>
            <a:extLst>
              <a:ext uri="{FF2B5EF4-FFF2-40B4-BE49-F238E27FC236}">
                <a16:creationId xmlns:a16="http://schemas.microsoft.com/office/drawing/2014/main" id="{F5C25FD5-CEFD-FCD4-AB58-D1C8903C1BD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9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431B-6428-ADBD-0530-343EA51B17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02E0B9-1490-0E46-93CA-6C8DA4AD0BBA}"/>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 سأملي عليكم مقاطع</a:t>
            </a:r>
            <a:endParaRPr lang="fr-US" sz="2400" dirty="0"/>
          </a:p>
        </p:txBody>
      </p:sp>
      <p:pic>
        <p:nvPicPr>
          <p:cNvPr id="17" name="Google Shape;1379;p12">
            <a:extLst>
              <a:ext uri="{FF2B5EF4-FFF2-40B4-BE49-F238E27FC236}">
                <a16:creationId xmlns:a16="http://schemas.microsoft.com/office/drawing/2014/main" id="{71575449-1BF5-C7F3-0E49-DBA0D4FABAEF}"/>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52775BA-15DC-06A0-7BD8-30101FCB20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3D2B3C92-4F41-A9A1-E41F-527FC0105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5EB738C-29F6-0E2F-EBD3-184072BAC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7625379-880C-CDCD-69EB-7F1D82B149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76790F0-F6C7-F296-C66C-6AA9F1BBD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B93A2343-DF1F-D1CD-93AE-3400A5470D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C8D44612-1367-9299-A19A-EAC1C46CACD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A4A66418-5D7C-C290-9970-8CF969F0DC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CF93ABF-7023-0B44-F8A9-AEFEC5D7C4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48606133"/>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27504-3A38-5D16-1387-DD6F027064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71186B-B21E-9D97-FB04-230509BF7F5E}"/>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575FB919-4EBF-6070-DE65-68D06FAAFD5E}"/>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3368C844-1EAC-D925-AA53-21FE1E175B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090405E3-AECD-9EAC-4C23-4C2EDD977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FF8D209-569E-7175-3655-C2019172D4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43664EA-26EE-9644-15CA-D348FAABD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BB87335-CAB4-8294-32DC-1DCD89B7F6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8487885-1E3B-4723-B5A4-14B5B1860D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A91E62C3-74F4-9B4B-9DFF-8B11D1C93B9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0B632DAB-7B24-0611-3FF7-7E0D9DD2488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EF94D1F-018C-FC12-94E0-56B916EE3E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09221773"/>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7678-4913-4B0B-B743-C2817996EF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ABC75B-7028-0BFF-1D98-8CD63152681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D597728E-CE74-4177-5777-21FE4D4A10B2}"/>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0FE6FAB-21AF-17E7-F38E-CEFEEF255F4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20207C77-8256-7B37-7BEB-EC5607EAA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8188F2-EBF6-65A0-6BCF-6CB9D0E4A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D14D201-47BA-5FD4-801A-464B055C67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D5E77CD-B710-7690-15B7-957686233D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9A53382-AAC3-44B8-A67D-457F33D7502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4840B3CE-CD22-3484-C9DB-8280AD3952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5DD040EE-1F5B-3E1F-ABB1-6A9E0A29085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1B8F0788-CCCD-7946-FEA1-CD4457732F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044434EF-E98E-927D-2A91-E4B851B4F42A}"/>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سي</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79213416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073066" y="3087000"/>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165737" y="1778776"/>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F6AC-AB63-6529-F30F-1A89CD213A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99AE88-F2E6-2645-C37E-1028458BF82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8FDF51B6-B24F-2D56-013D-637D158746DC}"/>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B6E6B4FE-1844-46DE-5BB2-AEFBE2374D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5D677081-CCE7-1DAA-0E09-8281F8E63E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B20EC08-0E99-C779-BCA0-A49435B259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EA062ED-E52D-07F7-2915-AD7D897F0D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939C10A8-2A92-803D-5303-63CBABD842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41D7A84F-ACDD-4D6F-7DD6-E38575F031D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40861DCE-84F4-8FAE-6FF8-3F22268E9A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98CF521F-27E2-93B4-B77F-7F03D48DFF9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37A2699B-8BCC-5B55-000A-27990EAF78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1066132552"/>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51869-93D3-0BF0-195E-76340F7BB2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C186C9-0F28-824F-EAED-A09CFA8053AD}"/>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12F91995-0772-6F41-F7F4-5C41EDB58C2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B789A98B-B45C-4BB7-9EFF-EA4B05E2ADF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D26F604F-9D92-A067-50E6-23072A30B1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0D53DE0-11D7-763D-2D2A-1D59CEC188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70751DDA-AB91-464B-4910-110325AD3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5F42724-E0F1-0A4C-DBBC-D8AA16872C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9E007EA-5BC3-C0BD-B016-008BF179A04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8459998B-CF4C-D4D7-2C0F-50675E674E1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999AD9C7-0FD0-B383-A693-8BF6CCBD3F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17F5C179-2222-B01B-EA3B-052FEC75BC7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A1C2D5D3-DE24-185C-144F-A4D6E0C147DE}"/>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فاً</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205671256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8DC2C-F103-E2D7-4478-E8324B9CFF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2AE800-1612-E88F-DAD2-4ADE489AA07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85C62F5E-5BBC-23A8-68E4-81DE47DC47F8}"/>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52700C97-92C3-9E2E-5B0F-B410E9110F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2D647F1C-9F9D-392C-E4E1-D2648AC125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EC93705-8444-B20A-64FF-B1E2FB5477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E0FF61A-39AE-0DD4-8AD4-8466CB4205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B9D895C-00B0-D05C-00C0-8E0209E1EC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180A92B-C163-AEEB-151C-E2A4D06217C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55C57FFE-440B-2FF7-5415-B82BAD55CD1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794447A5-79AC-1D81-D840-0AAEA8A51AD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832A9BB-853E-5813-6E96-10748DE348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66766884"/>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FD4C4-24A8-F1E9-BA73-33B5489E9E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66A653-0D71-2550-01AF-5C2914C7E900}"/>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E8F9C0C0-247C-6DFE-559B-57F09AA7FBC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950658" y="2228826"/>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4DDFB756-500A-659E-9F72-11CB6D37AF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6579CE88-050B-9A62-760F-2C27925297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DBD2708-8580-7AFC-EC00-F04BA17CB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7D9CEFA-166A-B1E6-58DA-240D04BDF3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8DC250A-7032-7B49-2955-55B3DACF57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CFEB558-3514-3750-E1EC-7548BBEEB3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5E3FC561-41E3-17F5-C3DB-A6E003C9847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1CEC994E-219D-960E-23A7-5FEC941FCF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E993C889-FA22-31BA-990A-C37105AA7B9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7FC1908F-3D44-17A5-D7E2-04B504B5D5B4}"/>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ل</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grpSp>
        <p:nvGrpSpPr>
          <p:cNvPr id="9" name="Groupe 8">
            <a:extLst>
              <a:ext uri="{FF2B5EF4-FFF2-40B4-BE49-F238E27FC236}">
                <a16:creationId xmlns:a16="http://schemas.microsoft.com/office/drawing/2014/main" id="{2ABF74D8-7CE5-7815-9A3D-F3BAD819ED24}"/>
              </a:ext>
            </a:extLst>
          </p:cNvPr>
          <p:cNvGrpSpPr/>
          <p:nvPr/>
        </p:nvGrpSpPr>
        <p:grpSpPr>
          <a:xfrm>
            <a:off x="4296310" y="3429000"/>
            <a:ext cx="362192" cy="165815"/>
            <a:chOff x="7831964" y="3929121"/>
            <a:chExt cx="594306" cy="428930"/>
          </a:xfrm>
          <a:solidFill>
            <a:schemeClr val="bg1"/>
          </a:solidFill>
        </p:grpSpPr>
        <p:pic>
          <p:nvPicPr>
            <p:cNvPr id="10" name="Graphique 9">
              <a:extLst>
                <a:ext uri="{FF2B5EF4-FFF2-40B4-BE49-F238E27FC236}">
                  <a16:creationId xmlns:a16="http://schemas.microsoft.com/office/drawing/2014/main" id="{D9CDB037-357A-30D8-D890-61DB98C361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1" name="Graphique 10">
              <a:extLst>
                <a:ext uri="{FF2B5EF4-FFF2-40B4-BE49-F238E27FC236}">
                  <a16:creationId xmlns:a16="http://schemas.microsoft.com/office/drawing/2014/main" id="{4AF4F787-8833-C03A-9806-EE807C7361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615758768"/>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6C5B-AA2B-866E-7545-20CBD7DCC2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16404F-A34F-3F42-84A1-C5822226D2EB}"/>
              </a:ext>
            </a:extLst>
          </p:cNvPr>
          <p:cNvSpPr>
            <a:spLocks noGrp="1"/>
          </p:cNvSpPr>
          <p:nvPr>
            <p:ph type="title"/>
          </p:nvPr>
        </p:nvSpPr>
        <p:spPr/>
        <p:txBody>
          <a:bodyPr>
            <a:noAutofit/>
          </a:bodyPr>
          <a:lstStyle/>
          <a:p>
            <a:pPr rtl="1">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سأملي عليكم كلمات. </a:t>
            </a:r>
            <a:endParaRPr lang="fr-US" sz="2400" dirty="0"/>
          </a:p>
        </p:txBody>
      </p:sp>
      <p:sp>
        <p:nvSpPr>
          <p:cNvPr id="3" name="Google Shape;2404;p107">
            <a:extLst>
              <a:ext uri="{FF2B5EF4-FFF2-40B4-BE49-F238E27FC236}">
                <a16:creationId xmlns:a16="http://schemas.microsoft.com/office/drawing/2014/main" id="{6CF56EDC-F48D-5BB0-281B-E86FF84F172C}"/>
              </a:ext>
            </a:extLst>
          </p:cNvPr>
          <p:cNvSpPr/>
          <p:nvPr/>
        </p:nvSpPr>
        <p:spPr>
          <a:xfrm>
            <a:off x="1900075" y="2920803"/>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فيـ</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ـل</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19A16141-E584-4A64-6043-0272D7717D2A}"/>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سا</a:t>
            </a: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فـ</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ـرَ</a:t>
            </a:r>
            <a:endParaRPr kumimoji="0"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C3C49514-A23A-D1BA-6D66-AA101563CD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79AC9438-ACC4-6237-1E5C-C24A1F8697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1431FB25-D6A0-8C5E-0837-61D0BE59DC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1F5CB32-D211-431D-C673-DD6778FAEC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D98CB477-AEB8-97E6-CAE2-E92253931A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15E27B82-C8C5-0FAA-EDA2-08DFC532E83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EB5E700C-E50B-F1A6-1651-DA382F2D22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D4E9235B-1B5B-B275-D78A-D3E9DC69FC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id="{112BF811-36CB-7460-4F4C-4D446FE3FBF3}"/>
              </a:ext>
            </a:extLst>
          </p:cNvPr>
          <p:cNvGrpSpPr/>
          <p:nvPr/>
        </p:nvGrpSpPr>
        <p:grpSpPr>
          <a:xfrm>
            <a:off x="2508583" y="3236812"/>
            <a:ext cx="362192" cy="165815"/>
            <a:chOff x="7831964" y="3929121"/>
            <a:chExt cx="594306" cy="428930"/>
          </a:xfrm>
          <a:solidFill>
            <a:schemeClr val="accent1">
              <a:lumMod val="50000"/>
            </a:schemeClr>
          </a:solidFill>
        </p:grpSpPr>
        <p:pic>
          <p:nvPicPr>
            <p:cNvPr id="15" name="Graphique 14">
              <a:extLst>
                <a:ext uri="{FF2B5EF4-FFF2-40B4-BE49-F238E27FC236}">
                  <a16:creationId xmlns:a16="http://schemas.microsoft.com/office/drawing/2014/main" id="{1CD9BACB-901E-B524-2A30-892F27273D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61797F61-3E34-D6FA-1DC6-D0856A8F85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pic>
        <p:nvPicPr>
          <p:cNvPr id="17"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C4FB2DA3-B231-BC68-6A0D-CA9A9611E23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Tree>
    <p:extLst>
      <p:ext uri="{BB962C8B-B14F-4D97-AF65-F5344CB8AC3E}">
        <p14:creationId xmlns:p14="http://schemas.microsoft.com/office/powerpoint/2010/main" val="2791661832"/>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E9E0-5D19-1E3A-E269-DBC3A8F4A0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2BEBCF-62B9-4C99-07E3-98E187D32E71}"/>
              </a:ext>
            </a:extLst>
          </p:cNvPr>
          <p:cNvSpPr>
            <a:spLocks noGrp="1"/>
          </p:cNvSpPr>
          <p:nvPr>
            <p:ph type="title"/>
          </p:nvPr>
        </p:nvSpPr>
        <p:spPr/>
        <p:txBody>
          <a:bodyPr>
            <a:no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الكلمات. من يعيد القراءة؟</a:t>
            </a:r>
            <a:endParaRPr lang="fr-US" sz="2400"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EE0A5DA1-E877-7D35-30A5-BA3E8DE4ED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
        <p:nvSpPr>
          <p:cNvPr id="3" name="Google Shape;2404;p107">
            <a:extLst>
              <a:ext uri="{FF2B5EF4-FFF2-40B4-BE49-F238E27FC236}">
                <a16:creationId xmlns:a16="http://schemas.microsoft.com/office/drawing/2014/main" id="{D0771BF6-E898-39EA-C403-E1CF29B690C6}"/>
              </a:ext>
            </a:extLst>
          </p:cNvPr>
          <p:cNvSpPr/>
          <p:nvPr/>
        </p:nvSpPr>
        <p:spPr>
          <a:xfrm>
            <a:off x="1900075" y="2920803"/>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فيـ</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ـل</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EDA2C22E-0559-98DF-2FD3-CFEB68709418}"/>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سا</a:t>
            </a: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فـ</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ـرَ</a:t>
            </a:r>
            <a:endParaRPr kumimoji="0"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3A804CDB-84CA-E3F6-ED2F-2926CA2641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39CCBD97-4863-C9E3-D25F-545F4731CC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6A86AE7D-A02B-BEF8-CD37-5DAE8E3414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2DC3A719-F45C-E07E-952B-046CA3E18E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3487BA2D-3634-634E-0704-20E0766564D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98AB1AE6-E989-19DD-F791-14856F49A94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B539545A-E006-AB51-3014-149FF7EA2A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AFD8A1BF-792E-37E5-7E00-8E8EE4C35E1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id="{F7CB6AC5-4A87-A15B-F9E8-5B928A2E3A18}"/>
              </a:ext>
            </a:extLst>
          </p:cNvPr>
          <p:cNvGrpSpPr/>
          <p:nvPr/>
        </p:nvGrpSpPr>
        <p:grpSpPr>
          <a:xfrm>
            <a:off x="2508583" y="3236812"/>
            <a:ext cx="362192" cy="165815"/>
            <a:chOff x="7831964" y="3929121"/>
            <a:chExt cx="594306" cy="428930"/>
          </a:xfrm>
          <a:solidFill>
            <a:schemeClr val="accent1">
              <a:lumMod val="50000"/>
            </a:schemeClr>
          </a:solidFill>
        </p:grpSpPr>
        <p:pic>
          <p:nvPicPr>
            <p:cNvPr id="15" name="Graphique 14">
              <a:extLst>
                <a:ext uri="{FF2B5EF4-FFF2-40B4-BE49-F238E27FC236}">
                  <a16:creationId xmlns:a16="http://schemas.microsoft.com/office/drawing/2014/main" id="{FDC28062-B1AB-CA57-6548-0D22A81BC8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298A89AA-F623-EAD9-2357-C0E011CDF3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360889922"/>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406D-9436-2F36-D31C-F383ED6F48BA}"/>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E362E4B1-8DC0-F549-B26C-C3DC4804069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سافَرَ تتكون من 3 مقاطع: سا – فَـ - رَ</a:t>
            </a:r>
            <a:endParaRPr lang="fr-US" sz="2400" dirty="0">
              <a:solidFill>
                <a:schemeClr val="bg1">
                  <a:lumMod val="50000"/>
                </a:schemeClr>
              </a:solidFill>
            </a:endParaRPr>
          </a:p>
        </p:txBody>
      </p:sp>
      <p:pic>
        <p:nvPicPr>
          <p:cNvPr id="13" name="Espace réservé pour une image  13" descr="Une image contenant habits, sourire, dessin humoristique, clipart&#10;&#10;Le contenu généré par l’IA peut être incorrect.">
            <a:extLst>
              <a:ext uri="{FF2B5EF4-FFF2-40B4-BE49-F238E27FC236}">
                <a16:creationId xmlns:a16="http://schemas.microsoft.com/office/drawing/2014/main" id="{F63650B5-FF74-205E-7BFF-65E000FC73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04BAF330-78D6-1229-9E92-6717D5F017E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869201E7-EB62-E255-26CD-3C7FFC7D07B1}"/>
              </a:ext>
            </a:extLst>
          </p:cNvPr>
          <p:cNvSpPr txBox="1"/>
          <p:nvPr/>
        </p:nvSpPr>
        <p:spPr>
          <a:xfrm>
            <a:off x="2734138" y="3151504"/>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rPr>
              <a:t>سا </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فَـ </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ـرَ</a:t>
            </a:r>
          </a:p>
        </p:txBody>
      </p:sp>
      <p:pic>
        <p:nvPicPr>
          <p:cNvPr id="5" name="Image 4">
            <a:extLst>
              <a:ext uri="{FF2B5EF4-FFF2-40B4-BE49-F238E27FC236}">
                <a16:creationId xmlns:a16="http://schemas.microsoft.com/office/drawing/2014/main" id="{92908D35-7370-1985-9B36-055D0A4EB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02F757DC-0E25-5CB6-D26B-12C37D9BC1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E300E990-3B14-AB84-F234-E4ECBAD466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D865CA4D-0A1A-3940-481D-4A461A33A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D106150E-7961-36BB-DE96-DECB61D63D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92E2F564-E99D-CC2A-0562-6D1775F2D4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A0B1F829-CDF5-D640-954D-40F99621B58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349EE432-4D16-5C28-A22B-52EB249858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1517590534"/>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C38D-AEDC-7F31-D9A8-448794D40DA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0A06987-F02E-674B-8F94-BF6970725FDD}"/>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 </a:t>
            </a:r>
            <a:endParaRPr lang="fr-US" sz="2400" i="1"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07D8E6E0-AE00-3E19-C8A0-FAF1BB087A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02975BD5-9687-758B-17F8-2A1F42FF8C4A}"/>
              </a:ext>
            </a:extLst>
          </p:cNvPr>
          <p:cNvPicPr>
            <a:picLocks noChangeAspect="1"/>
          </p:cNvPicPr>
          <p:nvPr/>
        </p:nvPicPr>
        <p:blipFill>
          <a:blip r:embed="rId3"/>
          <a:stretch>
            <a:fillRect/>
          </a:stretch>
        </p:blipFill>
        <p:spPr>
          <a:xfrm>
            <a:off x="2557462" y="2331244"/>
            <a:ext cx="4029075" cy="3257550"/>
          </a:xfrm>
          <a:prstGeom prst="rect">
            <a:avLst/>
          </a:prstGeom>
        </p:spPr>
      </p:pic>
      <p:pic>
        <p:nvPicPr>
          <p:cNvPr id="3" name="Image 2">
            <a:extLst>
              <a:ext uri="{FF2B5EF4-FFF2-40B4-BE49-F238E27FC236}">
                <a16:creationId xmlns:a16="http://schemas.microsoft.com/office/drawing/2014/main" id="{A5655849-E699-7493-AFC7-ED9EB87CA4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5AB72D-EEE8-DC31-D06D-CF6953A3D4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5103C36-51D3-8F92-A52A-55B09E4431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0A83B6B-1883-75A2-52AD-AB782AC09A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95348CE1-F33C-D241-12EC-08A4190356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4366BEB3-EA21-A167-4AE8-F8FEDB14984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id="{2F9782BC-8E58-C9C9-1700-E9955BD0E7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2AA3292-ECA3-B84F-FA1C-E1064A38DA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898597295"/>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EE63-4A28-6A44-583A-B996310CA939}"/>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538B9278-BC41-215F-0EC0-0B0994C8E1DE}"/>
              </a:ext>
            </a:extLst>
          </p:cNvPr>
          <p:cNvSpPr>
            <a:spLocks noGrp="1"/>
          </p:cNvSpPr>
          <p:nvPr>
            <p:ph type="title"/>
          </p:nvPr>
        </p:nvSpPr>
        <p:spPr/>
        <p:txBody>
          <a:bodyPr>
            <a:norm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ارفعوا الألواح - صححوا</a:t>
            </a:r>
            <a:endParaRPr lang="fr-MA" sz="2400"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47862E8B-7684-0600-0125-CDC2C7A35B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11">
            <a:extLst>
              <a:ext uri="{FF2B5EF4-FFF2-40B4-BE49-F238E27FC236}">
                <a16:creationId xmlns:a16="http://schemas.microsoft.com/office/drawing/2014/main" id="{DEB27ADC-9ED1-76D6-74B6-75D67ECABA1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6" name="Image 5">
            <a:extLst>
              <a:ext uri="{FF2B5EF4-FFF2-40B4-BE49-F238E27FC236}">
                <a16:creationId xmlns:a16="http://schemas.microsoft.com/office/drawing/2014/main" id="{EEBA6526-6BDE-3733-B21D-89DDAC4B11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E59371DF-DA40-B3B9-1A3C-81194DAEE9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29C81CA-F191-3A84-5439-545781C427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85F989EE-6FD3-462D-0C89-3AC4DA43D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B640883C-EDF4-ECD5-0039-4D637CD52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9D08BC4F-7F34-139C-8D8D-88DD77E181C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9118B2B6-97A6-8B8E-88C1-2A6874627F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89444C58-F8DF-ADA1-D656-67CEC67FD89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id="{D4D2CB55-E6EA-6A9E-5EEE-844F9E6AC25C}"/>
              </a:ext>
            </a:extLst>
          </p:cNvPr>
          <p:cNvSpPr txBox="1"/>
          <p:nvPr/>
        </p:nvSpPr>
        <p:spPr>
          <a:xfrm>
            <a:off x="3247323" y="3175189"/>
            <a:ext cx="2481674"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سافَرَ</a:t>
            </a:r>
          </a:p>
        </p:txBody>
      </p:sp>
    </p:spTree>
    <p:extLst>
      <p:ext uri="{BB962C8B-B14F-4D97-AF65-F5344CB8AC3E}">
        <p14:creationId xmlns:p14="http://schemas.microsoft.com/office/powerpoint/2010/main" val="2267038927"/>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84C2-E5DA-2D1D-AC7C-0607412A90E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1B790ED3-194E-DC47-BFA9-7B00FD3F30B3}"/>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تتكون الكلمة من مقطعين: فيـ - ـلٌ </a:t>
            </a:r>
            <a:endParaRPr lang="fr-US" sz="2400" dirty="0"/>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665442CB-4087-ACF6-2923-29A1E0A831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9E1ED06B-58DF-053C-9C3E-C6837130F12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302B7721-93B8-F252-12B8-9323E367F085}"/>
              </a:ext>
            </a:extLst>
          </p:cNvPr>
          <p:cNvSpPr txBox="1"/>
          <p:nvPr/>
        </p:nvSpPr>
        <p:spPr>
          <a:xfrm>
            <a:off x="2616330" y="3170164"/>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فيـ</a:t>
            </a:r>
            <a:r>
              <a:rPr kumimoji="0" lang="ar-MA" sz="9600" b="0" i="0" u="none" strike="noStrike" kern="1200" cap="none" spc="0" normalizeH="0" baseline="0" noProof="0" dirty="0">
                <a:ln>
                  <a:noFill/>
                </a:ln>
                <a:solidFill>
                  <a:srgbClr val="00B050"/>
                </a:solidFill>
                <a:effectLst/>
                <a:uLnTx/>
                <a:uFillTx/>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ـل</a:t>
            </a:r>
          </a:p>
        </p:txBody>
      </p:sp>
      <p:pic>
        <p:nvPicPr>
          <p:cNvPr id="5" name="Image 4">
            <a:extLst>
              <a:ext uri="{FF2B5EF4-FFF2-40B4-BE49-F238E27FC236}">
                <a16:creationId xmlns:a16="http://schemas.microsoft.com/office/drawing/2014/main" id="{31C13B82-3744-D285-186B-395B0373E4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8F1EAF2A-42A9-4FC9-2413-E9969B096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146E6C7D-2841-B6E5-6D7C-CAEA4F1330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98CF0792-6701-86FF-84F4-6D7C483C7E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8670F67-34DF-0F9B-088C-ADFDDB1DE2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525417D1-8A7D-0B02-D885-15FD51C879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C985E729-2D2E-4CA7-7FF1-1EF400D577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6" name="Rectangle 15">
            <a:extLst>
              <a:ext uri="{FF2B5EF4-FFF2-40B4-BE49-F238E27FC236}">
                <a16:creationId xmlns:a16="http://schemas.microsoft.com/office/drawing/2014/main" id="{9019EDA2-0AD8-81A9-D176-91BB05833C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2" name="Groupe 1">
            <a:extLst>
              <a:ext uri="{FF2B5EF4-FFF2-40B4-BE49-F238E27FC236}">
                <a16:creationId xmlns:a16="http://schemas.microsoft.com/office/drawing/2014/main" id="{4A1F7169-EFDB-EEBB-A36A-7267E0D8C0C0}"/>
              </a:ext>
            </a:extLst>
          </p:cNvPr>
          <p:cNvGrpSpPr/>
          <p:nvPr/>
        </p:nvGrpSpPr>
        <p:grpSpPr>
          <a:xfrm>
            <a:off x="3831549" y="3429000"/>
            <a:ext cx="299226" cy="196045"/>
            <a:chOff x="7831964" y="3929121"/>
            <a:chExt cx="594306" cy="428930"/>
          </a:xfrm>
          <a:solidFill>
            <a:schemeClr val="accent1">
              <a:lumMod val="50000"/>
            </a:schemeClr>
          </a:solidFill>
        </p:grpSpPr>
        <p:pic>
          <p:nvPicPr>
            <p:cNvPr id="13" name="Graphique 12">
              <a:extLst>
                <a:ext uri="{FF2B5EF4-FFF2-40B4-BE49-F238E27FC236}">
                  <a16:creationId xmlns:a16="http://schemas.microsoft.com/office/drawing/2014/main" id="{C80801A0-B3CF-4359-FB14-FC01B58CD3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4" name="Graphique 13">
              <a:extLst>
                <a:ext uri="{FF2B5EF4-FFF2-40B4-BE49-F238E27FC236}">
                  <a16:creationId xmlns:a16="http://schemas.microsoft.com/office/drawing/2014/main" id="{6C0D0456-46C0-ABC7-B171-27C24E03BC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16216370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18"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69655" y="1830521"/>
            <a:ext cx="2402345" cy="4271479"/>
          </a:xfrm>
          <a:prstGeom prst="rect">
            <a:avLst/>
          </a:prstGeom>
        </p:spPr>
      </p:pic>
      <p:pic>
        <p:nvPicPr>
          <p:cNvPr id="19"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41371" y="1898300"/>
            <a:ext cx="2632075" cy="4203700"/>
          </a:xfrm>
          <a:prstGeom prst="rect">
            <a:avLst/>
          </a:prstGeom>
        </p:spPr>
      </p:pic>
      <p:pic>
        <p:nvPicPr>
          <p:cNvPr id="21"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sz="quarter" idx="12"/>
          </p:nvPr>
        </p:nvPicPr>
        <p:blipFill>
          <a:blip r:embed="rId10"/>
          <a:srcRect/>
          <a:stretch/>
        </p:blipFill>
        <p:spPr>
          <a:xfrm>
            <a:off x="7924249" y="684000"/>
            <a:ext cx="819701" cy="819701"/>
          </a:xfrm>
          <a:prstGeom prst="rect">
            <a:avLst/>
          </a:prstGeom>
          <a:noFill/>
          <a:ln>
            <a:noFill/>
          </a:ln>
        </p:spPr>
      </p:pic>
      <p:pic>
        <p:nvPicPr>
          <p:cNvPr id="2" name="Image 1">
            <a:extLst>
              <a:ext uri="{FF2B5EF4-FFF2-40B4-BE49-F238E27FC236}">
                <a16:creationId xmlns:a16="http://schemas.microsoft.com/office/drawing/2014/main" id="{C4733AAE-8D80-B6EE-9BB9-BAEEFCE7E1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5E2AEFB-6F70-D604-170B-5F881DBBFD21}"/>
              </a:ext>
            </a:extLst>
          </p:cNvPr>
          <p:cNvPicPr>
            <a:picLocks noChangeAspect="1"/>
          </p:cNvPicPr>
          <p:nvPr/>
        </p:nvPicPr>
        <p:blipFill>
          <a:blip r:embed="rId12">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C0789A-AB2D-8694-D97F-BB585CF8A21E}"/>
              </a:ext>
            </a:extLst>
          </p:cNvPr>
          <p:cNvPicPr>
            <a:picLocks noChangeAspect="1"/>
          </p:cNvPicPr>
          <p:nvPr/>
        </p:nvPicPr>
        <p:blipFill>
          <a:blip r:embed="rId13">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67BB342-4161-AB2A-2BD6-56A16664A593}"/>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AC81C15-A8E1-B233-4EA1-2C62A4B3B5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F447EAFA-C6A6-2C92-5D7C-4E55BFF7F7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CA5DC053-7563-C806-6460-93CA2FAF85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AA562FF-2194-36D9-AA23-29E231E819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19"/>
                                        </p:tgtEl>
                                      </p:cBhvr>
                                    </p:cmd>
                                  </p:childTnLst>
                                </p:cTn>
                              </p:par>
                              <p:par>
                                <p:cTn id="7" presetID="1" presetClass="mediacall" presetSubtype="0" fill="hold" nodeType="withEffect">
                                  <p:stCondLst>
                                    <p:cond delay="0"/>
                                  </p:stCondLst>
                                  <p:childTnLst>
                                    <p:cmd type="call" cmd="playFrom(0.0)">
                                      <p:cBhvr>
                                        <p:cTn id="8" dur="3477" fill="hold"/>
                                        <p:tgtEl>
                                          <p:spTgt spid="18"/>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video>
              <p:cMediaNode vol="80000">
                <p:cTn id="13" fill="hold" display="0">
                  <p:stCondLst>
                    <p:cond delay="indefinite"/>
                  </p:stCondLst>
                </p:cTn>
                <p:tgtEl>
                  <p:spTgt spid="1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18CE-F087-7D8A-E1EC-053BE7E99371}"/>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7DE568C6-4AD0-8348-B714-7512A9D050DC}"/>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a:t>
            </a:r>
            <a:endParaRPr lang="fr-US" sz="2400" i="1"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DE71B074-CCD1-8578-2BD6-A003A5682B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852DA77A-0F81-4D9D-8CF2-2600E3FC83F1}"/>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id="{CF70AF56-F7BF-2DFF-2C26-A3AB9415A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CFCC34CB-5C45-2A34-7515-34D66DC54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CC784D65-3917-C361-06E7-F7D0A4F2D1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FB518B1-836F-6314-ADC7-C95E73B69B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0D1A2D5-44F9-DF02-625A-366F8861C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id="{7B8B9C1A-4716-977A-3F16-5CD4AE90BA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9" name="Rectangle 8">
            <a:extLst>
              <a:ext uri="{FF2B5EF4-FFF2-40B4-BE49-F238E27FC236}">
                <a16:creationId xmlns:a16="http://schemas.microsoft.com/office/drawing/2014/main" id="{22234644-225A-0BBE-4E29-FA6E3614E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28AB5BFF-019F-0A32-2ED9-C334843B93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987188210"/>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B2707-C537-4D3A-A188-6AB8BFCAE89C}"/>
            </a:ext>
          </a:extLst>
        </p:cNvPr>
        <p:cNvGrpSpPr/>
        <p:nvPr/>
      </p:nvGrpSpPr>
      <p:grpSpPr>
        <a:xfrm>
          <a:off x="0" y="0"/>
          <a:ext cx="0" cy="0"/>
          <a:chOff x="0" y="0"/>
          <a:chExt cx="0" cy="0"/>
        </a:xfrm>
      </p:grpSpPr>
      <p:sp>
        <p:nvSpPr>
          <p:cNvPr id="14" name="Google Shape;1479;p17">
            <a:extLst>
              <a:ext uri="{FF2B5EF4-FFF2-40B4-BE49-F238E27FC236}">
                <a16:creationId xmlns:a16="http://schemas.microsoft.com/office/drawing/2014/main" id="{4EE64F20-A47B-79A2-69A8-3E92300D1E0C}"/>
              </a:ext>
            </a:extLst>
          </p:cNvPr>
          <p:cNvSpPr txBox="1">
            <a:spLocks/>
          </p:cNvSpPr>
          <p:nvPr/>
        </p:nvSpPr>
        <p:spPr>
          <a:xfrm>
            <a:off x="632373" y="756000"/>
            <a:ext cx="6840000" cy="612000"/>
          </a:xfrm>
          <a:prstGeom prst="rect">
            <a:avLst/>
          </a:prstGeom>
          <a:noFill/>
          <a:ln>
            <a:noFill/>
          </a:ln>
        </p:spPr>
        <p:txBody>
          <a:bodyPr spcFirstLastPara="1" vert="horz" wrap="square" lIns="91425" tIns="45700" rIns="91425" bIns="45700" rtlCol="0" anchor="ctr" anchorCtr="0">
            <a:normAutofit/>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r" defTabSz="514337" rtl="0" eaLnBrk="1" fontAlgn="auto" latinLnBrk="0" hangingPunct="1">
              <a:lnSpc>
                <a:spcPct val="90000"/>
              </a:lnSpc>
              <a:spcBef>
                <a:spcPct val="0"/>
              </a:spcBef>
              <a:spcAft>
                <a:spcPts val="0"/>
              </a:spcAft>
              <a:buClr>
                <a:srgbClr val="A5A5A5"/>
              </a:buClr>
              <a:buSzTx/>
              <a:buFontTx/>
              <a:buNone/>
              <a:tabLst/>
              <a:defRPr/>
            </a:pPr>
            <a:r>
              <a:rPr kumimoji="0" lang="ar-MA" sz="2400" b="1" i="0" u="none" strike="noStrike" kern="120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ارفعوا الألواح - صححوا</a:t>
            </a:r>
            <a:endParaRPr kumimoji="0" lang="ar-MA" sz="2400" b="0" i="0" u="none" strike="noStrike" kern="1200" cap="none" spc="0" normalizeH="0" baseline="0" noProof="0" dirty="0">
              <a:ln>
                <a:noFill/>
              </a:ln>
              <a:solidFill>
                <a:srgbClr val="757575"/>
              </a:solidFill>
              <a:effectLst/>
              <a:uLnTx/>
              <a:uFillTx/>
              <a:latin typeface="Dosis Medium" pitchFamily="2" charset="0"/>
              <a:ea typeface="+mn-ea"/>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83C9E095-417C-96CB-091A-E4A9AB435B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0183" y="612000"/>
            <a:ext cx="900000" cy="900000"/>
          </a:xfrm>
          <a:prstGeom prst="rect">
            <a:avLst/>
          </a:prstGeom>
        </p:spPr>
      </p:pic>
      <p:pic>
        <p:nvPicPr>
          <p:cNvPr id="5" name="Image 11">
            <a:extLst>
              <a:ext uri="{FF2B5EF4-FFF2-40B4-BE49-F238E27FC236}">
                <a16:creationId xmlns:a16="http://schemas.microsoft.com/office/drawing/2014/main" id="{E1C39BB9-27A1-D64E-48CA-0D9A8EB9D57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10" name="Image 9">
            <a:extLst>
              <a:ext uri="{FF2B5EF4-FFF2-40B4-BE49-F238E27FC236}">
                <a16:creationId xmlns:a16="http://schemas.microsoft.com/office/drawing/2014/main" id="{ACAB5771-7B59-5D43-89ED-577A86E47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C841FA1E-9650-586C-4EB3-9A7808A772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FA9EFADE-1E61-77DA-AB47-803D0C012B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C05015EC-3059-4B0D-5528-D74356419C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527B1B6-6E0F-F769-D3B8-8FF2D1C138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7" name="Rectangle 16">
            <a:extLst>
              <a:ext uri="{FF2B5EF4-FFF2-40B4-BE49-F238E27FC236}">
                <a16:creationId xmlns:a16="http://schemas.microsoft.com/office/drawing/2014/main" id="{D673D26F-A15A-7DB3-1C1D-10D674E3CB8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8" name="Rectangle 17">
            <a:extLst>
              <a:ext uri="{FF2B5EF4-FFF2-40B4-BE49-F238E27FC236}">
                <a16:creationId xmlns:a16="http://schemas.microsoft.com/office/drawing/2014/main" id="{B971676E-A32D-5305-5FFD-2D05BA22C5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9" name="Rectangle 18">
            <a:extLst>
              <a:ext uri="{FF2B5EF4-FFF2-40B4-BE49-F238E27FC236}">
                <a16:creationId xmlns:a16="http://schemas.microsoft.com/office/drawing/2014/main" id="{89C6B0B7-C564-286F-9ACB-A0D430183F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id="{202EA992-7E5C-A0EF-4F19-FD1C68B06112}"/>
              </a:ext>
            </a:extLst>
          </p:cNvPr>
          <p:cNvSpPr txBox="1"/>
          <p:nvPr/>
        </p:nvSpPr>
        <p:spPr>
          <a:xfrm>
            <a:off x="2490320" y="3249601"/>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فيـل</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3" name="Groupe 2">
            <a:extLst>
              <a:ext uri="{FF2B5EF4-FFF2-40B4-BE49-F238E27FC236}">
                <a16:creationId xmlns:a16="http://schemas.microsoft.com/office/drawing/2014/main" id="{944E0547-51E1-4295-1E98-BFB0B338A68D}"/>
              </a:ext>
            </a:extLst>
          </p:cNvPr>
          <p:cNvGrpSpPr/>
          <p:nvPr/>
        </p:nvGrpSpPr>
        <p:grpSpPr>
          <a:xfrm>
            <a:off x="3986271" y="3628103"/>
            <a:ext cx="289007" cy="174600"/>
            <a:chOff x="7831964" y="3929121"/>
            <a:chExt cx="594306" cy="428930"/>
          </a:xfrm>
          <a:solidFill>
            <a:schemeClr val="accent1">
              <a:lumMod val="50000"/>
            </a:schemeClr>
          </a:solidFill>
        </p:grpSpPr>
        <p:pic>
          <p:nvPicPr>
            <p:cNvPr id="6" name="Graphique 5">
              <a:extLst>
                <a:ext uri="{FF2B5EF4-FFF2-40B4-BE49-F238E27FC236}">
                  <a16:creationId xmlns:a16="http://schemas.microsoft.com/office/drawing/2014/main" id="{9B779522-81A3-ABBD-AB0B-00B205D2EF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7" name="Graphique 6">
              <a:extLst>
                <a:ext uri="{FF2B5EF4-FFF2-40B4-BE49-F238E27FC236}">
                  <a16:creationId xmlns:a16="http://schemas.microsoft.com/office/drawing/2014/main" id="{C53667CC-D00C-5C13-814C-7C66EDBBE9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386290482"/>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خذوا دفاتر الكتابة.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a:p>
        </p:txBody>
      </p:sp>
      <p:pic>
        <p:nvPicPr>
          <p:cNvPr id="12" name="Espace réservé pour une image  33">
            <a:extLst>
              <a:ext uri="{FF2B5EF4-FFF2-40B4-BE49-F238E27FC236}">
                <a16:creationId xmlns:a16="http://schemas.microsoft.com/office/drawing/2014/main" id="{64445A4B-4667-5C4C-CD9A-876D43F4B9D2}"/>
              </a:ext>
            </a:extLst>
          </p:cNvPr>
          <p:cNvPicPr>
            <a:picLocks noChangeAspect="1"/>
          </p:cNvPicPr>
          <p:nvPr/>
        </p:nvPicPr>
        <p:blipFill rotWithShape="1">
          <a:blip r:embed="rId2">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25235D0-0D97-538D-83F1-E03551736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4F59A6-B756-0CD9-5B3B-6684B7AD8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77F16C2-F55F-2667-178A-6BB51F31DC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DF2101ED-2D36-74DA-AB73-5C5767AEC7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DC1AE4F-FDAA-C035-60E5-E350BBA753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D82D8C8-D329-62A5-C125-F52DC17DC1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B61B8781-950D-52CA-687E-6B933548AA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4A16CE8A-B2BF-1FBF-CE25-F3FB882A1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9942385"/>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416EE-7FC6-9971-EAB4-CECB02D04E41}"/>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034A30D1-216B-3530-77C7-4330EE3FAD80}"/>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ما هذا؟</a:t>
            </a:r>
          </a:p>
        </p:txBody>
      </p:sp>
      <p:sp>
        <p:nvSpPr>
          <p:cNvPr id="20" name="Espace réservé pour une image  19">
            <a:extLst>
              <a:ext uri="{FF2B5EF4-FFF2-40B4-BE49-F238E27FC236}">
                <a16:creationId xmlns:a16="http://schemas.microsoft.com/office/drawing/2014/main" id="{D69B96E5-2B2D-5B8A-C292-EE3585EA4BEF}"/>
              </a:ext>
            </a:extLst>
          </p:cNvPr>
          <p:cNvSpPr>
            <a:spLocks noGrp="1"/>
          </p:cNvSpPr>
          <p:nvPr>
            <p:ph type="pic" idx="2"/>
          </p:nvPr>
        </p:nvSpPr>
        <p:spPr>
          <a:xfrm>
            <a:off x="3504982" y="2491273"/>
            <a:ext cx="2341983" cy="1875453"/>
          </a:xfrm>
        </p:spPr>
        <p:txBody>
          <a:bodyPr/>
          <a:lstStyle/>
          <a:p>
            <a:endParaRPr lang="fr-MA"/>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1327BAEE-04A5-96AA-2A86-FC40F497687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497427DB-C3CB-FD0A-D5FB-F1D9BADCD0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802057C-9526-84AA-7843-BBD38379D9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1744F6FE-ADAB-D009-B6F5-CF022A6632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FEA107A-78A9-59C2-3D43-9B95279A41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B39A2E6-14E5-09D0-F750-D910414C8BB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17691784-E8E9-9365-3674-9926E10AF4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7C201DB3-F1E2-68B7-3236-CF4CCDD76A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BD1F74E3-AE03-F038-3AED-B02A3FDF128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00F45261-7D6A-83BF-4A3F-1126565BAB50}"/>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Éléphants et mammouths, Éléphant indien, Silhouette d’animal, croquis&#10;&#10;Le contenu généré par l’IA peut être incorrect.">
            <a:extLst>
              <a:ext uri="{FF2B5EF4-FFF2-40B4-BE49-F238E27FC236}">
                <a16:creationId xmlns:a16="http://schemas.microsoft.com/office/drawing/2014/main" id="{CE11BF94-46AC-0763-DB12-06348A191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175" y="2257094"/>
            <a:ext cx="2537675" cy="2194264"/>
          </a:xfrm>
          <a:prstGeom prst="rect">
            <a:avLst/>
          </a:prstGeom>
        </p:spPr>
      </p:pic>
    </p:spTree>
    <p:extLst>
      <p:ext uri="{BB962C8B-B14F-4D97-AF65-F5344CB8AC3E}">
        <p14:creationId xmlns:p14="http://schemas.microsoft.com/office/powerpoint/2010/main" val="261365926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A743-4941-701A-6A09-7DDE35D2224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7D3CFDEF-AE8D-ABF5-FA16-6599CF128002}"/>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sp>
        <p:nvSpPr>
          <p:cNvPr id="20" name="Espace réservé pour une image  19">
            <a:extLst>
              <a:ext uri="{FF2B5EF4-FFF2-40B4-BE49-F238E27FC236}">
                <a16:creationId xmlns:a16="http://schemas.microsoft.com/office/drawing/2014/main" id="{6556E33E-F0C0-9F7C-1FC7-1BACF4A5592C}"/>
              </a:ext>
            </a:extLst>
          </p:cNvPr>
          <p:cNvSpPr>
            <a:spLocks noGrp="1"/>
          </p:cNvSpPr>
          <p:nvPr>
            <p:ph type="pic" idx="2"/>
          </p:nvPr>
        </p:nvSpPr>
        <p:spPr>
          <a:xfrm>
            <a:off x="3500775" y="2851355"/>
            <a:ext cx="1847973" cy="1664259"/>
          </a:xfrm>
        </p:spPr>
        <p:txBody>
          <a:bodyPr/>
          <a:lstStyle/>
          <a:p>
            <a:endParaRPr lang="fr-MA"/>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CD397D38-8CCD-E932-DD02-4428196987B8}"/>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DF788407-4F71-502D-5536-8829026F2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CD6DD5-EE98-62E5-47C7-57E6BB28D6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3639165-ED93-B225-5726-AD60DA6B39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AF3FA48-877F-BD64-9A72-8FBDCADC04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78741AA5-2E8F-244B-D0AE-DDBDEE2CD15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3505F173-8DCD-996A-071D-BCFC4F24E80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E51D374F-754C-1277-23A2-B00659E5387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B8D6F1D7-00EC-8D20-8C8E-DECF4378A8E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E882C852-4401-12CD-287C-8790AE199F0D}"/>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Éléphants et mammouths, Éléphant indien, Silhouette d’animal, croquis&#10;&#10;Le contenu généré par l’IA peut être incorrect.">
            <a:extLst>
              <a:ext uri="{FF2B5EF4-FFF2-40B4-BE49-F238E27FC236}">
                <a16:creationId xmlns:a16="http://schemas.microsoft.com/office/drawing/2014/main" id="{36A94423-AC18-CF13-F055-A5A4DDECBA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923" y="2473403"/>
            <a:ext cx="2537675" cy="2194264"/>
          </a:xfrm>
          <a:prstGeom prst="rect">
            <a:avLst/>
          </a:prstGeom>
        </p:spPr>
      </p:pic>
    </p:spTree>
    <p:extLst>
      <p:ext uri="{BB962C8B-B14F-4D97-AF65-F5344CB8AC3E}">
        <p14:creationId xmlns:p14="http://schemas.microsoft.com/office/powerpoint/2010/main" val="2020330458"/>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C45A4-91E0-5EB6-6B81-F7FA70CB421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C29E40C7-16D1-5F3A-B57C-A5257EF8E1E3}"/>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ما هذا؟</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CB4C08EC-E14A-0CBE-79A6-0DF5AC78A892}"/>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BEA49A32-979F-7925-9A60-1C9FDCDD6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D3878FD-7C41-1831-9FE1-EF6B548D34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BC2AFD6-2BDA-E688-E368-A4760B231D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CB447409-89C9-C7BF-A21C-178C051E03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2FA641F-BD7D-2BEA-02C3-97FC1975F4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AD733DC6-23D0-AC95-9237-2351FDDFBB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A58B8015-6D46-0277-9B5D-1B70CB0E459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C7BBC424-2765-4540-1765-5B1C87F1DB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B66DC9B7-2BE8-C139-E081-18305C9E6D64}"/>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objets en métal, vis, ongle&#10;&#10;Le contenu généré par l’IA peut être incorrect.">
            <a:extLst>
              <a:ext uri="{FF2B5EF4-FFF2-40B4-BE49-F238E27FC236}">
                <a16:creationId xmlns:a16="http://schemas.microsoft.com/office/drawing/2014/main" id="{58325E6C-EC1F-A948-7E92-767F0DA4BD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7711">
            <a:off x="4011212" y="2130695"/>
            <a:ext cx="990086" cy="2659572"/>
          </a:xfrm>
          <a:prstGeom prst="rect">
            <a:avLst/>
          </a:prstGeom>
        </p:spPr>
      </p:pic>
    </p:spTree>
    <p:extLst>
      <p:ext uri="{BB962C8B-B14F-4D97-AF65-F5344CB8AC3E}">
        <p14:creationId xmlns:p14="http://schemas.microsoft.com/office/powerpoint/2010/main" val="363656274"/>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9351A-5794-720D-3F11-9C00AD97E268}"/>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B8BBB031-8116-6018-91B0-5FCBBD810393}"/>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48045B24-A91A-1D57-EEFA-7F5CD68E6B2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EB7BDB7-D439-CBA7-808C-02B796F9C6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770B5F7-38CD-2CDC-9D48-5F40A9032E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F09EADF1-1329-8151-E3D8-E5AC6ABF8C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7242FBE5-249E-0266-D29C-7B2D231259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BAA36BC-EE9D-370D-601C-79279FE7A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812CCABB-FD57-2D29-DE7A-744D1A633D6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1F3B7189-25A2-364B-1BD8-EBBF26D717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AE416430-C77A-4AC0-28E3-CCAFCEEEFFA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23E3B05B-747E-383D-21E9-51296F148A0F}"/>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objets en métal, vis, ongle&#10;&#10;Le contenu généré par l’IA peut être incorrect.">
            <a:extLst>
              <a:ext uri="{FF2B5EF4-FFF2-40B4-BE49-F238E27FC236}">
                <a16:creationId xmlns:a16="http://schemas.microsoft.com/office/drawing/2014/main" id="{2D22F4BA-2B44-0D6E-E7A1-2486B9701C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7711">
            <a:off x="4011212" y="2130695"/>
            <a:ext cx="990086" cy="2659572"/>
          </a:xfrm>
          <a:prstGeom prst="rect">
            <a:avLst/>
          </a:prstGeom>
        </p:spPr>
      </p:pic>
    </p:spTree>
    <p:extLst>
      <p:ext uri="{BB962C8B-B14F-4D97-AF65-F5344CB8AC3E}">
        <p14:creationId xmlns:p14="http://schemas.microsoft.com/office/powerpoint/2010/main" val="928804751"/>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4740C-5E3F-05F0-57EA-0F6FCAF0E98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88472143-D295-9173-33B7-6B99CA9B3864}"/>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صححوا على دفاتركم.</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D5869DB0-114F-1BD8-E15E-C07BB061158D}"/>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9C4C39DC-AF5F-4FE5-C6E6-F1A479F20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7CF71AE-8C48-2AF8-C171-039F6615FB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3D4CAA70-2620-7CC4-EE42-DA5453C3E4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0A0A774E-A073-1C02-AB01-E32FA12D99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F44FDD4-432B-A4C1-D6CA-A20CDA552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3A2E76A-B131-CEAB-3E61-CEE16B43118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0DBA0DE4-B618-CC7B-E9B3-974EEB2B49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023D0589-273A-91C9-31DB-0A45C24E79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971F47AC-993E-F741-1D3A-7DEB6CF069EC}"/>
              </a:ext>
            </a:extLst>
          </p:cNvPr>
          <p:cNvSpPr txBox="1"/>
          <p:nvPr/>
        </p:nvSpPr>
        <p:spPr>
          <a:xfrm>
            <a:off x="4821419" y="4954498"/>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فيل</a:t>
            </a:r>
            <a:endParaRPr lang="fr-MA" sz="3200" b="1" dirty="0">
              <a:solidFill>
                <a:srgbClr val="FF0000"/>
              </a:solidFill>
            </a:endParaRPr>
          </a:p>
        </p:txBody>
      </p:sp>
      <p:grpSp>
        <p:nvGrpSpPr>
          <p:cNvPr id="12" name="Groupe 11">
            <a:extLst>
              <a:ext uri="{FF2B5EF4-FFF2-40B4-BE49-F238E27FC236}">
                <a16:creationId xmlns:a16="http://schemas.microsoft.com/office/drawing/2014/main" id="{71DC71E9-371F-D371-3F7E-2AD1AA90778A}"/>
              </a:ext>
            </a:extLst>
          </p:cNvPr>
          <p:cNvGrpSpPr/>
          <p:nvPr/>
        </p:nvGrpSpPr>
        <p:grpSpPr>
          <a:xfrm>
            <a:off x="1869919" y="5052161"/>
            <a:ext cx="254412" cy="142546"/>
            <a:chOff x="7831964" y="3929121"/>
            <a:chExt cx="594306" cy="428930"/>
          </a:xfrm>
          <a:solidFill>
            <a:srgbClr val="FF0000"/>
          </a:solidFill>
        </p:grpSpPr>
        <p:pic>
          <p:nvPicPr>
            <p:cNvPr id="14" name="Graphique 13">
              <a:extLst>
                <a:ext uri="{FF2B5EF4-FFF2-40B4-BE49-F238E27FC236}">
                  <a16:creationId xmlns:a16="http://schemas.microsoft.com/office/drawing/2014/main" id="{9E55CD80-509C-AC16-79D7-035411B587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BB1310F2-15B8-A708-9744-0769BFF80C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pic>
        <p:nvPicPr>
          <p:cNvPr id="11" name="Image 10" descr="Une image contenant Éléphants et mammouths, Éléphant indien, Silhouette d’animal, croquis&#10;&#10;Le contenu généré par l’IA peut être incorrect.">
            <a:extLst>
              <a:ext uri="{FF2B5EF4-FFF2-40B4-BE49-F238E27FC236}">
                <a16:creationId xmlns:a16="http://schemas.microsoft.com/office/drawing/2014/main" id="{19C87693-5380-DE3B-46B2-640FD6F2C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4698" y="2331868"/>
            <a:ext cx="2537675" cy="2194264"/>
          </a:xfrm>
          <a:prstGeom prst="rect">
            <a:avLst/>
          </a:prstGeom>
        </p:spPr>
      </p:pic>
      <p:sp>
        <p:nvSpPr>
          <p:cNvPr id="17" name="ZoneTexte 16">
            <a:extLst>
              <a:ext uri="{FF2B5EF4-FFF2-40B4-BE49-F238E27FC236}">
                <a16:creationId xmlns:a16="http://schemas.microsoft.com/office/drawing/2014/main" id="{81776F91-6283-EDCC-08B1-FB9696D6EDE8}"/>
              </a:ext>
            </a:extLst>
          </p:cNvPr>
          <p:cNvSpPr txBox="1"/>
          <p:nvPr/>
        </p:nvSpPr>
        <p:spPr>
          <a:xfrm>
            <a:off x="1147041" y="4965978"/>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مِسْمار</a:t>
            </a:r>
            <a:endParaRPr lang="fr-MA" sz="3200" b="1" dirty="0">
              <a:solidFill>
                <a:srgbClr val="FF0000"/>
              </a:solidFill>
            </a:endParaRPr>
          </a:p>
        </p:txBody>
      </p:sp>
      <p:pic>
        <p:nvPicPr>
          <p:cNvPr id="19" name="Image 18" descr="Une image contenant objets en métal, vis, ongle&#10;&#10;Le contenu généré par l’IA peut être incorrect.">
            <a:extLst>
              <a:ext uri="{FF2B5EF4-FFF2-40B4-BE49-F238E27FC236}">
                <a16:creationId xmlns:a16="http://schemas.microsoft.com/office/drawing/2014/main" id="{AC756203-5FF1-F554-B6A5-6ADEB05207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207711">
            <a:off x="2264682" y="2290001"/>
            <a:ext cx="952517" cy="2558654"/>
          </a:xfrm>
          <a:prstGeom prst="rect">
            <a:avLst/>
          </a:prstGeom>
        </p:spPr>
      </p:pic>
      <p:grpSp>
        <p:nvGrpSpPr>
          <p:cNvPr id="21" name="Groupe 20">
            <a:extLst>
              <a:ext uri="{FF2B5EF4-FFF2-40B4-BE49-F238E27FC236}">
                <a16:creationId xmlns:a16="http://schemas.microsoft.com/office/drawing/2014/main" id="{15756877-D7BA-0027-0C3E-B6AA43956FB7}"/>
              </a:ext>
            </a:extLst>
          </p:cNvPr>
          <p:cNvGrpSpPr/>
          <p:nvPr/>
        </p:nvGrpSpPr>
        <p:grpSpPr>
          <a:xfrm>
            <a:off x="5699584" y="5049901"/>
            <a:ext cx="254412" cy="142546"/>
            <a:chOff x="7831964" y="3929121"/>
            <a:chExt cx="594306" cy="428930"/>
          </a:xfrm>
          <a:solidFill>
            <a:srgbClr val="FF0000"/>
          </a:solidFill>
        </p:grpSpPr>
        <p:pic>
          <p:nvPicPr>
            <p:cNvPr id="22" name="Graphique 21">
              <a:extLst>
                <a:ext uri="{FF2B5EF4-FFF2-40B4-BE49-F238E27FC236}">
                  <a16:creationId xmlns:a16="http://schemas.microsoft.com/office/drawing/2014/main" id="{B5FCC870-E08D-18E4-6A7E-F10AA5F286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id="{58471116-7BED-EA98-350E-EF9858425B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718521884"/>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ص  56  </a:t>
            </a: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(خاص بالفئتين أ و ب)</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9E1FC8DA-A9A9-28E9-69A2-EE2F5296492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32AE1B30-2FBA-7BF0-F11A-1C309997A62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CF9C7F5-C4B2-5313-B423-0BA0344E8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6379BE9-1B58-2D74-B314-E9E33842BF9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84FEEB56-76F5-8FB1-ABD4-544A6664B1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B15B64B9-6084-92CF-B4D3-0DF1A59568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20954BE-5AB3-97F4-5CE5-8D97C61C97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691C66F-236E-CA6C-D4C4-D643A75C7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F475734D-86E3-DC29-7E2F-94A22A74AB54}"/>
              </a:ext>
            </a:extLst>
          </p:cNvPr>
          <p:cNvPicPr>
            <a:picLocks noChangeAspect="1"/>
          </p:cNvPicPr>
          <p:nvPr/>
        </p:nvPicPr>
        <p:blipFill>
          <a:blip r:embed="rId8"/>
          <a:stretch>
            <a:fillRect/>
          </a:stretch>
        </p:blipFill>
        <p:spPr>
          <a:xfrm>
            <a:off x="2859213" y="1743270"/>
            <a:ext cx="3329990" cy="4358730"/>
          </a:xfrm>
          <a:prstGeom prst="rect">
            <a:avLst/>
          </a:prstGeom>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637CF46C-FFB7-B2E1-9BAC-8FA89D1524C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939D9F58-E769-1EE6-8EDD-880D61D9E0F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ثنائيات كل واحد يقرأ الكلمات لزميله.</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77551FB4-DE4E-13D9-4686-C0D60D754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561BC24D-BE6C-44BB-AD9F-06F805606D9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58F68DA1-C19E-3CE1-51FE-8EDE1B8C19B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DB00B7C3-9D66-24D1-BDB9-F4D1E86397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F2468BA-17BA-61AF-2A66-8B52FDCBB74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7ADAF4A-AF6C-E6E0-AAA9-7C1BCA9DCC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F6545E6E-07D6-C482-8C17-677FA24536D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4B5F32B5-5FD5-1AE9-A686-9494CA1F8BE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CDE7C93B-EF50-4503-9EF1-D2CB01D332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588E66FC-8109-3E90-9D43-39A797F8EE8C}"/>
              </a:ext>
            </a:extLst>
          </p:cNvPr>
          <p:cNvPicPr>
            <a:picLocks noChangeAspect="1"/>
          </p:cNvPicPr>
          <p:nvPr/>
        </p:nvPicPr>
        <p:blipFill>
          <a:blip r:embed="rId8"/>
          <a:stretch>
            <a:fillRect/>
          </a:stretch>
        </p:blipFill>
        <p:spPr>
          <a:xfrm>
            <a:off x="1055370" y="2455200"/>
            <a:ext cx="6873186" cy="3358800"/>
          </a:xfrm>
          <a:prstGeom prst="rect">
            <a:avLst/>
          </a:prstGeom>
        </p:spPr>
      </p:pic>
    </p:spTree>
    <p:extLst>
      <p:ext uri="{BB962C8B-B14F-4D97-AF65-F5344CB8AC3E}">
        <p14:creationId xmlns:p14="http://schemas.microsoft.com/office/powerpoint/2010/main" val="202422994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اليوم سأذكركم بشروط الحصول على نجمة التميز. </a:t>
            </a:r>
            <a:endParaRPr sz="2400" dirty="0">
              <a:solidFill>
                <a:schemeClr val="bg1">
                  <a:lumMod val="50000"/>
                </a:schemeClr>
              </a:solidFill>
            </a:endParaRPr>
          </a:p>
        </p:txBody>
      </p:sp>
      <p:sp>
        <p:nvSpPr>
          <p:cNvPr id="21" name="Google Shape;1333;p8">
            <a:extLst>
              <a:ext uri="{FF2B5EF4-FFF2-40B4-BE49-F238E27FC236}">
                <a16:creationId xmlns:a16="http://schemas.microsoft.com/office/drawing/2014/main" id="{BD891F63-A62E-7701-969E-70B08CCA8A37}"/>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22" name="Espace réservé du texte 2">
            <a:extLst>
              <a:ext uri="{FF2B5EF4-FFF2-40B4-BE49-F238E27FC236}">
                <a16:creationId xmlns:a16="http://schemas.microsoft.com/office/drawing/2014/main" id="{6433A37C-36FE-C007-81B6-F57B8340C2F3}"/>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23" name="Ellipse 28">
            <a:extLst>
              <a:ext uri="{FF2B5EF4-FFF2-40B4-BE49-F238E27FC236}">
                <a16:creationId xmlns:a16="http://schemas.microsoft.com/office/drawing/2014/main" id="{7C72049C-E7EC-F523-DD40-1FD295D242B1}"/>
              </a:ext>
            </a:extLst>
          </p:cNvPr>
          <p:cNvSpPr/>
          <p:nvPr/>
        </p:nvSpPr>
        <p:spPr>
          <a:xfrm>
            <a:off x="6070183" y="1920227"/>
            <a:ext cx="1800000" cy="1800000"/>
          </a:xfrm>
          <a:prstGeom prst="ellipse">
            <a:avLst/>
          </a:prstGeom>
          <a:blipFill>
            <a:blip r:embed="rId3"/>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24" name="Ellipse 29">
            <a:extLst>
              <a:ext uri="{FF2B5EF4-FFF2-40B4-BE49-F238E27FC236}">
                <a16:creationId xmlns:a16="http://schemas.microsoft.com/office/drawing/2014/main" id="{83B61568-ED86-9D75-BF45-23F9A248C024}"/>
              </a:ext>
            </a:extLst>
          </p:cNvPr>
          <p:cNvSpPr/>
          <p:nvPr/>
        </p:nvSpPr>
        <p:spPr>
          <a:xfrm>
            <a:off x="5063566" y="4200580"/>
            <a:ext cx="1800000" cy="1800000"/>
          </a:xfrm>
          <a:prstGeom prst="ellipse">
            <a:avLst/>
          </a:prstGeom>
          <a:blipFill>
            <a:blip r:embed="rId4"/>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pic>
        <p:nvPicPr>
          <p:cNvPr id="36"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sz="quarter" idx="12"/>
          </p:nvPr>
        </p:nvPicPr>
        <p:blipFill>
          <a:blip r:embed="rId5"/>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00D746-970A-FF7E-B6A3-F619611C316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603DE6E-8057-16AE-6819-4BC009D4FF7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7CA38B-581D-F607-EE6C-AB2C7986C1CF}"/>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F0FE13BD-B549-D4A3-21C8-2E4EC0BBA36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9F37C9D-E086-5C66-73C1-495246875D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535B708-F9D1-B784-240E-59842A89FC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DCA21C6-3498-4073-B34B-57A9F2F127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C33CD770-188D-4D11-0D37-88089384160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0C1F91AD-051D-CC73-4345-8C50A771EF2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8D503A7E-C44D-FBA6-FA49-766AF9E517C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أنهى قراءة الكلمات يكتب مقاطع الحروف</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70F99DA1-F0D1-B72F-7D02-114E8CF4D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7D0B2F48-583E-E91F-71C4-7CD91B1FDE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2CC2A16-7867-DAA4-97E6-C85D964F7C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7FAED1D-3999-A8BE-000A-13FDF15375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C3C48075-84D8-30F3-E90B-9B87D2A1B09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92BFF00E-3B03-58F8-A598-634D3E4472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955CBC7B-4B0E-89AB-E4AB-293A2419B9B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BA4C5754-A76A-7F52-3913-1AA6081D13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21F71127-9902-42F3-F902-940E4D68C3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8C375938-2738-BEFB-6243-FC1DB6C4E4F1}"/>
              </a:ext>
            </a:extLst>
          </p:cNvPr>
          <p:cNvPicPr>
            <a:picLocks noChangeAspect="1"/>
          </p:cNvPicPr>
          <p:nvPr/>
        </p:nvPicPr>
        <p:blipFill>
          <a:blip r:embed="rId8"/>
          <a:stretch>
            <a:fillRect/>
          </a:stretch>
        </p:blipFill>
        <p:spPr>
          <a:xfrm>
            <a:off x="1203387" y="2444141"/>
            <a:ext cx="6737225" cy="3657859"/>
          </a:xfrm>
          <a:prstGeom prst="rect">
            <a:avLst/>
          </a:prstGeom>
        </p:spPr>
      </p:pic>
    </p:spTree>
    <p:extLst>
      <p:ext uri="{BB962C8B-B14F-4D97-AF65-F5344CB8AC3E}">
        <p14:creationId xmlns:p14="http://schemas.microsoft.com/office/powerpoint/2010/main" val="3975861142"/>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5B808A38-7791-67E3-23CF-9025157ED1EB}"/>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78557AF5-533E-6B7E-1F67-A8BDBC9BBC2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اقرأ (ي)</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AC8355D9-0392-4194-B58A-CE87B4FAF0F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41879D-E12F-D1C7-8F10-0AAC639D304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BF46B9D-B729-9B2B-1599-426A0A26DB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8B2FE535-5681-900D-A27A-3E0267A4C8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BC1B957-95FC-80CC-EED0-A3A746A20FC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D1F22A0-9E4A-4084-13E2-C0BA00C6F69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96FE503-B58E-CAC0-570B-38CC5E0AF2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A62C355A-DCE7-39EE-D3D4-A4A0A7C422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BBBA70E0-F63B-55DC-4BC9-EEACCD69E2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1" name="Image 10">
            <a:extLst>
              <a:ext uri="{FF2B5EF4-FFF2-40B4-BE49-F238E27FC236}">
                <a16:creationId xmlns:a16="http://schemas.microsoft.com/office/drawing/2014/main" id="{ED9A75BE-210E-7C87-DECF-435F20921B9D}"/>
              </a:ext>
            </a:extLst>
          </p:cNvPr>
          <p:cNvPicPr>
            <a:picLocks noChangeAspect="1"/>
          </p:cNvPicPr>
          <p:nvPr/>
        </p:nvPicPr>
        <p:blipFill>
          <a:blip r:embed="rId8"/>
          <a:stretch>
            <a:fillRect/>
          </a:stretch>
        </p:blipFill>
        <p:spPr>
          <a:xfrm>
            <a:off x="870026" y="3264310"/>
            <a:ext cx="7403947" cy="2440613"/>
          </a:xfrm>
          <a:prstGeom prst="rect">
            <a:avLst/>
          </a:prstGeom>
        </p:spPr>
      </p:pic>
    </p:spTree>
    <p:extLst>
      <p:ext uri="{BB962C8B-B14F-4D97-AF65-F5344CB8AC3E}">
        <p14:creationId xmlns:p14="http://schemas.microsoft.com/office/powerpoint/2010/main" val="3757636491"/>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6D5E4-5D71-3411-0EEA-62B6CA17745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302EBBB9-F035-1FBE-16F6-3F64F876C90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F4ABC17-A8D6-6BE1-EAEA-A83165E7F66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4BF5F13C-5ED8-E63C-0ECC-EFECCBBE9830}"/>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اقرأ (ي)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بالفئتين د </a:t>
            </a:r>
            <a:r>
              <a:rPr lang="ar-MA" sz="2400" i="1" dirty="0" err="1">
                <a:solidFill>
                  <a:schemeClr val="bg1">
                    <a:lumMod val="50000"/>
                  </a:schemeClr>
                </a:solidFill>
                <a:latin typeface="Microsoft Uighur" panose="02000000000000000000" pitchFamily="2" charset="-78"/>
                <a:cs typeface="Microsoft Uighur" panose="02000000000000000000" pitchFamily="2" charset="-78"/>
                <a:sym typeface="Calibri"/>
              </a:rPr>
              <a:t>وج</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id="{4E570438-C075-B68B-B4C6-0AF9DB7D30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5361E1ED-4B08-CB11-84BB-C5D927D0C3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A0BB70E4-28F8-A954-1A28-7B10D9B2D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FFC58BAF-BD65-1255-071A-9D8F1C03DF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CD880D8D-402F-5687-9C01-98FD64AE92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C3F19003-261C-9F0F-0E25-33A232083E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59E91E11-9A14-3D7E-4C78-2BE35051F48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F4599941-6C8A-47B6-0850-A71B49DA9C5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C3215386-03E5-BAA8-6F81-E93200824EDB}"/>
              </a:ext>
            </a:extLst>
          </p:cNvPr>
          <p:cNvPicPr>
            <a:picLocks noGrp="1" noChangeAspect="1"/>
          </p:cNvPicPr>
          <p:nvPr>
            <p:ph type="pic" sz="quarter" idx="12"/>
          </p:nvPr>
        </p:nvPicPr>
        <p:blipFill>
          <a:blip r:embed="rId6"/>
          <a:srcRect/>
          <a:stretch>
            <a:fillRect/>
          </a:stretch>
        </p:blipFill>
        <p:spPr/>
      </p:pic>
      <p:pic>
        <p:nvPicPr>
          <p:cNvPr id="11" name="Image 10">
            <a:extLst>
              <a:ext uri="{FF2B5EF4-FFF2-40B4-BE49-F238E27FC236}">
                <a16:creationId xmlns:a16="http://schemas.microsoft.com/office/drawing/2014/main" id="{C89F8E0C-7D2C-8784-686B-2DB3701D3691}"/>
              </a:ext>
            </a:extLst>
          </p:cNvPr>
          <p:cNvPicPr>
            <a:picLocks noChangeAspect="1"/>
          </p:cNvPicPr>
          <p:nvPr/>
        </p:nvPicPr>
        <p:blipFill>
          <a:blip r:embed="rId7"/>
          <a:stretch>
            <a:fillRect/>
          </a:stretch>
        </p:blipFill>
        <p:spPr>
          <a:xfrm>
            <a:off x="1432288" y="1709193"/>
            <a:ext cx="6279424" cy="4816257"/>
          </a:xfrm>
          <a:prstGeom prst="rect">
            <a:avLst/>
          </a:prstGeom>
        </p:spPr>
      </p:pic>
    </p:spTree>
    <p:extLst>
      <p:ext uri="{BB962C8B-B14F-4D97-AF65-F5344CB8AC3E}">
        <p14:creationId xmlns:p14="http://schemas.microsoft.com/office/powerpoint/2010/main" val="2110954714"/>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56640FCB-0AB8-79CB-82B0-1DB09F86369F}"/>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CE41C273-D200-4058-88FB-2BFB44F7223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يكتب متعلمو الفئتين د و ج بعض المقاطع مع المواكبة القريبة للأستاذ</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id="{C950A731-CECE-11B2-F765-7F59816E1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B4D0AA05-35DD-6CAC-5978-D5149AE5F04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6E73FCA-0EE0-3E84-F5CD-98E5883D3D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ECE5D4A-9A5C-4D98-8BF5-B6DA352019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DC92C317-C3EF-D534-028E-0152B8328E3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50181E0-2795-1046-91DA-0A90387F93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5BBDFD7A-559C-C11D-DED7-7F72E18CB06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AB7D959B-A9AE-1E16-C060-A99B9838FDB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0A1A1A9-3577-009D-F009-848C55506D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DE3ABBCB-4273-5C26-4131-829C557976B7}"/>
              </a:ext>
            </a:extLst>
          </p:cNvPr>
          <p:cNvPicPr>
            <a:picLocks noChangeAspect="1"/>
          </p:cNvPicPr>
          <p:nvPr/>
        </p:nvPicPr>
        <p:blipFill>
          <a:blip r:embed="rId8"/>
          <a:stretch>
            <a:fillRect/>
          </a:stretch>
        </p:blipFill>
        <p:spPr>
          <a:xfrm>
            <a:off x="1203387" y="2444141"/>
            <a:ext cx="6737225" cy="3657859"/>
          </a:xfrm>
          <a:prstGeom prst="rect">
            <a:avLst/>
          </a:prstGeom>
        </p:spPr>
      </p:pic>
    </p:spTree>
    <p:extLst>
      <p:ext uri="{BB962C8B-B14F-4D97-AF65-F5344CB8AC3E}">
        <p14:creationId xmlns:p14="http://schemas.microsoft.com/office/powerpoint/2010/main" val="3479051139"/>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0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صديقكم (صديقتكم)............. صفقوا له (لها).</a:t>
            </a:r>
            <a:endParaRPr sz="2000" dirty="0"/>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id="{2A480F43-CC06-D815-7070-B20AAA54455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8FE74370-682A-6745-59F6-232BF566B76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CD99A2D1-0F39-F60D-409B-932825A0E3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702B6E55-0AD1-131C-A10D-A88779413ED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6EAF0546-C64B-35EB-C918-1E248186B1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302EB171-04F3-318D-A994-F4B7E9DDA4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FB07924-4A65-5184-A1BA-62408AA6DB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B6753D5F-3D68-FCBF-4525-1BCA6A7363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400658" y="3014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a:t>
            </a:r>
          </a:p>
          <a:p>
            <a:pPr algn="r" rtl="1">
              <a:buClr>
                <a:srgbClr val="424D7B"/>
              </a:buClr>
              <a:buSzPct val="50000"/>
            </a:pPr>
            <a:r>
              <a:rPr lang="ar-MA" sz="2800" b="1" dirty="0">
                <a:cs typeface="Microsoft Uighur" panose="02000000000000000000" pitchFamily="2" charset="-78"/>
              </a:rPr>
              <a:t>واجباتكم المنزلية.</a:t>
            </a:r>
          </a:p>
          <a:p>
            <a:pPr marL="0" lvl="0" indent="0" algn="r" rtl="1">
              <a:buClr>
                <a:srgbClr val="424D7B"/>
              </a:buClr>
              <a:buSzPct val="50000"/>
              <a:buNone/>
            </a:pPr>
            <a:r>
              <a:rPr lang="ar-MA" sz="2800" b="1" dirty="0">
                <a:cs typeface="Microsoft Uighur" panose="02000000000000000000" pitchFamily="2" charset="-78"/>
              </a:rPr>
              <a:t>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راجعنا كلمات المعجم ووصفنا مضمون صورة. من يذكرنا بالكلمات التي راجعنا؟</a:t>
            </a:r>
          </a:p>
        </p:txBody>
      </p:sp>
      <p:pic>
        <p:nvPicPr>
          <p:cNvPr id="30"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id="{4DDD7866-D535-14DD-E5D1-E06B7B9AB7F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7092A8DB-E332-D3FB-2125-6ECE0A2A93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E4BCDB4-9104-94A2-88F7-A1C3A8C4407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20AD9779-D729-7DC6-AB94-6946A2A6D8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34AA6202-8A33-7142-CE31-9C3A695BE44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4F32BACD-00FA-3DCE-56BB-F207DD045C7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68A964D3-177A-3F74-C5BE-036D388AB40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2048E062-192A-2658-3E4F-B40797E4C07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6" name="Nada-Standing">
            <a:hlinkClick r:id="" action="ppaction://media"/>
            <a:extLst>
              <a:ext uri="{FF2B5EF4-FFF2-40B4-BE49-F238E27FC236}">
                <a16:creationId xmlns:a16="http://schemas.microsoft.com/office/drawing/2014/main" id="{15C7A239-96B2-6F1F-FCF4-4B7AF77456B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28238" y="2214338"/>
            <a:ext cx="1944585" cy="3514351"/>
          </a:xfrm>
          <a:prstGeom prst="rect">
            <a:avLst/>
          </a:prstGeom>
        </p:spPr>
      </p:pic>
      <p:pic>
        <p:nvPicPr>
          <p:cNvPr id="2" name="Espace réservé pour une image  32" descr="Une image contenant art, conception&#10;&#10;Le contenu généré par l’IA peut être incorrect.">
            <a:extLst>
              <a:ext uri="{FF2B5EF4-FFF2-40B4-BE49-F238E27FC236}">
                <a16:creationId xmlns:a16="http://schemas.microsoft.com/office/drawing/2014/main" id="{B2E8C412-FC64-0587-6D8A-BA466B36BE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95" r="-4695"/>
          <a:stretch>
            <a:fillRect/>
          </a:stretch>
        </p:blipFill>
        <p:spPr>
          <a:xfrm>
            <a:off x="3899242" y="2214338"/>
            <a:ext cx="2007691" cy="1902186"/>
          </a:xfrm>
          <a:prstGeom prst="rect">
            <a:avLst/>
          </a:prstGeom>
          <a:noFill/>
          <a:ln w="9525" cap="flat" cmpd="sng">
            <a:noFill/>
            <a:prstDash val="solid"/>
            <a:round/>
            <a:headEnd type="none" w="sm" len="sm"/>
            <a:tailEnd type="none" w="sm" len="sm"/>
          </a:ln>
        </p:spPr>
      </p:pic>
      <p:pic>
        <p:nvPicPr>
          <p:cNvPr id="3" name="Image 2">
            <a:extLst>
              <a:ext uri="{FF2B5EF4-FFF2-40B4-BE49-F238E27FC236}">
                <a16:creationId xmlns:a16="http://schemas.microsoft.com/office/drawing/2014/main" id="{49BA0428-B613-90DD-9404-619302059E6D}"/>
              </a:ext>
            </a:extLst>
          </p:cNvPr>
          <p:cNvPicPr>
            <a:picLocks noChangeAspect="1"/>
          </p:cNvPicPr>
          <p:nvPr/>
        </p:nvPicPr>
        <p:blipFill>
          <a:blip r:embed="rId12"/>
          <a:stretch>
            <a:fillRect/>
          </a:stretch>
        </p:blipFill>
        <p:spPr>
          <a:xfrm>
            <a:off x="1349932" y="2237648"/>
            <a:ext cx="1798398" cy="1884494"/>
          </a:xfrm>
          <a:prstGeom prst="rect">
            <a:avLst/>
          </a:prstGeom>
        </p:spPr>
      </p:pic>
      <p:pic>
        <p:nvPicPr>
          <p:cNvPr id="17" name="Espace réservé pour une image  7">
            <a:extLst>
              <a:ext uri="{FF2B5EF4-FFF2-40B4-BE49-F238E27FC236}">
                <a16:creationId xmlns:a16="http://schemas.microsoft.com/office/drawing/2014/main" id="{FF168E41-1514-E65E-0F94-923331E9C4D5}"/>
              </a:ext>
            </a:extLst>
          </p:cNvPr>
          <p:cNvPicPr>
            <a:picLocks noChangeAspect="1"/>
          </p:cNvPicPr>
          <p:nvPr/>
        </p:nvPicPr>
        <p:blipFill rotWithShape="1">
          <a:blip r:embed="rId13"/>
          <a:srcRect l="-4636" r="-4636"/>
          <a:stretch/>
        </p:blipFill>
        <p:spPr>
          <a:xfrm>
            <a:off x="3899242" y="4262824"/>
            <a:ext cx="2038066" cy="1962743"/>
          </a:xfrm>
          <a:prstGeom prst="rect">
            <a:avLst/>
          </a:prstGeom>
        </p:spPr>
      </p:pic>
      <p:pic>
        <p:nvPicPr>
          <p:cNvPr id="18" name="Image 17">
            <a:extLst>
              <a:ext uri="{FF2B5EF4-FFF2-40B4-BE49-F238E27FC236}">
                <a16:creationId xmlns:a16="http://schemas.microsoft.com/office/drawing/2014/main" id="{109A196D-D5C2-68A3-A996-ACAB9E09E23B}"/>
              </a:ext>
            </a:extLst>
          </p:cNvPr>
          <p:cNvPicPr>
            <a:picLocks noChangeAspect="1"/>
          </p:cNvPicPr>
          <p:nvPr/>
        </p:nvPicPr>
        <p:blipFill>
          <a:blip r:embed="rId14"/>
          <a:stretch>
            <a:fillRect/>
          </a:stretch>
        </p:blipFill>
        <p:spPr>
          <a:xfrm>
            <a:off x="1349932" y="4262823"/>
            <a:ext cx="1798398" cy="184199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قرأنا وكتبنا مقاطع وكلمات. من يقرأ الكلمات التالية: </a:t>
            </a:r>
          </a:p>
        </p:txBody>
      </p:sp>
      <p:pic>
        <p:nvPicPr>
          <p:cNvPr id="3" name="standing">
            <a:hlinkClick r:id="" action="ppaction://media"/>
            <a:extLst>
              <a:ext uri="{FF2B5EF4-FFF2-40B4-BE49-F238E27FC236}">
                <a16:creationId xmlns:a16="http://schemas.microsoft.com/office/drawing/2014/main" id="{5C23D521-4CBC-6634-177F-3C4D463CE47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60" b="2355"/>
          <a:stretch>
            <a:fillRect/>
          </a:stretch>
        </p:blipFill>
        <p:spPr>
          <a:xfrm>
            <a:off x="879133" y="2420762"/>
            <a:ext cx="2038376" cy="3434536"/>
          </a:xfrm>
          <a:prstGeom prst="rect">
            <a:avLst/>
          </a:prstGeom>
        </p:spPr>
      </p:pic>
      <p:pic>
        <p:nvPicPr>
          <p:cNvPr id="30"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2" name="Image 1">
            <a:extLst>
              <a:ext uri="{FF2B5EF4-FFF2-40B4-BE49-F238E27FC236}">
                <a16:creationId xmlns:a16="http://schemas.microsoft.com/office/drawing/2014/main" id="{4FB92F15-4148-9174-4BFC-DDD66695E3E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92A50472-78F5-1FEE-5C46-5D684C76270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8F93EC2-D9FF-6FB8-4AB0-A6D23CC7DF27}"/>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FCC8CA1-6F23-CF09-AF43-A90FDC5834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423BF0B-C0DA-BC36-55BF-A9FA351559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23560C19-3187-4175-6966-0CA13E1DC48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368D81A-B1E8-0400-7DDC-1720F64A994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21CF7C95-F0F8-B87E-BDA2-D481DE8BDD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D2CCA4C2-2B8E-58B2-0F75-1706495424E7}"/>
              </a:ext>
            </a:extLst>
          </p:cNvPr>
          <p:cNvPicPr>
            <a:picLocks noChangeAspect="1"/>
          </p:cNvPicPr>
          <p:nvPr/>
        </p:nvPicPr>
        <p:blipFill>
          <a:blip r:embed="rId11">
            <a:duotone>
              <a:schemeClr val="accent3">
                <a:shade val="45000"/>
                <a:satMod val="135000"/>
              </a:schemeClr>
              <a:prstClr val="white"/>
            </a:duotone>
          </a:blip>
          <a:stretch>
            <a:fillRect/>
          </a:stretch>
        </p:blipFill>
        <p:spPr>
          <a:xfrm>
            <a:off x="3362461" y="2638268"/>
            <a:ext cx="4146190" cy="2662704"/>
          </a:xfrm>
          <a:prstGeom prst="rect">
            <a:avLst/>
          </a:prstGeom>
        </p:spPr>
      </p:pic>
      <p:sp>
        <p:nvSpPr>
          <p:cNvPr id="7" name="ZoneTexte 6">
            <a:extLst>
              <a:ext uri="{FF2B5EF4-FFF2-40B4-BE49-F238E27FC236}">
                <a16:creationId xmlns:a16="http://schemas.microsoft.com/office/drawing/2014/main" id="{1A96C4DC-E217-C8C8-E282-6DC5B54F9E74}"/>
              </a:ext>
            </a:extLst>
          </p:cNvPr>
          <p:cNvSpPr txBox="1"/>
          <p:nvPr/>
        </p:nvSpPr>
        <p:spPr>
          <a:xfrm>
            <a:off x="3802861" y="3353200"/>
            <a:ext cx="360607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سافَرَ ــــ  فيل</a:t>
            </a:r>
          </a:p>
        </p:txBody>
      </p:sp>
      <p:grpSp>
        <p:nvGrpSpPr>
          <p:cNvPr id="8" name="Groupe 7">
            <a:extLst>
              <a:ext uri="{FF2B5EF4-FFF2-40B4-BE49-F238E27FC236}">
                <a16:creationId xmlns:a16="http://schemas.microsoft.com/office/drawing/2014/main" id="{CF845159-8CAD-D4EB-163A-78875DD82D74}"/>
              </a:ext>
            </a:extLst>
          </p:cNvPr>
          <p:cNvGrpSpPr/>
          <p:nvPr/>
        </p:nvGrpSpPr>
        <p:grpSpPr>
          <a:xfrm>
            <a:off x="4207740" y="3757110"/>
            <a:ext cx="177140" cy="130051"/>
            <a:chOff x="7831964" y="3929121"/>
            <a:chExt cx="594306" cy="428930"/>
          </a:xfrm>
          <a:solidFill>
            <a:schemeClr val="accent1">
              <a:lumMod val="50000"/>
            </a:schemeClr>
          </a:solidFill>
        </p:grpSpPr>
        <p:pic>
          <p:nvPicPr>
            <p:cNvPr id="9" name="Graphique 8">
              <a:extLst>
                <a:ext uri="{FF2B5EF4-FFF2-40B4-BE49-F238E27FC236}">
                  <a16:creationId xmlns:a16="http://schemas.microsoft.com/office/drawing/2014/main" id="{9B8D1864-95CA-3680-74B9-C1EE739114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31964" y="3929121"/>
              <a:ext cx="336416" cy="428930"/>
            </a:xfrm>
            <a:prstGeom prst="rect">
              <a:avLst/>
            </a:prstGeom>
          </p:spPr>
        </p:pic>
        <p:pic>
          <p:nvPicPr>
            <p:cNvPr id="10" name="Graphique 9">
              <a:extLst>
                <a:ext uri="{FF2B5EF4-FFF2-40B4-BE49-F238E27FC236}">
                  <a16:creationId xmlns:a16="http://schemas.microsoft.com/office/drawing/2014/main" id="{ED501638-576B-3E8A-B2C4-4DBE03246E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0713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في البيت اقرؤوا المقاطع والكلمات على الكراسة ص 56.  وأتموا كتابة المقاطع.</a:t>
            </a:r>
            <a:endParaRPr sz="2400" dirty="0"/>
          </a:p>
        </p:txBody>
      </p:sp>
      <p:pic>
        <p:nvPicPr>
          <p:cNvPr id="29" name="Espace réservé pour une image  4">
            <a:extLst>
              <a:ext uri="{FF2B5EF4-FFF2-40B4-BE49-F238E27FC236}">
                <a16:creationId xmlns:a16="http://schemas.microsoft.com/office/drawing/2014/main" id="{0394A773-FC5E-62F5-0F14-91A26117F152}"/>
              </a:ext>
            </a:extLst>
          </p:cNvPr>
          <p:cNvPicPr>
            <a:picLocks noGrp="1" noChangeAspect="1"/>
          </p:cNvPicPr>
          <p:nvPr>
            <p:ph type="pic" sz="quarter" idx="12"/>
          </p:nvPr>
        </p:nvPicPr>
        <p:blipFill>
          <a:blip r:embed="rId3"/>
          <a:srcRect/>
          <a:stretch>
            <a:fillRect/>
          </a:stretch>
        </p:blipFill>
        <p:spPr>
          <a:xfrm>
            <a:off x="6939462" y="4712899"/>
            <a:ext cx="1225765" cy="1225765"/>
          </a:xfrm>
          <a:prstGeom prst="rect">
            <a:avLst/>
          </a:prstGeom>
        </p:spPr>
      </p:pic>
      <p:pic>
        <p:nvPicPr>
          <p:cNvPr id="11" name="Espace réservé pour une image  3">
            <a:extLst>
              <a:ext uri="{FF2B5EF4-FFF2-40B4-BE49-F238E27FC236}">
                <a16:creationId xmlns:a16="http://schemas.microsoft.com/office/drawing/2014/main"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id="{A7232E2E-3A73-E0E0-9C77-DB3DFABFDAF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189D494D-977C-C7B6-0948-82397C14390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DC5C3AB-DD15-F10E-8899-57150C0BF80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79B9AB1-20BC-CCAE-F368-82C1E3D3BD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8D2FAE0B-5B2E-23C0-906B-E234AE52A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28B8269-C5A5-AEAA-1949-8BE4076741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0AFAFE61-1C3B-8F88-4DDC-80125AFA90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2F1D2CC-74FF-6BDD-507B-3F60ACDC69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B26FEB96-2895-E15A-17B0-BB54EEF797DC}"/>
              </a:ext>
            </a:extLst>
          </p:cNvPr>
          <p:cNvPicPr>
            <a:picLocks noChangeAspect="1"/>
          </p:cNvPicPr>
          <p:nvPr/>
        </p:nvPicPr>
        <p:blipFill>
          <a:blip r:embed="rId9"/>
          <a:stretch>
            <a:fillRect/>
          </a:stretch>
        </p:blipFill>
        <p:spPr>
          <a:xfrm>
            <a:off x="2859213" y="1743270"/>
            <a:ext cx="3329990" cy="4358730"/>
          </a:xfrm>
          <a:prstGeom prst="rect">
            <a:avLst/>
          </a:prstGeom>
        </p:spPr>
      </p:pic>
      <p:sp>
        <p:nvSpPr>
          <p:cNvPr id="2581" name="Google Shape;2581;p126"/>
          <p:cNvSpPr/>
          <p:nvPr/>
        </p:nvSpPr>
        <p:spPr>
          <a:xfrm>
            <a:off x="2731740" y="2137708"/>
            <a:ext cx="3457463" cy="3722318"/>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prstClr val="white">
                    <a:lumMod val="65000"/>
                  </a:prstClr>
                </a:solidFill>
                <a:latin typeface="Microsoft Uighur" panose="02000000000000000000" pitchFamily="2" charset="-78"/>
                <a:cs typeface="Microsoft Uighur" panose="02000000000000000000" pitchFamily="2" charset="-78"/>
              </a:rPr>
              <a:t>إلى الحصة القادمة</a:t>
            </a:r>
            <a:endParaRPr lang="fr-MA" sz="2400" b="1" dirty="0">
              <a:solidFill>
                <a:prstClr val="white">
                  <a:lumMod val="65000"/>
                </a:prst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pic>
        <p:nvPicPr>
          <p:cNvPr id="3" name="Image 2">
            <a:extLst>
              <a:ext uri="{FF2B5EF4-FFF2-40B4-BE49-F238E27FC236}">
                <a16:creationId xmlns:a16="http://schemas.microsoft.com/office/drawing/2014/main" id="{AF686DF2-1659-927C-7EFE-EB4C38F0DE7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E362DC33-1815-E62D-0FF3-428012434A5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B31B984-4027-829E-E8C9-832B60197F7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B6CABF1-2EB0-FE37-33B4-0A91B91C41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E1A5DA3-B0D2-A4BC-0307-E1762FC683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35CB2161-5B2B-24D8-82EA-36040BFF027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184BFF0D-7E64-AF1F-045D-28308A17E0B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595A2C11-0C1B-324F-8397-716DB541FCA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ضعوا اللوحة والكراسة في القمطر.</a:t>
            </a:r>
            <a:endParaRPr sz="2400" dirty="0">
              <a:solidFill>
                <a:schemeClr val="bg1">
                  <a:lumMod val="50000"/>
                </a:schemeClr>
              </a:solidFill>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5"/>
          <a:stretch>
            <a:fillRect/>
          </a:stretch>
        </p:blipFill>
        <p:spPr>
          <a:xfrm>
            <a:off x="953025" y="2160588"/>
            <a:ext cx="7038975" cy="3959225"/>
          </a:xfrm>
          <a:prstGeom prst="rect">
            <a:avLst/>
          </a:prstGeom>
          <a:ln>
            <a:noFill/>
          </a:ln>
          <a:effectLst>
            <a:softEdge rad="112500"/>
          </a:effectLst>
        </p:spPr>
      </p:pic>
      <p:pic>
        <p:nvPicPr>
          <p:cNvPr id="16"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sz="quarter" idx="12"/>
          </p:nvPr>
        </p:nvPicPr>
        <p:blipFill>
          <a:blip r:embed="rId7"/>
          <a:srcRect/>
          <a:stretch/>
        </p:blipFill>
        <p:spPr>
          <a:prstGeom prst="rect">
            <a:avLst/>
          </a:prstGeom>
        </p:spPr>
      </p:pic>
      <p:pic>
        <p:nvPicPr>
          <p:cNvPr id="9" name="Image 8">
            <a:extLst>
              <a:ext uri="{FF2B5EF4-FFF2-40B4-BE49-F238E27FC236}">
                <a16:creationId xmlns:a16="http://schemas.microsoft.com/office/drawing/2014/main" id="{6ADE5D25-2BFB-DBFB-6A69-54F67758141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5492417-180A-6F6C-1480-4009F7265A8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7E7653C-7278-B3F2-3390-5804059D4066}"/>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0BA019-5E60-047E-A72B-BF8569012F15}"/>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784BB565-F461-8576-14A8-A14BFC8947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B30083E6-B538-96D0-CA11-A041C14AD8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901BCCA2-CB79-5835-95D5-6F73DDF717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A4F9E235-6CA5-1830-4AFE-8775F134A0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4707</TotalTime>
  <Words>2196</Words>
  <Application>Microsoft Office PowerPoint</Application>
  <PresentationFormat>Affichage à l'écran (4:3)</PresentationFormat>
  <Paragraphs>556</Paragraphs>
  <Slides>90</Slides>
  <Notes>50</Notes>
  <HiddenSlides>0</HiddenSlides>
  <MMClips>11</MMClips>
  <ScaleCrop>false</ScaleCrop>
  <HeadingPairs>
    <vt:vector size="6" baseType="variant">
      <vt:variant>
        <vt:lpstr>Polices utilisées</vt:lpstr>
      </vt:variant>
      <vt:variant>
        <vt:i4>10</vt:i4>
      </vt:variant>
      <vt:variant>
        <vt:lpstr>Thème</vt:lpstr>
      </vt:variant>
      <vt:variant>
        <vt:i4>15</vt:i4>
      </vt:variant>
      <vt:variant>
        <vt:lpstr>Titres des diapositives</vt:lpstr>
      </vt:variant>
      <vt:variant>
        <vt:i4>90</vt:i4>
      </vt:variant>
    </vt:vector>
  </HeadingPairs>
  <TitlesOfParts>
    <vt:vector size="115" baseType="lpstr">
      <vt:lpstr>Dosis ExtraBold</vt:lpstr>
      <vt:lpstr>Noto Sans Symbols</vt:lpstr>
      <vt:lpstr>Arial</vt:lpstr>
      <vt:lpstr>Microsoft Uighur</vt:lpstr>
      <vt:lpstr>Modern Love</vt:lpstr>
      <vt:lpstr>Dosis</vt:lpstr>
      <vt:lpstr>Dosis SemiBold</vt:lpstr>
      <vt:lpstr>Wingdings</vt:lpstr>
      <vt:lpstr>Dosis Medium</vt:lpstr>
      <vt:lpstr>Calibri</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03- استماع وتحدث</vt:lpstr>
      <vt:lpstr>2_03- استماع وتحدث</vt:lpstr>
      <vt:lpstr>1_Thème Office</vt:lpstr>
      <vt:lpstr>02-  استماع وتحدث</vt:lpstr>
      <vt:lpstr>7_Env-Enseignant</vt:lpstr>
      <vt:lpstr>5_Env-Enseignant</vt:lpstr>
      <vt:lpstr>Présentation PowerPoint</vt:lpstr>
      <vt:lpstr>Présentation PowerPoint</vt:lpstr>
      <vt:lpstr>تنظيم حصص الأسبوع</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vt:lpstr>
      <vt:lpstr>استماع وتحدث</vt:lpstr>
      <vt:lpstr>1. تضم المراجعة الخاصة بالاستماع والتحدث الأنشطة التالية: نشاط تقويم فهم المسموع (5 دقائق) – نشاط التذكير بمعجم المدرسة (10 دقائق) – نشاط وصف صورة (15 دقيقة). 2. يبدأ الأستاذ بنشاط تقويم فهم المسموع عن طريق طرح سؤالين في كل حصة. يجيب المتعلمون على الألواح بكتابة رقم الجواب الصحيح. قبل الإجابة يتأكد الأستاذ من فهم المتعلمين للسؤال ولكيفية الإجابة مع ضرورة قراءة الاقتراحات المكتوبة والرقم المرافق لكل اقتراح. 3. في نشاط المعجم يطلب من المتعلمين كتابة رقم الصورة المناسبة للكلمة التي يقولها الأستاذ ، إذا تمكن 80% من المتعلمين من التعرف على الكمات فيمر الأستاذ مباشرة لتقديم نشاط وصف صورة. أما إن كانت النسبة تقل عن ذلك، يضيف الأستاذ نشاط أنا أشير وأنت تقول مع ترديد الكلمات حتى يتمكن أغلب المتعلمين من تذكرها.  4. يحرص الأستاذ في نشاط التحدث: وصف صورة، على صياغة الجواب بجملة تامة مفيدة وترديدها من طرف كل المتعلمين. </vt:lpstr>
      <vt:lpstr>استمعنا في حصص سابقة لحكاية "أول يوم في المدرسة". ماذا تتذكرون منها؟</vt:lpstr>
      <vt:lpstr>اليوم سأطرح عليكم أسئلة حول الحكاية وأنتم تجيبون على ألواحكم.</vt:lpstr>
      <vt:lpstr>من اختبأ في المحفظة؟ اكتبوا رقم الجواب الصحيح على اللوحة. ارفعوا الألواح عند الإشارة.</vt:lpstr>
      <vt:lpstr>الجواب الصحيح هو 3 </vt:lpstr>
      <vt:lpstr>ماذا فعل مراد عندما أمسك دودو؟ سأقرأ الاختيارات. اكتبوا الرقم الصحيح على اللوحة. </vt:lpstr>
      <vt:lpstr>أحسنتم، الجواب الصحيح هو 1</vt:lpstr>
      <vt:lpstr>انتبهوا الآن. سنتذكر الكلمات التي تعلمناها. ستكتبون على ألواحكم رقم الكلمة التي سأذكرها.</vt:lpstr>
      <vt:lpstr>على ألواحكم، اكتبوا رقم: طاولة.</vt:lpstr>
      <vt:lpstr>الجواب الصحيح هو 4. رددوا: طاولة.</vt:lpstr>
      <vt:lpstr>على ألواحكم، اكتبوا رقم: حزانة.</vt:lpstr>
      <vt:lpstr>الجواب الصحيح هو 1. رددوا: خزانة</vt:lpstr>
      <vt:lpstr>اكتبوا رقم: قاعة الدرس.</vt:lpstr>
      <vt:lpstr>الجواب الصحيح هو 2. رددوا: قاعة الدرس</vt:lpstr>
      <vt:lpstr>اكتبوا رقم: حاسوب.</vt:lpstr>
      <vt:lpstr>الجواب الصحيح هو 3. رددوا: حاسوب</vt:lpstr>
      <vt:lpstr>الآن سنصف مضمون صورة . أنا أطرح سؤالا وأنتم تجيبون بجملة تامة. </vt:lpstr>
      <vt:lpstr>ماذا يفعل مراد؟ أجيبوا بجملة تامة.</vt:lpstr>
      <vt:lpstr>أحسنتم، يودع مراد والديه. رددوا. ردد أنت.</vt:lpstr>
      <vt:lpstr>إلى أين يذهب مراد؟ أجيبوا بجملة تامة.</vt:lpstr>
      <vt:lpstr>أحسنتم، يذهب مراد إلى المدرسة. رددوا. ردد أنت.</vt:lpstr>
      <vt:lpstr>ما هذه؟ أجيبوا بجملة تامة.</vt:lpstr>
      <vt:lpstr>أحسنتم، هذه قاعة الدرس. رددوا. ردد أنت.</vt:lpstr>
      <vt:lpstr>ماذا يوجد في قاعة الدرس؟ أجيبوا بجملة تامة.</vt:lpstr>
      <vt:lpstr>أحسنتم، يوجد في قاعة الدرس طاولات وخزانة. رددوا. ردد أنت. </vt:lpstr>
      <vt:lpstr>وقت النجمة الآن. الفائز بنجمة المشاركة بهدوء هو (هي) صديقكم (صديقتكم)............. صفقوا له (لها).</vt:lpstr>
      <vt:lpstr>استراحة قصيرة قبل أن نواصل. قفوا، سنقوم بحركات  </vt:lpstr>
      <vt:lpstr>قراءة/ كتابة</vt:lpstr>
      <vt:lpstr>1. تبدا حصة المراجعة الخاصة بالقراءة برائز كتابة الحروف: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 3. يعمل الأستاذ طيلة فترة المراجعة على أن يتمكن على الأقل 80%  من متعلميه من قراءة الكلمات. التلميذ الذي يقرأ الكلمة مقطعا مقطعا ثم يعيد قراءة الكلمة مرة واحدة تعتبر قراءته صحيحة.  3. يبدأ الأستاذ نشاط الكتابة بإملاء مقاطع. إذا كانت إجابات 80 %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vt:lpstr>
      <vt:lpstr>خذوا الألواح، ستكتبون الحروف التي أملي عليكم. </vt:lpstr>
      <vt:lpstr>اكتبوا حرف ....</vt:lpstr>
      <vt:lpstr>هذا هو حرف السين. رددوا حرف السين.</vt:lpstr>
      <vt:lpstr>اكتبوا حرف ....</vt:lpstr>
      <vt:lpstr>هذا هو حرف الفاء. رددوا حرف الفاء.</vt:lpstr>
      <vt:lpstr>اكتبوا حرف ....</vt:lpstr>
      <vt:lpstr>هذا هو حرف اللام. رددوا حرف اللام.</vt:lpstr>
      <vt:lpstr>أقرأ رددوا بعدي.</vt:lpstr>
      <vt:lpstr>من يقرأ؟ (خاص بالفئة د)</vt:lpstr>
      <vt:lpstr>الآن سأقرأ مقاطع الحروف، أنا أقرأ وأنتم ترددون بعدي</vt:lpstr>
      <vt:lpstr>من يقرأ؟ (خاص بالفئة د والفئة ج)</vt:lpstr>
      <vt:lpstr>أنا أقرأ وأنتم ترددون بعدي.</vt:lpstr>
      <vt:lpstr>من يقرأ؟ (خاص بمن يحتاج التدرب على الدمج)</vt:lpstr>
      <vt:lpstr>Présentation PowerPoint</vt:lpstr>
      <vt:lpstr>Présentation PowerPoint</vt:lpstr>
      <vt:lpstr>وقت النجمة الآن. الفائز بنجمة المشاركة بهدوء : ....   </vt:lpstr>
      <vt:lpstr>قفوا، سننشد الحروف. </vt:lpstr>
      <vt:lpstr>خذوا ألواحكم سأملي عليكم مقاطع</vt:lpstr>
      <vt:lpstr>اكتبوا ...</vt:lpstr>
      <vt:lpstr>صححوا</vt:lpstr>
      <vt:lpstr>اكتبوا ...</vt:lpstr>
      <vt:lpstr>صححوا</vt:lpstr>
      <vt:lpstr>اكتبوا ...</vt:lpstr>
      <vt:lpstr>صححوا</vt:lpstr>
      <vt:lpstr>الآن سأملي عليكم كلمات. </vt:lpstr>
      <vt:lpstr>أقرأ الكلمات. من يعيد القراءة؟</vt:lpstr>
      <vt:lpstr>انظروا إلى الكلمة جيدا.  سافَرَ تتكون من 3 مقاطع: سا – فَـ - رَ</vt:lpstr>
      <vt:lpstr>اكتبوا.  ينطق الأستاذ الكلمة ويذكر بمقاطعها </vt:lpstr>
      <vt:lpstr>ارفعوا الألواح - صححوا</vt:lpstr>
      <vt:lpstr>انظروا إلى الكلمة جيدا. تتكون الكلمة من مقطعين: فيـ - ـلٌ </vt:lpstr>
      <vt:lpstr>اكتبوا. ينطق الأستاذ الكلمة ويذكر بمقاطعها</vt:lpstr>
      <vt:lpstr>Présentation PowerPoint</vt:lpstr>
      <vt:lpstr>خذوا دفاتر الكتابة. </vt:lpstr>
      <vt:lpstr>ما هذا؟</vt:lpstr>
      <vt:lpstr>أحسنتم. الآن انقلوا على دفاتركم هذا، واكتبوا الكلمة الناقصة.</vt:lpstr>
      <vt:lpstr>ما هذا؟</vt:lpstr>
      <vt:lpstr>أحسنتم. الآن انقلوا على دفاتركم هذا، واكتبوا الكلمة الناقصة.</vt:lpstr>
      <vt:lpstr>صححوا على دفاتركم.</vt:lpstr>
      <vt:lpstr>  خذوا الكراسة ص  56  (خاص بالفئتين أ و ب)</vt:lpstr>
      <vt:lpstr>في ثنائيات كل واحد يقرأ الكلمات لزميله.</vt:lpstr>
      <vt:lpstr>من أنهى قراءة الكلمات يكتب مقاطع الحروف</vt:lpstr>
      <vt:lpstr>اقرأ (ي)(ركن الدعم: خاص بالفئة د)</vt:lpstr>
      <vt:lpstr>اقرأ (ي) (ركن الدعم: خاص بالفئتين د وج)</vt:lpstr>
      <vt:lpstr>يكتب متعلمو الفئتين د و ج بعض المقاطع مع المواكبة القريبة للأستاذ</vt:lpstr>
      <vt:lpstr>وقت النجمة الآن. الفائز بنجمة المشاركة بهدوء هو (هي) صديقكم (صديقتكم)............. صفقوا له (لها).</vt:lpstr>
      <vt:lpstr>اختــتام الحــصة</vt:lpstr>
      <vt:lpstr>راجعنا كلمات المعجم ووصفنا مضمون صورة. من يذكرنا بالكلمات التي راجعنا؟</vt:lpstr>
      <vt:lpstr>قرأنا وكتبنا مقاطع وكلمات. من يقرأ الكلمات التالية: </vt:lpstr>
      <vt:lpstr>في البيت اقرؤوا المقاطع والكلمات على الكراسة ص 56.  وأتموا كتابة المقاطع.</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84</cp:revision>
  <dcterms:created xsi:type="dcterms:W3CDTF">2023-09-20T21:35:22Z</dcterms:created>
  <dcterms:modified xsi:type="dcterms:W3CDTF">2025-11-22T10:54:35Z</dcterms:modified>
</cp:coreProperties>
</file>