
<file path=[Content_Types].xml><?xml version="1.0" encoding="utf-8"?>
<Types xmlns="http://schemas.openxmlformats.org/package/2006/content-types">
  <Default Extension="bin" ContentType="image/unknown"/>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8.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9.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0.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1.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2.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3.xml" ContentType="application/vnd.openxmlformats-officedocument.theme+xml"/>
  <Override PartName="/ppt/slideLayouts/slideLayout200.xml" ContentType="application/vnd.openxmlformats-officedocument.presentationml.slideLayout+xml"/>
  <Override PartName="/ppt/theme/theme14.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7" r:id="rId1"/>
    <p:sldMasterId id="2147483741" r:id="rId2"/>
    <p:sldMasterId id="2147483792" r:id="rId3"/>
    <p:sldMasterId id="2147483806" r:id="rId4"/>
    <p:sldMasterId id="2147483860" r:id="rId5"/>
    <p:sldMasterId id="2147483863" r:id="rId6"/>
    <p:sldMasterId id="2147483886" r:id="rId7"/>
    <p:sldMasterId id="2147483910" r:id="rId8"/>
    <p:sldMasterId id="2147483928" r:id="rId9"/>
    <p:sldMasterId id="2147483973" r:id="rId10"/>
    <p:sldMasterId id="2147484011" r:id="rId11"/>
    <p:sldMasterId id="2147484030" r:id="rId12"/>
    <p:sldMasterId id="2147484052" r:id="rId13"/>
    <p:sldMasterId id="2147484065" r:id="rId14"/>
    <p:sldMasterId id="2147484068" r:id="rId15"/>
  </p:sldMasterIdLst>
  <p:notesMasterIdLst>
    <p:notesMasterId r:id="rId114"/>
  </p:notesMasterIdLst>
  <p:sldIdLst>
    <p:sldId id="2147482813" r:id="rId16"/>
    <p:sldId id="2147482588" r:id="rId17"/>
    <p:sldId id="2147482469" r:id="rId18"/>
    <p:sldId id="2147482602" r:id="rId19"/>
    <p:sldId id="2147482589" r:id="rId20"/>
    <p:sldId id="2147482691" r:id="rId21"/>
    <p:sldId id="261" r:id="rId22"/>
    <p:sldId id="263" r:id="rId23"/>
    <p:sldId id="264" r:id="rId24"/>
    <p:sldId id="2147482605" r:id="rId25"/>
    <p:sldId id="2147482718" r:id="rId26"/>
    <p:sldId id="278" r:id="rId27"/>
    <p:sldId id="2147482746" r:id="rId28"/>
    <p:sldId id="2147482747" r:id="rId29"/>
    <p:sldId id="2147482814" r:id="rId30"/>
    <p:sldId id="2147482748" r:id="rId31"/>
    <p:sldId id="2147482815" r:id="rId32"/>
    <p:sldId id="2147482798" r:id="rId33"/>
    <p:sldId id="2147482816" r:id="rId34"/>
    <p:sldId id="2147482751" r:id="rId35"/>
    <p:sldId id="2147482817" r:id="rId36"/>
    <p:sldId id="2147482818" r:id="rId37"/>
    <p:sldId id="2147482819" r:id="rId38"/>
    <p:sldId id="2147482820" r:id="rId39"/>
    <p:sldId id="2147482821" r:id="rId40"/>
    <p:sldId id="2147482822" r:id="rId41"/>
    <p:sldId id="2147482556" r:id="rId42"/>
    <p:sldId id="2147482557" r:id="rId43"/>
    <p:sldId id="2147482758" r:id="rId44"/>
    <p:sldId id="2147482759" r:id="rId45"/>
    <p:sldId id="2147482760" r:id="rId46"/>
    <p:sldId id="2147482761" r:id="rId47"/>
    <p:sldId id="2147482762" r:id="rId48"/>
    <p:sldId id="2147482763" r:id="rId49"/>
    <p:sldId id="2147482764" r:id="rId50"/>
    <p:sldId id="325" r:id="rId51"/>
    <p:sldId id="326" r:id="rId52"/>
    <p:sldId id="2147482606" r:id="rId53"/>
    <p:sldId id="2147482765" r:id="rId54"/>
    <p:sldId id="329" r:id="rId55"/>
    <p:sldId id="2147482766" r:id="rId56"/>
    <p:sldId id="2147482767" r:id="rId57"/>
    <p:sldId id="2147482768" r:id="rId58"/>
    <p:sldId id="2147482769" r:id="rId59"/>
    <p:sldId id="2147482770" r:id="rId60"/>
    <p:sldId id="2147482771" r:id="rId61"/>
    <p:sldId id="2147482823" r:id="rId62"/>
    <p:sldId id="2147482824" r:id="rId63"/>
    <p:sldId id="2147482825" r:id="rId64"/>
    <p:sldId id="2147482826" r:id="rId65"/>
    <p:sldId id="2147482827" r:id="rId66"/>
    <p:sldId id="2147482828" r:id="rId67"/>
    <p:sldId id="2147482829" r:id="rId68"/>
    <p:sldId id="2147482830" r:id="rId69"/>
    <p:sldId id="2147482772" r:id="rId70"/>
    <p:sldId id="2147482831" r:id="rId71"/>
    <p:sldId id="2147482774" r:id="rId72"/>
    <p:sldId id="2147482832" r:id="rId73"/>
    <p:sldId id="2147482807" r:id="rId74"/>
    <p:sldId id="2147482833" r:id="rId75"/>
    <p:sldId id="2147482739" r:id="rId76"/>
    <p:sldId id="2147482834" r:id="rId77"/>
    <p:sldId id="2147482590" r:id="rId78"/>
    <p:sldId id="2147482477" r:id="rId79"/>
    <p:sldId id="2134806541" r:id="rId80"/>
    <p:sldId id="2147482778" r:id="rId81"/>
    <p:sldId id="2147482779" r:id="rId82"/>
    <p:sldId id="2147482782" r:id="rId83"/>
    <p:sldId id="2147482783" r:id="rId84"/>
    <p:sldId id="2147482780" r:id="rId85"/>
    <p:sldId id="2147482781" r:id="rId86"/>
    <p:sldId id="2147482733" r:id="rId87"/>
    <p:sldId id="2147482835" r:id="rId88"/>
    <p:sldId id="2147482734" r:id="rId89"/>
    <p:sldId id="2147482735" r:id="rId90"/>
    <p:sldId id="2147482736" r:id="rId91"/>
    <p:sldId id="2147482737" r:id="rId92"/>
    <p:sldId id="2147482738" r:id="rId93"/>
    <p:sldId id="2147482777" r:id="rId94"/>
    <p:sldId id="2147482740" r:id="rId95"/>
    <p:sldId id="2147482786" r:id="rId96"/>
    <p:sldId id="2147482787" r:id="rId97"/>
    <p:sldId id="2147482810" r:id="rId98"/>
    <p:sldId id="2147482811" r:id="rId99"/>
    <p:sldId id="2147482788" r:id="rId100"/>
    <p:sldId id="375" r:id="rId101"/>
    <p:sldId id="2147482789" r:id="rId102"/>
    <p:sldId id="2147482790" r:id="rId103"/>
    <p:sldId id="2147482791" r:id="rId104"/>
    <p:sldId id="2147482836" r:id="rId105"/>
    <p:sldId id="2147482793" r:id="rId106"/>
    <p:sldId id="376" r:id="rId107"/>
    <p:sldId id="2147482607" r:id="rId108"/>
    <p:sldId id="379" r:id="rId109"/>
    <p:sldId id="2147482741" r:id="rId110"/>
    <p:sldId id="381" r:id="rId111"/>
    <p:sldId id="2147482591" r:id="rId112"/>
    <p:sldId id="2147482592" r:id="rId113"/>
  </p:sldIdLst>
  <p:sldSz cx="9144000" cy="6858000" type="screen4x3"/>
  <p:notesSz cx="6858000" cy="9144000"/>
  <p:embeddedFontLst>
    <p:embeddedFont>
      <p:font typeface="Dosis" pitchFamily="2" charset="0"/>
      <p:regular r:id="rId115"/>
      <p:bold r:id="rId116"/>
    </p:embeddedFont>
    <p:embeddedFont>
      <p:font typeface="Dosis ExtraBold" pitchFamily="2" charset="0"/>
      <p:bold r:id="rId117"/>
    </p:embeddedFont>
    <p:embeddedFont>
      <p:font typeface="Dosis Medium" pitchFamily="2" charset="0"/>
      <p:regular r:id="rId118"/>
      <p:bold r:id="rId119"/>
    </p:embeddedFont>
    <p:embeddedFont>
      <p:font typeface="Dosis SemiBold" pitchFamily="2" charset="0"/>
      <p:regular r:id="rId120"/>
      <p:bold r:id="rId121"/>
    </p:embeddedFont>
    <p:embeddedFont>
      <p:font typeface="Microsoft Uighur" panose="02000000000000000000" pitchFamily="2" charset="-78"/>
      <p:regular r:id="rId122"/>
      <p:bold r:id="rId123"/>
    </p:embeddedFont>
    <p:embeddedFont>
      <p:font typeface="Modern Love" panose="04090805081005020601" pitchFamily="82" charset="0"/>
      <p:regular r:id="rId124"/>
    </p:embeddedFont>
    <p:embeddedFont>
      <p:font typeface="Noto Sans Symbols" panose="020B0604020202020204" charset="0"/>
      <p:regular r:id="rId125"/>
      <p:bold r:id="rId1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6" roundtripDataSignature="AMtx7mjCmx/7zG8L+ijJcYopbFz/ZY3U2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8FB"/>
    <a:srgbClr val="434E7B"/>
    <a:srgbClr val="00ABA3"/>
    <a:srgbClr val="A1A6BC"/>
    <a:srgbClr val="424D7B"/>
    <a:srgbClr val="16AB98"/>
    <a:srgbClr val="00ACA4"/>
    <a:srgbClr val="00A89F"/>
    <a:srgbClr val="5BCAC5"/>
    <a:srgbClr val="00A9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733AFA-3FCC-4A63-ADFC-33A60633C5B0}">
  <a:tblStyle styleId="{2C733AFA-3FCC-4A63-ADFC-33A60633C5B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718" autoAdjust="0"/>
  </p:normalViewPr>
  <p:slideViewPr>
    <p:cSldViewPr snapToGrid="0">
      <p:cViewPr varScale="1">
        <p:scale>
          <a:sx n="71" d="100"/>
          <a:sy n="71" d="100"/>
        </p:scale>
        <p:origin x="1032" y="28"/>
      </p:cViewPr>
      <p:guideLst/>
    </p:cSldViewPr>
  </p:slideViewPr>
  <p:outlineViewPr>
    <p:cViewPr>
      <p:scale>
        <a:sx n="33" d="100"/>
        <a:sy n="33" d="100"/>
      </p:scale>
      <p:origin x="0" y="-2358"/>
    </p:cViewPr>
  </p:outlineViewPr>
  <p:notesTextViewPr>
    <p:cViewPr>
      <p:scale>
        <a:sx n="1" d="1"/>
        <a:sy n="1" d="1"/>
      </p:scale>
      <p:origin x="0" y="0"/>
    </p:cViewPr>
  </p:notesTextViewPr>
  <p:sorterViewPr>
    <p:cViewPr>
      <p:scale>
        <a:sx n="100" d="100"/>
        <a:sy n="100" d="100"/>
      </p:scale>
      <p:origin x="0" y="-337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3.fntdata"/><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font" Target="fonts/font9.fntdata"/><Relationship Id="rId149"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font" Target="fonts/font4.fntdata"/><Relationship Id="rId80" Type="http://schemas.openxmlformats.org/officeDocument/2006/relationships/slide" Target="slides/slide65.xml"/><Relationship Id="rId85" Type="http://schemas.openxmlformats.org/officeDocument/2006/relationships/slide" Target="slides/slide70.xml"/><Relationship Id="rId150"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font" Target="fonts/font10.fntdata"/><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notesMaster" Target="notesMasters/notesMaster1.xml"/><Relationship Id="rId119" Type="http://schemas.openxmlformats.org/officeDocument/2006/relationships/font" Target="fonts/font5.fntdata"/><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font" Target="fonts/font6.fntdata"/><Relationship Id="rId125" Type="http://schemas.openxmlformats.org/officeDocument/2006/relationships/font" Target="fonts/font11.fntdata"/><Relationship Id="rId146" Type="http://customschemas.google.com/relationships/presentationmetadata" Target="metadata"/><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font" Target="fonts/font1.fntdata"/><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font" Target="fonts/font12.fntdata"/><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font" Target="fonts/font7.fntdata"/><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font" Target="fonts/font2.fntdata"/><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font" Target="fonts/font8.fntdata"/><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MA" dirty="0"/>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Microsoft Uighur" panose="02000000000000000000" pitchFamily="2" charset="-78"/>
                <a:cs typeface="Microsoft Uighur" panose="02000000000000000000" pitchFamily="2" charset="-78"/>
              </a:defRPr>
            </a:lvl1pPr>
          </a:lstStyle>
          <a:p>
            <a:pPr algn="r"/>
            <a:fld id="{00000000-1234-1234-1234-123412341234}" type="slidenum">
              <a:rPr lang="fr-FR" sz="1200" smtClean="0">
                <a:solidFill>
                  <a:schemeClr val="dk1"/>
                </a:solidFill>
                <a:ea typeface="Calibri"/>
                <a:sym typeface="Calibri"/>
              </a:rPr>
              <a:pPr algn="r"/>
              <a:t>‹N°›</a:t>
            </a:fld>
            <a:endParaRPr lang="fr-FR" sz="1200" dirty="0">
              <a:solidFill>
                <a:schemeClr val="dk1"/>
              </a:solidFill>
              <a:ea typeface="Calibri"/>
              <a:sym typeface="Calibri"/>
            </a:endParaRPr>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09" name="Google Shape;1309;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FEFB3CF6-CB87-286A-8BF0-FBFBEE7BB38B}"/>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304A0C33-33A0-E267-E533-93C5F7A806B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B6C4B113-97F7-554C-B021-94D5B18298E6}"/>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11572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EC68DDFA-0124-0F39-0CF2-E9EE525745F5}"/>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288290D3-C122-B7E6-1D93-FA69EDDE5E4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BC6C942A-0F35-CDE8-D07A-F248BD7038D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338837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2A6B164D-AACA-A512-9015-0FF292A949E0}"/>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86FCB6C7-B20A-56C4-A453-DDA0031AA57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947F9912-64DE-FEA2-03DB-F4A6CAB4902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459892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0F08E98B-C482-417A-B032-01A936E920C9}"/>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679EC19E-334A-A405-4B3A-7FE4C2F38E7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2AC795F0-5350-6550-4920-AC1C99F2F47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937402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EA4C0D20-205C-00ED-0666-46B235B5D30F}"/>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907D61E7-E395-AA55-C4F2-A7AEC79BF02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E7F4F42D-930B-CE51-F86D-9A9B53A29C46}"/>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640679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EABF560B-1DBA-8188-8123-98AB5D53879F}"/>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D5CC8CE7-CE85-709E-6A52-9920B245906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937F498F-D170-9B89-D11F-825DF7D79DB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851908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67E33A2B-1A5F-568E-52FD-D7B9E7DDCD5A}"/>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5538785B-C131-35B2-8245-4712E3FFBA1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3B66AD0E-D14E-3CD7-8ACF-10BBB984D4D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875500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93F4F9D7-F9D5-647A-5F7E-BCF1F7219CCC}"/>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157E3BA9-0F46-DA14-E5C2-CF6DDB878A5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B9EAD71A-0F95-5DBD-85BB-123D08D7B30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98321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01DB1EE5-72A8-E18B-AFA1-884AA504B95B}"/>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831AA03A-A650-98D7-F90C-C10380063F7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756BA6B3-B3CA-1971-5938-5A5EB6F5034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679189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9BE7F4F3-D72E-F5C5-3199-FF9DD10CA511}"/>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887F258D-270A-66F7-7428-F50D1CADF79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2F933840-CE68-3469-C6CE-9392EBCD7C3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91761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28" name="Google Shape;132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C561A88D-9C6C-5DA4-9CFC-3D7E5DD17C6E}"/>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DB231C98-3119-1746-3A56-A2B15986EA3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3CD85B1D-C9B7-17C3-1106-0410DD91327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8591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58C750CC-3625-247A-DDCA-9960E279C42D}"/>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F0EA0543-14AD-72EA-0E52-2193F745122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90D0FCE2-4891-FBA4-744B-4800F2D0BC5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250853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081A8648-CC15-AF0E-5A88-1023F4F2FA34}"/>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C18ABB5E-9D2F-A311-6CE8-E7DA34C011B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6BFAF0D9-9E66-45B8-2EE5-F845C79638B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690005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564F880A-186C-E5BC-99BD-91FAD3BBD049}"/>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9D9AD547-4D31-519B-3166-453A48825A1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394F7384-6DB1-DE15-BA12-13129E4A6CD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83342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0A9B76C7-1081-A269-97F8-B1576B9F3F15}"/>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C995BA13-98DE-70C0-193F-9CA0902AE3F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72FB7383-A8E2-ABA4-BEA9-2824B5F4679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04379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ABFE86BC-F36D-0EBC-A9A9-FDD688BC337A}"/>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ED08C505-B03C-484A-9952-7B8E8D48F5C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953653C1-72D3-04BE-7C6F-8FCC2EC05ED9}"/>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077186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C549E41A-4087-5DC5-DD22-05D4581BCB94}"/>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AD2A5218-4CF4-A9B3-ADBF-786D190384A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272F6BBB-572E-7527-4F0E-50FE68C6645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979998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64478951-C612-20AD-2DBB-C52CAA7289B9}"/>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21AEB2BE-8135-E24D-87D5-B8EB6E49381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1B5290E2-0A28-E8F4-9BDC-0F9E7A0DF0C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612670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18" name="Google Shape;2018;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26" name="Google Shape;2026;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38" name="Google Shape;133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p:cNvGrpSpPr/>
        <p:nvPr/>
      </p:nvGrpSpPr>
      <p:grpSpPr>
        <a:xfrm>
          <a:off x="0" y="0"/>
          <a:ext cx="0" cy="0"/>
          <a:chOff x="0" y="0"/>
          <a:chExt cx="0" cy="0"/>
        </a:xfrm>
      </p:grpSpPr>
      <p:sp>
        <p:nvSpPr>
          <p:cNvPr id="2107" name="Google Shape;2107;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F868EE8C-1A5E-2E5F-1AAA-586CC92B8E21}"/>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FACBBA8D-95C5-91C3-3087-B44D27D1657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A88A3420-9188-9F14-845B-85F57407A30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03451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9656F0C7-CE06-CB9E-559C-2299645D9182}"/>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AA37B739-84F4-869C-4BA6-3173D0A7210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4F2086A5-4E72-5E52-BC7D-1CA6C0F5102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447262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D3C893A1-6018-B701-9D04-8E4F75FD8C82}"/>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48E49DF7-CF82-EC43-9642-C6DF7583A1E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5969F8F3-07B5-DE94-2AD3-D348FB1CCD3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971148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3F0089F6-76EA-0F09-C5B0-EF5F44508065}"/>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4BDFB711-88BE-D3E8-F9E5-5231400829E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0D95C5D6-5B9B-FEE5-5134-85C1CF6E0BC2}"/>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585000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2D82C9F1-6B47-AC73-E7C1-80E881C735E7}"/>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EF6BCC2D-A88C-1F47-1CCA-74FBB506CD9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05364DBD-565A-6AE5-5906-0BDC06EBFC1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73747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4B0BA807-1B51-A333-8139-16856ABC3973}"/>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65F580B1-2B52-93B2-C443-765478134F8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E5F81CFD-8979-10D3-89BE-B807250180D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257188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1471BFFC-465E-8718-4D67-CDE31A24A5F0}"/>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CE6DF629-C4D7-11A2-B57B-C143F340205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B9D58DBB-2306-624E-5D6A-FAD488008AE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2071169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B634261F-4BC0-C2A0-5543-38A9F0518009}"/>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841E8D0D-5521-C4DF-89D5-C8CB0E7AEDA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901A7D00-E50E-8FAC-23B9-71F7FF67E56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5942758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39AE0AEF-71B9-37C2-8D4B-F823BB64DBA3}"/>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7FC2A1E4-0C0B-C3AF-151C-9B241FD7B85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220A27BA-3740-9F9B-BB23-F2D7C288B45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562180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E1C9B732-FDA1-9428-886D-ADE7E225F48E}"/>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0BD4D162-8D4B-4381-2C81-8F7017D7026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5689AD13-86F2-3680-BABD-002CFE715B6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3996609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BB2DB3A9-E10B-BEE7-0F70-78A64FD27BB3}"/>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F8B64026-BBA6-6E6C-3333-B4CDA3D5697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6FC35026-4EA4-C036-DA67-5B78294D958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482853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16FE758F-EEC3-F62F-092A-513787FBDB13}"/>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32CB64C7-A20E-665D-19AC-451642BF67C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B0CA1AA3-8C47-3FFD-853C-99C667B39CF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5808519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CC1A9197-26B1-4D69-2110-6FCA4D435859}"/>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64C811C9-0247-ED1D-B2F7-FE6EB2CC1FC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C698458D-8379-B325-122A-647CD60C1B7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585322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2D47E8E6-D949-9B81-A746-79045AF8D0FC}"/>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D0CA8092-6E73-5DA7-657F-04D2F6EF4B3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DFF66896-AD55-B498-0DF5-2AD519723D2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42084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52B3F304-14A6-7543-E872-BEB524D45719}"/>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DA5C0229-5752-88ED-CEDF-A19E42462CD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99E8C548-F8DD-99B1-576B-140EFA7E25E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5225270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DE7FB504-13CE-9F77-1304-FA9BA548643E}"/>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480AE3F6-6F42-0E82-4395-6F91E589FDF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CF513512-9070-6435-FAF4-8319E2C1AEE0}"/>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6683456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3063EF02-F21E-DC0F-0FA9-CB3E124FED52}"/>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5F529489-A29A-AAB8-D67A-80C58F6A48C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C5D4C737-341D-18CE-58E5-A8ABCB814E0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825279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4506B400-00E0-B270-165D-6C1826B7D127}"/>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9FF6A350-6EB1-E8E7-DAA8-9F8FA84E844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075BB6CA-7253-B82D-D8D9-FC0091EC054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8384930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a:extLst>
            <a:ext uri="{FF2B5EF4-FFF2-40B4-BE49-F238E27FC236}">
              <a16:creationId xmlns:a16="http://schemas.microsoft.com/office/drawing/2014/main" id="{72C47159-1D37-06E3-501A-8ABE7AB74B4C}"/>
            </a:ext>
          </a:extLst>
        </p:cNvPr>
        <p:cNvGrpSpPr/>
        <p:nvPr/>
      </p:nvGrpSpPr>
      <p:grpSpPr>
        <a:xfrm>
          <a:off x="0" y="0"/>
          <a:ext cx="0" cy="0"/>
          <a:chOff x="0" y="0"/>
          <a:chExt cx="0" cy="0"/>
        </a:xfrm>
      </p:grpSpPr>
      <p:sp>
        <p:nvSpPr>
          <p:cNvPr id="2448" name="Google Shape;2448;p113:notes">
            <a:extLst>
              <a:ext uri="{FF2B5EF4-FFF2-40B4-BE49-F238E27FC236}">
                <a16:creationId xmlns:a16="http://schemas.microsoft.com/office/drawing/2014/main" id="{A2A0E8FF-8155-9650-A133-17343C59BCF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49" name="Google Shape;2449;p113:notes">
            <a:extLst>
              <a:ext uri="{FF2B5EF4-FFF2-40B4-BE49-F238E27FC236}">
                <a16:creationId xmlns:a16="http://schemas.microsoft.com/office/drawing/2014/main" id="{358160DD-832D-DAC4-A3F4-4483DBA66BA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97771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CA31EE79-8251-1A21-AFC3-92F1546ABA41}"/>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7C4770AA-2565-C337-76FD-ABF91B8A2B7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364D5271-DA94-4B50-323F-1A30D2686AD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3601435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p1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a16="http://schemas.microsoft.com/office/drawing/2014/main" id="{8A048802-010D-BB5D-A458-1DC69DB315B3}"/>
            </a:ext>
          </a:extLst>
        </p:cNvPr>
        <p:cNvGrpSpPr/>
        <p:nvPr/>
      </p:nvGrpSpPr>
      <p:grpSpPr>
        <a:xfrm>
          <a:off x="0" y="0"/>
          <a:ext cx="0" cy="0"/>
          <a:chOff x="0" y="0"/>
          <a:chExt cx="0" cy="0"/>
        </a:xfrm>
      </p:grpSpPr>
      <p:sp>
        <p:nvSpPr>
          <p:cNvPr id="2505" name="Google Shape;2505;p120:notes">
            <a:extLst>
              <a:ext uri="{FF2B5EF4-FFF2-40B4-BE49-F238E27FC236}">
                <a16:creationId xmlns:a16="http://schemas.microsoft.com/office/drawing/2014/main" id="{4D3DD03C-132D-7CE1-C058-CCF689D4EC6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a16="http://schemas.microsoft.com/office/drawing/2014/main" id="{50EEBD9A-8156-0B41-A81C-8062B1231F9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290348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a16="http://schemas.microsoft.com/office/drawing/2014/main" id="{670FBA78-A38E-550D-CDC1-20F58A7E48FB}"/>
            </a:ext>
          </a:extLst>
        </p:cNvPr>
        <p:cNvGrpSpPr/>
        <p:nvPr/>
      </p:nvGrpSpPr>
      <p:grpSpPr>
        <a:xfrm>
          <a:off x="0" y="0"/>
          <a:ext cx="0" cy="0"/>
          <a:chOff x="0" y="0"/>
          <a:chExt cx="0" cy="0"/>
        </a:xfrm>
      </p:grpSpPr>
      <p:sp>
        <p:nvSpPr>
          <p:cNvPr id="2505" name="Google Shape;2505;p120:notes">
            <a:extLst>
              <a:ext uri="{FF2B5EF4-FFF2-40B4-BE49-F238E27FC236}">
                <a16:creationId xmlns:a16="http://schemas.microsoft.com/office/drawing/2014/main" id="{FC222CAE-0CEF-2EDC-10DF-23640D202C9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a16="http://schemas.microsoft.com/office/drawing/2014/main" id="{4FE6A452-F31F-EF39-2CBE-732FCA8410C0}"/>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9731451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D78AC971-741C-DE60-3B4C-87A6F76F93F1}"/>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EA9BBB13-547B-08EA-9A29-7CC62CF7F4D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9AB8BC57-5C76-2D7D-79BF-720E7DB6BB4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362666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a16="http://schemas.microsoft.com/office/drawing/2014/main" id="{CCBB4279-2BD7-6842-3FBF-960DEBFFD9D0}"/>
            </a:ext>
          </a:extLst>
        </p:cNvPr>
        <p:cNvGrpSpPr/>
        <p:nvPr/>
      </p:nvGrpSpPr>
      <p:grpSpPr>
        <a:xfrm>
          <a:off x="0" y="0"/>
          <a:ext cx="0" cy="0"/>
          <a:chOff x="0" y="0"/>
          <a:chExt cx="0" cy="0"/>
        </a:xfrm>
      </p:grpSpPr>
      <p:sp>
        <p:nvSpPr>
          <p:cNvPr id="2505" name="Google Shape;2505;p120:notes">
            <a:extLst>
              <a:ext uri="{FF2B5EF4-FFF2-40B4-BE49-F238E27FC236}">
                <a16:creationId xmlns:a16="http://schemas.microsoft.com/office/drawing/2014/main" id="{F5516DFA-D82D-8637-3518-857600AFECC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a16="http://schemas.microsoft.com/office/drawing/2014/main" id="{CC65E7A3-101F-EA5A-9749-05B3C0C1ECA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4578696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p1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13" name="Google Shape;2513;p1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7"/>
        <p:cNvGrpSpPr/>
        <p:nvPr/>
      </p:nvGrpSpPr>
      <p:grpSpPr>
        <a:xfrm>
          <a:off x="0" y="0"/>
          <a:ext cx="0" cy="0"/>
          <a:chOff x="0" y="0"/>
          <a:chExt cx="0" cy="0"/>
        </a:xfrm>
      </p:grpSpPr>
      <p:sp>
        <p:nvSpPr>
          <p:cNvPr id="2548" name="Google Shape;2548;p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49" name="Google Shape;2549;p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7"/>
        <p:cNvGrpSpPr/>
        <p:nvPr/>
      </p:nvGrpSpPr>
      <p:grpSpPr>
        <a:xfrm>
          <a:off x="0" y="0"/>
          <a:ext cx="0" cy="0"/>
          <a:chOff x="0" y="0"/>
          <a:chExt cx="0" cy="0"/>
        </a:xfrm>
      </p:grpSpPr>
      <p:sp>
        <p:nvSpPr>
          <p:cNvPr id="2548" name="Google Shape;2548;p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49" name="Google Shape;2549;p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199856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3"/>
        <p:cNvGrpSpPr/>
        <p:nvPr/>
      </p:nvGrpSpPr>
      <p:grpSpPr>
        <a:xfrm>
          <a:off x="0" y="0"/>
          <a:ext cx="0" cy="0"/>
          <a:chOff x="0" y="0"/>
          <a:chExt cx="0" cy="0"/>
        </a:xfrm>
      </p:grpSpPr>
      <p:sp>
        <p:nvSpPr>
          <p:cNvPr id="2574" name="Google Shape;2574;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75" name="Google Shape;2575;p1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2AC2B3C2-EA69-08CB-14B3-1EC98DFBC5E9}"/>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6D0CD5A4-F32A-A88F-AED2-0A5782691D1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4B1E655C-A680-D008-94FD-4EC26F0FC468}"/>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844514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3BB99034-6802-A150-522C-E71C6EB3C2EA}"/>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90A6F522-230C-A641-65D1-FE170685AF9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05B89786-B634-F1D7-D347-F6A754B36316}"/>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113171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E9A3F56E-0A15-DF03-A294-77671F65FBB4}"/>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C015030C-1AAC-16DC-CC2F-3E6458008BD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6F6CFB98-34E6-C622-586E-2DDE3CA8A7B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620939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0CDFDEFE-F330-18BF-1D41-6FB39713CCA5}"/>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B5EFE210-AAE8-7D9E-FB2D-B218AB72764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1187BDCD-2E44-DD6A-6C93-4B32F29CD6D9}"/>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9091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wdp"/></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wdp"/></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14.png"/><Relationship Id="rId9" Type="http://schemas.microsoft.com/office/2007/relationships/hdphoto" Target="../media/hdphoto4.wdp"/></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44314909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13981948"/>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B0604020202020204"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51944950"/>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14291955"/>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B0604020202020204" charset="-78"/>
              </a:defRPr>
            </a:lvl1pPr>
            <a:lvl2pPr algn="r" rtl="1">
              <a:defRPr>
                <a:latin typeface="Microsoft Uighur" panose="020B0604020202020204" charset="-78"/>
              </a:defRPr>
            </a:lvl2pPr>
            <a:lvl3pPr algn="r" rtl="1">
              <a:defRPr>
                <a:latin typeface="Microsoft Uighur" panose="020B0604020202020204" charset="-78"/>
              </a:defRPr>
            </a:lvl3pPr>
            <a:lvl4pPr algn="r" rtl="1">
              <a:defRPr>
                <a:latin typeface="Microsoft Uighur" panose="020B0604020202020204" charset="-78"/>
              </a:defRPr>
            </a:lvl4pPr>
            <a:lvl5pPr algn="r" rtl="1">
              <a:defRPr>
                <a:latin typeface="Microsoft Uighur" panose="020B0604020202020204"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114421278"/>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B0604020202020204" charset="-78"/>
              </a:defRPr>
            </a:lvl1pPr>
            <a:lvl2pPr algn="r" rtl="1">
              <a:defRPr>
                <a:latin typeface="Microsoft Uighur" panose="020B0604020202020204" charset="-78"/>
              </a:defRPr>
            </a:lvl2pPr>
            <a:lvl3pPr algn="r" rtl="1">
              <a:defRPr>
                <a:latin typeface="Microsoft Uighur" panose="020B0604020202020204" charset="-78"/>
              </a:defRPr>
            </a:lvl3pPr>
            <a:lvl4pPr algn="r" rtl="1">
              <a:defRPr>
                <a:latin typeface="Microsoft Uighur" panose="020B0604020202020204" charset="-78"/>
              </a:defRPr>
            </a:lvl4pPr>
            <a:lvl5pPr algn="r" rtl="1">
              <a:defRPr>
                <a:latin typeface="Microsoft Uighur" panose="020B0604020202020204"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609107902"/>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530788470"/>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900090792"/>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779022467"/>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124388637"/>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Tree>
    <p:extLst>
      <p:ext uri="{BB962C8B-B14F-4D97-AF65-F5344CB8AC3E}">
        <p14:creationId xmlns:p14="http://schemas.microsoft.com/office/powerpoint/2010/main" val="3366362686"/>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93468720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24391625"/>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4290719959"/>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919368855"/>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026846292"/>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4242539948"/>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733625239"/>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647199212"/>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701821018"/>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486894810"/>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346489920"/>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31920383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984407660"/>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642300878"/>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497813019"/>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81976172"/>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2027771073"/>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599046906"/>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47152230"/>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1</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قراءة 2</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011335436"/>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09963643"/>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485715837"/>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9335425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552600111"/>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341483207"/>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881444981"/>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78972570"/>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V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9892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0_Disposition personnalisée">
    <p:bg>
      <p:bgPr>
        <a:blipFill dpi="0" rotWithShape="1">
          <a:blip r:embed="rId2">
            <a:lum/>
          </a:blip>
          <a:srcRect/>
          <a:stretch>
            <a:fillRect t="-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1437501385"/>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457680882"/>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465397157"/>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06577387"/>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2266698275"/>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423438790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784"/>
        <p:cNvGrpSpPr/>
        <p:nvPr/>
      </p:nvGrpSpPr>
      <p:grpSpPr>
        <a:xfrm>
          <a:off x="0" y="0"/>
          <a:ext cx="0" cy="0"/>
          <a:chOff x="0" y="0"/>
          <a:chExt cx="0" cy="0"/>
        </a:xfrm>
      </p:grpSpPr>
      <p:sp>
        <p:nvSpPr>
          <p:cNvPr id="785" name="Google Shape;785;p14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45"/>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1318;p6">
            <a:extLst>
              <a:ext uri="{FF2B5EF4-FFF2-40B4-BE49-F238E27FC236}">
                <a16:creationId xmlns:a16="http://schemas.microsoft.com/office/drawing/2014/main" id="{E9B47BC0-4CDB-8E77-5315-57EB11D6A9D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78393363"/>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51805621"/>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85769665"/>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64755796"/>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6378657"/>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89695347"/>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20832"/>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85509830"/>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99626365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70022" y="756000"/>
            <a:ext cx="6840000" cy="612000"/>
          </a:xfrm>
        </p:spPr>
        <p:txBody>
          <a:bodyPr>
            <a:normAutofit/>
          </a:bodyPr>
          <a:lstStyle>
            <a:lvl1pPr rtl="1">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197ED421-FA03-EE08-7A45-DC1F5DB40FB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1120938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CAAE1FD6-FA32-E9C2-3B4E-D7EA7311570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3364807"/>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34B1C6-A916-D409-24A3-96AC31699D81}"/>
              </a:ext>
            </a:extLst>
          </p:cNvPr>
          <p:cNvSpPr>
            <a:spLocks noGrp="1"/>
          </p:cNvSpPr>
          <p:nvPr>
            <p:ph type="title"/>
          </p:nvPr>
        </p:nvSpPr>
        <p:spPr/>
        <p:txBody>
          <a:bodyPr>
            <a:normAutofit/>
          </a:bodyPr>
          <a:lstStyle>
            <a:lvl1pPr>
              <a:defRPr sz="2400" b="1">
                <a:solidFill>
                  <a:schemeClr val="bg1">
                    <a:lumMod val="50000"/>
                  </a:schemeClr>
                </a:solidFill>
              </a:defRPr>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B0695636-D5CE-B2F6-FE5C-0B582CD54B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5" name="Espace réservé pour une image  4">
            <a:extLst>
              <a:ext uri="{FF2B5EF4-FFF2-40B4-BE49-F238E27FC236}">
                <a16:creationId xmlns:a16="http://schemas.microsoft.com/office/drawing/2014/main" id="{F4857FD7-4547-9717-3A3D-1740DF8E7536}"/>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772386467"/>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id="{AC7F337F-3560-9C7B-95FB-EAD532B0642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14394323"/>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E6071AB2-FD89-6999-6BF2-6CCE861AFA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70013691"/>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9313EEE-B6BD-1BA7-BADF-2E5354036BF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5294181"/>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02892FE-936C-FF4D-A116-9CE2F3D567B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9222665"/>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pour une image  14">
            <a:extLst>
              <a:ext uri="{FF2B5EF4-FFF2-40B4-BE49-F238E27FC236}">
                <a16:creationId xmlns:a16="http://schemas.microsoft.com/office/drawing/2014/main"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id="{32F0DFEC-A9E5-DC8D-C232-E2AFC7F0701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75508537"/>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470477A-0E04-9246-F13C-F07BEB34CF80}"/>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57967083"/>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D554B0B8-4CC4-DB73-565A-ED295FC3E45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58076628"/>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A598A812-1A48-52B0-FC1D-A565B8E90C7E}"/>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7332406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791;p223">
            <a:extLst>
              <a:ext uri="{FF2B5EF4-FFF2-40B4-BE49-F238E27FC236}">
                <a16:creationId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359539647"/>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F1882EBB-2DBD-68BA-5DBD-D89EE7AD7D7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62382659"/>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F59E99C9-2072-2F56-B1B7-33FB969FAC1D}"/>
              </a:ext>
            </a:extLst>
          </p:cNvPr>
          <p:cNvSpPr>
            <a:spLocks noGrp="1" noChangeAspect="1"/>
          </p:cNvSpPr>
          <p:nvPr>
            <p:ph type="pic" sz="quarter" idx="3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93112533"/>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A0F7819-9964-A31B-4633-13A7E8E86F2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45258532"/>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5470AE5D-CB82-E085-7F8E-DE83285A7CF3}"/>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22703508"/>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48A1F5B7-D3F9-C909-EFB4-2DAE15E0AF6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57639201"/>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1C42F411-175E-9E6D-D29B-7EAC7E24CF9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85477594"/>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l" rtl="0">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A8877E5-AC23-C627-8AF0-21907F62BC6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80861928"/>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5_Voc_Act_01_5 Vignt+Txt">
    <p:spTree>
      <p:nvGrpSpPr>
        <p:cNvPr id="1" name="Shape 388"/>
        <p:cNvGrpSpPr/>
        <p:nvPr/>
      </p:nvGrpSpPr>
      <p:grpSpPr>
        <a:xfrm>
          <a:off x="0" y="0"/>
          <a:ext cx="0" cy="0"/>
          <a:chOff x="0" y="0"/>
          <a:chExt cx="0" cy="0"/>
        </a:xfrm>
      </p:grpSpPr>
      <p:sp>
        <p:nvSpPr>
          <p:cNvPr id="389" name="Google Shape;389;p18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7" name="Google Shape;397;p187"/>
          <p:cNvSpPr>
            <a:spLocks noGrp="1" noChangeAspect="1"/>
          </p:cNvSpPr>
          <p:nvPr>
            <p:ph type="pic" idx="9"/>
          </p:nvPr>
        </p:nvSpPr>
        <p:spPr>
          <a:xfrm>
            <a:off x="1186513" y="2467200"/>
            <a:ext cx="3132000" cy="3132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defRPr>
            </a:lvl1pPr>
          </a:lstStyle>
          <a:p>
            <a:endParaRPr lang="fr-FR" dirty="0"/>
          </a:p>
        </p:txBody>
      </p:sp>
      <p:sp>
        <p:nvSpPr>
          <p:cNvPr id="398" name="Google Shape;398;p187"/>
          <p:cNvSpPr>
            <a:spLocks noGrp="1" noChangeAspect="1"/>
          </p:cNvSpPr>
          <p:nvPr>
            <p:ph type="pic" idx="13"/>
          </p:nvPr>
        </p:nvSpPr>
        <p:spPr>
          <a:xfrm>
            <a:off x="4792249" y="2467200"/>
            <a:ext cx="3132000" cy="3132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defRPr>
            </a:lvl1pPr>
          </a:lstStyle>
          <a:p>
            <a:endParaRPr lang="fr-FR" dirty="0"/>
          </a:p>
        </p:txBody>
      </p:sp>
      <p:sp>
        <p:nvSpPr>
          <p:cNvPr id="2" name="Google Shape;1318;p6">
            <a:extLst>
              <a:ext uri="{FF2B5EF4-FFF2-40B4-BE49-F238E27FC236}">
                <a16:creationId xmlns:a16="http://schemas.microsoft.com/office/drawing/2014/main" id="{70AD54B5-BB7C-E473-2CB8-CFA8C01EC78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2112657"/>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70022" y="756000"/>
            <a:ext cx="6840000" cy="612000"/>
          </a:xfrm>
        </p:spPr>
        <p:txBody>
          <a:bodyPr>
            <a:normAutofit/>
          </a:bodyPr>
          <a:lstStyle>
            <a:lvl1pPr rtl="1">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197ED421-FA03-EE08-7A45-DC1F5DB40FB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41997737"/>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CAAE1FD6-FA32-E9C2-3B4E-D7EA7311570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31958314"/>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792"/>
        <p:cNvGrpSpPr/>
        <p:nvPr/>
      </p:nvGrpSpPr>
      <p:grpSpPr>
        <a:xfrm>
          <a:off x="0" y="0"/>
          <a:ext cx="0" cy="0"/>
          <a:chOff x="0" y="0"/>
          <a:chExt cx="0" cy="0"/>
        </a:xfrm>
      </p:grpSpPr>
      <p:sp>
        <p:nvSpPr>
          <p:cNvPr id="793" name="Google Shape;793;p22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24"/>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A5AFE5C5-D53A-06CF-C2F6-9BF5A33C3C9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id="{AC7F337F-3560-9C7B-95FB-EAD532B0642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66744247"/>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E6071AB2-FD89-6999-6BF2-6CCE861AFA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57753915"/>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9313EEE-B6BD-1BA7-BADF-2E5354036BF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77546140"/>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02892FE-936C-FF4D-A116-9CE2F3D567B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8199020"/>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pour une image  14">
            <a:extLst>
              <a:ext uri="{FF2B5EF4-FFF2-40B4-BE49-F238E27FC236}">
                <a16:creationId xmlns:a16="http://schemas.microsoft.com/office/drawing/2014/main"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id="{32F0DFEC-A9E5-DC8D-C232-E2AFC7F0701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54550111"/>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470477A-0E04-9246-F13C-F07BEB34CF80}"/>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59110289"/>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D554B0B8-4CC4-DB73-565A-ED295FC3E45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54349872"/>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A598A812-1A48-52B0-FC1D-A565B8E90C7E}"/>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21365117"/>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F1882EBB-2DBD-68BA-5DBD-D89EE7AD7D7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80839104"/>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F59E99C9-2072-2F56-B1B7-33FB969FAC1D}"/>
              </a:ext>
            </a:extLst>
          </p:cNvPr>
          <p:cNvSpPr>
            <a:spLocks noGrp="1" noChangeAspect="1"/>
          </p:cNvSpPr>
          <p:nvPr>
            <p:ph type="pic" sz="quarter" idx="3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866831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796"/>
        <p:cNvGrpSpPr/>
        <p:nvPr/>
      </p:nvGrpSpPr>
      <p:grpSpPr>
        <a:xfrm>
          <a:off x="0" y="0"/>
          <a:ext cx="0" cy="0"/>
          <a:chOff x="0" y="0"/>
          <a:chExt cx="0" cy="0"/>
        </a:xfrm>
      </p:grpSpPr>
      <p:sp>
        <p:nvSpPr>
          <p:cNvPr id="797" name="Google Shape;797;p22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8" name="Google Shape;798;p225"/>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99" name="Google Shape;799;p225"/>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76DB4EB9-1FD1-B89A-FBB6-40E3ADAA0F2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A0F7819-9964-A31B-4633-13A7E8E86F2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02620420"/>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5470AE5D-CB82-E085-7F8E-DE83285A7CF3}"/>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45461913"/>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48A1F5B7-D3F9-C909-EFB4-2DAE15E0AF6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94920859"/>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1C42F411-175E-9E6D-D29B-7EAC7E24CF9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29883187"/>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A8877E5-AC23-C627-8AF0-21907F62BC6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17845492"/>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6818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821352608"/>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22/11/2025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4462888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187829" y="1890939"/>
            <a:ext cx="1980000" cy="1980000"/>
          </a:xfrm>
          <a:prstGeom prst="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697662" y="1876893"/>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207495" y="1875163"/>
            <a:ext cx="1980000" cy="1980000"/>
          </a:xfrm>
          <a:prstGeom prst="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187829" y="4245472"/>
            <a:ext cx="1980000" cy="1980000"/>
          </a:xfrm>
          <a:prstGeom prst="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697661" y="4245472"/>
            <a:ext cx="1980000" cy="1980000"/>
          </a:xfrm>
          <a:prstGeom prst="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207495" y="4245472"/>
            <a:ext cx="1980000" cy="1980000"/>
          </a:xfrm>
          <a:prstGeom prst="rect">
            <a:avLst/>
          </a:prstGeom>
          <a:ln>
            <a:noFill/>
          </a:ln>
        </p:spPr>
        <p:txBody>
          <a:bodyPr/>
          <a:lstStyle/>
          <a:p>
            <a:endParaRPr lang="fr-MA" dirty="0"/>
          </a:p>
        </p:txBody>
      </p:sp>
      <p:sp>
        <p:nvSpPr>
          <p:cNvPr id="7" name="Espace réservé pour une image  16">
            <a:extLst>
              <a:ext uri="{FF2B5EF4-FFF2-40B4-BE49-F238E27FC236}">
                <a16:creationId xmlns:a16="http://schemas.microsoft.com/office/drawing/2014/main" id="{ED56BC3F-7321-1EF3-DDE9-F8EF9F179D27}"/>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940453651"/>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187829" y="2988219"/>
            <a:ext cx="1980000" cy="1980000"/>
          </a:xfrm>
          <a:prstGeom prst="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697662" y="2974173"/>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207495" y="2972443"/>
            <a:ext cx="1980000" cy="1980000"/>
          </a:xfrm>
          <a:prstGeom prst="rect">
            <a:avLst/>
          </a:prstGeom>
          <a:ln>
            <a:noFill/>
          </a:ln>
        </p:spPr>
        <p:txBody>
          <a:bodyPr/>
          <a:lstStyle/>
          <a:p>
            <a:endParaRPr lang="fr-MA" dirty="0"/>
          </a:p>
        </p:txBody>
      </p:sp>
      <p:sp>
        <p:nvSpPr>
          <p:cNvPr id="7" name="Espace réservé pour une image  16">
            <a:extLst>
              <a:ext uri="{FF2B5EF4-FFF2-40B4-BE49-F238E27FC236}">
                <a16:creationId xmlns:a16="http://schemas.microsoft.com/office/drawing/2014/main" id="{ED56BC3F-7321-1EF3-DDE9-F8EF9F179D27}"/>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72659377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801"/>
        <p:cNvGrpSpPr/>
        <p:nvPr/>
      </p:nvGrpSpPr>
      <p:grpSpPr>
        <a:xfrm>
          <a:off x="0" y="0"/>
          <a:ext cx="0" cy="0"/>
          <a:chOff x="0" y="0"/>
          <a:chExt cx="0" cy="0"/>
        </a:xfrm>
      </p:grpSpPr>
      <p:sp>
        <p:nvSpPr>
          <p:cNvPr id="802" name="Google Shape;802;p22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26"/>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04" name="Google Shape;804;p226"/>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65F896C-AFA9-FA5C-F84C-566A06E8F0BE}"/>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05_Ora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dirty="0"/>
              <a:t>Modifiez le style du titre</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1317036" y="3685915"/>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26868" y="368449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336702" y="368449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D28D6E13-CE7C-3AA2-BA3B-DC6CD649F412}"/>
              </a:ext>
            </a:extLst>
          </p:cNvPr>
          <p:cNvSpPr>
            <a:spLocks noGrp="1"/>
          </p:cNvSpPr>
          <p:nvPr>
            <p:ph type="body" sz="quarter" idx="29"/>
          </p:nvPr>
        </p:nvSpPr>
        <p:spPr>
          <a:xfrm>
            <a:off x="1317036" y="581551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7" name="Espace réservé du texte 14">
            <a:extLst>
              <a:ext uri="{FF2B5EF4-FFF2-40B4-BE49-F238E27FC236}">
                <a16:creationId xmlns:a16="http://schemas.microsoft.com/office/drawing/2014/main" id="{ECD382B3-33FC-44FE-1048-5D0CE2CE9972}"/>
              </a:ext>
            </a:extLst>
          </p:cNvPr>
          <p:cNvSpPr>
            <a:spLocks noGrp="1"/>
          </p:cNvSpPr>
          <p:nvPr>
            <p:ph type="body" sz="quarter" idx="30"/>
          </p:nvPr>
        </p:nvSpPr>
        <p:spPr>
          <a:xfrm>
            <a:off x="3826867" y="5814101"/>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8" name="Espace réservé du texte 14">
            <a:extLst>
              <a:ext uri="{FF2B5EF4-FFF2-40B4-BE49-F238E27FC236}">
                <a16:creationId xmlns:a16="http://schemas.microsoft.com/office/drawing/2014/main" id="{CD8708A4-6F99-5164-BF09-15B2DB4FF88F}"/>
              </a:ext>
            </a:extLst>
          </p:cNvPr>
          <p:cNvSpPr>
            <a:spLocks noGrp="1"/>
          </p:cNvSpPr>
          <p:nvPr>
            <p:ph type="body" sz="quarter" idx="31"/>
          </p:nvPr>
        </p:nvSpPr>
        <p:spPr>
          <a:xfrm>
            <a:off x="6336702" y="5814101"/>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9" name="Espace réservé pour une image  14">
            <a:extLst>
              <a:ext uri="{FF2B5EF4-FFF2-40B4-BE49-F238E27FC236}">
                <a16:creationId xmlns:a16="http://schemas.microsoft.com/office/drawing/2014/main" id="{AE406E7C-D00B-DEB0-24F6-92F072697076}"/>
              </a:ext>
            </a:extLst>
          </p:cNvPr>
          <p:cNvSpPr>
            <a:spLocks noGrp="1" noChangeAspect="1"/>
          </p:cNvSpPr>
          <p:nvPr>
            <p:ph type="pic" sz="quarter" idx="20"/>
          </p:nvPr>
        </p:nvSpPr>
        <p:spPr>
          <a:xfrm>
            <a:off x="1317036" y="2006544"/>
            <a:ext cx="1490261" cy="1490261"/>
          </a:xfrm>
          <a:prstGeom prst="rect">
            <a:avLst/>
          </a:prstGeom>
          <a:ln>
            <a:noFill/>
          </a:ln>
        </p:spPr>
        <p:txBody>
          <a:bodyPr/>
          <a:lstStyle/>
          <a:p>
            <a:endParaRPr lang="fr-MA"/>
          </a:p>
        </p:txBody>
      </p:sp>
      <p:sp>
        <p:nvSpPr>
          <p:cNvPr id="20" name="Espace réservé pour une image  14">
            <a:extLst>
              <a:ext uri="{FF2B5EF4-FFF2-40B4-BE49-F238E27FC236}">
                <a16:creationId xmlns:a16="http://schemas.microsoft.com/office/drawing/2014/main" id="{0524C2B1-20EB-8315-907C-49253251B7F8}"/>
              </a:ext>
            </a:extLst>
          </p:cNvPr>
          <p:cNvSpPr>
            <a:spLocks noGrp="1" noChangeAspect="1"/>
          </p:cNvSpPr>
          <p:nvPr>
            <p:ph type="pic" sz="quarter" idx="21"/>
          </p:nvPr>
        </p:nvSpPr>
        <p:spPr>
          <a:xfrm>
            <a:off x="3826869" y="1992498"/>
            <a:ext cx="1490261" cy="1490261"/>
          </a:xfrm>
          <a:prstGeom prst="rect">
            <a:avLst/>
          </a:prstGeom>
          <a:ln>
            <a:noFill/>
          </a:ln>
        </p:spPr>
        <p:txBody>
          <a:bodyPr/>
          <a:lstStyle/>
          <a:p>
            <a:endParaRPr lang="fr-MA"/>
          </a:p>
        </p:txBody>
      </p:sp>
      <p:sp>
        <p:nvSpPr>
          <p:cNvPr id="21" name="Espace réservé pour une image  14">
            <a:extLst>
              <a:ext uri="{FF2B5EF4-FFF2-40B4-BE49-F238E27FC236}">
                <a16:creationId xmlns:a16="http://schemas.microsoft.com/office/drawing/2014/main" id="{41329BE8-BAA0-EF9E-D4E2-4B4B6608C078}"/>
              </a:ext>
            </a:extLst>
          </p:cNvPr>
          <p:cNvSpPr>
            <a:spLocks noGrp="1" noChangeAspect="1"/>
          </p:cNvSpPr>
          <p:nvPr>
            <p:ph type="pic" sz="quarter" idx="22"/>
          </p:nvPr>
        </p:nvSpPr>
        <p:spPr>
          <a:xfrm>
            <a:off x="6336702" y="1990768"/>
            <a:ext cx="1490261" cy="1490261"/>
          </a:xfrm>
          <a:prstGeom prst="rect">
            <a:avLst/>
          </a:prstGeom>
          <a:ln>
            <a:noFill/>
          </a:ln>
        </p:spPr>
        <p:txBody>
          <a:bodyPr/>
          <a:lstStyle/>
          <a:p>
            <a:endParaRPr lang="fr-MA" dirty="0"/>
          </a:p>
        </p:txBody>
      </p:sp>
      <p:sp>
        <p:nvSpPr>
          <p:cNvPr id="22" name="Espace réservé pour une image  14">
            <a:extLst>
              <a:ext uri="{FF2B5EF4-FFF2-40B4-BE49-F238E27FC236}">
                <a16:creationId xmlns:a16="http://schemas.microsoft.com/office/drawing/2014/main" id="{F601B3E1-0300-A2A5-660F-929F9F0FC2FC}"/>
              </a:ext>
            </a:extLst>
          </p:cNvPr>
          <p:cNvSpPr>
            <a:spLocks noGrp="1" noChangeAspect="1"/>
          </p:cNvSpPr>
          <p:nvPr>
            <p:ph type="pic" sz="quarter" idx="26"/>
          </p:nvPr>
        </p:nvSpPr>
        <p:spPr>
          <a:xfrm>
            <a:off x="1317036" y="4122101"/>
            <a:ext cx="1490261" cy="1490261"/>
          </a:xfrm>
          <a:prstGeom prst="rect">
            <a:avLst/>
          </a:prstGeom>
          <a:ln>
            <a:noFill/>
          </a:ln>
        </p:spPr>
        <p:txBody>
          <a:bodyPr/>
          <a:lstStyle/>
          <a:p>
            <a:endParaRPr lang="fr-MA"/>
          </a:p>
        </p:txBody>
      </p:sp>
      <p:sp>
        <p:nvSpPr>
          <p:cNvPr id="23" name="Espace réservé pour une image  14">
            <a:extLst>
              <a:ext uri="{FF2B5EF4-FFF2-40B4-BE49-F238E27FC236}">
                <a16:creationId xmlns:a16="http://schemas.microsoft.com/office/drawing/2014/main" id="{88D384C2-3D24-54ED-ECDC-EBB2F11E1BC9}"/>
              </a:ext>
            </a:extLst>
          </p:cNvPr>
          <p:cNvSpPr>
            <a:spLocks noGrp="1" noChangeAspect="1"/>
          </p:cNvSpPr>
          <p:nvPr>
            <p:ph type="pic" sz="quarter" idx="27"/>
          </p:nvPr>
        </p:nvSpPr>
        <p:spPr>
          <a:xfrm>
            <a:off x="3826868" y="4122101"/>
            <a:ext cx="1490261" cy="1490261"/>
          </a:xfrm>
          <a:prstGeom prst="rect">
            <a:avLst/>
          </a:prstGeom>
          <a:ln>
            <a:noFill/>
          </a:ln>
        </p:spPr>
        <p:txBody>
          <a:bodyPr/>
          <a:lstStyle/>
          <a:p>
            <a:endParaRPr lang="fr-MA"/>
          </a:p>
        </p:txBody>
      </p:sp>
      <p:sp>
        <p:nvSpPr>
          <p:cNvPr id="24" name="Espace réservé pour une image  14">
            <a:extLst>
              <a:ext uri="{FF2B5EF4-FFF2-40B4-BE49-F238E27FC236}">
                <a16:creationId xmlns:a16="http://schemas.microsoft.com/office/drawing/2014/main" id="{F6F13977-CAA0-99E8-DDF8-6CAE2E046C22}"/>
              </a:ext>
            </a:extLst>
          </p:cNvPr>
          <p:cNvSpPr>
            <a:spLocks noGrp="1" noChangeAspect="1"/>
          </p:cNvSpPr>
          <p:nvPr>
            <p:ph type="pic" sz="quarter" idx="28"/>
          </p:nvPr>
        </p:nvSpPr>
        <p:spPr>
          <a:xfrm>
            <a:off x="6336702" y="4122101"/>
            <a:ext cx="1490261" cy="1490261"/>
          </a:xfrm>
          <a:prstGeom prst="rect">
            <a:avLst/>
          </a:prstGeom>
          <a:ln>
            <a:noFill/>
          </a:ln>
        </p:spPr>
        <p:txBody>
          <a:bodyPr/>
          <a:lstStyle/>
          <a:p>
            <a:endParaRPr lang="fr-MA" dirty="0"/>
          </a:p>
        </p:txBody>
      </p:sp>
      <p:sp>
        <p:nvSpPr>
          <p:cNvPr id="3" name="Espace réservé pour une image  16">
            <a:extLst>
              <a:ext uri="{FF2B5EF4-FFF2-40B4-BE49-F238E27FC236}">
                <a16:creationId xmlns:a16="http://schemas.microsoft.com/office/drawing/2014/main" id="{A7203B50-09EE-EA2F-6AE5-A47FDC20346F}"/>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041898499"/>
      </p:ext>
    </p:extLst>
  </p:cSld>
  <p:clrMapOvr>
    <a:masterClrMapping/>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_Env-Apprenant_Voc-03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dirty="0"/>
              <a:t>Modifiez le style du titre</a:t>
            </a:r>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C80A6BE9-AA1D-D46D-57A5-4AB6E31AC782}"/>
              </a:ext>
            </a:extLst>
          </p:cNvPr>
          <p:cNvSpPr>
            <a:spLocks noGrp="1" noChangeAspect="1"/>
          </p:cNvSpPr>
          <p:nvPr>
            <p:ph type="pic" sz="quarter" idx="12"/>
          </p:nvPr>
        </p:nvSpPr>
        <p:spPr>
          <a:xfrm>
            <a:off x="1674000" y="2160000"/>
            <a:ext cx="2880000" cy="2880000"/>
          </a:xfrm>
          <a:prstGeom prst="rect">
            <a:avLst/>
          </a:prstGeom>
        </p:spPr>
        <p:txBody>
          <a:bodyPr/>
          <a:lstStyle/>
          <a:p>
            <a:endParaRPr lang="fr-MA" dirty="0"/>
          </a:p>
        </p:txBody>
      </p:sp>
      <p:sp>
        <p:nvSpPr>
          <p:cNvPr id="3" name="Rectangle 2">
            <a:extLst>
              <a:ext uri="{FF2B5EF4-FFF2-40B4-BE49-F238E27FC236}">
                <a16:creationId xmlns:a16="http://schemas.microsoft.com/office/drawing/2014/main" id="{32DAD2D7-8A68-1076-651E-A339BE1933D5}"/>
              </a:ext>
            </a:extLst>
          </p:cNvPr>
          <p:cNvSpPr/>
          <p:nvPr userDrawn="1"/>
        </p:nvSpPr>
        <p:spPr>
          <a:xfrm>
            <a:off x="4004841" y="5972537"/>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pour une image  16">
            <a:extLst>
              <a:ext uri="{FF2B5EF4-FFF2-40B4-BE49-F238E27FC236}">
                <a16:creationId xmlns:a16="http://schemas.microsoft.com/office/drawing/2014/main" id="{F39A88EB-4765-4DB3-C0FE-34C6D846856D}"/>
              </a:ext>
            </a:extLst>
          </p:cNvPr>
          <p:cNvSpPr>
            <a:spLocks noGrp="1" noChangeAspect="1"/>
          </p:cNvSpPr>
          <p:nvPr>
            <p:ph type="pic" sz="quarter" idx="18"/>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874667038"/>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979103"/>
            <a:ext cx="2899793" cy="2899793"/>
          </a:xfrm>
          <a:prstGeom prst="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3122103" y="5219103"/>
            <a:ext cx="2899793" cy="662104"/>
          </a:xfrm>
          <a:prstGeom prst="rect">
            <a:avLst/>
          </a:prstGeom>
        </p:spPr>
        <p:txBody>
          <a:bodyPr anchor="ctr"/>
          <a:lstStyle>
            <a:lvl1pPr marL="0" indent="0" algn="ctr" rtl="1">
              <a:buNone/>
              <a:defRPr lang="fr-MA" sz="24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06FC3CB0-341D-AA4D-412F-89F8A233B1F3}"/>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078211783"/>
      </p:ext>
    </p:extLst>
  </p:cSld>
  <p:clrMapOvr>
    <a:masterClrMapping/>
  </p:clrMapOvr>
  <p:transition spd="slow">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979103"/>
            <a:ext cx="2899793" cy="2899793"/>
          </a:xfrm>
          <a:prstGeom prst="rect">
            <a:avLst/>
          </a:prstGeom>
          <a:ln>
            <a:noFill/>
          </a:ln>
        </p:spPr>
        <p:txBody>
          <a:bodyPr/>
          <a:lstStyle/>
          <a:p>
            <a:endParaRPr lang="fr-MA"/>
          </a:p>
        </p:txBody>
      </p:sp>
      <p:sp>
        <p:nvSpPr>
          <p:cNvPr id="5" name="Espace réservé pour une image  16">
            <a:extLst>
              <a:ext uri="{FF2B5EF4-FFF2-40B4-BE49-F238E27FC236}">
                <a16:creationId xmlns:a16="http://schemas.microsoft.com/office/drawing/2014/main" id="{6FA48B46-136A-CAB7-177B-945DFF24572B}"/>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534413548"/>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4CFA25EB-9F6A-FE10-E81D-7E957E8505BA}"/>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571915707"/>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3773107692"/>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A40DC6-6DB2-347F-2BCA-A0E57FBC2433}"/>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B85AD467-1D5A-6286-4EDA-C6BD6A6A8A98}"/>
              </a:ext>
            </a:extLst>
          </p:cNvPr>
          <p:cNvSpPr>
            <a:spLocks noGrp="1"/>
          </p:cNvSpPr>
          <p:nvPr>
            <p:ph type="pic" sz="quarter" idx="10"/>
          </p:nvPr>
        </p:nvSpPr>
        <p:spPr>
          <a:xfrm>
            <a:off x="792000" y="2160000"/>
            <a:ext cx="7560000" cy="3960000"/>
          </a:xfrm>
          <a:prstGeom prst="rect">
            <a:avLst/>
          </a:prstGeom>
        </p:spPr>
        <p:txBody>
          <a:bodyPr/>
          <a:lstStyle/>
          <a:p>
            <a:endParaRPr lang="fr-FR"/>
          </a:p>
        </p:txBody>
      </p:sp>
    </p:spTree>
    <p:extLst>
      <p:ext uri="{BB962C8B-B14F-4D97-AF65-F5344CB8AC3E}">
        <p14:creationId xmlns:p14="http://schemas.microsoft.com/office/powerpoint/2010/main" val="290007015"/>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4C3D762-8249-70EC-B296-3DF67F7E6D5E}"/>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238733232"/>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3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45969758"/>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22"/>
          </p:nvPr>
        </p:nvSpPr>
        <p:spPr>
          <a:xfrm>
            <a:off x="1479323"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3"/>
          </p:nvPr>
        </p:nvSpPr>
        <p:spPr>
          <a:xfrm>
            <a:off x="3759312"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4"/>
          </p:nvPr>
        </p:nvSpPr>
        <p:spPr>
          <a:xfrm>
            <a:off x="6039301"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7163397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9274302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806"/>
        <p:cNvGrpSpPr/>
        <p:nvPr/>
      </p:nvGrpSpPr>
      <p:grpSpPr>
        <a:xfrm>
          <a:off x="0" y="0"/>
          <a:ext cx="0" cy="0"/>
          <a:chOff x="0" y="0"/>
          <a:chExt cx="0" cy="0"/>
        </a:xfrm>
      </p:grpSpPr>
      <p:sp>
        <p:nvSpPr>
          <p:cNvPr id="807" name="Google Shape;807;p22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8" name="Google Shape;808;p227"/>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09" name="Google Shape;809;p227"/>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9B5778A-ECB4-3CC1-A22C-B910899DDB6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310759188"/>
      </p:ext>
    </p:extLst>
  </p:cSld>
  <p:clrMapOvr>
    <a:masterClrMapping/>
  </p:clrMapOvr>
  <p:transition spd="slow">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072459094"/>
      </p:ext>
    </p:extLst>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1908794957"/>
      </p:ext>
    </p:extLst>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48789396"/>
      </p:ext>
    </p:extLst>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1152159994"/>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98758881"/>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2113674905"/>
      </p:ext>
    </p:extLst>
  </p:cSld>
  <p:clrMapOvr>
    <a:masterClrMapping/>
  </p:clrMapOvr>
  <p:transition spd="slow">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1</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قراءة 2</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957931917"/>
      </p:ext>
    </p:extLst>
  </p:cSld>
  <p:clrMapOvr>
    <a:masterClrMapping/>
  </p:clrMapOvr>
  <p:transition spd="slow">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81217982"/>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422553086"/>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811"/>
        <p:cNvGrpSpPr/>
        <p:nvPr/>
      </p:nvGrpSpPr>
      <p:grpSpPr>
        <a:xfrm>
          <a:off x="0" y="0"/>
          <a:ext cx="0" cy="0"/>
          <a:chOff x="0" y="0"/>
          <a:chExt cx="0" cy="0"/>
        </a:xfrm>
      </p:grpSpPr>
      <p:sp>
        <p:nvSpPr>
          <p:cNvPr id="812" name="Google Shape;812;p22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3" name="Google Shape;813;p22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14" name="Google Shape;814;p228"/>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4062DCA9-B1B3-A76C-1509-C71BA543F740}"/>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922150609"/>
      </p:ext>
    </p:extLst>
  </p:cSld>
  <p:clrMapOvr>
    <a:masterClrMapping/>
  </p:clrMapOvr>
  <p:transition spd="slow">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5081794"/>
      </p:ext>
    </p:extLst>
  </p:cSld>
  <p:clrMapOvr>
    <a:masterClrMapping/>
  </p:clrMapOvr>
  <p:transition spd="slow">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71183494"/>
      </p:ext>
    </p:extLst>
  </p:cSld>
  <p:clrMapOvr>
    <a:masterClrMapping/>
  </p:clrMapOvr>
  <p:transition spd="slow">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660180735"/>
      </p:ext>
    </p:extLst>
  </p:cSld>
  <p:clrMapOvr>
    <a:masterClrMapping/>
  </p:clrMapOvr>
  <p:transition spd="slow">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cSld name="V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6644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0_Disposition personnalisée">
    <p:bg>
      <p:bgPr>
        <a:blipFill dpi="0" rotWithShape="1">
          <a:blip r:embed="rId2">
            <a:lum/>
          </a:blip>
          <a:srcRect/>
          <a:stretch>
            <a:fillRect t="-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279587139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19" name="Google Shape;819;p229"/>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2" name="Google Shape;822;p229"/>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5" name="Google Shape;825;p229"/>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8_Img" preserve="1" userDrawn="1">
  <p:cSld name="9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112855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829"/>
        <p:cNvGrpSpPr/>
        <p:nvPr/>
      </p:nvGrpSpPr>
      <p:grpSpPr>
        <a:xfrm>
          <a:off x="0" y="0"/>
          <a:ext cx="0" cy="0"/>
          <a:chOff x="0" y="0"/>
          <a:chExt cx="0" cy="0"/>
        </a:xfrm>
      </p:grpSpPr>
      <p:sp>
        <p:nvSpPr>
          <p:cNvPr id="830" name="Google Shape;830;p2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1" name="Google Shape;831;p230"/>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2" name="Google Shape;832;p230"/>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3" name="Google Shape;833;p230"/>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4" name="Google Shape;834;p230"/>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151AD29B-3D79-D516-21C1-10575B75169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836"/>
        <p:cNvGrpSpPr/>
        <p:nvPr/>
      </p:nvGrpSpPr>
      <p:grpSpPr>
        <a:xfrm>
          <a:off x="0" y="0"/>
          <a:ext cx="0" cy="0"/>
          <a:chOff x="0" y="0"/>
          <a:chExt cx="0" cy="0"/>
        </a:xfrm>
      </p:grpSpPr>
      <p:sp>
        <p:nvSpPr>
          <p:cNvPr id="837" name="Google Shape;837;p2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8" name="Google Shape;838;p23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9" name="Google Shape;839;p23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0" name="Google Shape;840;p23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1" name="Google Shape;841;p23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2" name="Google Shape;842;p231"/>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3" name="Google Shape;843;p231"/>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4" name="Google Shape;844;p231"/>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5" name="Google Shape;845;p231"/>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407CADF6-9888-2E96-05E1-3BCC568669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856"/>
        <p:cNvGrpSpPr/>
        <p:nvPr/>
      </p:nvGrpSpPr>
      <p:grpSpPr>
        <a:xfrm>
          <a:off x="0" y="0"/>
          <a:ext cx="0" cy="0"/>
          <a:chOff x="0" y="0"/>
          <a:chExt cx="0" cy="0"/>
        </a:xfrm>
      </p:grpSpPr>
      <p:sp>
        <p:nvSpPr>
          <p:cNvPr id="857" name="Google Shape;857;p23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8" name="Google Shape;858;p233"/>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9" name="Google Shape;859;p233"/>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0" name="Google Shape;860;p233"/>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1" name="Google Shape;861;p233"/>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2" name="Google Shape;862;p233"/>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3" name="Google Shape;863;p233"/>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4" name="Google Shape;864;p233"/>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5" name="Google Shape;865;p233"/>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28F7120-2C56-468E-4B92-442DCBCD2C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867"/>
        <p:cNvGrpSpPr/>
        <p:nvPr/>
      </p:nvGrpSpPr>
      <p:grpSpPr>
        <a:xfrm>
          <a:off x="0" y="0"/>
          <a:ext cx="0" cy="0"/>
          <a:chOff x="0" y="0"/>
          <a:chExt cx="0" cy="0"/>
        </a:xfrm>
      </p:grpSpPr>
      <p:sp>
        <p:nvSpPr>
          <p:cNvPr id="868" name="Google Shape;868;p23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9" name="Google Shape;869;p234"/>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0" name="Google Shape;870;p234"/>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1" name="Google Shape;871;p234"/>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2" name="Google Shape;872;p234"/>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3" name="Google Shape;873;p234"/>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4" name="Google Shape;874;p234"/>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5" name="Google Shape;875;p234"/>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6" name="Google Shape;876;p234"/>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7" name="Google Shape;877;p234"/>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8" name="Google Shape;878;p234"/>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86B8185-80E3-4107-DE61-64E8480BE4E8}"/>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880"/>
        <p:cNvGrpSpPr/>
        <p:nvPr/>
      </p:nvGrpSpPr>
      <p:grpSpPr>
        <a:xfrm>
          <a:off x="0" y="0"/>
          <a:ext cx="0" cy="0"/>
          <a:chOff x="0" y="0"/>
          <a:chExt cx="0" cy="0"/>
        </a:xfrm>
      </p:grpSpPr>
      <p:sp>
        <p:nvSpPr>
          <p:cNvPr id="881" name="Google Shape;881;p23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2" name="Google Shape;882;p235"/>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3" name="Google Shape;883;p235"/>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4" name="Google Shape;884;p235"/>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5" name="Google Shape;885;p235"/>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6" name="Google Shape;886;p235"/>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BACF8E7E-EB4A-F6C7-1B17-D951CD979DF7}"/>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888"/>
        <p:cNvGrpSpPr/>
        <p:nvPr/>
      </p:nvGrpSpPr>
      <p:grpSpPr>
        <a:xfrm>
          <a:off x="0" y="0"/>
          <a:ext cx="0" cy="0"/>
          <a:chOff x="0" y="0"/>
          <a:chExt cx="0" cy="0"/>
        </a:xfrm>
      </p:grpSpPr>
      <p:sp>
        <p:nvSpPr>
          <p:cNvPr id="889" name="Google Shape;889;p23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0" name="Google Shape;890;p236"/>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1" name="Google Shape;891;p236"/>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2" name="Google Shape;892;p236"/>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3" name="Google Shape;893;p236"/>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4" name="Google Shape;894;p236"/>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5" name="Google Shape;895;p236"/>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6" name="Google Shape;896;p236"/>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7" name="Google Shape;897;p236"/>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8" name="Google Shape;898;p236"/>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9" name="Google Shape;899;p236"/>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6CDFDBD-A77D-6D97-915E-05096AE3C59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00638660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901"/>
        <p:cNvGrpSpPr/>
        <p:nvPr/>
      </p:nvGrpSpPr>
      <p:grpSpPr>
        <a:xfrm>
          <a:off x="0" y="0"/>
          <a:ext cx="0" cy="0"/>
          <a:chOff x="0" y="0"/>
          <a:chExt cx="0" cy="0"/>
        </a:xfrm>
      </p:grpSpPr>
      <p:sp>
        <p:nvSpPr>
          <p:cNvPr id="902" name="Google Shape;902;p23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3" name="Google Shape;903;p237"/>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4" name="Google Shape;904;p237"/>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5" name="Google Shape;905;p237"/>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6" name="Google Shape;906;p237"/>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7" name="Google Shape;907;p237"/>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8" name="Google Shape;908;p237"/>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9" name="Google Shape;909;p237"/>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0" name="Google Shape;910;p237"/>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1" name="Google Shape;911;p237"/>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BEA1CD6A-F95F-7409-26F3-211E4FA3CAF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913"/>
        <p:cNvGrpSpPr/>
        <p:nvPr/>
      </p:nvGrpSpPr>
      <p:grpSpPr>
        <a:xfrm>
          <a:off x="0" y="0"/>
          <a:ext cx="0" cy="0"/>
          <a:chOff x="0" y="0"/>
          <a:chExt cx="0" cy="0"/>
        </a:xfrm>
      </p:grpSpPr>
      <p:sp>
        <p:nvSpPr>
          <p:cNvPr id="914" name="Google Shape;914;p23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5" name="Google Shape;915;p238"/>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6" name="Google Shape;916;p238"/>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7" name="Google Shape;917;p238"/>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8" name="Google Shape;918;p238"/>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9" name="Google Shape;919;p238"/>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0" name="Google Shape;920;p238"/>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1" name="Google Shape;921;p238"/>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2" name="Google Shape;922;p238"/>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3" name="Google Shape;923;p238"/>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5733B59-BB60-3802-A604-0CC0FA1E82B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925"/>
        <p:cNvGrpSpPr/>
        <p:nvPr/>
      </p:nvGrpSpPr>
      <p:grpSpPr>
        <a:xfrm>
          <a:off x="0" y="0"/>
          <a:ext cx="0" cy="0"/>
          <a:chOff x="0" y="0"/>
          <a:chExt cx="0" cy="0"/>
        </a:xfrm>
      </p:grpSpPr>
      <p:sp>
        <p:nvSpPr>
          <p:cNvPr id="926" name="Google Shape;926;p23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7" name="Google Shape;927;p239"/>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8" name="Google Shape;928;p239"/>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9" name="Google Shape;929;p239"/>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0" name="Google Shape;930;p239"/>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1" name="Google Shape;931;p239"/>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2" name="Google Shape;932;p239"/>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3" name="Google Shape;933;p239"/>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4" name="Google Shape;934;p239"/>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5" name="Google Shape;935;p239"/>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6" name="Google Shape;936;p239"/>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7" name="Google Shape;937;p239"/>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8" name="Google Shape;938;p239"/>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9" name="Google Shape;939;p239"/>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0" name="Google Shape;940;p239"/>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1" name="Google Shape;941;p239"/>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2" name="Google Shape;942;p239"/>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3" name="Google Shape;943;p239"/>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4" name="Google Shape;944;p239"/>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056A4269-B941-9000-E5C2-BFD9EF95B6BE}"/>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946"/>
        <p:cNvGrpSpPr/>
        <p:nvPr/>
      </p:nvGrpSpPr>
      <p:grpSpPr>
        <a:xfrm>
          <a:off x="0" y="0"/>
          <a:ext cx="0" cy="0"/>
          <a:chOff x="0" y="0"/>
          <a:chExt cx="0" cy="0"/>
        </a:xfrm>
      </p:grpSpPr>
      <p:sp>
        <p:nvSpPr>
          <p:cNvPr id="947" name="Google Shape;947;p24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8" name="Google Shape;948;p240"/>
          <p:cNvSpPr>
            <a:spLocks noGrp="1"/>
          </p:cNvSpPr>
          <p:nvPr>
            <p:ph type="media" idx="2"/>
          </p:nvPr>
        </p:nvSpPr>
        <p:spPr>
          <a:xfrm>
            <a:off x="1872000" y="2160000"/>
            <a:ext cx="540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CB39824-89BD-A063-37D3-A57E6075F0AB}"/>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950"/>
        <p:cNvGrpSpPr/>
        <p:nvPr/>
      </p:nvGrpSpPr>
      <p:grpSpPr>
        <a:xfrm>
          <a:off x="0" y="0"/>
          <a:ext cx="0" cy="0"/>
          <a:chOff x="0" y="0"/>
          <a:chExt cx="0" cy="0"/>
        </a:xfrm>
      </p:grpSpPr>
      <p:sp>
        <p:nvSpPr>
          <p:cNvPr id="951" name="Google Shape;951;p2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E9AB39D6-9B4F-B643-71A9-5E57710BE0B7}"/>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2_Disposition personnalisée" userDrawn="1">
  <p:cSld name="12_Disposition personnalisée">
    <p:spTree>
      <p:nvGrpSpPr>
        <p:cNvPr id="1" name="Shape 953"/>
        <p:cNvGrpSpPr/>
        <p:nvPr/>
      </p:nvGrpSpPr>
      <p:grpSpPr>
        <a:xfrm>
          <a:off x="0" y="0"/>
          <a:ext cx="0" cy="0"/>
          <a:chOff x="0" y="0"/>
          <a:chExt cx="0" cy="0"/>
        </a:xfrm>
      </p:grpSpPr>
      <p:pic>
        <p:nvPicPr>
          <p:cNvPr id="954" name="Google Shape;954;p242"/>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955" name="Google Shape;955;p242"/>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956" name="Google Shape;956;p242"/>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957" name="Google Shape;957;p24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58" name="Google Shape;958;p242"/>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59" name="Google Shape;959;p242"/>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0" name="Google Shape;960;p242"/>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1" name="Google Shape;961;p242"/>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2" name="Google Shape;962;p242"/>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3" name="Google Shape;963;p242"/>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1EB3D44-0CB0-CCF8-00FB-D7418B51BAB8}"/>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5_Disposition personnalisée" userDrawn="1">
  <p:cSld name="15_Disposition personnalisée">
    <p:spTree>
      <p:nvGrpSpPr>
        <p:cNvPr id="1" name="Shape 965"/>
        <p:cNvGrpSpPr/>
        <p:nvPr/>
      </p:nvGrpSpPr>
      <p:grpSpPr>
        <a:xfrm>
          <a:off x="0" y="0"/>
          <a:ext cx="0" cy="0"/>
          <a:chOff x="0" y="0"/>
          <a:chExt cx="0" cy="0"/>
        </a:xfrm>
      </p:grpSpPr>
      <p:pic>
        <p:nvPicPr>
          <p:cNvPr id="966" name="Google Shape;966;p243"/>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967" name="Google Shape;967;p243"/>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968" name="Google Shape;968;p243"/>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969" name="Google Shape;969;p243"/>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970" name="Google Shape;970;p243"/>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971" name="Google Shape;971;p243"/>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1. </a:t>
            </a:r>
            <a:r>
              <a:rPr lang="ar-MA" sz="1600" dirty="0" err="1">
                <a:solidFill>
                  <a:srgbClr val="757575"/>
                </a:solidFill>
                <a:latin typeface="Dosis ExtraBold"/>
                <a:ea typeface="Dosis ExtraBold"/>
                <a:cs typeface="Dosis ExtraBold"/>
                <a:sym typeface="Dosis ExtraBold"/>
              </a:rPr>
              <a:t>Présentation</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du</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2" name="Google Shape;972;p243"/>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973" name="Google Shape;973;p243"/>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474F71"/>
                </a:solidFill>
                <a:latin typeface="Dosis ExtraBold"/>
                <a:ea typeface="Dosis ExtraBold"/>
                <a:cs typeface="Dosis ExtraBold"/>
                <a:sym typeface="Dosis ExtraBold"/>
              </a:rPr>
              <a:t>2. </a:t>
            </a:r>
            <a:r>
              <a:rPr lang="ar-MA" sz="1600" dirty="0" err="1">
                <a:solidFill>
                  <a:srgbClr val="474F71"/>
                </a:solidFill>
                <a:latin typeface="Dosis ExtraBold"/>
                <a:ea typeface="Dosis ExtraBold"/>
                <a:cs typeface="Dosis ExtraBold"/>
                <a:sym typeface="Dosis ExtraBold"/>
              </a:rPr>
              <a:t>Exploitation</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du</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4" name="Google Shape;974;p243"/>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975" name="Google Shape;975;p243"/>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3. </a:t>
            </a:r>
            <a:r>
              <a:rPr lang="ar-MA" sz="1600" dirty="0" err="1">
                <a:solidFill>
                  <a:srgbClr val="757575"/>
                </a:solidFill>
                <a:latin typeface="Dosis ExtraBold"/>
                <a:ea typeface="Dosis ExtraBold"/>
                <a:cs typeface="Dosis ExtraBold"/>
                <a:sym typeface="Dosis ExtraBold"/>
              </a:rPr>
              <a:t>Travail</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sur</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livret</a:t>
            </a:r>
            <a:endParaRPr dirty="0">
              <a:latin typeface="Microsoft Uighur" panose="02000000000000000000" pitchFamily="2" charset="-78"/>
              <a:cs typeface="Microsoft Uighur" panose="02000000000000000000" pitchFamily="2" charset="-78"/>
            </a:endParaRPr>
          </a:p>
        </p:txBody>
      </p:sp>
      <p:sp>
        <p:nvSpPr>
          <p:cNvPr id="976" name="Google Shape;976;p243"/>
          <p:cNvSpPr>
            <a:spLocks noGrp="1"/>
          </p:cNvSpPr>
          <p:nvPr>
            <p:ph type="pic" idx="2"/>
          </p:nvPr>
        </p:nvSpPr>
        <p:spPr>
          <a:xfrm rot="1539327">
            <a:off x="7298796" y="2003629"/>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7" name="Google Shape;977;p243"/>
          <p:cNvSpPr>
            <a:spLocks noGrp="1"/>
          </p:cNvSpPr>
          <p:nvPr>
            <p:ph type="pic" idx="3"/>
          </p:nvPr>
        </p:nvSpPr>
        <p:spPr>
          <a:xfrm rot="1539327">
            <a:off x="7298796" y="3473285"/>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8" name="Google Shape;978;p243"/>
          <p:cNvSpPr>
            <a:spLocks noGrp="1"/>
          </p:cNvSpPr>
          <p:nvPr>
            <p:ph type="pic" idx="4"/>
          </p:nvPr>
        </p:nvSpPr>
        <p:spPr>
          <a:xfrm rot="1539327">
            <a:off x="7298796" y="495811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9" name="Google Shape;979;p243"/>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0" name="Google Shape;980;p243"/>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1" name="Google Shape;981;p243"/>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6C336FC-8DDC-7C49-7B9A-73911A8C62C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51309189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35299254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76139275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050377308"/>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53428977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5194172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58190439"/>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11090813"/>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59129473"/>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Dosis" pitchFamily="2" charset="0"/>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16731837"/>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12491123"/>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06115420"/>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85580414"/>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23704831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2453018"/>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0097416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51190947"/>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5457072"/>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8095345"/>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68662640"/>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71096624"/>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03243859"/>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82863366"/>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34659289"/>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3163741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6006502"/>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22"/>
          </p:nvPr>
        </p:nvSpPr>
        <p:spPr>
          <a:xfrm>
            <a:off x="1479323"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3"/>
          </p:nvPr>
        </p:nvSpPr>
        <p:spPr>
          <a:xfrm>
            <a:off x="3759312"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4"/>
          </p:nvPr>
        </p:nvSpPr>
        <p:spPr>
          <a:xfrm>
            <a:off x="6039301"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13411604"/>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18544031"/>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06097406"/>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37507590"/>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268996"/>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41482608"/>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6242943"/>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72995627"/>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62411289"/>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6582152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29522308"/>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4469089"/>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70120894"/>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cs typeface="Microsoft Uighur" panose="02000000000000000000" pitchFamily="2" charset="-78"/>
              </a:rPr>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cs typeface="Microsoft Uighur" panose="02000000000000000000" pitchFamily="2" charset="-78"/>
              </a:rPr>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41764129"/>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02_Voc_Act_01_Img" userDrawn="1">
  <p:cSld name="3_Voc_Act_01_Img">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75" name="Google Shape;575;p141"/>
          <p:cNvSpPr>
            <a:spLocks noGrp="1"/>
          </p:cNvSpPr>
          <p:nvPr>
            <p:ph type="pic" idx="2"/>
          </p:nvPr>
        </p:nvSpPr>
        <p:spPr>
          <a:xfrm>
            <a:off x="1872000" y="2160000"/>
            <a:ext cx="5400000" cy="3600000"/>
          </a:xfrm>
          <a:prstGeom prst="rect">
            <a:avLst/>
          </a:prstGeom>
          <a:noFill/>
          <a:ln>
            <a:noFill/>
          </a:ln>
        </p:spPr>
        <p:txBody>
          <a:bodyPr/>
          <a:lstStyle/>
          <a:p>
            <a:endParaRPr lang="fr-FR" dirty="0"/>
          </a:p>
        </p:txBody>
      </p:sp>
      <p:sp>
        <p:nvSpPr>
          <p:cNvPr id="2" name="Google Shape;1318;p6">
            <a:extLst>
              <a:ext uri="{FF2B5EF4-FFF2-40B4-BE49-F238E27FC236}">
                <a16:creationId xmlns:a16="http://schemas.microsoft.com/office/drawing/2014/main"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568442845"/>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Tree>
    <p:extLst>
      <p:ext uri="{BB962C8B-B14F-4D97-AF65-F5344CB8AC3E}">
        <p14:creationId xmlns:p14="http://schemas.microsoft.com/office/powerpoint/2010/main" val="3048213344"/>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B0604020202020204" charset="-78"/>
                <a:cs typeface="Microsoft Uighur" panose="020B0604020202020204"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905142928"/>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96"/>
        <p:cNvGrpSpPr/>
        <p:nvPr/>
      </p:nvGrpSpPr>
      <p:grpSpPr>
        <a:xfrm>
          <a:off x="0" y="0"/>
          <a:ext cx="0" cy="0"/>
          <a:chOff x="0" y="0"/>
          <a:chExt cx="0" cy="0"/>
        </a:xfrm>
      </p:grpSpPr>
      <p:sp>
        <p:nvSpPr>
          <p:cNvPr id="97" name="Google Shape;97;p1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31"/>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90F4DF75-09BC-8593-ABEF-271B6790693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586467903"/>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02_Voc_Act_01__Libre" preserve="1" userDrawn="1">
  <p:cSld name="02_Voc_Act_01__Libre">
    <p:spTree>
      <p:nvGrpSpPr>
        <p:cNvPr id="1" name="Shape 100"/>
        <p:cNvGrpSpPr/>
        <p:nvPr/>
      </p:nvGrpSpPr>
      <p:grpSpPr>
        <a:xfrm>
          <a:off x="0" y="0"/>
          <a:ext cx="0" cy="0"/>
          <a:chOff x="0" y="0"/>
          <a:chExt cx="0" cy="0"/>
        </a:xfrm>
      </p:grpSpPr>
      <p:sp>
        <p:nvSpPr>
          <p:cNvPr id="101" name="Google Shape;101;p1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FBAAD011-4256-886D-0B03-99D0DB8584F2}"/>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031867422"/>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02_Voc_Act_01_Mascotte">
    <p:spTree>
      <p:nvGrpSpPr>
        <p:cNvPr id="1" name="Shape 103"/>
        <p:cNvGrpSpPr/>
        <p:nvPr/>
      </p:nvGrpSpPr>
      <p:grpSpPr>
        <a:xfrm>
          <a:off x="0" y="0"/>
          <a:ext cx="0" cy="0"/>
          <a:chOff x="0" y="0"/>
          <a:chExt cx="0" cy="0"/>
        </a:xfrm>
      </p:grpSpPr>
      <p:sp>
        <p:nvSpPr>
          <p:cNvPr id="104" name="Google Shape;104;p156"/>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6"/>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156C85C-0ECD-CFAA-AC7E-C470667B8C14}"/>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02132868"/>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02_Voc_Act_01_Large Vidéo" preserve="1" userDrawn="1">
  <p:cSld name="02_Voc_Act_01_Large Vidéo">
    <p:spTree>
      <p:nvGrpSpPr>
        <p:cNvPr id="1" name="Shape 107"/>
        <p:cNvGrpSpPr/>
        <p:nvPr/>
      </p:nvGrpSpPr>
      <p:grpSpPr>
        <a:xfrm>
          <a:off x="0" y="0"/>
          <a:ext cx="0" cy="0"/>
          <a:chOff x="0" y="0"/>
          <a:chExt cx="0" cy="0"/>
        </a:xfrm>
      </p:grpSpPr>
      <p:sp>
        <p:nvSpPr>
          <p:cNvPr id="108" name="Google Shape;108;p15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5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8CCBF69-2633-5CA5-25BE-6C0C21432F08}"/>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79324123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88743187"/>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2_Voc_Act_01__Vidéo title" preserve="1" userDrawn="1">
  <p:cSld name="02_Voc_Act_01__Vidéo title">
    <p:spTree>
      <p:nvGrpSpPr>
        <p:cNvPr id="1" name="Shape 111"/>
        <p:cNvGrpSpPr/>
        <p:nvPr/>
      </p:nvGrpSpPr>
      <p:grpSpPr>
        <a:xfrm>
          <a:off x="0" y="0"/>
          <a:ext cx="0" cy="0"/>
          <a:chOff x="0" y="0"/>
          <a:chExt cx="0" cy="0"/>
        </a:xfrm>
      </p:grpSpPr>
      <p:sp>
        <p:nvSpPr>
          <p:cNvPr id="112" name="Google Shape;112;p15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5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14" name="Google Shape;114;p15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97F2F063-1671-C8E2-F353-50432123C37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732926894"/>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3_Disposition personnalisée" preserve="1" userDrawn="1">
  <p:cSld name="3_Disposition personnalisée">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19" name="Google Shape;119;p159"/>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FE05C8B9-4A1A-EBD6-48A4-0F3D2AC96F8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4128852870"/>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4_Media" preserve="1" userDrawn="1">
  <p:cSld name="4_Media">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6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4" name="Google Shape;124;p160"/>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61CF48A-725A-2367-3EE9-B7089A1E28D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659520547"/>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6_Img" preserve="1" userDrawn="1">
  <p:cSld name="6_Img">
    <p:spTree>
      <p:nvGrpSpPr>
        <p:cNvPr id="1" name="Shape 126"/>
        <p:cNvGrpSpPr/>
        <p:nvPr/>
      </p:nvGrpSpPr>
      <p:grpSpPr>
        <a:xfrm>
          <a:off x="0" y="0"/>
          <a:ext cx="0" cy="0"/>
          <a:chOff x="0" y="0"/>
          <a:chExt cx="0" cy="0"/>
        </a:xfrm>
      </p:grpSpPr>
      <p:sp>
        <p:nvSpPr>
          <p:cNvPr id="127" name="Google Shape;127;p16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9" name="Google Shape;129;p161"/>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63FDD173-5E90-F443-D1BC-DB96DF2A340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534532702"/>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8_Img" preserve="1" userDrawn="1">
  <p:cSld name="8_Img">
    <p:spTree>
      <p:nvGrpSpPr>
        <p:cNvPr id="1" name="Shape 131"/>
        <p:cNvGrpSpPr/>
        <p:nvPr/>
      </p:nvGrpSpPr>
      <p:grpSpPr>
        <a:xfrm>
          <a:off x="0" y="0"/>
          <a:ext cx="0" cy="0"/>
          <a:chOff x="0" y="0"/>
          <a:chExt cx="0" cy="0"/>
        </a:xfrm>
      </p:grpSpPr>
      <p:sp>
        <p:nvSpPr>
          <p:cNvPr id="132" name="Google Shape;132;p16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62"/>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4" name="Google Shape;134;p162"/>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5" name="Google Shape;135;p162"/>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6" name="Google Shape;136;p162"/>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7" name="Google Shape;137;p162"/>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8" name="Google Shape;138;p162"/>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9" name="Google Shape;139;p162"/>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0" name="Google Shape;140;p162"/>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1" name="Google Shape;141;p162"/>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2" name="Google Shape;142;p162"/>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71D7F28-1181-3658-99BC-1AEFD74AEF87}"/>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938676848"/>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02_Voc_Act_01_4 Vignt">
    <p:spTree>
      <p:nvGrpSpPr>
        <p:cNvPr id="1" name="Shape 144"/>
        <p:cNvGrpSpPr/>
        <p:nvPr/>
      </p:nvGrpSpPr>
      <p:grpSpPr>
        <a:xfrm>
          <a:off x="0" y="0"/>
          <a:ext cx="0" cy="0"/>
          <a:chOff x="0" y="0"/>
          <a:chExt cx="0" cy="0"/>
        </a:xfrm>
      </p:grpSpPr>
      <p:sp>
        <p:nvSpPr>
          <p:cNvPr id="145" name="Google Shape;145;p16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63"/>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7" name="Google Shape;147;p163"/>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8" name="Google Shape;148;p163"/>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9" name="Google Shape;149;p163"/>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F2DC0114-5F8D-3244-DA08-8F7E87A003D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826393447"/>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02_Voc_Act_01_4 Vignt+Txt" preserve="1" userDrawn="1">
  <p:cSld name="02_Voc_Act_01_4 Vignt+Txt">
    <p:spTree>
      <p:nvGrpSpPr>
        <p:cNvPr id="1" name="Shape 151"/>
        <p:cNvGrpSpPr/>
        <p:nvPr/>
      </p:nvGrpSpPr>
      <p:grpSpPr>
        <a:xfrm>
          <a:off x="0" y="0"/>
          <a:ext cx="0" cy="0"/>
          <a:chOff x="0" y="0"/>
          <a:chExt cx="0" cy="0"/>
        </a:xfrm>
      </p:grpSpPr>
      <p:sp>
        <p:nvSpPr>
          <p:cNvPr id="152" name="Google Shape;152;p16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4"/>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4" name="Google Shape;154;p164"/>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5" name="Google Shape;155;p164"/>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6" name="Google Shape;156;p164"/>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7" name="Google Shape;157;p16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8" name="Google Shape;158;p16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9" name="Google Shape;159;p16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60" name="Google Shape;160;p16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8C86209-0ED4-0A0B-DA19-95B46E9C8DD5}"/>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1844124371"/>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5_Voc_Act_01_4 Vignt+Txt" preserve="1" userDrawn="1">
  <p:cSld name="5_Voc_Act_01_4 Vignt+Txt">
    <p:spTree>
      <p:nvGrpSpPr>
        <p:cNvPr id="1" name="Shape 162"/>
        <p:cNvGrpSpPr/>
        <p:nvPr/>
      </p:nvGrpSpPr>
      <p:grpSpPr>
        <a:xfrm>
          <a:off x="0" y="0"/>
          <a:ext cx="0" cy="0"/>
          <a:chOff x="0" y="0"/>
          <a:chExt cx="0" cy="0"/>
        </a:xfrm>
      </p:grpSpPr>
      <p:sp>
        <p:nvSpPr>
          <p:cNvPr id="163" name="Google Shape;163;p16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65"/>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5" name="Google Shape;165;p165"/>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6" name="Google Shape;166;p165"/>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7" name="Google Shape;167;p165"/>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8" name="Google Shape;168;p165"/>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9" name="Google Shape;169;p165"/>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CC9E714-0F73-DECA-08F0-98D069ADD82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88352783"/>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_Voc_Act_01_4 Vignt+Txt" preserve="1" userDrawn="1">
  <p:cSld name="6_Voc_Act_01_4 Vignt+Txt">
    <p:spTree>
      <p:nvGrpSpPr>
        <p:cNvPr id="1" name="Shape 171"/>
        <p:cNvGrpSpPr/>
        <p:nvPr/>
      </p:nvGrpSpPr>
      <p:grpSpPr>
        <a:xfrm>
          <a:off x="0" y="0"/>
          <a:ext cx="0" cy="0"/>
          <a:chOff x="0" y="0"/>
          <a:chExt cx="0" cy="0"/>
        </a:xfrm>
      </p:grpSpPr>
      <p:sp>
        <p:nvSpPr>
          <p:cNvPr id="172" name="Google Shape;172;p16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66"/>
          <p:cNvSpPr>
            <a:spLocks noGrp="1"/>
          </p:cNvSpPr>
          <p:nvPr>
            <p:ph type="pic" idx="2"/>
          </p:nvPr>
        </p:nvSpPr>
        <p:spPr>
          <a:xfrm>
            <a:off x="1479323" y="4161429"/>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4" name="Google Shape;174;p166"/>
          <p:cNvSpPr>
            <a:spLocks noGrp="1"/>
          </p:cNvSpPr>
          <p:nvPr>
            <p:ph type="pic" idx="3"/>
          </p:nvPr>
        </p:nvSpPr>
        <p:spPr>
          <a:xfrm>
            <a:off x="3759312" y="4161429"/>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5" name="Google Shape;175;p166"/>
          <p:cNvSpPr>
            <a:spLocks noGrp="1"/>
          </p:cNvSpPr>
          <p:nvPr>
            <p:ph type="pic" idx="4"/>
          </p:nvPr>
        </p:nvSpPr>
        <p:spPr>
          <a:xfrm>
            <a:off x="6039301" y="4161429"/>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7" name="Google Shape;177;p166"/>
          <p:cNvSpPr>
            <a:spLocks noGrp="1"/>
          </p:cNvSpPr>
          <p:nvPr>
            <p:ph type="pic" idx="6"/>
          </p:nvPr>
        </p:nvSpPr>
        <p:spPr>
          <a:xfrm>
            <a:off x="1479323" y="209293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8" name="Google Shape;178;p166"/>
          <p:cNvSpPr>
            <a:spLocks noGrp="1"/>
          </p:cNvSpPr>
          <p:nvPr>
            <p:ph type="pic" idx="7"/>
          </p:nvPr>
        </p:nvSpPr>
        <p:spPr>
          <a:xfrm>
            <a:off x="3759312" y="209293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9" name="Google Shape;179;p166"/>
          <p:cNvSpPr>
            <a:spLocks noGrp="1"/>
          </p:cNvSpPr>
          <p:nvPr>
            <p:ph type="pic" idx="8"/>
          </p:nvPr>
        </p:nvSpPr>
        <p:spPr>
          <a:xfrm>
            <a:off x="6039301" y="209293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EB7DB362-4116-CB38-4D3F-C338C437530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620347088"/>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4_Voc_Act_01_4 Vignt+Txt" preserve="1" userDrawn="1">
  <p:cSld name="4_Voc_Act_01_4 Vignt+Txt">
    <p:spTree>
      <p:nvGrpSpPr>
        <p:cNvPr id="1" name="Shape 180"/>
        <p:cNvGrpSpPr/>
        <p:nvPr/>
      </p:nvGrpSpPr>
      <p:grpSpPr>
        <a:xfrm>
          <a:off x="0" y="0"/>
          <a:ext cx="0" cy="0"/>
          <a:chOff x="0" y="0"/>
          <a:chExt cx="0" cy="0"/>
        </a:xfrm>
      </p:grpSpPr>
      <p:sp>
        <p:nvSpPr>
          <p:cNvPr id="181" name="Google Shape;181;p16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67"/>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3" name="Google Shape;183;p167"/>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4" name="Google Shape;184;p167"/>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5" name="Google Shape;185;p167"/>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6" name="Google Shape;186;p167"/>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7" name="Google Shape;187;p167"/>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8" name="Google Shape;188;p167"/>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9" name="Google Shape;189;p167"/>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EE90407-67B2-4F8E-4AC8-38F649D3BB7E}"/>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57086335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66044562"/>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3_Voc_Act_01_4 Vignt+Txt" preserve="1" userDrawn="1">
  <p:cSld name="3_Voc_Act_01_4 Vignt+Txt">
    <p:spTree>
      <p:nvGrpSpPr>
        <p:cNvPr id="1" name="Shape 191"/>
        <p:cNvGrpSpPr/>
        <p:nvPr/>
      </p:nvGrpSpPr>
      <p:grpSpPr>
        <a:xfrm>
          <a:off x="0" y="0"/>
          <a:ext cx="0" cy="0"/>
          <a:chOff x="0" y="0"/>
          <a:chExt cx="0" cy="0"/>
        </a:xfrm>
      </p:grpSpPr>
      <p:sp>
        <p:nvSpPr>
          <p:cNvPr id="192" name="Google Shape;192;p16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68"/>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4" name="Google Shape;194;p168"/>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5" name="Google Shape;195;p168"/>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6" name="Google Shape;196;p168"/>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7" name="Google Shape;197;p168"/>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8" name="Google Shape;198;p168"/>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9" name="Google Shape;199;p168"/>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0" name="Google Shape;200;p168"/>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1" name="Google Shape;201;p168"/>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2" name="Google Shape;202;p168"/>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D70DF00-B60A-511A-1AD9-70E20BEDBB6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391485540"/>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02_Voc_Act_01_5 Vignt" preserve="1" userDrawn="1">
  <p:cSld name="02_Voc_Act_01_5 Vignt">
    <p:spTree>
      <p:nvGrpSpPr>
        <p:cNvPr id="1" name="Shape 204"/>
        <p:cNvGrpSpPr/>
        <p:nvPr/>
      </p:nvGrpSpPr>
      <p:grpSpPr>
        <a:xfrm>
          <a:off x="0" y="0"/>
          <a:ext cx="0" cy="0"/>
          <a:chOff x="0" y="0"/>
          <a:chExt cx="0" cy="0"/>
        </a:xfrm>
      </p:grpSpPr>
      <p:sp>
        <p:nvSpPr>
          <p:cNvPr id="205" name="Google Shape;205;p16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69"/>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7" name="Google Shape;207;p169"/>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8" name="Google Shape;208;p169"/>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9" name="Google Shape;209;p169"/>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0" name="Google Shape;210;p169"/>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FAFE20CC-FA40-72F7-6FC4-A9DE7C054541}"/>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468069834"/>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02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170"/>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5" name="Google Shape;215;p170"/>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6" name="Google Shape;216;p170"/>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7" name="Google Shape;217;p170"/>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8" name="Google Shape;218;p170"/>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9" name="Google Shape;219;p170"/>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0" name="Google Shape;220;p170"/>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1" name="Google Shape;221;p170"/>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2" name="Google Shape;222;p170"/>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3" name="Google Shape;223;p170"/>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36045365"/>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3_Voc_Act_01_5 Vignt+Txt">
    <p:spTree>
      <p:nvGrpSpPr>
        <p:cNvPr id="1" name="Shape 225"/>
        <p:cNvGrpSpPr/>
        <p:nvPr/>
      </p:nvGrpSpPr>
      <p:grpSpPr>
        <a:xfrm>
          <a:off x="0" y="0"/>
          <a:ext cx="0" cy="0"/>
          <a:chOff x="0" y="0"/>
          <a:chExt cx="0" cy="0"/>
        </a:xfrm>
      </p:grpSpPr>
      <p:sp>
        <p:nvSpPr>
          <p:cNvPr id="226" name="Google Shape;226;p17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71"/>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28" name="Google Shape;228;p171"/>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29" name="Google Shape;229;p171"/>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0" name="Google Shape;230;p171"/>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1" name="Google Shape;231;p171"/>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2" name="Google Shape;232;p171"/>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3" name="Google Shape;233;p171"/>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4" name="Google Shape;234;p171"/>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5" name="Google Shape;235;p171"/>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59AEE779-C0A9-C4EC-8ABD-F74EB10422B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401614262"/>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5_Voc_Act_01_5 Vignt+Txt" preserve="1" userDrawn="1">
  <p:cSld name="5_Voc_Act_01_5 Vignt+Txt">
    <p:spTree>
      <p:nvGrpSpPr>
        <p:cNvPr id="1" name="Shape 237"/>
        <p:cNvGrpSpPr/>
        <p:nvPr/>
      </p:nvGrpSpPr>
      <p:grpSpPr>
        <a:xfrm>
          <a:off x="0" y="0"/>
          <a:ext cx="0" cy="0"/>
          <a:chOff x="0" y="0"/>
          <a:chExt cx="0" cy="0"/>
        </a:xfrm>
      </p:grpSpPr>
      <p:sp>
        <p:nvSpPr>
          <p:cNvPr id="238" name="Google Shape;238;p17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72"/>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0" name="Google Shape;240;p172"/>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1" name="Google Shape;241;p172"/>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2" name="Google Shape;242;p172"/>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3" name="Google Shape;243;p172"/>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4" name="Google Shape;244;p172"/>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5" name="Google Shape;245;p172"/>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6" name="Google Shape;246;p172"/>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7" name="Google Shape;247;p172"/>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6C5E47B4-E2C7-70AC-FA53-9EC2F25A450A}"/>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749306231"/>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4_Voc_Act_01_5 Vignt+Txt" preserve="1" userDrawn="1">
  <p:cSld name="4_Voc_Act_01_5 Vignt+Txt">
    <p:spTree>
      <p:nvGrpSpPr>
        <p:cNvPr id="1" name="Shape 249"/>
        <p:cNvGrpSpPr/>
        <p:nvPr/>
      </p:nvGrpSpPr>
      <p:grpSpPr>
        <a:xfrm>
          <a:off x="0" y="0"/>
          <a:ext cx="0" cy="0"/>
          <a:chOff x="0" y="0"/>
          <a:chExt cx="0" cy="0"/>
        </a:xfrm>
      </p:grpSpPr>
      <p:sp>
        <p:nvSpPr>
          <p:cNvPr id="250" name="Google Shape;250;p17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73"/>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2" name="Google Shape;252;p173"/>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3" name="Google Shape;253;p173"/>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4" name="Google Shape;254;p173"/>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5" name="Google Shape;255;p173"/>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6" name="Google Shape;256;p173"/>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7" name="Google Shape;257;p173"/>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8" name="Google Shape;258;p173"/>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9" name="Google Shape;259;p173"/>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0" name="Google Shape;260;p173"/>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1" name="Google Shape;261;p173"/>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2" name="Google Shape;262;p173"/>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3" name="Google Shape;263;p173"/>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4" name="Google Shape;264;p173"/>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5" name="Google Shape;265;p173"/>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6" name="Google Shape;266;p173"/>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7" name="Google Shape;267;p173"/>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8" name="Google Shape;268;p173"/>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CC6F57A-876C-D913-D287-EB29306155C4}"/>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526492159"/>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02_Voc_Act_01_Vid" preserve="1" userDrawn="1">
  <p:cSld name="02_Voc_Act_01_Vid">
    <p:spTree>
      <p:nvGrpSpPr>
        <p:cNvPr id="1" name="Shape 270"/>
        <p:cNvGrpSpPr/>
        <p:nvPr/>
      </p:nvGrpSpPr>
      <p:grpSpPr>
        <a:xfrm>
          <a:off x="0" y="0"/>
          <a:ext cx="0" cy="0"/>
          <a:chOff x="0" y="0"/>
          <a:chExt cx="0" cy="0"/>
        </a:xfrm>
      </p:grpSpPr>
      <p:sp>
        <p:nvSpPr>
          <p:cNvPr id="271" name="Google Shape;271;p17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174"/>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C8165FC-D6D0-6263-8957-54C8619024E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83485485"/>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2_Disposition personnalisée" preserve="1" userDrawn="1">
  <p:cSld name="12_Disposition personnalisée">
    <p:spTree>
      <p:nvGrpSpPr>
        <p:cNvPr id="1" name="Shape 274"/>
        <p:cNvGrpSpPr/>
        <p:nvPr/>
      </p:nvGrpSpPr>
      <p:grpSpPr>
        <a:xfrm>
          <a:off x="0" y="0"/>
          <a:ext cx="0" cy="0"/>
          <a:chOff x="0" y="0"/>
          <a:chExt cx="0" cy="0"/>
        </a:xfrm>
      </p:grpSpPr>
      <p:pic>
        <p:nvPicPr>
          <p:cNvPr id="275" name="Google Shape;275;p175"/>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276" name="Google Shape;276;p175"/>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277" name="Google Shape;277;p175"/>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278" name="Google Shape;278;p175"/>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175"/>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0" name="Google Shape;280;p175"/>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81" name="Google Shape;281;p175"/>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2" name="Google Shape;282;p175"/>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83" name="Google Shape;283;p175"/>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4" name="Google Shape;284;p175"/>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535F41E4-E11D-8B4D-0ECB-852CFCED98C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99429315"/>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B0604020202020204" charset="-78"/>
              </a:defRPr>
            </a:lvl1pPr>
          </a:lstStyle>
          <a:p>
            <a:endParaRPr lang="fr-MA" dirty="0"/>
          </a:p>
        </p:txBody>
      </p:sp>
    </p:spTree>
    <p:extLst>
      <p:ext uri="{BB962C8B-B14F-4D97-AF65-F5344CB8AC3E}">
        <p14:creationId xmlns:p14="http://schemas.microsoft.com/office/powerpoint/2010/main" val="1101081459"/>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07840189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3" Type="http://schemas.openxmlformats.org/officeDocument/2006/relationships/slideLayout" Target="../slideLayouts/slideLayout151.xml"/><Relationship Id="rId21" Type="http://schemas.openxmlformats.org/officeDocument/2006/relationships/image" Target="../media/image13.bin"/><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theme" Target="../theme/theme1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theme" Target="../theme/theme11.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19" Type="http://schemas.openxmlformats.org/officeDocument/2006/relationships/image" Target="../media/image13.bin"/><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8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heme" Target="../theme/theme13.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6.jp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theme" Target="../theme/theme14.xml"/><Relationship Id="rId1" Type="http://schemas.openxmlformats.org/officeDocument/2006/relationships/slideLayout" Target="../slideLayouts/slideLayout20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image" Target="../media/image16.jpg"/><Relationship Id="rId2" Type="http://schemas.openxmlformats.org/officeDocument/2006/relationships/slideLayout" Target="../slideLayouts/slideLayout202.xml"/><Relationship Id="rId16" Type="http://schemas.openxmlformats.org/officeDocument/2006/relationships/theme" Target="../theme/theme15.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6.jpg"/><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image" Target="../media/image13.bin"/><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theme" Target="../theme/theme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5.xml"/><Relationship Id="rId1"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image" Target="../media/image6.jpg"/><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theme" Target="../theme/theme6.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image" Target="../media/image13.bin"/><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theme" Target="../theme/theme7.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image" Target="../media/image16.jp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theme" Target="../theme/theme8.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image" Target="../media/image1.jpg"/><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13939"/>
      </p:ext>
    </p:extLst>
  </p:cSld>
  <p:clrMap bg1="lt1" tx1="dk1" bg2="lt2" tx2="dk2" accent1="accent1" accent2="accent2" accent3="accent3" accent4="accent4" accent5="accent5" accent6="accent6" hlink="hlink" folHlink="folHlink"/>
  <p:sldLayoutIdLst>
    <p:sldLayoutId id="2147483768" r:id="rId1"/>
    <p:sldLayoutId id="2147483859" r:id="rId2"/>
    <p:sldLayoutId id="2147483769" r:id="rId3"/>
    <p:sldLayoutId id="2147483770" r:id="rId4"/>
    <p:sldLayoutId id="2147483778" r:id="rId5"/>
    <p:sldLayoutId id="2147483785" r:id="rId6"/>
    <p:sldLayoutId id="2147483786" r:id="rId7"/>
    <p:sldLayoutId id="2147483771" r:id="rId8"/>
    <p:sldLayoutId id="2147483772" r:id="rId9"/>
    <p:sldLayoutId id="2147483773" r:id="rId10"/>
    <p:sldLayoutId id="2147483774" r:id="rId11"/>
    <p:sldLayoutId id="2147483775" r:id="rId12"/>
    <p:sldLayoutId id="2147483942"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0859"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669024393"/>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92"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0859"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231029184"/>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715880643"/>
      </p:ext>
    </p:extLst>
  </p:cSld>
  <p:clrMap bg1="lt1" tx1="dk1" bg2="dk2" tx2="lt2" accent1="accent1" accent2="accent2" accent3="accent3" accent4="accent4" accent5="accent5" accent6="accent6" hlink="hlink" folHlink="folHlink"/>
  <p:sldLayoutIdLst>
    <p:sldLayoutId id="2147484031" r:id="rId1"/>
    <p:sldLayoutId id="2147484032" r:id="rId2"/>
    <p:sldLayoutId id="214748403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2077827739"/>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065215"/>
      </p:ext>
    </p:extLst>
  </p:cSld>
  <p:clrMap bg1="lt1" tx1="dk1" bg2="lt2" tx2="dk2" accent1="accent1" accent2="accent2" accent3="accent3" accent4="accent4" accent5="accent5" accent6="accent6" hlink="hlink" folHlink="folHlink"/>
  <p:sldLayoutIdLst>
    <p:sldLayoutId id="2147484066"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39386"/>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Shape 772"/>
        <p:cNvGrpSpPr/>
        <p:nvPr/>
      </p:nvGrpSpPr>
      <p:grpSpPr>
        <a:xfrm>
          <a:off x="0" y="0"/>
          <a:ext cx="0" cy="0"/>
          <a:chOff x="0" y="0"/>
          <a:chExt cx="0" cy="0"/>
        </a:xfrm>
      </p:grpSpPr>
      <p:sp>
        <p:nvSpPr>
          <p:cNvPr id="773" name="Google Shape;773;p14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742" r:id="rId1"/>
    <p:sldLayoutId id="2147483743" r:id="rId2"/>
    <p:sldLayoutId id="2147483791" r:id="rId3"/>
    <p:sldLayoutId id="2147483744" r:id="rId4"/>
    <p:sldLayoutId id="2147483745" r:id="rId5"/>
    <p:sldLayoutId id="2147483746" r:id="rId6"/>
    <p:sldLayoutId id="2147483747" r:id="rId7"/>
    <p:sldLayoutId id="2147483748" r:id="rId8"/>
    <p:sldLayoutId id="2147483749" r:id="rId9"/>
    <p:sldLayoutId id="2147483789" r:id="rId10"/>
    <p:sldLayoutId id="2147483750" r:id="rId11"/>
    <p:sldLayoutId id="2147483751"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926" r:id="rId24"/>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63622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015932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927"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4067" r:id="rId24"/>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72"/>
        <p:cNvGrpSpPr/>
        <p:nvPr/>
      </p:nvGrpSpPr>
      <p:grpSpPr>
        <a:xfrm>
          <a:off x="0" y="0"/>
          <a:ext cx="0" cy="0"/>
          <a:chOff x="0" y="0"/>
          <a:chExt cx="0" cy="0"/>
        </a:xfrm>
      </p:grpSpPr>
    </p:spTree>
    <p:extLst>
      <p:ext uri="{BB962C8B-B14F-4D97-AF65-F5344CB8AC3E}">
        <p14:creationId xmlns:p14="http://schemas.microsoft.com/office/powerpoint/2010/main" val="3752883394"/>
      </p:ext>
    </p:extLst>
  </p:cSld>
  <p:clrMap bg1="lt1" tx1="dk1" bg2="dk2" tx2="lt2" accent1="accent1" accent2="accent2" accent3="accent3" accent4="accent4" accent5="accent5" accent6="accent6" hlink="hlink" folHlink="folHlink"/>
  <p:sldLayoutIdLst>
    <p:sldLayoutId id="2147483861" r:id="rId1"/>
    <p:sldLayoutId id="2147483862" r:id="rId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Shape 84"/>
        <p:cNvGrpSpPr/>
        <p:nvPr/>
      </p:nvGrpSpPr>
      <p:grpSpPr>
        <a:xfrm>
          <a:off x="0" y="0"/>
          <a:ext cx="0" cy="0"/>
          <a:chOff x="0" y="0"/>
          <a:chExt cx="0" cy="0"/>
        </a:xfrm>
      </p:grpSpPr>
      <p:sp>
        <p:nvSpPr>
          <p:cNvPr id="85" name="Google Shape;85;p1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1595523167"/>
      </p:ext>
    </p:extLst>
  </p:cSld>
  <p:clrMap bg1="lt1" tx1="dk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646868094"/>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464342"/>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4085" r:id="rId16"/>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072779"/>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7.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6.gif"/><Relationship Id="rId1" Type="http://schemas.openxmlformats.org/officeDocument/2006/relationships/slideLayout" Target="../slideLayouts/slideLayout75.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52.png"/><Relationship Id="rId4" Type="http://schemas.openxmlformats.org/officeDocument/2006/relationships/image" Target="../media/image35.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52.png"/><Relationship Id="rId4" Type="http://schemas.openxmlformats.org/officeDocument/2006/relationships/image" Target="../media/image35.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9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9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60.xml"/><Relationship Id="rId6" Type="http://schemas.openxmlformats.org/officeDocument/2006/relationships/image" Target="../media/image40.png"/><Relationship Id="rId11" Type="http://schemas.openxmlformats.org/officeDocument/2006/relationships/image" Target="../media/image56.jpg"/><Relationship Id="rId5" Type="http://schemas.openxmlformats.org/officeDocument/2006/relationships/image" Target="../media/image39.png"/><Relationship Id="rId10" Type="http://schemas.openxmlformats.org/officeDocument/2006/relationships/image" Target="../media/image55.png"/><Relationship Id="rId4" Type="http://schemas.openxmlformats.org/officeDocument/2006/relationships/image" Target="../media/image35.png"/><Relationship Id="rId9" Type="http://schemas.openxmlformats.org/officeDocument/2006/relationships/image" Target="../media/image54.jp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0.xml"/><Relationship Id="rId6" Type="http://schemas.openxmlformats.org/officeDocument/2006/relationships/image" Target="../media/image40.png"/><Relationship Id="rId11" Type="http://schemas.openxmlformats.org/officeDocument/2006/relationships/image" Target="../media/image56.jpg"/><Relationship Id="rId5" Type="http://schemas.openxmlformats.org/officeDocument/2006/relationships/image" Target="../media/image39.png"/><Relationship Id="rId10" Type="http://schemas.openxmlformats.org/officeDocument/2006/relationships/image" Target="../media/image55.png"/><Relationship Id="rId4" Type="http://schemas.openxmlformats.org/officeDocument/2006/relationships/image" Target="../media/image35.png"/><Relationship Id="rId9" Type="http://schemas.openxmlformats.org/officeDocument/2006/relationships/image" Target="../media/image54.jp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gif"/><Relationship Id="rId2" Type="http://schemas.openxmlformats.org/officeDocument/2006/relationships/image" Target="../media/image22.png"/><Relationship Id="rId1" Type="http://schemas.openxmlformats.org/officeDocument/2006/relationships/slideLayout" Target="../slideLayouts/slideLayout13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0.xml"/><Relationship Id="rId6" Type="http://schemas.openxmlformats.org/officeDocument/2006/relationships/image" Target="../media/image40.png"/><Relationship Id="rId11" Type="http://schemas.openxmlformats.org/officeDocument/2006/relationships/image" Target="../media/image56.jpg"/><Relationship Id="rId5" Type="http://schemas.openxmlformats.org/officeDocument/2006/relationships/image" Target="../media/image39.png"/><Relationship Id="rId10" Type="http://schemas.openxmlformats.org/officeDocument/2006/relationships/image" Target="../media/image55.png"/><Relationship Id="rId4" Type="http://schemas.openxmlformats.org/officeDocument/2006/relationships/image" Target="../media/image35.png"/><Relationship Id="rId9" Type="http://schemas.openxmlformats.org/officeDocument/2006/relationships/image" Target="../media/image54.jp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60.xml"/><Relationship Id="rId6" Type="http://schemas.openxmlformats.org/officeDocument/2006/relationships/image" Target="../media/image40.png"/><Relationship Id="rId11" Type="http://schemas.openxmlformats.org/officeDocument/2006/relationships/image" Target="../media/image56.jpg"/><Relationship Id="rId5" Type="http://schemas.openxmlformats.org/officeDocument/2006/relationships/image" Target="../media/image39.png"/><Relationship Id="rId10" Type="http://schemas.openxmlformats.org/officeDocument/2006/relationships/image" Target="../media/image55.png"/><Relationship Id="rId4" Type="http://schemas.openxmlformats.org/officeDocument/2006/relationships/image" Target="../media/image35.png"/><Relationship Id="rId9" Type="http://schemas.openxmlformats.org/officeDocument/2006/relationships/image" Target="../media/image54.jp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60.xml"/><Relationship Id="rId6" Type="http://schemas.openxmlformats.org/officeDocument/2006/relationships/image" Target="../media/image40.png"/><Relationship Id="rId11" Type="http://schemas.openxmlformats.org/officeDocument/2006/relationships/image" Target="../media/image56.jpg"/><Relationship Id="rId5" Type="http://schemas.openxmlformats.org/officeDocument/2006/relationships/image" Target="../media/image39.png"/><Relationship Id="rId10" Type="http://schemas.openxmlformats.org/officeDocument/2006/relationships/image" Target="../media/image55.png"/><Relationship Id="rId4" Type="http://schemas.openxmlformats.org/officeDocument/2006/relationships/image" Target="../media/image35.png"/><Relationship Id="rId9" Type="http://schemas.openxmlformats.org/officeDocument/2006/relationships/image" Target="../media/image54.jpg"/></Relationships>
</file>

<file path=ppt/slides/_rels/slide26.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22.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35.xml"/></Relationships>
</file>

<file path=ppt/slides/_rels/slide3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0.xml"/><Relationship Id="rId7" Type="http://schemas.openxmlformats.org/officeDocument/2006/relationships/image" Target="../media/image2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7.gif"/><Relationship Id="rId11" Type="http://schemas.openxmlformats.org/officeDocument/2006/relationships/image" Target="../media/image41.png"/><Relationship Id="rId5" Type="http://schemas.openxmlformats.org/officeDocument/2006/relationships/image" Target="../media/image58.png"/><Relationship Id="rId10" Type="http://schemas.openxmlformats.org/officeDocument/2006/relationships/image" Target="../media/image40.png"/><Relationship Id="rId4" Type="http://schemas.openxmlformats.org/officeDocument/2006/relationships/notesSlide" Target="../notesSlides/notesSlide28.xml"/><Relationship Id="rId9" Type="http://schemas.openxmlformats.org/officeDocument/2006/relationships/image" Target="../media/image39.png"/></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69.xml"/><Relationship Id="rId7" Type="http://schemas.openxmlformats.org/officeDocument/2006/relationships/image" Target="../media/image59.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3.png"/><Relationship Id="rId11" Type="http://schemas.openxmlformats.org/officeDocument/2006/relationships/image" Target="../media/image41.png"/><Relationship Id="rId5" Type="http://schemas.openxmlformats.org/officeDocument/2006/relationships/image" Target="../media/image27.gif"/><Relationship Id="rId10" Type="http://schemas.openxmlformats.org/officeDocument/2006/relationships/image" Target="../media/image40.png"/><Relationship Id="rId4" Type="http://schemas.openxmlformats.org/officeDocument/2006/relationships/notesSlide" Target="../notesSlides/notesSlide29.xml"/><Relationship Id="rId9"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6.gif"/><Relationship Id="rId1" Type="http://schemas.openxmlformats.org/officeDocument/2006/relationships/slideLayout" Target="../slideLayouts/slideLayout75.xml"/><Relationship Id="rId4" Type="http://schemas.microsoft.com/office/2007/relationships/hdphoto" Target="../media/hdphoto4.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14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7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62.svg"/></Relationships>
</file>

<file path=ppt/slides/_rels/slide58.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35.png"/><Relationship Id="rId7"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7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22.png"/></Relationships>
</file>

<file path=ppt/slides/_rels/slide5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2.svg"/><Relationship Id="rId7" Type="http://schemas.openxmlformats.org/officeDocument/2006/relationships/image" Target="../media/image41.png"/><Relationship Id="rId2" Type="http://schemas.openxmlformats.org/officeDocument/2006/relationships/image" Target="../media/image61.png"/><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200.xml"/><Relationship Id="rId4" Type="http://schemas.openxmlformats.org/officeDocument/2006/relationships/image" Target="../media/image33.png"/></Relationships>
</file>

<file path=ppt/slides/_rels/slide6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2.svg"/><Relationship Id="rId7" Type="http://schemas.openxmlformats.org/officeDocument/2006/relationships/image" Target="../media/image41.png"/><Relationship Id="rId2" Type="http://schemas.openxmlformats.org/officeDocument/2006/relationships/image" Target="../media/image61.png"/><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39.png"/><Relationship Id="rId7" Type="http://schemas.openxmlformats.org/officeDocument/2006/relationships/image" Target="../media/image61.png"/><Relationship Id="rId2" Type="http://schemas.openxmlformats.org/officeDocument/2006/relationships/image" Target="../media/image35.png"/><Relationship Id="rId1" Type="http://schemas.openxmlformats.org/officeDocument/2006/relationships/slideLayout" Target="../slideLayouts/slideLayout70.xml"/><Relationship Id="rId6" Type="http://schemas.openxmlformats.org/officeDocument/2006/relationships/image" Target="../media/image23.png"/><Relationship Id="rId5" Type="http://schemas.openxmlformats.org/officeDocument/2006/relationships/image" Target="../media/image41.png"/><Relationship Id="rId4" Type="http://schemas.openxmlformats.org/officeDocument/2006/relationships/image" Target="../media/image40.png"/></Relationships>
</file>

<file path=ppt/slides/_rels/slide6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9.png"/><Relationship Id="rId7" Type="http://schemas.openxmlformats.org/officeDocument/2006/relationships/image" Target="../media/image62.svg"/><Relationship Id="rId2" Type="http://schemas.openxmlformats.org/officeDocument/2006/relationships/image" Target="../media/image35.png"/><Relationship Id="rId1" Type="http://schemas.openxmlformats.org/officeDocument/2006/relationships/slideLayout" Target="../slideLayouts/slideLayout70.xml"/><Relationship Id="rId6" Type="http://schemas.openxmlformats.org/officeDocument/2006/relationships/image" Target="../media/image61.png"/><Relationship Id="rId5" Type="http://schemas.openxmlformats.org/officeDocument/2006/relationships/image" Target="../media/image41.png"/><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0.xml"/><Relationship Id="rId7" Type="http://schemas.openxmlformats.org/officeDocument/2006/relationships/image" Target="../media/image3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3.png"/><Relationship Id="rId5" Type="http://schemas.openxmlformats.org/officeDocument/2006/relationships/image" Target="../media/image27.gif"/><Relationship Id="rId10" Type="http://schemas.openxmlformats.org/officeDocument/2006/relationships/image" Target="../media/image41.png"/><Relationship Id="rId4" Type="http://schemas.openxmlformats.org/officeDocument/2006/relationships/image" Target="../media/image58.png"/><Relationship Id="rId9" Type="http://schemas.openxmlformats.org/officeDocument/2006/relationships/image" Target="../media/image40.png"/></Relationships>
</file>

<file path=ppt/slides/_rels/slide6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51.xml"/><Relationship Id="rId7" Type="http://schemas.openxmlformats.org/officeDocument/2006/relationships/image" Target="../media/image35.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7.gif"/><Relationship Id="rId11" Type="http://schemas.openxmlformats.org/officeDocument/2006/relationships/image" Target="../media/image63.png"/><Relationship Id="rId5" Type="http://schemas.openxmlformats.org/officeDocument/2006/relationships/image" Target="../media/image23.png"/><Relationship Id="rId10" Type="http://schemas.openxmlformats.org/officeDocument/2006/relationships/image" Target="../media/image41.png"/><Relationship Id="rId4" Type="http://schemas.openxmlformats.org/officeDocument/2006/relationships/notesSlide" Target="../notesSlides/notesSlide49.xml"/><Relationship Id="rId9" Type="http://schemas.openxmlformats.org/officeDocument/2006/relationships/image" Target="../media/image40.png"/></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1.png"/><Relationship Id="rId2" Type="http://schemas.openxmlformats.org/officeDocument/2006/relationships/image" Target="../media/image64.png"/><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1.png"/><Relationship Id="rId2" Type="http://schemas.openxmlformats.org/officeDocument/2006/relationships/image" Target="../media/image64.png"/><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1.png"/><Relationship Id="rId2" Type="http://schemas.openxmlformats.org/officeDocument/2006/relationships/image" Target="../media/image64.png"/><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1.png"/><Relationship Id="rId2" Type="http://schemas.openxmlformats.org/officeDocument/2006/relationships/image" Target="../media/image64.png"/><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1.png"/><Relationship Id="rId2" Type="http://schemas.openxmlformats.org/officeDocument/2006/relationships/image" Target="../media/image64.png"/><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microsoft.com/office/2007/relationships/media" Target="../media/media2.mp4"/><Relationship Id="rId7" Type="http://schemas.openxmlformats.org/officeDocument/2006/relationships/image" Target="../media/image27.gif"/><Relationship Id="rId12"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11" Type="http://schemas.openxmlformats.org/officeDocument/2006/relationships/image" Target="../media/image35.png"/><Relationship Id="rId5" Type="http://schemas.openxmlformats.org/officeDocument/2006/relationships/slideLayout" Target="../slideLayouts/slideLayout70.xml"/><Relationship Id="rId10" Type="http://schemas.openxmlformats.org/officeDocument/2006/relationships/image" Target="../media/image23.png"/><Relationship Id="rId4" Type="http://schemas.openxmlformats.org/officeDocument/2006/relationships/video" Target="../media/media2.mp4"/><Relationship Id="rId9" Type="http://schemas.openxmlformats.org/officeDocument/2006/relationships/image" Target="../media/image38.png"/><Relationship Id="rId14" Type="http://schemas.openxmlformats.org/officeDocument/2006/relationships/image" Target="../media/image41.png"/></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1.png"/><Relationship Id="rId2" Type="http://schemas.openxmlformats.org/officeDocument/2006/relationships/image" Target="../media/image64.png"/><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png"/><Relationship Id="rId7" Type="http://schemas.openxmlformats.org/officeDocument/2006/relationships/image" Target="../media/image41.png"/><Relationship Id="rId2" Type="http://schemas.openxmlformats.org/officeDocument/2006/relationships/image" Target="../media/image64.png"/><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67.svg"/></Relationships>
</file>

<file path=ppt/slides/_rels/slide7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9.png"/><Relationship Id="rId7" Type="http://schemas.openxmlformats.org/officeDocument/2006/relationships/image" Target="../media/image69.svg"/><Relationship Id="rId2" Type="http://schemas.openxmlformats.org/officeDocument/2006/relationships/image" Target="../media/image35.png"/><Relationship Id="rId1" Type="http://schemas.openxmlformats.org/officeDocument/2006/relationships/slideLayout" Target="../slideLayouts/slideLayout70.xml"/><Relationship Id="rId6" Type="http://schemas.openxmlformats.org/officeDocument/2006/relationships/image" Target="../media/image68.png"/><Relationship Id="rId5" Type="http://schemas.openxmlformats.org/officeDocument/2006/relationships/image" Target="../media/image41.png"/><Relationship Id="rId4" Type="http://schemas.openxmlformats.org/officeDocument/2006/relationships/image" Target="../media/image40.png"/></Relationships>
</file>

<file path=ppt/slides/_rels/slide7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9.png"/><Relationship Id="rId7" Type="http://schemas.openxmlformats.org/officeDocument/2006/relationships/image" Target="../media/image69.svg"/><Relationship Id="rId2" Type="http://schemas.openxmlformats.org/officeDocument/2006/relationships/image" Target="../media/image35.png"/><Relationship Id="rId1" Type="http://schemas.openxmlformats.org/officeDocument/2006/relationships/slideLayout" Target="../slideLayouts/slideLayout70.xml"/><Relationship Id="rId6" Type="http://schemas.openxmlformats.org/officeDocument/2006/relationships/image" Target="../media/image68.png"/><Relationship Id="rId5" Type="http://schemas.openxmlformats.org/officeDocument/2006/relationships/image" Target="../media/image41.png"/><Relationship Id="rId4" Type="http://schemas.openxmlformats.org/officeDocument/2006/relationships/image" Target="../media/image40.png"/></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41.png"/><Relationship Id="rId2" Type="http://schemas.openxmlformats.org/officeDocument/2006/relationships/image" Target="../media/image70.png"/><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41.png"/><Relationship Id="rId2" Type="http://schemas.openxmlformats.org/officeDocument/2006/relationships/image" Target="../media/image70.png"/><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41.png"/><Relationship Id="rId2" Type="http://schemas.openxmlformats.org/officeDocument/2006/relationships/image" Target="../media/image70.png"/><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7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1.png"/><Relationship Id="rId7" Type="http://schemas.openxmlformats.org/officeDocument/2006/relationships/image" Target="../media/image41.png"/><Relationship Id="rId2" Type="http://schemas.openxmlformats.org/officeDocument/2006/relationships/image" Target="../media/image70.png"/><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62.svg"/></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41.png"/><Relationship Id="rId2" Type="http://schemas.openxmlformats.org/officeDocument/2006/relationships/image" Target="../media/image70.png"/><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7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2.png"/><Relationship Id="rId7" Type="http://schemas.openxmlformats.org/officeDocument/2006/relationships/image" Target="../media/image41.png"/><Relationship Id="rId2" Type="http://schemas.openxmlformats.org/officeDocument/2006/relationships/image" Target="../media/image73.png"/><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62.sv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2.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0.xml"/><Relationship Id="rId6" Type="http://schemas.openxmlformats.org/officeDocument/2006/relationships/image" Target="../media/image35.png"/><Relationship Id="rId5" Type="http://schemas.openxmlformats.org/officeDocument/2006/relationships/image" Target="../media/image23.png"/><Relationship Id="rId4" Type="http://schemas.openxmlformats.org/officeDocument/2006/relationships/image" Target="../media/image43.png"/><Relationship Id="rId9" Type="http://schemas.openxmlformats.org/officeDocument/2006/relationships/image" Target="../media/image41.png"/></Relationships>
</file>

<file path=ppt/slides/_rels/slide8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image" Target="../media/image74.jpg"/><Relationship Id="rId1" Type="http://schemas.openxmlformats.org/officeDocument/2006/relationships/slideLayout" Target="../slideLayouts/slideLayout7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5.pn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5.pn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6.pn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6.pn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5.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35.png"/><Relationship Id="rId7" Type="http://schemas.openxmlformats.org/officeDocument/2006/relationships/image" Target="../media/image68.pn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75.png"/><Relationship Id="rId4" Type="http://schemas.openxmlformats.org/officeDocument/2006/relationships/image" Target="../media/image39.png"/><Relationship Id="rId9" Type="http://schemas.openxmlformats.org/officeDocument/2006/relationships/image" Target="../media/image76.png"/></Relationships>
</file>

<file path=ppt/slides/_rels/slide8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4.png"/><Relationship Id="rId7"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1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8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4.png"/><Relationship Id="rId7"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1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8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4.png"/><Relationship Id="rId7"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1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8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1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0.xml"/><Relationship Id="rId7" Type="http://schemas.openxmlformats.org/officeDocument/2006/relationships/image" Target="../media/image4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gif"/><Relationship Id="rId11" Type="http://schemas.openxmlformats.org/officeDocument/2006/relationships/image" Target="../media/image41.png"/><Relationship Id="rId5" Type="http://schemas.openxmlformats.org/officeDocument/2006/relationships/image" Target="../media/image44.png"/><Relationship Id="rId10" Type="http://schemas.openxmlformats.org/officeDocument/2006/relationships/image" Target="../media/image40.png"/><Relationship Id="rId4" Type="http://schemas.openxmlformats.org/officeDocument/2006/relationships/notesSlide" Target="../notesSlides/notesSlide3.xml"/><Relationship Id="rId9" Type="http://schemas.openxmlformats.org/officeDocument/2006/relationships/image" Target="../media/image39.png"/></Relationships>
</file>

<file path=ppt/slides/_rels/slide9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2.svg"/><Relationship Id="rId7" Type="http://schemas.openxmlformats.org/officeDocument/2006/relationships/image" Target="../media/image41.png"/><Relationship Id="rId2" Type="http://schemas.openxmlformats.org/officeDocument/2006/relationships/image" Target="../media/image61.png"/><Relationship Id="rId1" Type="http://schemas.openxmlformats.org/officeDocument/2006/relationships/slideLayout" Target="../slideLayouts/slideLayout1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9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4.png"/><Relationship Id="rId7"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1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9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0.xml"/><Relationship Id="rId7" Type="http://schemas.openxmlformats.org/officeDocument/2006/relationships/image" Target="../media/image27.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8.png"/><Relationship Id="rId11" Type="http://schemas.openxmlformats.org/officeDocument/2006/relationships/image" Target="../media/image41.png"/><Relationship Id="rId5" Type="http://schemas.openxmlformats.org/officeDocument/2006/relationships/image" Target="../media/image23.png"/><Relationship Id="rId10" Type="http://schemas.openxmlformats.org/officeDocument/2006/relationships/image" Target="../media/image40.png"/><Relationship Id="rId4" Type="http://schemas.openxmlformats.org/officeDocument/2006/relationships/notesSlide" Target="../notesSlides/notesSlide55.xml"/><Relationship Id="rId9" Type="http://schemas.openxmlformats.org/officeDocument/2006/relationships/image" Target="../media/image39.png"/></Relationships>
</file>

<file path=ppt/slides/_rels/slide9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gif"/><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5.png"/><Relationship Id="rId3" Type="http://schemas.openxmlformats.org/officeDocument/2006/relationships/slideLayout" Target="../slideLayouts/slideLayout70.xml"/><Relationship Id="rId7" Type="http://schemas.openxmlformats.org/officeDocument/2006/relationships/image" Target="../media/image39.png"/><Relationship Id="rId12" Type="http://schemas.openxmlformats.org/officeDocument/2006/relationships/image" Target="../media/image54.jp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5.png"/><Relationship Id="rId11" Type="http://schemas.openxmlformats.org/officeDocument/2006/relationships/image" Target="../media/image53.png"/><Relationship Id="rId5" Type="http://schemas.openxmlformats.org/officeDocument/2006/relationships/image" Target="../media/image22.png"/><Relationship Id="rId10" Type="http://schemas.openxmlformats.org/officeDocument/2006/relationships/image" Target="../media/image81.png"/><Relationship Id="rId4" Type="http://schemas.openxmlformats.org/officeDocument/2006/relationships/notesSlide" Target="../notesSlides/notesSlide56.xml"/><Relationship Id="rId9" Type="http://schemas.openxmlformats.org/officeDocument/2006/relationships/image" Target="../media/image41.png"/><Relationship Id="rId14" Type="http://schemas.openxmlformats.org/officeDocument/2006/relationships/image" Target="../media/image56.jpg"/></Relationships>
</file>

<file path=ppt/slides/_rels/slide9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0.xml"/><Relationship Id="rId7" Type="http://schemas.openxmlformats.org/officeDocument/2006/relationships/image" Target="../media/image35.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2.png"/><Relationship Id="rId11" Type="http://schemas.openxmlformats.org/officeDocument/2006/relationships/image" Target="../media/image71.png"/><Relationship Id="rId5" Type="http://schemas.openxmlformats.org/officeDocument/2006/relationships/image" Target="../media/image82.png"/><Relationship Id="rId10" Type="http://schemas.openxmlformats.org/officeDocument/2006/relationships/image" Target="../media/image41.png"/><Relationship Id="rId4" Type="http://schemas.openxmlformats.org/officeDocument/2006/relationships/notesSlide" Target="../notesSlides/notesSlide57.xml"/><Relationship Id="rId9" Type="http://schemas.openxmlformats.org/officeDocument/2006/relationships/image" Target="../media/image40.png"/></Relationships>
</file>

<file path=ppt/slides/_rels/slide9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3.png"/><Relationship Id="rId7"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5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 Id="rId9" Type="http://schemas.openxmlformats.org/officeDocument/2006/relationships/image" Target="../media/image77.png"/></Relationships>
</file>

<file path=ppt/slides/_rels/slide9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68.xml"/><Relationship Id="rId7" Type="http://schemas.openxmlformats.org/officeDocument/2006/relationships/image" Target="../media/image35.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85.png"/><Relationship Id="rId5" Type="http://schemas.openxmlformats.org/officeDocument/2006/relationships/image" Target="../media/image27.gif"/><Relationship Id="rId10" Type="http://schemas.openxmlformats.org/officeDocument/2006/relationships/image" Target="../media/image41.png"/><Relationship Id="rId4" Type="http://schemas.openxmlformats.org/officeDocument/2006/relationships/image" Target="../media/image84.png"/><Relationship Id="rId9" Type="http://schemas.openxmlformats.org/officeDocument/2006/relationships/image" Target="../media/image40.png"/></Relationships>
</file>

<file path=ppt/slides/_rels/slide9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dessin humoristique&#10;&#10;Le contenu généré par l’IA peut être incorrect.">
            <a:extLst>
              <a:ext uri="{FF2B5EF4-FFF2-40B4-BE49-F238E27FC236}">
                <a16:creationId xmlns:a16="http://schemas.microsoft.com/office/drawing/2014/main" id="{7338D053-2D44-A85C-2B4E-C07C08D6C4C0}"/>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5343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استماع وتحدث</a:t>
            </a:r>
          </a:p>
        </p:txBody>
      </p:sp>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420322" y="3211874"/>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حكاية أنا أيضا أستطيع:  مراجعة</a:t>
            </a:r>
          </a:p>
          <a:p>
            <a:pPr algn="r" rtl="1">
              <a:buClr>
                <a:srgbClr val="424D7B"/>
              </a:buClr>
              <a:buSzPct val="50000"/>
            </a:pPr>
            <a:r>
              <a:rPr lang="ar-MA" sz="2800" b="1" dirty="0">
                <a:cs typeface="Microsoft Uighur" panose="02000000000000000000" pitchFamily="2" charset="-78"/>
              </a:rPr>
              <a:t>معجم المدرسة: مراجعة</a:t>
            </a:r>
          </a:p>
          <a:p>
            <a:pPr algn="r" rtl="1">
              <a:buClr>
                <a:srgbClr val="424D7B"/>
              </a:buClr>
              <a:buSzPct val="50000"/>
            </a:pPr>
            <a:r>
              <a:rPr lang="ar-MA" sz="2800" b="1" dirty="0">
                <a:cs typeface="Microsoft Uighur" panose="02000000000000000000" pitchFamily="2" charset="-78"/>
              </a:rPr>
              <a:t>تحدث: وصف صورة</a:t>
            </a:r>
          </a:p>
          <a:p>
            <a:pPr lvl="0" algn="r" rtl="1">
              <a:buClr>
                <a:srgbClr val="424D7B"/>
              </a:buClr>
              <a:buSzPct val="50000"/>
            </a:pPr>
            <a:endParaRPr lang="ar-MA" sz="2800" b="1" dirty="0">
              <a:cs typeface="Microsoft Uighur" panose="02000000000000000000" pitchFamily="2" charset="-78"/>
            </a:endParaRPr>
          </a:p>
        </p:txBody>
      </p:sp>
      <p:sp>
        <p:nvSpPr>
          <p:cNvPr id="30" name="ZoneTexte 29">
            <a:extLst>
              <a:ext uri="{FF2B5EF4-FFF2-40B4-BE49-F238E27FC236}">
                <a16:creationId xmlns:a16="http://schemas.microsoft.com/office/drawing/2014/main" id="{F7D6550F-9DEC-8087-2526-912B5A010A60}"/>
              </a:ext>
            </a:extLst>
          </p:cNvPr>
          <p:cNvSpPr txBox="1"/>
          <p:nvPr/>
        </p:nvSpPr>
        <p:spPr>
          <a:xfrm>
            <a:off x="5296984" y="1777877"/>
            <a:ext cx="1874232" cy="646331"/>
          </a:xfrm>
          <a:prstGeom prst="rect">
            <a:avLst/>
          </a:prstGeom>
          <a:noFill/>
        </p:spPr>
        <p:txBody>
          <a:bodyPr wrap="none" rtlCol="0">
            <a:spAutoFit/>
          </a:bodyPr>
          <a:lstStyle/>
          <a:p>
            <a:pPr lvl="0" algn="r" defTabSz="457200" rtl="1">
              <a:buClrTx/>
              <a:defRPr/>
            </a:pPr>
            <a:r>
              <a:rPr lang="ar-MA" sz="3600" b="1" kern="1200" dirty="0">
                <a:solidFill>
                  <a:srgbClr val="424D7B"/>
                </a:solidFill>
                <a:latin typeface="Microsoft Uighur" panose="02000000000000000000" pitchFamily="2" charset="-78"/>
                <a:ea typeface="+mn-ea"/>
                <a:cs typeface="Microsoft Uighur" panose="02000000000000000000" pitchFamily="2" charset="-78"/>
              </a:rPr>
              <a:t>استماع وتحدث</a:t>
            </a:r>
          </a:p>
        </p:txBody>
      </p:sp>
      <p:sp>
        <p:nvSpPr>
          <p:cNvPr id="2" name="Oval 1"/>
          <p:cNvSpPr/>
          <p:nvPr/>
        </p:nvSpPr>
        <p:spPr>
          <a:xfrm>
            <a:off x="5306509" y="1059766"/>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Microsoft Uighur" panose="02000000000000000000" pitchFamily="2" charset="-78"/>
                <a:cs typeface="Microsoft Uighur" panose="02000000000000000000" pitchFamily="2" charset="-78"/>
              </a:rPr>
              <a:t>2</a:t>
            </a:r>
            <a:endParaRPr lang="fr-FR" sz="1800" b="1" dirty="0">
              <a:latin typeface="Microsoft Uighur" panose="02000000000000000000" pitchFamily="2" charset="-78"/>
            </a:endParaRPr>
          </a:p>
        </p:txBody>
      </p:sp>
      <p:pic>
        <p:nvPicPr>
          <p:cNvPr id="9" name="Image 20">
            <a:extLst>
              <a:ext uri="{FF2B5EF4-FFF2-40B4-BE49-F238E27FC236}">
                <a16:creationId xmlns:a16="http://schemas.microsoft.com/office/drawing/2014/main" id="{12D2729C-8EFD-6E51-1938-4FC00FA31671}"/>
              </a:ext>
            </a:extLst>
          </p:cNvPr>
          <p:cNvPicPr>
            <a:picLocks noChangeAspect="1"/>
          </p:cNvPicPr>
          <p:nvPr/>
        </p:nvPicPr>
        <p:blipFill>
          <a:blip r:embed="rId3"/>
          <a:srcRect/>
          <a:stretch/>
        </p:blipFill>
        <p:spPr>
          <a:xfrm>
            <a:off x="7415327" y="2076819"/>
            <a:ext cx="546492" cy="694778"/>
          </a:xfrm>
          <a:prstGeom prst="rect">
            <a:avLst/>
          </a:prstGeom>
        </p:spPr>
      </p:pic>
      <p:pic>
        <p:nvPicPr>
          <p:cNvPr id="3" name="Image 2" descr="Une image contenant horloge, cercle, symbole, Police&#10;&#10;Le contenu généré par l’IA peut être incorrect.">
            <a:extLst>
              <a:ext uri="{FF2B5EF4-FFF2-40B4-BE49-F238E27FC236}">
                <a16:creationId xmlns:a16="http://schemas.microsoft.com/office/drawing/2014/main" id="{AF387234-A52F-2F0D-601C-812A29234420}"/>
              </a:ext>
            </a:extLst>
          </p:cNvPr>
          <p:cNvPicPr>
            <a:picLocks noChangeAspect="1"/>
          </p:cNvPicPr>
          <p:nvPr/>
        </p:nvPicPr>
        <p:blipFill>
          <a:blip r:embed="rId4"/>
          <a:stretch>
            <a:fillRect/>
          </a:stretch>
        </p:blipFill>
        <p:spPr>
          <a:xfrm>
            <a:off x="962698" y="1693193"/>
            <a:ext cx="438965" cy="472315"/>
          </a:xfrm>
          <a:prstGeom prst="rect">
            <a:avLst/>
          </a:prstGeom>
        </p:spPr>
      </p:pic>
    </p:spTree>
    <p:extLst>
      <p:ext uri="{BB962C8B-B14F-4D97-AF65-F5344CB8AC3E}">
        <p14:creationId xmlns:p14="http://schemas.microsoft.com/office/powerpoint/2010/main" val="3735564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D8DF4-6927-1379-0205-88DA32803E5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C2A26A94-2DDB-7A37-281D-9EC7101A2B57}"/>
              </a:ext>
            </a:extLst>
          </p:cNvPr>
          <p:cNvPicPr>
            <a:picLocks noChangeAspect="1"/>
          </p:cNvPicPr>
          <p:nvPr/>
        </p:nvPicPr>
        <p:blipFill>
          <a:blip r:embed="rId2"/>
          <a:stretch>
            <a:fillRect/>
          </a:stretch>
        </p:blipFill>
        <p:spPr>
          <a:xfrm>
            <a:off x="35301" y="1026755"/>
            <a:ext cx="8705843" cy="5584420"/>
          </a:xfrm>
          <a:prstGeom prst="rect">
            <a:avLst/>
          </a:prstGeom>
        </p:spPr>
      </p:pic>
    </p:spTree>
    <p:extLst>
      <p:ext uri="{BB962C8B-B14F-4D97-AF65-F5344CB8AC3E}">
        <p14:creationId xmlns:p14="http://schemas.microsoft.com/office/powerpoint/2010/main" val="368181018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2" name="Google Shape;1572;p2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استمعنا في حصص سابقة لحكاية "أنا أيضا أستطيع". ماذا تتذكرون منها؟</a:t>
            </a:r>
          </a:p>
        </p:txBody>
      </p:sp>
      <p:pic>
        <p:nvPicPr>
          <p:cNvPr id="29" name="Espace réservé pour une image  3">
            <a:extLst>
              <a:ext uri="{FF2B5EF4-FFF2-40B4-BE49-F238E27FC236}">
                <a16:creationId xmlns:a16="http://schemas.microsoft.com/office/drawing/2014/main" id="{3BFCB2AF-6905-2889-4F65-893E792C460E}"/>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id="{DAFE0493-757B-1E8F-2386-B4C7D47F714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14038AB3-88C3-DF9C-EE83-282BE834B656}"/>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8A501553-454F-6CFF-D9E7-8152D18E83D2}"/>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62F89AA4-9621-4149-E38E-7751B1B890A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2D68F8D1-920E-9720-DA5C-A7C3302F6DF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078DC4EB-90A4-9865-6B40-9ED90457FEA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89ECDB9B-975E-03C1-6C88-DD0625A98E2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918FBDBD-4EB5-EC20-D960-8396D5C49F5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 name="Image 1" descr="Une image contenant dessin, Dessin d’enfant, meubles, croquis&#10;&#10;Description générée automatiquement">
            <a:extLst>
              <a:ext uri="{FF2B5EF4-FFF2-40B4-BE49-F238E27FC236}">
                <a16:creationId xmlns:a16="http://schemas.microsoft.com/office/drawing/2014/main" id="{EC929C60-37EA-0663-E59C-1B94367D5C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0981" y="2121997"/>
            <a:ext cx="5930917" cy="3354571"/>
          </a:xfrm>
          <a:prstGeom prst="rect">
            <a:avLst/>
          </a:prstGeom>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6C1A52EC-4B21-CC17-2AFC-6CF2814376F7}"/>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803C15EA-5319-38B9-3DF2-E0ACB51E216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اليوم سأطرح عليكم أسئلة حول الحكاية وأنتم تجيبون على ألواحكم.</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66E09190-921A-BFE7-91F7-51A2EAEFA052}"/>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id="{E79A117A-58FB-9EAC-D15A-040703E503B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7770C17D-AE2B-30A1-4B69-CC139C0636C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A390EA38-D40B-D629-AD8F-F756C2B0A008}"/>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F86A0D7B-2D37-7A6B-22BA-0EA718D1715A}"/>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A8AAA6EF-72D2-EC9B-B691-A16900C1B3B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B9F3F29D-05F0-28F5-266E-22CD6C2CAD8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F34D9AE3-E0E5-7C21-3B11-F5F758C6289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0907331A-915C-184F-982C-95C6D18943E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6" name="Espace réservé pour une image  20" descr="Une image contenant capture d’écran, Rectangle, carré&#10;&#10;Le contenu généré par l’IA peut être incorrect.">
            <a:extLst>
              <a:ext uri="{FF2B5EF4-FFF2-40B4-BE49-F238E27FC236}">
                <a16:creationId xmlns:a16="http://schemas.microsoft.com/office/drawing/2014/main" id="{95AC3646-1DE2-14EF-973F-D1CB6790CAA9}"/>
              </a:ext>
            </a:extLst>
          </p:cNvPr>
          <p:cNvPicPr>
            <a:picLocks noChangeAspect="1"/>
          </p:cNvPicPr>
          <p:nvPr/>
        </p:nvPicPr>
        <p:blipFill rotWithShape="1">
          <a:blip r:embed="rId8"/>
          <a:srcRect l="-25000" r="-25000"/>
          <a:stretch>
            <a:fillRect/>
          </a:stretch>
        </p:blipFill>
        <p:spPr>
          <a:xfrm>
            <a:off x="1872000" y="2160000"/>
            <a:ext cx="5400000" cy="3600000"/>
          </a:xfrm>
          <a:prstGeom prst="roundRect">
            <a:avLst/>
          </a:prstGeom>
        </p:spPr>
      </p:pic>
    </p:spTree>
    <p:extLst>
      <p:ext uri="{BB962C8B-B14F-4D97-AF65-F5344CB8AC3E}">
        <p14:creationId xmlns:p14="http://schemas.microsoft.com/office/powerpoint/2010/main" val="819559730"/>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C1B92989-C4FF-6406-CB8A-C058A5780201}"/>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4E1CC25B-35F2-B51E-605C-2198E8AC693B}"/>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ماذا طلبت المعلمة من ريما أن ترسم؟ اكتبوا رقم الجواب الصحيح على اللوحة. </a:t>
            </a:r>
          </a:p>
        </p:txBody>
      </p:sp>
      <p:pic>
        <p:nvPicPr>
          <p:cNvPr id="29" name="Espace réservé pour une image  3">
            <a:extLst>
              <a:ext uri="{FF2B5EF4-FFF2-40B4-BE49-F238E27FC236}">
                <a16:creationId xmlns:a16="http://schemas.microsoft.com/office/drawing/2014/main" id="{1F371FF7-3576-90C3-5EDF-3AF2D7B76EC7}"/>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id="{D71739CB-71B3-DCED-8216-1337238886F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18999ADD-78ED-3A57-9B85-3731F3233D79}"/>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34E47AE7-CB68-FBEA-A596-378E77B3DB3F}"/>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05294E5F-41C6-24BF-C9A2-6181D2879523}"/>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A3680474-34FD-CCC8-E4E8-54F54D00AFA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DA812E47-FAC1-9B7B-6E79-C747F8F0C78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39368B64-A212-98ED-7B2F-1183AD1C7BE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5B218775-9FE4-D28B-BE04-4BFEE3CA635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12" name="Rectangle : coins arrondis 11">
            <a:extLst>
              <a:ext uri="{FF2B5EF4-FFF2-40B4-BE49-F238E27FC236}">
                <a16:creationId xmlns:a16="http://schemas.microsoft.com/office/drawing/2014/main" id="{2FFA3F18-A619-9F2D-18AD-4809D5D246DF}"/>
              </a:ext>
            </a:extLst>
          </p:cNvPr>
          <p:cNvSpPr/>
          <p:nvPr/>
        </p:nvSpPr>
        <p:spPr>
          <a:xfrm>
            <a:off x="6883267" y="4719784"/>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0" name="Rectangle : coins arrondis 19">
            <a:extLst>
              <a:ext uri="{FF2B5EF4-FFF2-40B4-BE49-F238E27FC236}">
                <a16:creationId xmlns:a16="http://schemas.microsoft.com/office/drawing/2014/main" id="{3D3E48EF-764F-C7A0-068B-A7E972603C5A}"/>
              </a:ext>
            </a:extLst>
          </p:cNvPr>
          <p:cNvSpPr/>
          <p:nvPr/>
        </p:nvSpPr>
        <p:spPr>
          <a:xfrm>
            <a:off x="4296310" y="4722654"/>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D917420C-9A99-787F-3A53-D04B97B0FB52}"/>
              </a:ext>
            </a:extLst>
          </p:cNvPr>
          <p:cNvSpPr/>
          <p:nvPr/>
        </p:nvSpPr>
        <p:spPr>
          <a:xfrm>
            <a:off x="1709353" y="4725524"/>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3" name="Image 2">
            <a:extLst>
              <a:ext uri="{FF2B5EF4-FFF2-40B4-BE49-F238E27FC236}">
                <a16:creationId xmlns:a16="http://schemas.microsoft.com/office/drawing/2014/main" id="{C196860A-279C-3560-0FD3-BA2FBF5CC896}"/>
              </a:ext>
            </a:extLst>
          </p:cNvPr>
          <p:cNvPicPr>
            <a:picLocks noChangeAspect="1"/>
          </p:cNvPicPr>
          <p:nvPr/>
        </p:nvPicPr>
        <p:blipFill>
          <a:blip r:embed="rId8"/>
          <a:stretch>
            <a:fillRect/>
          </a:stretch>
        </p:blipFill>
        <p:spPr>
          <a:xfrm>
            <a:off x="6328239" y="2536632"/>
            <a:ext cx="1820014" cy="18630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Image 8">
            <a:extLst>
              <a:ext uri="{FF2B5EF4-FFF2-40B4-BE49-F238E27FC236}">
                <a16:creationId xmlns:a16="http://schemas.microsoft.com/office/drawing/2014/main" id="{07AD71D5-73F0-7428-306F-0925BDD9E998}"/>
              </a:ext>
            </a:extLst>
          </p:cNvPr>
          <p:cNvPicPr>
            <a:picLocks noChangeAspect="1"/>
          </p:cNvPicPr>
          <p:nvPr/>
        </p:nvPicPr>
        <p:blipFill>
          <a:blip r:embed="rId9"/>
          <a:stretch>
            <a:fillRect/>
          </a:stretch>
        </p:blipFill>
        <p:spPr>
          <a:xfrm>
            <a:off x="3770436" y="2561466"/>
            <a:ext cx="1863497" cy="17896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Image 10">
            <a:extLst>
              <a:ext uri="{FF2B5EF4-FFF2-40B4-BE49-F238E27FC236}">
                <a16:creationId xmlns:a16="http://schemas.microsoft.com/office/drawing/2014/main" id="{1DE18CC0-FBD6-9FD8-6A52-E748DC60CDE7}"/>
              </a:ext>
            </a:extLst>
          </p:cNvPr>
          <p:cNvPicPr>
            <a:picLocks noChangeAspect="1"/>
          </p:cNvPicPr>
          <p:nvPr/>
        </p:nvPicPr>
        <p:blipFill>
          <a:blip r:embed="rId10"/>
          <a:stretch>
            <a:fillRect/>
          </a:stretch>
        </p:blipFill>
        <p:spPr>
          <a:xfrm>
            <a:off x="1124649" y="2561466"/>
            <a:ext cx="1951482" cy="17896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6513439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1E79BB9D-7274-7DD4-22D4-810372BFC319}"/>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6C83D26C-7F65-E5D5-AA45-4CD7AAA8145B}"/>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1 </a:t>
            </a:r>
            <a:endPar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endParaRPr>
          </a:p>
        </p:txBody>
      </p:sp>
      <p:pic>
        <p:nvPicPr>
          <p:cNvPr id="29" name="Espace réservé pour une image  3">
            <a:extLst>
              <a:ext uri="{FF2B5EF4-FFF2-40B4-BE49-F238E27FC236}">
                <a16:creationId xmlns:a16="http://schemas.microsoft.com/office/drawing/2014/main" id="{6D62E9EC-90C2-35DE-AFB6-80F83C488F3B}"/>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id="{C430CDFA-CE39-0546-58ED-129A8158064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33D9A847-F849-7BD8-9128-5CB721EE4065}"/>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D8C485AC-679F-39CC-C8E9-638208155CD4}"/>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A3BA4910-6FEC-4ADE-D363-5FDB3C7D14A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6242E5BD-8973-FED7-ADBD-0F2F7CC2906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71E9624C-E51B-69BD-8C2A-A7001E3AF75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75E5B496-306B-2480-7C1E-3536B39B054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A9D503A8-5F27-52AC-29BA-F4709E98DC3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12" name="Rectangle : coins arrondis 11">
            <a:extLst>
              <a:ext uri="{FF2B5EF4-FFF2-40B4-BE49-F238E27FC236}">
                <a16:creationId xmlns:a16="http://schemas.microsoft.com/office/drawing/2014/main" id="{37B82311-C10C-DBCE-393B-A6A209C59DE4}"/>
              </a:ext>
            </a:extLst>
          </p:cNvPr>
          <p:cNvSpPr/>
          <p:nvPr/>
        </p:nvSpPr>
        <p:spPr>
          <a:xfrm>
            <a:off x="1709353" y="4743540"/>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0" name="Rectangle : coins arrondis 19">
            <a:extLst>
              <a:ext uri="{FF2B5EF4-FFF2-40B4-BE49-F238E27FC236}">
                <a16:creationId xmlns:a16="http://schemas.microsoft.com/office/drawing/2014/main" id="{D2C7AA20-7D9D-D681-691A-8DDB1472A543}"/>
              </a:ext>
            </a:extLst>
          </p:cNvPr>
          <p:cNvSpPr/>
          <p:nvPr/>
        </p:nvSpPr>
        <p:spPr>
          <a:xfrm>
            <a:off x="4296310" y="4722654"/>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3" name="Image 2">
            <a:extLst>
              <a:ext uri="{FF2B5EF4-FFF2-40B4-BE49-F238E27FC236}">
                <a16:creationId xmlns:a16="http://schemas.microsoft.com/office/drawing/2014/main" id="{5C37155E-556F-DB9A-7A35-1B8086921F16}"/>
              </a:ext>
            </a:extLst>
          </p:cNvPr>
          <p:cNvPicPr>
            <a:picLocks noChangeAspect="1"/>
          </p:cNvPicPr>
          <p:nvPr/>
        </p:nvPicPr>
        <p:blipFill>
          <a:blip r:embed="rId8"/>
          <a:stretch>
            <a:fillRect/>
          </a:stretch>
        </p:blipFill>
        <p:spPr>
          <a:xfrm>
            <a:off x="6328239" y="2536632"/>
            <a:ext cx="1820014" cy="18630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Image 8">
            <a:extLst>
              <a:ext uri="{FF2B5EF4-FFF2-40B4-BE49-F238E27FC236}">
                <a16:creationId xmlns:a16="http://schemas.microsoft.com/office/drawing/2014/main" id="{0EBA4F4B-FCA6-2F42-AD8C-B2CBA6BDB3E6}"/>
              </a:ext>
            </a:extLst>
          </p:cNvPr>
          <p:cNvPicPr>
            <a:picLocks noChangeAspect="1"/>
          </p:cNvPicPr>
          <p:nvPr/>
        </p:nvPicPr>
        <p:blipFill>
          <a:blip r:embed="rId9"/>
          <a:stretch>
            <a:fillRect/>
          </a:stretch>
        </p:blipFill>
        <p:spPr>
          <a:xfrm>
            <a:off x="3770436" y="2561466"/>
            <a:ext cx="1863497" cy="17896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Image 10">
            <a:extLst>
              <a:ext uri="{FF2B5EF4-FFF2-40B4-BE49-F238E27FC236}">
                <a16:creationId xmlns:a16="http://schemas.microsoft.com/office/drawing/2014/main" id="{E09EDD79-208A-7EF4-30BC-D1C2B967BF5B}"/>
              </a:ext>
            </a:extLst>
          </p:cNvPr>
          <p:cNvPicPr>
            <a:picLocks noChangeAspect="1"/>
          </p:cNvPicPr>
          <p:nvPr/>
        </p:nvPicPr>
        <p:blipFill>
          <a:blip r:embed="rId10"/>
          <a:stretch>
            <a:fillRect/>
          </a:stretch>
        </p:blipFill>
        <p:spPr>
          <a:xfrm>
            <a:off x="1124649" y="2561466"/>
            <a:ext cx="1951482" cy="17896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ectangle : coins arrondis 1">
            <a:extLst>
              <a:ext uri="{FF2B5EF4-FFF2-40B4-BE49-F238E27FC236}">
                <a16:creationId xmlns:a16="http://schemas.microsoft.com/office/drawing/2014/main" id="{D4150FEC-0CF3-7549-38A2-8CBB0577F656}"/>
              </a:ext>
            </a:extLst>
          </p:cNvPr>
          <p:cNvSpPr/>
          <p:nvPr/>
        </p:nvSpPr>
        <p:spPr>
          <a:xfrm>
            <a:off x="6900108" y="4722653"/>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055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E214DF11-24B0-90B9-8A42-933CF282006E}"/>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64E21077-3812-9CAF-FC58-37826F598E6D}"/>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ماذا فعلت المعلمة بنقطة ريما؟ سأقرأ الاختيارات. اكتبوا الرقم الصحيح على اللوحة. </a:t>
            </a:r>
          </a:p>
        </p:txBody>
      </p:sp>
      <p:pic>
        <p:nvPicPr>
          <p:cNvPr id="29" name="Espace réservé pour une image  3">
            <a:extLst>
              <a:ext uri="{FF2B5EF4-FFF2-40B4-BE49-F238E27FC236}">
                <a16:creationId xmlns:a16="http://schemas.microsoft.com/office/drawing/2014/main" id="{C7B2427A-7FC8-0DB0-D581-38C1154CC23B}"/>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id="{1E8D96A0-AA1F-80CA-0978-8E85BAC4971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79C6907B-0A25-E76F-F2C3-8D24ED1CC40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A26D5FE0-3174-5AA1-ABCB-4FF0840FC770}"/>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1A0B038B-E995-DF8C-6B9B-26E22EDFA7E4}"/>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93F3F798-BF87-BEC0-82E6-56775977D3F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141D886D-5C64-4962-41B4-453F0576454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5747DEC3-7601-3BEC-3EDD-C9E0FC49674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D695B607-B43F-6AD1-362E-5B76D41C7D5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12" name="Rectangle : coins arrondis 11">
            <a:extLst>
              <a:ext uri="{FF2B5EF4-FFF2-40B4-BE49-F238E27FC236}">
                <a16:creationId xmlns:a16="http://schemas.microsoft.com/office/drawing/2014/main" id="{74B34294-06ED-8778-DBAF-C41AAF358BF9}"/>
              </a:ext>
            </a:extLst>
          </p:cNvPr>
          <p:cNvSpPr/>
          <p:nvPr/>
        </p:nvSpPr>
        <p:spPr>
          <a:xfrm>
            <a:off x="3012263" y="2259756"/>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 coins arrondis 5">
            <a:extLst>
              <a:ext uri="{FF2B5EF4-FFF2-40B4-BE49-F238E27FC236}">
                <a16:creationId xmlns:a16="http://schemas.microsoft.com/office/drawing/2014/main" id="{4F16CF50-7AD7-F59C-9B4A-CCDE579FFADC}"/>
              </a:ext>
            </a:extLst>
          </p:cNvPr>
          <p:cNvSpPr/>
          <p:nvPr/>
        </p:nvSpPr>
        <p:spPr>
          <a:xfrm>
            <a:off x="3012264" y="3159401"/>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7" name="Rectangle : coins arrondis 6">
            <a:extLst>
              <a:ext uri="{FF2B5EF4-FFF2-40B4-BE49-F238E27FC236}">
                <a16:creationId xmlns:a16="http://schemas.microsoft.com/office/drawing/2014/main" id="{54B4BEBD-2F2C-74B4-7D55-FFAA5C54B73E}"/>
              </a:ext>
            </a:extLst>
          </p:cNvPr>
          <p:cNvSpPr/>
          <p:nvPr/>
        </p:nvSpPr>
        <p:spPr>
          <a:xfrm>
            <a:off x="3012264" y="4019700"/>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 coins arrondis 7">
            <a:extLst>
              <a:ext uri="{FF2B5EF4-FFF2-40B4-BE49-F238E27FC236}">
                <a16:creationId xmlns:a16="http://schemas.microsoft.com/office/drawing/2014/main" id="{68C3863C-BBDA-91DB-50F3-F3B6DF7DDF2F}"/>
              </a:ext>
            </a:extLst>
          </p:cNvPr>
          <p:cNvSpPr/>
          <p:nvPr/>
        </p:nvSpPr>
        <p:spPr>
          <a:xfrm>
            <a:off x="3012265" y="4879999"/>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4</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010AB529-F63F-4BDB-27EE-AE04A3AB7604}"/>
              </a:ext>
            </a:extLst>
          </p:cNvPr>
          <p:cNvSpPr txBox="1"/>
          <p:nvPr/>
        </p:nvSpPr>
        <p:spPr>
          <a:xfrm>
            <a:off x="4459160" y="2233810"/>
            <a:ext cx="3411023"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وَضَعَتْها في مِحْفَظَتِها.</a:t>
            </a:r>
          </a:p>
        </p:txBody>
      </p:sp>
      <p:sp>
        <p:nvSpPr>
          <p:cNvPr id="10" name="ZoneTexte 9">
            <a:extLst>
              <a:ext uri="{FF2B5EF4-FFF2-40B4-BE49-F238E27FC236}">
                <a16:creationId xmlns:a16="http://schemas.microsoft.com/office/drawing/2014/main" id="{67272C72-5026-744F-1CD8-66740EA078F7}"/>
              </a:ext>
            </a:extLst>
          </p:cNvPr>
          <p:cNvSpPr txBox="1"/>
          <p:nvPr/>
        </p:nvSpPr>
        <p:spPr>
          <a:xfrm>
            <a:off x="4459157" y="4911253"/>
            <a:ext cx="3411023"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عَلَّقَتْها فَوْقَ مَكْتَبِها.</a:t>
            </a:r>
          </a:p>
        </p:txBody>
      </p:sp>
      <p:sp>
        <p:nvSpPr>
          <p:cNvPr id="11" name="ZoneTexte 10">
            <a:extLst>
              <a:ext uri="{FF2B5EF4-FFF2-40B4-BE49-F238E27FC236}">
                <a16:creationId xmlns:a16="http://schemas.microsoft.com/office/drawing/2014/main" id="{F164586A-CF68-BE6D-390C-7E1C789A12C6}"/>
              </a:ext>
            </a:extLst>
          </p:cNvPr>
          <p:cNvSpPr txBox="1"/>
          <p:nvPr/>
        </p:nvSpPr>
        <p:spPr>
          <a:xfrm>
            <a:off x="4459157" y="3131336"/>
            <a:ext cx="3411023"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وَضَعَتْها في الْخِزانَةِ.</a:t>
            </a:r>
          </a:p>
        </p:txBody>
      </p:sp>
      <p:sp>
        <p:nvSpPr>
          <p:cNvPr id="22" name="ZoneTexte 21">
            <a:extLst>
              <a:ext uri="{FF2B5EF4-FFF2-40B4-BE49-F238E27FC236}">
                <a16:creationId xmlns:a16="http://schemas.microsoft.com/office/drawing/2014/main" id="{E9BF3EDE-0DAF-30AB-B985-16A4761C308A}"/>
              </a:ext>
            </a:extLst>
          </p:cNvPr>
          <p:cNvSpPr txBox="1"/>
          <p:nvPr/>
        </p:nvSpPr>
        <p:spPr>
          <a:xfrm>
            <a:off x="4459157" y="4019700"/>
            <a:ext cx="3411023"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عَلَّقَتْها فَوْقَ مَكْتَبِ الْمُديرِ.</a:t>
            </a:r>
          </a:p>
        </p:txBody>
      </p:sp>
    </p:spTree>
    <p:extLst>
      <p:ext uri="{BB962C8B-B14F-4D97-AF65-F5344CB8AC3E}">
        <p14:creationId xmlns:p14="http://schemas.microsoft.com/office/powerpoint/2010/main" val="1217955379"/>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72A28485-3410-BD8C-AC0B-D564F2D8FC09}"/>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1F6DA39C-3EA3-4C5B-2F52-06F2937BA0A7}"/>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أحسنتم، الجواب الصحيح هو 4</a:t>
            </a:r>
          </a:p>
        </p:txBody>
      </p:sp>
      <p:pic>
        <p:nvPicPr>
          <p:cNvPr id="29" name="Espace réservé pour une image  3">
            <a:extLst>
              <a:ext uri="{FF2B5EF4-FFF2-40B4-BE49-F238E27FC236}">
                <a16:creationId xmlns:a16="http://schemas.microsoft.com/office/drawing/2014/main" id="{4B6C2C87-7262-E953-4C83-C22F8D06F73C}"/>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id="{89E5425D-E0B8-9B67-E442-A014EADD41E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F6835E68-51CA-39A6-0E8D-FA62536F205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931FB078-D399-8E18-F961-F178A2A98914}"/>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942D34B8-63B8-7D2B-1D0E-929281587461}"/>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0D2CF6A3-2FE0-17F3-6616-E91C266E083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743B32A1-C430-6054-F5A1-A0C19A69CFD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889DF40B-A0D1-A0C3-E53D-8CFE86BCAD2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6B61CCD4-A8F6-DCBC-9882-84CACC68F32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12" name="Rectangle : coins arrondis 11">
            <a:extLst>
              <a:ext uri="{FF2B5EF4-FFF2-40B4-BE49-F238E27FC236}">
                <a16:creationId xmlns:a16="http://schemas.microsoft.com/office/drawing/2014/main" id="{728753DB-B190-BECA-622E-676604B46C98}"/>
              </a:ext>
            </a:extLst>
          </p:cNvPr>
          <p:cNvSpPr/>
          <p:nvPr/>
        </p:nvSpPr>
        <p:spPr>
          <a:xfrm>
            <a:off x="3012263" y="2259756"/>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 coins arrondis 5">
            <a:extLst>
              <a:ext uri="{FF2B5EF4-FFF2-40B4-BE49-F238E27FC236}">
                <a16:creationId xmlns:a16="http://schemas.microsoft.com/office/drawing/2014/main" id="{F5140D91-490E-5AD6-FF93-253B7ADCF311}"/>
              </a:ext>
            </a:extLst>
          </p:cNvPr>
          <p:cNvSpPr/>
          <p:nvPr/>
        </p:nvSpPr>
        <p:spPr>
          <a:xfrm>
            <a:off x="3012264" y="3159401"/>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7" name="Rectangle : coins arrondis 6">
            <a:extLst>
              <a:ext uri="{FF2B5EF4-FFF2-40B4-BE49-F238E27FC236}">
                <a16:creationId xmlns:a16="http://schemas.microsoft.com/office/drawing/2014/main" id="{46F7625B-3A2A-2CF5-98D5-4AD14DFCFC95}"/>
              </a:ext>
            </a:extLst>
          </p:cNvPr>
          <p:cNvSpPr/>
          <p:nvPr/>
        </p:nvSpPr>
        <p:spPr>
          <a:xfrm>
            <a:off x="3012264" y="4019700"/>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11D62F18-DA6D-B477-D353-369FDCF49F8A}"/>
              </a:ext>
            </a:extLst>
          </p:cNvPr>
          <p:cNvSpPr txBox="1"/>
          <p:nvPr/>
        </p:nvSpPr>
        <p:spPr>
          <a:xfrm>
            <a:off x="4459160" y="2233810"/>
            <a:ext cx="3411023"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وَضَعَتْها في مِحْفَظَتِها.</a:t>
            </a:r>
          </a:p>
        </p:txBody>
      </p:sp>
      <p:sp>
        <p:nvSpPr>
          <p:cNvPr id="10" name="ZoneTexte 9">
            <a:extLst>
              <a:ext uri="{FF2B5EF4-FFF2-40B4-BE49-F238E27FC236}">
                <a16:creationId xmlns:a16="http://schemas.microsoft.com/office/drawing/2014/main" id="{47CD3473-ADC9-609F-91E6-BED0541AC851}"/>
              </a:ext>
            </a:extLst>
          </p:cNvPr>
          <p:cNvSpPr txBox="1"/>
          <p:nvPr/>
        </p:nvSpPr>
        <p:spPr>
          <a:xfrm>
            <a:off x="4459157" y="4911253"/>
            <a:ext cx="3411023"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عَلَّقَتْها فَوْقَ مَكْتَبِها.</a:t>
            </a:r>
          </a:p>
        </p:txBody>
      </p:sp>
      <p:sp>
        <p:nvSpPr>
          <p:cNvPr id="11" name="ZoneTexte 10">
            <a:extLst>
              <a:ext uri="{FF2B5EF4-FFF2-40B4-BE49-F238E27FC236}">
                <a16:creationId xmlns:a16="http://schemas.microsoft.com/office/drawing/2014/main" id="{8D61837D-B366-B9E0-8C44-DA2720101A06}"/>
              </a:ext>
            </a:extLst>
          </p:cNvPr>
          <p:cNvSpPr txBox="1"/>
          <p:nvPr/>
        </p:nvSpPr>
        <p:spPr>
          <a:xfrm>
            <a:off x="4459157" y="3131336"/>
            <a:ext cx="3411023"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وَضَعَتْها في الْخِزانَةِ.</a:t>
            </a:r>
          </a:p>
        </p:txBody>
      </p:sp>
      <p:sp>
        <p:nvSpPr>
          <p:cNvPr id="22" name="ZoneTexte 21">
            <a:extLst>
              <a:ext uri="{FF2B5EF4-FFF2-40B4-BE49-F238E27FC236}">
                <a16:creationId xmlns:a16="http://schemas.microsoft.com/office/drawing/2014/main" id="{5F3BABB7-D09E-18C8-4A00-A66ACBFF6D5E}"/>
              </a:ext>
            </a:extLst>
          </p:cNvPr>
          <p:cNvSpPr txBox="1"/>
          <p:nvPr/>
        </p:nvSpPr>
        <p:spPr>
          <a:xfrm>
            <a:off x="4459157" y="4019700"/>
            <a:ext cx="3411023"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عَلَّقَتْها فَوْقَ مَكْتَبِ الْمُديرِ.</a:t>
            </a:r>
          </a:p>
        </p:txBody>
      </p:sp>
      <p:sp>
        <p:nvSpPr>
          <p:cNvPr id="2" name="Rectangle : coins arrondis 1">
            <a:extLst>
              <a:ext uri="{FF2B5EF4-FFF2-40B4-BE49-F238E27FC236}">
                <a16:creationId xmlns:a16="http://schemas.microsoft.com/office/drawing/2014/main" id="{10936DA7-2023-E8E8-70F8-01F1A5EBF4B2}"/>
              </a:ext>
            </a:extLst>
          </p:cNvPr>
          <p:cNvSpPr/>
          <p:nvPr/>
        </p:nvSpPr>
        <p:spPr>
          <a:xfrm>
            <a:off x="3031683" y="4919379"/>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4</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9217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FD7BB127-66BC-0C10-6F3C-2C6C549F71A5}"/>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B607E5B8-8503-47D6-C90D-5412767EE05F}"/>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انتبهوا الآن. سنتذكر الكلمات التي تعلمناها. ستكتبون على ألواحكم رقم الكلمة التي سأذكرها.</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ED66CE4C-0A91-0A79-C089-B92A4BD0F0EC}"/>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0" name="Image 29">
            <a:extLst>
              <a:ext uri="{FF2B5EF4-FFF2-40B4-BE49-F238E27FC236}">
                <a16:creationId xmlns:a16="http://schemas.microsoft.com/office/drawing/2014/main" id="{6CD657CB-402A-3F1C-031B-FDAC40661E4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1" name="Image 30">
            <a:extLst>
              <a:ext uri="{FF2B5EF4-FFF2-40B4-BE49-F238E27FC236}">
                <a16:creationId xmlns:a16="http://schemas.microsoft.com/office/drawing/2014/main" id="{A973B420-67D4-0C5B-4B97-642743676292}"/>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32" name="Image 31">
            <a:extLst>
              <a:ext uri="{FF2B5EF4-FFF2-40B4-BE49-F238E27FC236}">
                <a16:creationId xmlns:a16="http://schemas.microsoft.com/office/drawing/2014/main" id="{65657753-27BC-A91C-1B9C-36F75C154BA0}"/>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33" name="Image 32">
            <a:extLst>
              <a:ext uri="{FF2B5EF4-FFF2-40B4-BE49-F238E27FC236}">
                <a16:creationId xmlns:a16="http://schemas.microsoft.com/office/drawing/2014/main" id="{DA7E0204-C0A5-8D1F-18C2-719CD2F973A0}"/>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34" name="Rectangle 33">
            <a:extLst>
              <a:ext uri="{FF2B5EF4-FFF2-40B4-BE49-F238E27FC236}">
                <a16:creationId xmlns:a16="http://schemas.microsoft.com/office/drawing/2014/main" id="{27111DA9-5855-9724-2A9D-C2474430EF2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5" name="Rectangle 34">
            <a:extLst>
              <a:ext uri="{FF2B5EF4-FFF2-40B4-BE49-F238E27FC236}">
                <a16:creationId xmlns:a16="http://schemas.microsoft.com/office/drawing/2014/main" id="{8E7FA5F9-E911-0C56-8668-32139075CE4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36" name="Rectangle 35">
            <a:extLst>
              <a:ext uri="{FF2B5EF4-FFF2-40B4-BE49-F238E27FC236}">
                <a16:creationId xmlns:a16="http://schemas.microsoft.com/office/drawing/2014/main" id="{C2247125-B81C-D692-5E1E-4DD040C1EBD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7" name="Rectangle 36">
            <a:extLst>
              <a:ext uri="{FF2B5EF4-FFF2-40B4-BE49-F238E27FC236}">
                <a16:creationId xmlns:a16="http://schemas.microsoft.com/office/drawing/2014/main" id="{39DEEBEE-8A7E-D3B4-B7E1-5E51BA9C7C1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 name="Espace réservé pour une image  18">
            <a:extLst>
              <a:ext uri="{FF2B5EF4-FFF2-40B4-BE49-F238E27FC236}">
                <a16:creationId xmlns:a16="http://schemas.microsoft.com/office/drawing/2014/main" id="{32DB24CB-A80D-6A5F-4838-03BA5C980DD2}"/>
              </a:ext>
            </a:extLst>
          </p:cNvPr>
          <p:cNvPicPr>
            <a:picLocks noChangeAspect="1"/>
          </p:cNvPicPr>
          <p:nvPr/>
        </p:nvPicPr>
        <p:blipFill rotWithShape="1">
          <a:blip r:embed="rId8"/>
          <a:srcRect l="-4690" t="-7134" r="-4581" b="7134"/>
          <a:stretch/>
        </p:blipFill>
        <p:spPr>
          <a:xfrm>
            <a:off x="4884258" y="1774823"/>
            <a:ext cx="2142748" cy="2142748"/>
          </a:xfrm>
          <a:prstGeom prst="rect">
            <a:avLst/>
          </a:prstGeom>
          <a:noFill/>
          <a:ln>
            <a:noFill/>
          </a:ln>
        </p:spPr>
      </p:pic>
      <p:sp>
        <p:nvSpPr>
          <p:cNvPr id="22" name="Rectangle : coins arrondis 21">
            <a:extLst>
              <a:ext uri="{FF2B5EF4-FFF2-40B4-BE49-F238E27FC236}">
                <a16:creationId xmlns:a16="http://schemas.microsoft.com/office/drawing/2014/main" id="{8CF6F53A-DEDE-C3E5-54ED-0B24E099C62F}"/>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5FF7F6EF-A973-67F2-AE6B-99F46D346D91}"/>
              </a:ext>
            </a:extLst>
          </p:cNvPr>
          <p:cNvPicPr>
            <a:picLocks noChangeAspect="1"/>
          </p:cNvPicPr>
          <p:nvPr/>
        </p:nvPicPr>
        <p:blipFill>
          <a:blip r:embed="rId9"/>
          <a:stretch>
            <a:fillRect/>
          </a:stretch>
        </p:blipFill>
        <p:spPr>
          <a:xfrm>
            <a:off x="2233481" y="1970207"/>
            <a:ext cx="1955796" cy="2142748"/>
          </a:xfrm>
          <a:prstGeom prst="rect">
            <a:avLst/>
          </a:prstGeom>
        </p:spPr>
      </p:pic>
      <p:sp>
        <p:nvSpPr>
          <p:cNvPr id="28" name="Rectangle : coins arrondis 27">
            <a:extLst>
              <a:ext uri="{FF2B5EF4-FFF2-40B4-BE49-F238E27FC236}">
                <a16:creationId xmlns:a16="http://schemas.microsoft.com/office/drawing/2014/main" id="{3A60D002-C9EB-655A-41C3-4D8AD7A9DE98}"/>
              </a:ext>
            </a:extLst>
          </p:cNvPr>
          <p:cNvSpPr/>
          <p:nvPr/>
        </p:nvSpPr>
        <p:spPr>
          <a:xfrm>
            <a:off x="3770196" y="3522672"/>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7" name="Image 6">
            <a:extLst>
              <a:ext uri="{FF2B5EF4-FFF2-40B4-BE49-F238E27FC236}">
                <a16:creationId xmlns:a16="http://schemas.microsoft.com/office/drawing/2014/main" id="{868658BE-0DFF-9683-EAA0-A40FA80FEC63}"/>
              </a:ext>
            </a:extLst>
          </p:cNvPr>
          <p:cNvPicPr>
            <a:picLocks noChangeAspect="1"/>
          </p:cNvPicPr>
          <p:nvPr/>
        </p:nvPicPr>
        <p:blipFill>
          <a:blip r:embed="rId10"/>
          <a:stretch>
            <a:fillRect/>
          </a:stretch>
        </p:blipFill>
        <p:spPr>
          <a:xfrm>
            <a:off x="2218275" y="4029125"/>
            <a:ext cx="1986208" cy="2171198"/>
          </a:xfrm>
          <a:prstGeom prst="rect">
            <a:avLst/>
          </a:prstGeom>
        </p:spPr>
      </p:pic>
      <p:sp>
        <p:nvSpPr>
          <p:cNvPr id="26" name="Rectangle : coins arrondis 25">
            <a:extLst>
              <a:ext uri="{FF2B5EF4-FFF2-40B4-BE49-F238E27FC236}">
                <a16:creationId xmlns:a16="http://schemas.microsoft.com/office/drawing/2014/main" id="{2AB371FE-0C70-51DC-D713-874FE3267245}"/>
              </a:ext>
            </a:extLst>
          </p:cNvPr>
          <p:cNvSpPr/>
          <p:nvPr/>
        </p:nvSpPr>
        <p:spPr>
          <a:xfrm>
            <a:off x="3748348" y="5617453"/>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8" name="Image 7">
            <a:extLst>
              <a:ext uri="{FF2B5EF4-FFF2-40B4-BE49-F238E27FC236}">
                <a16:creationId xmlns:a16="http://schemas.microsoft.com/office/drawing/2014/main" id="{D8EA5B8E-EAAD-E628-1E1C-ED889F6BA9D8}"/>
              </a:ext>
            </a:extLst>
          </p:cNvPr>
          <p:cNvPicPr>
            <a:picLocks noChangeAspect="1"/>
          </p:cNvPicPr>
          <p:nvPr/>
        </p:nvPicPr>
        <p:blipFill>
          <a:blip r:embed="rId11"/>
          <a:stretch>
            <a:fillRect/>
          </a:stretch>
        </p:blipFill>
        <p:spPr>
          <a:xfrm>
            <a:off x="4961959" y="4071040"/>
            <a:ext cx="1909918" cy="2087368"/>
          </a:xfrm>
          <a:prstGeom prst="rect">
            <a:avLst/>
          </a:prstGeom>
        </p:spPr>
      </p:pic>
      <p:sp>
        <p:nvSpPr>
          <p:cNvPr id="27" name="Rectangle : coins arrondis 26">
            <a:extLst>
              <a:ext uri="{FF2B5EF4-FFF2-40B4-BE49-F238E27FC236}">
                <a16:creationId xmlns:a16="http://schemas.microsoft.com/office/drawing/2014/main" id="{66BB4244-C5BF-DB45-5D12-141BF8BB38FC}"/>
              </a:ext>
            </a:extLst>
          </p:cNvPr>
          <p:cNvSpPr/>
          <p:nvPr/>
        </p:nvSpPr>
        <p:spPr>
          <a:xfrm>
            <a:off x="6462950" y="5617454"/>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1581219395"/>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D0F10884-04EF-090E-A0E0-2A894448795A}"/>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630C5FC8-7990-2D29-F425-56EC36E0DFB8}"/>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على ألواحكم، اكتبوا رقم: ساحة المدرسة.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07D5762F-D182-0CE7-3625-676690D98459}"/>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0" name="Image 29">
            <a:extLst>
              <a:ext uri="{FF2B5EF4-FFF2-40B4-BE49-F238E27FC236}">
                <a16:creationId xmlns:a16="http://schemas.microsoft.com/office/drawing/2014/main" id="{8F2A1B2E-A492-F556-C833-E43A1FB2739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1" name="Image 30">
            <a:extLst>
              <a:ext uri="{FF2B5EF4-FFF2-40B4-BE49-F238E27FC236}">
                <a16:creationId xmlns:a16="http://schemas.microsoft.com/office/drawing/2014/main" id="{DA80C9EC-039C-FB05-1722-3C7B51765EE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32" name="Image 31">
            <a:extLst>
              <a:ext uri="{FF2B5EF4-FFF2-40B4-BE49-F238E27FC236}">
                <a16:creationId xmlns:a16="http://schemas.microsoft.com/office/drawing/2014/main" id="{8299E944-C779-989D-8599-57DEE505A204}"/>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33" name="Image 32">
            <a:extLst>
              <a:ext uri="{FF2B5EF4-FFF2-40B4-BE49-F238E27FC236}">
                <a16:creationId xmlns:a16="http://schemas.microsoft.com/office/drawing/2014/main" id="{9C7B5CE8-76BD-AB31-2944-13D62A0768C1}"/>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34" name="Rectangle 33">
            <a:extLst>
              <a:ext uri="{FF2B5EF4-FFF2-40B4-BE49-F238E27FC236}">
                <a16:creationId xmlns:a16="http://schemas.microsoft.com/office/drawing/2014/main" id="{DB2BDCFD-CDC3-1C98-E2D1-DC447498118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5" name="Rectangle 34">
            <a:extLst>
              <a:ext uri="{FF2B5EF4-FFF2-40B4-BE49-F238E27FC236}">
                <a16:creationId xmlns:a16="http://schemas.microsoft.com/office/drawing/2014/main" id="{C8D6D1C1-E34C-205E-5517-32539B0872A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36" name="Rectangle 35">
            <a:extLst>
              <a:ext uri="{FF2B5EF4-FFF2-40B4-BE49-F238E27FC236}">
                <a16:creationId xmlns:a16="http://schemas.microsoft.com/office/drawing/2014/main" id="{9A2C7226-67B0-704A-B96E-F2E22BD0640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7" name="Rectangle 36">
            <a:extLst>
              <a:ext uri="{FF2B5EF4-FFF2-40B4-BE49-F238E27FC236}">
                <a16:creationId xmlns:a16="http://schemas.microsoft.com/office/drawing/2014/main" id="{407FD90B-1E74-A769-516C-9BA853D6A42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 name="Espace réservé pour une image  18">
            <a:extLst>
              <a:ext uri="{FF2B5EF4-FFF2-40B4-BE49-F238E27FC236}">
                <a16:creationId xmlns:a16="http://schemas.microsoft.com/office/drawing/2014/main" id="{845B7368-AF4A-60A1-9C4D-0D94EA1E6EF3}"/>
              </a:ext>
            </a:extLst>
          </p:cNvPr>
          <p:cNvPicPr>
            <a:picLocks noChangeAspect="1"/>
          </p:cNvPicPr>
          <p:nvPr/>
        </p:nvPicPr>
        <p:blipFill rotWithShape="1">
          <a:blip r:embed="rId8"/>
          <a:srcRect l="-4690" t="-7134" r="-4581" b="7134"/>
          <a:stretch/>
        </p:blipFill>
        <p:spPr>
          <a:xfrm>
            <a:off x="4884258" y="1774823"/>
            <a:ext cx="2142748" cy="2142748"/>
          </a:xfrm>
          <a:prstGeom prst="rect">
            <a:avLst/>
          </a:prstGeom>
          <a:noFill/>
          <a:ln>
            <a:noFill/>
          </a:ln>
        </p:spPr>
      </p:pic>
      <p:sp>
        <p:nvSpPr>
          <p:cNvPr id="22" name="Rectangle : coins arrondis 21">
            <a:extLst>
              <a:ext uri="{FF2B5EF4-FFF2-40B4-BE49-F238E27FC236}">
                <a16:creationId xmlns:a16="http://schemas.microsoft.com/office/drawing/2014/main" id="{2593C6BE-F57E-2CF4-1DD6-D07A047B39AF}"/>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44FB9850-96D0-CD4F-69B0-2A57C46B5FDB}"/>
              </a:ext>
            </a:extLst>
          </p:cNvPr>
          <p:cNvPicPr>
            <a:picLocks noChangeAspect="1"/>
          </p:cNvPicPr>
          <p:nvPr/>
        </p:nvPicPr>
        <p:blipFill>
          <a:blip r:embed="rId9"/>
          <a:stretch>
            <a:fillRect/>
          </a:stretch>
        </p:blipFill>
        <p:spPr>
          <a:xfrm>
            <a:off x="2233481" y="1970207"/>
            <a:ext cx="1955796" cy="2142748"/>
          </a:xfrm>
          <a:prstGeom prst="rect">
            <a:avLst/>
          </a:prstGeom>
        </p:spPr>
      </p:pic>
      <p:sp>
        <p:nvSpPr>
          <p:cNvPr id="28" name="Rectangle : coins arrondis 27">
            <a:extLst>
              <a:ext uri="{FF2B5EF4-FFF2-40B4-BE49-F238E27FC236}">
                <a16:creationId xmlns:a16="http://schemas.microsoft.com/office/drawing/2014/main" id="{4A48DCEB-C1E3-E7C0-D035-CE248BCD6839}"/>
              </a:ext>
            </a:extLst>
          </p:cNvPr>
          <p:cNvSpPr/>
          <p:nvPr/>
        </p:nvSpPr>
        <p:spPr>
          <a:xfrm>
            <a:off x="3770196" y="3522672"/>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7" name="Image 6">
            <a:extLst>
              <a:ext uri="{FF2B5EF4-FFF2-40B4-BE49-F238E27FC236}">
                <a16:creationId xmlns:a16="http://schemas.microsoft.com/office/drawing/2014/main" id="{82EEAE7F-9609-BF2B-6C61-9721D6E39D19}"/>
              </a:ext>
            </a:extLst>
          </p:cNvPr>
          <p:cNvPicPr>
            <a:picLocks noChangeAspect="1"/>
          </p:cNvPicPr>
          <p:nvPr/>
        </p:nvPicPr>
        <p:blipFill>
          <a:blip r:embed="rId10"/>
          <a:stretch>
            <a:fillRect/>
          </a:stretch>
        </p:blipFill>
        <p:spPr>
          <a:xfrm>
            <a:off x="2218275" y="4029125"/>
            <a:ext cx="1986208" cy="2171198"/>
          </a:xfrm>
          <a:prstGeom prst="rect">
            <a:avLst/>
          </a:prstGeom>
        </p:spPr>
      </p:pic>
      <p:sp>
        <p:nvSpPr>
          <p:cNvPr id="26" name="Rectangle : coins arrondis 25">
            <a:extLst>
              <a:ext uri="{FF2B5EF4-FFF2-40B4-BE49-F238E27FC236}">
                <a16:creationId xmlns:a16="http://schemas.microsoft.com/office/drawing/2014/main" id="{E983EA7B-62AA-F715-B575-8D1C2A58E1A9}"/>
              </a:ext>
            </a:extLst>
          </p:cNvPr>
          <p:cNvSpPr/>
          <p:nvPr/>
        </p:nvSpPr>
        <p:spPr>
          <a:xfrm>
            <a:off x="3748348" y="5617453"/>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8" name="Image 7">
            <a:extLst>
              <a:ext uri="{FF2B5EF4-FFF2-40B4-BE49-F238E27FC236}">
                <a16:creationId xmlns:a16="http://schemas.microsoft.com/office/drawing/2014/main" id="{60A98F9F-1B68-FFC7-196F-1580AE21016D}"/>
              </a:ext>
            </a:extLst>
          </p:cNvPr>
          <p:cNvPicPr>
            <a:picLocks noChangeAspect="1"/>
          </p:cNvPicPr>
          <p:nvPr/>
        </p:nvPicPr>
        <p:blipFill>
          <a:blip r:embed="rId11"/>
          <a:stretch>
            <a:fillRect/>
          </a:stretch>
        </p:blipFill>
        <p:spPr>
          <a:xfrm>
            <a:off x="4961959" y="4071040"/>
            <a:ext cx="1909918" cy="2087368"/>
          </a:xfrm>
          <a:prstGeom prst="rect">
            <a:avLst/>
          </a:prstGeom>
        </p:spPr>
      </p:pic>
      <p:sp>
        <p:nvSpPr>
          <p:cNvPr id="27" name="Rectangle : coins arrondis 26">
            <a:extLst>
              <a:ext uri="{FF2B5EF4-FFF2-40B4-BE49-F238E27FC236}">
                <a16:creationId xmlns:a16="http://schemas.microsoft.com/office/drawing/2014/main" id="{EBCB1F5D-078A-837E-C7D1-7B2C4F2592E9}"/>
              </a:ext>
            </a:extLst>
          </p:cNvPr>
          <p:cNvSpPr/>
          <p:nvPr/>
        </p:nvSpPr>
        <p:spPr>
          <a:xfrm>
            <a:off x="6462950" y="5617454"/>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19197198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Espace réservé pour une image  30" descr="Une image contenant habits, sourire, dessin humoristique, clipart&#10;&#10;Le contenu généré par l’IA peut être incorrect.">
            <a:extLst>
              <a:ext uri="{FF2B5EF4-FFF2-40B4-BE49-F238E27FC236}">
                <a16:creationId xmlns:a16="http://schemas.microsoft.com/office/drawing/2014/main" id="{273DC75A-2015-19E1-1E39-E1663D385765}"/>
              </a:ext>
            </a:extLst>
          </p:cNvPr>
          <p:cNvPicPr>
            <a:picLocks noGrp="1" noChangeAspect="1"/>
          </p:cNvPicPr>
          <p:nvPr>
            <p:ph type="pic" sz="quarter" idx="10"/>
          </p:nvPr>
        </p:nvPicPr>
        <p:blipFill>
          <a:blip r:embed="rId2"/>
          <a:srcRect/>
          <a:stretch>
            <a:fillRect/>
          </a:stretch>
        </p:blipFill>
        <p:spPr/>
      </p:pic>
      <p:pic>
        <p:nvPicPr>
          <p:cNvPr id="29"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id="{4CEF1EEB-1F40-EA99-607B-F22A6821DCF8}"/>
              </a:ext>
            </a:extLst>
          </p:cNvPr>
          <p:cNvPicPr>
            <a:picLocks noGrp="1" noChangeAspect="1"/>
          </p:cNvPicPr>
          <p:nvPr>
            <p:ph type="pic" sz="quarter" idx="11"/>
          </p:nvPr>
        </p:nvPicPr>
        <p:blipFill>
          <a:blip r:embed="rId3"/>
          <a:srcRect/>
          <a:stretch>
            <a:fillRect/>
          </a:stretch>
        </p:blipFill>
        <p:spPr/>
      </p:pic>
      <p:pic>
        <p:nvPicPr>
          <p:cNvPr id="35" name="Espace réservé pour une image  34" descr="Une image contenant habits, Animation, Dessin animé, dessin humoristique&#10;&#10;Le contenu généré par l’IA peut être incorrect.">
            <a:extLst>
              <a:ext uri="{FF2B5EF4-FFF2-40B4-BE49-F238E27FC236}">
                <a16:creationId xmlns:a16="http://schemas.microsoft.com/office/drawing/2014/main" id="{FF93AB83-9CA3-5F80-6D06-9BC5A29C6ED3}"/>
              </a:ext>
            </a:extLst>
          </p:cNvPr>
          <p:cNvPicPr>
            <a:picLocks noGrp="1" noChangeAspect="1"/>
          </p:cNvPicPr>
          <p:nvPr>
            <p:ph type="pic" sz="quarter" idx="12"/>
          </p:nvPr>
        </p:nvPicPr>
        <p:blipFill>
          <a:blip r:embed="rId4"/>
          <a:srcRect/>
          <a:stretch>
            <a:fillRect/>
          </a:stretch>
        </p:blipFill>
        <p:spPr/>
      </p:pic>
      <p:pic>
        <p:nvPicPr>
          <p:cNvPr id="33"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id="{48E3DEC7-EDF8-3A04-93CB-4981563836CA}"/>
              </a:ext>
            </a:extLst>
          </p:cNvPr>
          <p:cNvPicPr>
            <a:picLocks noGrp="1" noChangeAspect="1"/>
          </p:cNvPicPr>
          <p:nvPr>
            <p:ph type="pic" sz="quarter" idx="13"/>
          </p:nvPr>
        </p:nvPicPr>
        <p:blipFill>
          <a:blip r:embed="rId5"/>
          <a:srcRect/>
          <a:stretch>
            <a:fillRect/>
          </a:stretch>
        </p:blipFill>
        <p:spPr/>
      </p:pic>
      <p:pic>
        <p:nvPicPr>
          <p:cNvPr id="1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6A61E3F4-6777-A2C5-4DDB-664D3F42A617}"/>
              </a:ext>
            </a:extLst>
          </p:cNvPr>
          <p:cNvPicPr>
            <a:picLocks noGrp="1" noChangeAspect="1"/>
          </p:cNvPicPr>
          <p:nvPr>
            <p:ph type="pic" sz="quarter" idx="14"/>
          </p:nvPr>
        </p:nvPicPr>
        <p:blipFill>
          <a:blip r:embed="rId6"/>
          <a:srcRect/>
          <a:stretch/>
        </p:blipFill>
        <p:spPr/>
      </p:pic>
      <p:sp>
        <p:nvSpPr>
          <p:cNvPr id="21" name="Espace réservé pour une image  20">
            <a:extLst>
              <a:ext uri="{FF2B5EF4-FFF2-40B4-BE49-F238E27FC236}">
                <a16:creationId xmlns:a16="http://schemas.microsoft.com/office/drawing/2014/main" id="{A2246453-977E-1804-FB4B-6EF5DA943534}"/>
              </a:ext>
            </a:extLst>
          </p:cNvPr>
          <p:cNvSpPr>
            <a:spLocks noGrp="1"/>
          </p:cNvSpPr>
          <p:nvPr>
            <p:ph type="pic" sz="quarter" idx="15"/>
          </p:nvPr>
        </p:nvSpPr>
        <p:spPr/>
        <p:txBody>
          <a:bodyPr/>
          <a:lstStyle/>
          <a:p>
            <a:pPr marL="0" indent="0">
              <a:buNone/>
            </a:pPr>
            <a:endParaRPr lang="fr-MA" dirty="0"/>
          </a:p>
        </p:txBody>
      </p:sp>
      <p:sp>
        <p:nvSpPr>
          <p:cNvPr id="22" name="Espace réservé du texte 21">
            <a:extLst>
              <a:ext uri="{FF2B5EF4-FFF2-40B4-BE49-F238E27FC236}">
                <a16:creationId xmlns:a16="http://schemas.microsoft.com/office/drawing/2014/main" id="{9B930BFD-D933-1735-B8A7-CC562C90B090}"/>
              </a:ext>
            </a:extLst>
          </p:cNvPr>
          <p:cNvSpPr>
            <a:spLocks noGrp="1"/>
          </p:cNvSpPr>
          <p:nvPr>
            <p:ph type="body" sz="quarter" idx="16"/>
          </p:nvPr>
        </p:nvSpPr>
        <p:spPr>
          <a:prstGeom prst="roundRect">
            <a:avLst/>
          </a:prstGeom>
        </p:spPr>
        <p:txBody>
          <a:bodyPr/>
          <a:lstStyle/>
          <a:p>
            <a:r>
              <a:rPr lang="ar-MA" dirty="0"/>
              <a:t>تعيين تلميذ(ة) للإجابة</a:t>
            </a:r>
            <a:endParaRPr lang="fr-MA" dirty="0"/>
          </a:p>
        </p:txBody>
      </p:sp>
      <p:sp>
        <p:nvSpPr>
          <p:cNvPr id="23" name="Espace réservé du texte 22">
            <a:extLst>
              <a:ext uri="{FF2B5EF4-FFF2-40B4-BE49-F238E27FC236}">
                <a16:creationId xmlns:a16="http://schemas.microsoft.com/office/drawing/2014/main" id="{8996AF3B-A528-4707-FCB6-B291F8C7C087}"/>
              </a:ext>
            </a:extLst>
          </p:cNvPr>
          <p:cNvSpPr>
            <a:spLocks noGrp="1"/>
          </p:cNvSpPr>
          <p:nvPr>
            <p:ph type="body" sz="quarter" idx="17"/>
          </p:nvPr>
        </p:nvSpPr>
        <p:spPr>
          <a:prstGeom prst="roundRect">
            <a:avLst/>
          </a:prstGeom>
        </p:spPr>
        <p:txBody>
          <a:bodyPr/>
          <a:lstStyle/>
          <a:p>
            <a:r>
              <a:rPr lang="ar-MA" dirty="0"/>
              <a:t>توجيهات و شرح التعليمات</a:t>
            </a:r>
            <a:endParaRPr lang="fr-MA" dirty="0"/>
          </a:p>
        </p:txBody>
      </p:sp>
      <p:sp>
        <p:nvSpPr>
          <p:cNvPr id="24" name="Espace réservé du texte 23">
            <a:extLst>
              <a:ext uri="{FF2B5EF4-FFF2-40B4-BE49-F238E27FC236}">
                <a16:creationId xmlns:a16="http://schemas.microsoft.com/office/drawing/2014/main" id="{49905370-11BD-3654-8734-1BB5729C313F}"/>
              </a:ext>
            </a:extLst>
          </p:cNvPr>
          <p:cNvSpPr>
            <a:spLocks noGrp="1"/>
          </p:cNvSpPr>
          <p:nvPr>
            <p:ph type="body" sz="quarter" idx="18"/>
          </p:nvPr>
        </p:nvSpPr>
        <p:spPr>
          <a:prstGeom prst="roundRect">
            <a:avLst/>
          </a:prstGeom>
        </p:spPr>
        <p:txBody>
          <a:bodyPr/>
          <a:lstStyle/>
          <a:p>
            <a:r>
              <a:rPr lang="ar-MA" dirty="0"/>
              <a:t>عرض فيديو</a:t>
            </a:r>
            <a:endParaRPr lang="fr-MA" dirty="0"/>
          </a:p>
        </p:txBody>
      </p:sp>
      <p:sp>
        <p:nvSpPr>
          <p:cNvPr id="25" name="Espace réservé du texte 24">
            <a:extLst>
              <a:ext uri="{FF2B5EF4-FFF2-40B4-BE49-F238E27FC236}">
                <a16:creationId xmlns:a16="http://schemas.microsoft.com/office/drawing/2014/main" id="{2DE2D423-DFDD-F18A-A3B9-AFF3B3B8881B}"/>
              </a:ext>
            </a:extLst>
          </p:cNvPr>
          <p:cNvSpPr>
            <a:spLocks noGrp="1"/>
          </p:cNvSpPr>
          <p:nvPr>
            <p:ph type="body" sz="quarter" idx="19"/>
          </p:nvPr>
        </p:nvSpPr>
        <p:spPr>
          <a:prstGeom prst="roundRect">
            <a:avLst/>
          </a:prstGeom>
        </p:spPr>
        <p:txBody>
          <a:bodyPr/>
          <a:lstStyle/>
          <a:p>
            <a:r>
              <a:rPr lang="ar-MA" dirty="0"/>
              <a:t>المرور بين الصفوف للمساعدة و تصحيح الإنجازات</a:t>
            </a:r>
            <a:endParaRPr lang="fr-MA" dirty="0"/>
          </a:p>
        </p:txBody>
      </p:sp>
      <p:sp>
        <p:nvSpPr>
          <p:cNvPr id="26" name="Espace réservé du texte 25">
            <a:extLst>
              <a:ext uri="{FF2B5EF4-FFF2-40B4-BE49-F238E27FC236}">
                <a16:creationId xmlns:a16="http://schemas.microsoft.com/office/drawing/2014/main" id="{FE3F5F3B-8967-6834-358B-508ACECF2131}"/>
              </a:ext>
            </a:extLst>
          </p:cNvPr>
          <p:cNvSpPr>
            <a:spLocks noGrp="1"/>
          </p:cNvSpPr>
          <p:nvPr>
            <p:ph type="body" sz="quarter" idx="20"/>
          </p:nvPr>
        </p:nvSpPr>
        <p:spPr>
          <a:prstGeom prst="roundRect">
            <a:avLst/>
          </a:prstGeom>
        </p:spPr>
        <p:txBody>
          <a:bodyPr/>
          <a:lstStyle/>
          <a:p>
            <a:r>
              <a:rPr lang="ar-MA" dirty="0"/>
              <a:t>عمل في ثنائيات</a:t>
            </a:r>
            <a:endParaRPr lang="fr-MA" dirty="0"/>
          </a:p>
        </p:txBody>
      </p:sp>
      <p:sp>
        <p:nvSpPr>
          <p:cNvPr id="27" name="Espace réservé du texte 26">
            <a:extLst>
              <a:ext uri="{FF2B5EF4-FFF2-40B4-BE49-F238E27FC236}">
                <a16:creationId xmlns:a16="http://schemas.microsoft.com/office/drawing/2014/main" id="{E4065A23-EDF8-69CB-1A07-FBB4DE2BB508}"/>
              </a:ext>
            </a:extLst>
          </p:cNvPr>
          <p:cNvSpPr>
            <a:spLocks noGrp="1"/>
          </p:cNvSpPr>
          <p:nvPr>
            <p:ph type="body" sz="quarter" idx="21"/>
          </p:nvPr>
        </p:nvSpPr>
        <p:spPr>
          <a:prstGeom prst="roundRect">
            <a:avLst/>
          </a:prstGeom>
        </p:spPr>
        <p:txBody>
          <a:bodyPr/>
          <a:lstStyle/>
          <a:p>
            <a:r>
              <a:rPr lang="ar-MA" dirty="0"/>
              <a:t>نهاية الشريط، المرور إلى الشريحة الموالية.</a:t>
            </a:r>
            <a:endParaRPr lang="fr-MA" dirty="0"/>
          </a:p>
        </p:txBody>
      </p:sp>
      <p:pic>
        <p:nvPicPr>
          <p:cNvPr id="16" name="Image 15" descr="Une image contenant noir, obscurité&#10;&#10;Le contenu généré par l’IA peut être incorrect.">
            <a:extLst>
              <a:ext uri="{FF2B5EF4-FFF2-40B4-BE49-F238E27FC236}">
                <a16:creationId xmlns:a16="http://schemas.microsoft.com/office/drawing/2014/main" id="{7376C046-DDA7-71FD-0BA2-C6C915112E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6757053" y="4245868"/>
            <a:ext cx="996593" cy="996593"/>
          </a:xfrm>
          <a:prstGeom prst="rect">
            <a:avLst/>
          </a:prstGeom>
        </p:spPr>
      </p:pic>
    </p:spTree>
    <p:extLst>
      <p:ext uri="{BB962C8B-B14F-4D97-AF65-F5344CB8AC3E}">
        <p14:creationId xmlns:p14="http://schemas.microsoft.com/office/powerpoint/2010/main" val="22085348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53A688BE-8F83-937E-C996-38562164A002}"/>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056FADA1-BB8C-95EE-B843-4ED0BCA7C945}"/>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 3. رددوا: ساحة المدرسة.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6114D424-BAC3-34CC-C414-D98914FDF34F}"/>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5" name="Image 4">
            <a:extLst>
              <a:ext uri="{FF2B5EF4-FFF2-40B4-BE49-F238E27FC236}">
                <a16:creationId xmlns:a16="http://schemas.microsoft.com/office/drawing/2014/main" id="{89D1BAA4-62DD-54FA-0845-E0FBDB50847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38240ED3-C7F9-C9F2-F604-1FCB711533CE}"/>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F02361B3-9979-FC6D-B44D-BAF1E5BBC3E7}"/>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89713214-2E6C-2D53-0AA1-C0853FF8DCCC}"/>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9C0F116B-6362-E83A-42C9-7BEB5B27A2F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0C4273B1-9D2B-6569-BB6D-97381EE61FB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60DAAF4D-8D52-E1B6-122D-6612B315C7B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B2F2B38C-5734-E972-9532-3710343ABDC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a:extLst>
              <a:ext uri="{FF2B5EF4-FFF2-40B4-BE49-F238E27FC236}">
                <a16:creationId xmlns:a16="http://schemas.microsoft.com/office/drawing/2014/main" id="{0A6A362D-2366-DCFA-4406-564DFB1A49BD}"/>
              </a:ext>
            </a:extLst>
          </p:cNvPr>
          <p:cNvPicPr>
            <a:picLocks noChangeAspect="1"/>
          </p:cNvPicPr>
          <p:nvPr/>
        </p:nvPicPr>
        <p:blipFill>
          <a:blip r:embed="rId8"/>
          <a:stretch>
            <a:fillRect/>
          </a:stretch>
        </p:blipFill>
        <p:spPr>
          <a:xfrm>
            <a:off x="2870775" y="2113936"/>
            <a:ext cx="3364619" cy="3677224"/>
          </a:xfrm>
          <a:prstGeom prst="rect">
            <a:avLst/>
          </a:prstGeom>
        </p:spPr>
      </p:pic>
      <p:sp>
        <p:nvSpPr>
          <p:cNvPr id="2" name="Rectangle : coins arrondis 1">
            <a:extLst>
              <a:ext uri="{FF2B5EF4-FFF2-40B4-BE49-F238E27FC236}">
                <a16:creationId xmlns:a16="http://schemas.microsoft.com/office/drawing/2014/main" id="{9F4B335B-E01C-54FD-57E6-1DC4AF6BC11D}"/>
              </a:ext>
            </a:extLst>
          </p:cNvPr>
          <p:cNvSpPr/>
          <p:nvPr/>
        </p:nvSpPr>
        <p:spPr>
          <a:xfrm>
            <a:off x="5512928" y="4825928"/>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2047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AC82B2EB-FD19-C277-BAE4-7B0E0B541717}"/>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11D906F9-D31D-0578-7010-124B119EAA52}"/>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على ألواحكم، اكتبوا رقم: أصدقاء.</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5DAEA52E-59F4-8217-DC3C-6A4A57117F6E}"/>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0" name="Image 29">
            <a:extLst>
              <a:ext uri="{FF2B5EF4-FFF2-40B4-BE49-F238E27FC236}">
                <a16:creationId xmlns:a16="http://schemas.microsoft.com/office/drawing/2014/main" id="{ACE969DF-6AFE-E9EF-3718-588ED1B8B9E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1" name="Image 30">
            <a:extLst>
              <a:ext uri="{FF2B5EF4-FFF2-40B4-BE49-F238E27FC236}">
                <a16:creationId xmlns:a16="http://schemas.microsoft.com/office/drawing/2014/main" id="{4ACC6BDF-4FF1-7B6D-A3B4-BC7770D746E4}"/>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32" name="Image 31">
            <a:extLst>
              <a:ext uri="{FF2B5EF4-FFF2-40B4-BE49-F238E27FC236}">
                <a16:creationId xmlns:a16="http://schemas.microsoft.com/office/drawing/2014/main" id="{7C6DC1E5-7CBA-0BBB-4F67-1627E704974E}"/>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33" name="Image 32">
            <a:extLst>
              <a:ext uri="{FF2B5EF4-FFF2-40B4-BE49-F238E27FC236}">
                <a16:creationId xmlns:a16="http://schemas.microsoft.com/office/drawing/2014/main" id="{37C7FBE2-7FCA-83A4-3B46-66B3F719C966}"/>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34" name="Rectangle 33">
            <a:extLst>
              <a:ext uri="{FF2B5EF4-FFF2-40B4-BE49-F238E27FC236}">
                <a16:creationId xmlns:a16="http://schemas.microsoft.com/office/drawing/2014/main" id="{1F2E35DD-0CA7-49D5-E12B-67CA8B55E8F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5" name="Rectangle 34">
            <a:extLst>
              <a:ext uri="{FF2B5EF4-FFF2-40B4-BE49-F238E27FC236}">
                <a16:creationId xmlns:a16="http://schemas.microsoft.com/office/drawing/2014/main" id="{881CC1DB-74D0-F10A-7C93-6E8B360B98A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36" name="Rectangle 35">
            <a:extLst>
              <a:ext uri="{FF2B5EF4-FFF2-40B4-BE49-F238E27FC236}">
                <a16:creationId xmlns:a16="http://schemas.microsoft.com/office/drawing/2014/main" id="{7D0BFEE9-B51A-B6F2-BA41-C4324FA53A4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7" name="Rectangle 36">
            <a:extLst>
              <a:ext uri="{FF2B5EF4-FFF2-40B4-BE49-F238E27FC236}">
                <a16:creationId xmlns:a16="http://schemas.microsoft.com/office/drawing/2014/main" id="{E87D64D9-0AE8-C51D-1A36-839E49217ED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 name="Espace réservé pour une image  18">
            <a:extLst>
              <a:ext uri="{FF2B5EF4-FFF2-40B4-BE49-F238E27FC236}">
                <a16:creationId xmlns:a16="http://schemas.microsoft.com/office/drawing/2014/main" id="{0420D320-D377-94E7-7116-A18EC9B92CD3}"/>
              </a:ext>
            </a:extLst>
          </p:cNvPr>
          <p:cNvPicPr>
            <a:picLocks noChangeAspect="1"/>
          </p:cNvPicPr>
          <p:nvPr/>
        </p:nvPicPr>
        <p:blipFill rotWithShape="1">
          <a:blip r:embed="rId8"/>
          <a:srcRect l="-4690" t="-7134" r="-4581" b="7134"/>
          <a:stretch/>
        </p:blipFill>
        <p:spPr>
          <a:xfrm>
            <a:off x="4884258" y="1774823"/>
            <a:ext cx="2142748" cy="2142748"/>
          </a:xfrm>
          <a:prstGeom prst="rect">
            <a:avLst/>
          </a:prstGeom>
          <a:noFill/>
          <a:ln>
            <a:noFill/>
          </a:ln>
        </p:spPr>
      </p:pic>
      <p:sp>
        <p:nvSpPr>
          <p:cNvPr id="22" name="Rectangle : coins arrondis 21">
            <a:extLst>
              <a:ext uri="{FF2B5EF4-FFF2-40B4-BE49-F238E27FC236}">
                <a16:creationId xmlns:a16="http://schemas.microsoft.com/office/drawing/2014/main" id="{9BD84C4F-6413-6FB9-670C-158E944F76EB}"/>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D18639A0-BC44-D265-20F4-F74B1C120E48}"/>
              </a:ext>
            </a:extLst>
          </p:cNvPr>
          <p:cNvPicPr>
            <a:picLocks noChangeAspect="1"/>
          </p:cNvPicPr>
          <p:nvPr/>
        </p:nvPicPr>
        <p:blipFill>
          <a:blip r:embed="rId9"/>
          <a:stretch>
            <a:fillRect/>
          </a:stretch>
        </p:blipFill>
        <p:spPr>
          <a:xfrm>
            <a:off x="2233481" y="1970207"/>
            <a:ext cx="1955796" cy="2142748"/>
          </a:xfrm>
          <a:prstGeom prst="rect">
            <a:avLst/>
          </a:prstGeom>
        </p:spPr>
      </p:pic>
      <p:sp>
        <p:nvSpPr>
          <p:cNvPr id="28" name="Rectangle : coins arrondis 27">
            <a:extLst>
              <a:ext uri="{FF2B5EF4-FFF2-40B4-BE49-F238E27FC236}">
                <a16:creationId xmlns:a16="http://schemas.microsoft.com/office/drawing/2014/main" id="{63A7CC61-FF9C-1572-D730-149BA32B8CE8}"/>
              </a:ext>
            </a:extLst>
          </p:cNvPr>
          <p:cNvSpPr/>
          <p:nvPr/>
        </p:nvSpPr>
        <p:spPr>
          <a:xfrm>
            <a:off x="3770196" y="3522672"/>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7" name="Image 6">
            <a:extLst>
              <a:ext uri="{FF2B5EF4-FFF2-40B4-BE49-F238E27FC236}">
                <a16:creationId xmlns:a16="http://schemas.microsoft.com/office/drawing/2014/main" id="{7447C602-9276-57C7-731C-063642C40286}"/>
              </a:ext>
            </a:extLst>
          </p:cNvPr>
          <p:cNvPicPr>
            <a:picLocks noChangeAspect="1"/>
          </p:cNvPicPr>
          <p:nvPr/>
        </p:nvPicPr>
        <p:blipFill>
          <a:blip r:embed="rId10"/>
          <a:stretch>
            <a:fillRect/>
          </a:stretch>
        </p:blipFill>
        <p:spPr>
          <a:xfrm>
            <a:off x="2218275" y="4029125"/>
            <a:ext cx="1986208" cy="2171198"/>
          </a:xfrm>
          <a:prstGeom prst="rect">
            <a:avLst/>
          </a:prstGeom>
        </p:spPr>
      </p:pic>
      <p:sp>
        <p:nvSpPr>
          <p:cNvPr id="26" name="Rectangle : coins arrondis 25">
            <a:extLst>
              <a:ext uri="{FF2B5EF4-FFF2-40B4-BE49-F238E27FC236}">
                <a16:creationId xmlns:a16="http://schemas.microsoft.com/office/drawing/2014/main" id="{62D7C74B-CA71-CD82-CA04-89267885DBA0}"/>
              </a:ext>
            </a:extLst>
          </p:cNvPr>
          <p:cNvSpPr/>
          <p:nvPr/>
        </p:nvSpPr>
        <p:spPr>
          <a:xfrm>
            <a:off x="3748348" y="5617453"/>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8" name="Image 7">
            <a:extLst>
              <a:ext uri="{FF2B5EF4-FFF2-40B4-BE49-F238E27FC236}">
                <a16:creationId xmlns:a16="http://schemas.microsoft.com/office/drawing/2014/main" id="{192A6584-850E-D38F-EE3E-213849906EEC}"/>
              </a:ext>
            </a:extLst>
          </p:cNvPr>
          <p:cNvPicPr>
            <a:picLocks noChangeAspect="1"/>
          </p:cNvPicPr>
          <p:nvPr/>
        </p:nvPicPr>
        <p:blipFill>
          <a:blip r:embed="rId11"/>
          <a:stretch>
            <a:fillRect/>
          </a:stretch>
        </p:blipFill>
        <p:spPr>
          <a:xfrm>
            <a:off x="4961959" y="4071040"/>
            <a:ext cx="1909918" cy="2087368"/>
          </a:xfrm>
          <a:prstGeom prst="rect">
            <a:avLst/>
          </a:prstGeom>
        </p:spPr>
      </p:pic>
      <p:sp>
        <p:nvSpPr>
          <p:cNvPr id="27" name="Rectangle : coins arrondis 26">
            <a:extLst>
              <a:ext uri="{FF2B5EF4-FFF2-40B4-BE49-F238E27FC236}">
                <a16:creationId xmlns:a16="http://schemas.microsoft.com/office/drawing/2014/main" id="{B0B19BA1-E228-BEC6-D644-D20AECFFA33D}"/>
              </a:ext>
            </a:extLst>
          </p:cNvPr>
          <p:cNvSpPr/>
          <p:nvPr/>
        </p:nvSpPr>
        <p:spPr>
          <a:xfrm>
            <a:off x="6462950" y="5617454"/>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3409000085"/>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51883F25-E6AB-43BC-B370-5829BA9807DE}"/>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01985AED-B6AC-05A1-D20E-671727AB5ECC}"/>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 1. رددوا: أصدقاء.</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6C5C0586-98B7-FE0F-21B7-9081E7FFBE91}"/>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5" name="Image 4">
            <a:extLst>
              <a:ext uri="{FF2B5EF4-FFF2-40B4-BE49-F238E27FC236}">
                <a16:creationId xmlns:a16="http://schemas.microsoft.com/office/drawing/2014/main" id="{CCC7B230-B77E-B2A6-2D1D-90A7ED1D14F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CB546631-18BE-090C-9A0D-E8C5774A184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57B2BD81-353C-B91E-B741-6BF7EB360B2D}"/>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BD917360-372C-8044-2584-D0B57A8B1A28}"/>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BD52F93B-D6CA-549C-B37F-5E58CE63A2C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EEA25BDF-5A16-B8A2-AECB-91244B57230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E3FB9DC5-6161-4EAE-2C3E-FFB1F2AD963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E4B37AC0-0E76-A256-A145-D8D564727B8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 name="Espace réservé pour une image  18">
            <a:extLst>
              <a:ext uri="{FF2B5EF4-FFF2-40B4-BE49-F238E27FC236}">
                <a16:creationId xmlns:a16="http://schemas.microsoft.com/office/drawing/2014/main" id="{1E64C453-DE8F-4B5E-8001-FFC3F95B5760}"/>
              </a:ext>
            </a:extLst>
          </p:cNvPr>
          <p:cNvPicPr>
            <a:picLocks noChangeAspect="1"/>
          </p:cNvPicPr>
          <p:nvPr/>
        </p:nvPicPr>
        <p:blipFill rotWithShape="1">
          <a:blip r:embed="rId8"/>
          <a:srcRect l="-4690" t="-7134" r="-4581" b="7134"/>
          <a:stretch/>
        </p:blipFill>
        <p:spPr>
          <a:xfrm>
            <a:off x="2828761" y="2039210"/>
            <a:ext cx="3486478" cy="3486478"/>
          </a:xfrm>
          <a:prstGeom prst="rect">
            <a:avLst/>
          </a:prstGeom>
          <a:noFill/>
          <a:ln>
            <a:noFill/>
          </a:ln>
        </p:spPr>
      </p:pic>
      <p:sp>
        <p:nvSpPr>
          <p:cNvPr id="2" name="Rectangle : coins arrondis 1">
            <a:extLst>
              <a:ext uri="{FF2B5EF4-FFF2-40B4-BE49-F238E27FC236}">
                <a16:creationId xmlns:a16="http://schemas.microsoft.com/office/drawing/2014/main" id="{9BB15BBA-0472-2012-8C48-391A297DBFB8}"/>
              </a:ext>
            </a:extLst>
          </p:cNvPr>
          <p:cNvSpPr/>
          <p:nvPr/>
        </p:nvSpPr>
        <p:spPr>
          <a:xfrm>
            <a:off x="5512928" y="4825928"/>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4821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1084D258-FF72-C8A4-4D69-1C076BCAE3E3}"/>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4D636C1B-CFCC-3755-E4F6-EEE026FCD37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 رقم: جائزة.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EB2B610C-67E6-CAB4-E358-94767BDE3F96}"/>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0" name="Image 29">
            <a:extLst>
              <a:ext uri="{FF2B5EF4-FFF2-40B4-BE49-F238E27FC236}">
                <a16:creationId xmlns:a16="http://schemas.microsoft.com/office/drawing/2014/main" id="{ACDAE376-5B91-F91D-2A7D-402401148A7F}"/>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1" name="Image 30">
            <a:extLst>
              <a:ext uri="{FF2B5EF4-FFF2-40B4-BE49-F238E27FC236}">
                <a16:creationId xmlns:a16="http://schemas.microsoft.com/office/drawing/2014/main" id="{5956372F-FEF2-2A49-056A-9B5D4DF36470}"/>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32" name="Image 31">
            <a:extLst>
              <a:ext uri="{FF2B5EF4-FFF2-40B4-BE49-F238E27FC236}">
                <a16:creationId xmlns:a16="http://schemas.microsoft.com/office/drawing/2014/main" id="{0525FB0C-4246-C052-197A-1C70CF46FCD4}"/>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33" name="Image 32">
            <a:extLst>
              <a:ext uri="{FF2B5EF4-FFF2-40B4-BE49-F238E27FC236}">
                <a16:creationId xmlns:a16="http://schemas.microsoft.com/office/drawing/2014/main" id="{F57242EF-A9BA-D306-ACB6-C3924535A0D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34" name="Rectangle 33">
            <a:extLst>
              <a:ext uri="{FF2B5EF4-FFF2-40B4-BE49-F238E27FC236}">
                <a16:creationId xmlns:a16="http://schemas.microsoft.com/office/drawing/2014/main" id="{94CB5D8B-B0BC-EEAD-10E8-E9BD42E325A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5" name="Rectangle 34">
            <a:extLst>
              <a:ext uri="{FF2B5EF4-FFF2-40B4-BE49-F238E27FC236}">
                <a16:creationId xmlns:a16="http://schemas.microsoft.com/office/drawing/2014/main" id="{D9A367E2-BEE1-FC67-1FC7-A1F8FCD10C9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36" name="Rectangle 35">
            <a:extLst>
              <a:ext uri="{FF2B5EF4-FFF2-40B4-BE49-F238E27FC236}">
                <a16:creationId xmlns:a16="http://schemas.microsoft.com/office/drawing/2014/main" id="{3F2ADB53-AE28-8A51-52BC-13F74BAAC6E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7" name="Rectangle 36">
            <a:extLst>
              <a:ext uri="{FF2B5EF4-FFF2-40B4-BE49-F238E27FC236}">
                <a16:creationId xmlns:a16="http://schemas.microsoft.com/office/drawing/2014/main" id="{68930A6B-271E-E740-843A-60AC0746C4C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 name="Espace réservé pour une image  18">
            <a:extLst>
              <a:ext uri="{FF2B5EF4-FFF2-40B4-BE49-F238E27FC236}">
                <a16:creationId xmlns:a16="http://schemas.microsoft.com/office/drawing/2014/main" id="{DFB086C1-A4BE-B005-56E6-4513455D8544}"/>
              </a:ext>
            </a:extLst>
          </p:cNvPr>
          <p:cNvPicPr>
            <a:picLocks noChangeAspect="1"/>
          </p:cNvPicPr>
          <p:nvPr/>
        </p:nvPicPr>
        <p:blipFill rotWithShape="1">
          <a:blip r:embed="rId8"/>
          <a:srcRect l="-4690" t="-7134" r="-4581" b="7134"/>
          <a:stretch/>
        </p:blipFill>
        <p:spPr>
          <a:xfrm>
            <a:off x="4884258" y="1774823"/>
            <a:ext cx="2142748" cy="2142748"/>
          </a:xfrm>
          <a:prstGeom prst="rect">
            <a:avLst/>
          </a:prstGeom>
          <a:noFill/>
          <a:ln>
            <a:noFill/>
          </a:ln>
        </p:spPr>
      </p:pic>
      <p:sp>
        <p:nvSpPr>
          <p:cNvPr id="22" name="Rectangle : coins arrondis 21">
            <a:extLst>
              <a:ext uri="{FF2B5EF4-FFF2-40B4-BE49-F238E27FC236}">
                <a16:creationId xmlns:a16="http://schemas.microsoft.com/office/drawing/2014/main" id="{E4862076-5BC2-6B1D-09DB-1CA4C3510CC7}"/>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6A3A41F9-F9B9-ABEB-FA32-0363F16F81F5}"/>
              </a:ext>
            </a:extLst>
          </p:cNvPr>
          <p:cNvPicPr>
            <a:picLocks noChangeAspect="1"/>
          </p:cNvPicPr>
          <p:nvPr/>
        </p:nvPicPr>
        <p:blipFill>
          <a:blip r:embed="rId9"/>
          <a:stretch>
            <a:fillRect/>
          </a:stretch>
        </p:blipFill>
        <p:spPr>
          <a:xfrm>
            <a:off x="2233481" y="1970207"/>
            <a:ext cx="1955796" cy="2142748"/>
          </a:xfrm>
          <a:prstGeom prst="rect">
            <a:avLst/>
          </a:prstGeom>
        </p:spPr>
      </p:pic>
      <p:sp>
        <p:nvSpPr>
          <p:cNvPr id="28" name="Rectangle : coins arrondis 27">
            <a:extLst>
              <a:ext uri="{FF2B5EF4-FFF2-40B4-BE49-F238E27FC236}">
                <a16:creationId xmlns:a16="http://schemas.microsoft.com/office/drawing/2014/main" id="{D6FAB0B9-78CE-92E1-EFD6-75E9E57182E7}"/>
              </a:ext>
            </a:extLst>
          </p:cNvPr>
          <p:cNvSpPr/>
          <p:nvPr/>
        </p:nvSpPr>
        <p:spPr>
          <a:xfrm>
            <a:off x="3770196" y="3522672"/>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7" name="Image 6">
            <a:extLst>
              <a:ext uri="{FF2B5EF4-FFF2-40B4-BE49-F238E27FC236}">
                <a16:creationId xmlns:a16="http://schemas.microsoft.com/office/drawing/2014/main" id="{4139ED3E-1580-1DE0-52DD-4A05160F9D5C}"/>
              </a:ext>
            </a:extLst>
          </p:cNvPr>
          <p:cNvPicPr>
            <a:picLocks noChangeAspect="1"/>
          </p:cNvPicPr>
          <p:nvPr/>
        </p:nvPicPr>
        <p:blipFill>
          <a:blip r:embed="rId10"/>
          <a:stretch>
            <a:fillRect/>
          </a:stretch>
        </p:blipFill>
        <p:spPr>
          <a:xfrm>
            <a:off x="2218275" y="4029125"/>
            <a:ext cx="1986208" cy="2171198"/>
          </a:xfrm>
          <a:prstGeom prst="rect">
            <a:avLst/>
          </a:prstGeom>
        </p:spPr>
      </p:pic>
      <p:sp>
        <p:nvSpPr>
          <p:cNvPr id="26" name="Rectangle : coins arrondis 25">
            <a:extLst>
              <a:ext uri="{FF2B5EF4-FFF2-40B4-BE49-F238E27FC236}">
                <a16:creationId xmlns:a16="http://schemas.microsoft.com/office/drawing/2014/main" id="{69B2E67A-9B41-4F26-E6F4-2D874773F50E}"/>
              </a:ext>
            </a:extLst>
          </p:cNvPr>
          <p:cNvSpPr/>
          <p:nvPr/>
        </p:nvSpPr>
        <p:spPr>
          <a:xfrm>
            <a:off x="3748348" y="5617453"/>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8" name="Image 7">
            <a:extLst>
              <a:ext uri="{FF2B5EF4-FFF2-40B4-BE49-F238E27FC236}">
                <a16:creationId xmlns:a16="http://schemas.microsoft.com/office/drawing/2014/main" id="{6B8E1305-7298-1968-2E3D-14B857BE2AF6}"/>
              </a:ext>
            </a:extLst>
          </p:cNvPr>
          <p:cNvPicPr>
            <a:picLocks noChangeAspect="1"/>
          </p:cNvPicPr>
          <p:nvPr/>
        </p:nvPicPr>
        <p:blipFill>
          <a:blip r:embed="rId11"/>
          <a:stretch>
            <a:fillRect/>
          </a:stretch>
        </p:blipFill>
        <p:spPr>
          <a:xfrm>
            <a:off x="4961959" y="4071040"/>
            <a:ext cx="1909918" cy="2087368"/>
          </a:xfrm>
          <a:prstGeom prst="rect">
            <a:avLst/>
          </a:prstGeom>
        </p:spPr>
      </p:pic>
      <p:sp>
        <p:nvSpPr>
          <p:cNvPr id="27" name="Rectangle : coins arrondis 26">
            <a:extLst>
              <a:ext uri="{FF2B5EF4-FFF2-40B4-BE49-F238E27FC236}">
                <a16:creationId xmlns:a16="http://schemas.microsoft.com/office/drawing/2014/main" id="{F8C5DE60-62D9-722B-4143-DEE436B9DF06}"/>
              </a:ext>
            </a:extLst>
          </p:cNvPr>
          <p:cNvSpPr/>
          <p:nvPr/>
        </p:nvSpPr>
        <p:spPr>
          <a:xfrm>
            <a:off x="6462950" y="5617454"/>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3923743661"/>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F454B027-55D0-2ABF-9B4C-BE5F012FD9ED}"/>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AD4B0090-AA0D-B27E-222A-5924BA16D0A6}"/>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 4. رددوا: جائزة.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19CBA22D-4B61-7617-8240-D92D3D694D4A}"/>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5" name="Image 4">
            <a:extLst>
              <a:ext uri="{FF2B5EF4-FFF2-40B4-BE49-F238E27FC236}">
                <a16:creationId xmlns:a16="http://schemas.microsoft.com/office/drawing/2014/main" id="{F724F247-A4C5-1454-56B3-DA2DB5F127B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238DCDD2-1F3A-4905-8A74-C9FE53BB2EDF}"/>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0FB0BE76-D8C8-3EAD-82F5-F58B4635B644}"/>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4056E26B-B1CF-D54D-97F2-EB293472562A}"/>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A493B150-7F60-A607-A64F-39EE1E00499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AF023825-B8AA-ACAF-C940-FB583AA3452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9FBD330A-7F07-89F2-B5E5-499805723AB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A865136C-A961-FE02-BDAF-D26DBD17CBE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a:extLst>
              <a:ext uri="{FF2B5EF4-FFF2-40B4-BE49-F238E27FC236}">
                <a16:creationId xmlns:a16="http://schemas.microsoft.com/office/drawing/2014/main" id="{5276D14A-2F4E-9B51-5E84-1E7DEC9532E9}"/>
              </a:ext>
            </a:extLst>
          </p:cNvPr>
          <p:cNvPicPr>
            <a:picLocks noChangeAspect="1"/>
          </p:cNvPicPr>
          <p:nvPr/>
        </p:nvPicPr>
        <p:blipFill>
          <a:blip r:embed="rId8"/>
          <a:stretch>
            <a:fillRect/>
          </a:stretch>
        </p:blipFill>
        <p:spPr>
          <a:xfrm>
            <a:off x="2998840" y="2364663"/>
            <a:ext cx="3190364" cy="3487507"/>
          </a:xfrm>
          <a:prstGeom prst="rect">
            <a:avLst/>
          </a:prstGeom>
        </p:spPr>
      </p:pic>
      <p:sp>
        <p:nvSpPr>
          <p:cNvPr id="2" name="Rectangle : coins arrondis 1">
            <a:extLst>
              <a:ext uri="{FF2B5EF4-FFF2-40B4-BE49-F238E27FC236}">
                <a16:creationId xmlns:a16="http://schemas.microsoft.com/office/drawing/2014/main" id="{EC0258D6-8099-4AFA-3DAF-58DBC0447694}"/>
              </a:ext>
            </a:extLst>
          </p:cNvPr>
          <p:cNvSpPr/>
          <p:nvPr/>
        </p:nvSpPr>
        <p:spPr>
          <a:xfrm>
            <a:off x="5512928" y="4825928"/>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4</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104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6D33A9FF-A9A3-7148-AB6F-5BE5918D3B1E}"/>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EB479179-7ED1-5CAE-1511-D1F25A44F43D}"/>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 رقم: مكتبة.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9D0D71DE-3365-4390-5185-AAA5A1BA764D}"/>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0" name="Image 29">
            <a:extLst>
              <a:ext uri="{FF2B5EF4-FFF2-40B4-BE49-F238E27FC236}">
                <a16:creationId xmlns:a16="http://schemas.microsoft.com/office/drawing/2014/main" id="{A488A99D-D408-323D-3D1F-E80FEB26332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1" name="Image 30">
            <a:extLst>
              <a:ext uri="{FF2B5EF4-FFF2-40B4-BE49-F238E27FC236}">
                <a16:creationId xmlns:a16="http://schemas.microsoft.com/office/drawing/2014/main" id="{A0301BF5-44F1-5232-943D-837BA0E86EDB}"/>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32" name="Image 31">
            <a:extLst>
              <a:ext uri="{FF2B5EF4-FFF2-40B4-BE49-F238E27FC236}">
                <a16:creationId xmlns:a16="http://schemas.microsoft.com/office/drawing/2014/main" id="{BECFE993-A2DD-42CF-4B29-FD0EFCC0879A}"/>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33" name="Image 32">
            <a:extLst>
              <a:ext uri="{FF2B5EF4-FFF2-40B4-BE49-F238E27FC236}">
                <a16:creationId xmlns:a16="http://schemas.microsoft.com/office/drawing/2014/main" id="{4ABE3FDE-8DAE-6381-A302-44DC5C75F75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34" name="Rectangle 33">
            <a:extLst>
              <a:ext uri="{FF2B5EF4-FFF2-40B4-BE49-F238E27FC236}">
                <a16:creationId xmlns:a16="http://schemas.microsoft.com/office/drawing/2014/main" id="{1F7997CC-C642-E460-8AA7-AB098E1C6B7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5" name="Rectangle 34">
            <a:extLst>
              <a:ext uri="{FF2B5EF4-FFF2-40B4-BE49-F238E27FC236}">
                <a16:creationId xmlns:a16="http://schemas.microsoft.com/office/drawing/2014/main" id="{C4D51777-CB07-5F38-FAA2-0480EF193C1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36" name="Rectangle 35">
            <a:extLst>
              <a:ext uri="{FF2B5EF4-FFF2-40B4-BE49-F238E27FC236}">
                <a16:creationId xmlns:a16="http://schemas.microsoft.com/office/drawing/2014/main" id="{1D77B22A-4332-E785-F9F1-68F240AC9C2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7" name="Rectangle 36">
            <a:extLst>
              <a:ext uri="{FF2B5EF4-FFF2-40B4-BE49-F238E27FC236}">
                <a16:creationId xmlns:a16="http://schemas.microsoft.com/office/drawing/2014/main" id="{2D796A8A-3BE4-E6D0-B70A-9B7BFC3BB51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 name="Espace réservé pour une image  18">
            <a:extLst>
              <a:ext uri="{FF2B5EF4-FFF2-40B4-BE49-F238E27FC236}">
                <a16:creationId xmlns:a16="http://schemas.microsoft.com/office/drawing/2014/main" id="{7C7DC136-D7DA-C7A7-966A-01DADA2FAAC0}"/>
              </a:ext>
            </a:extLst>
          </p:cNvPr>
          <p:cNvPicPr>
            <a:picLocks noChangeAspect="1"/>
          </p:cNvPicPr>
          <p:nvPr/>
        </p:nvPicPr>
        <p:blipFill rotWithShape="1">
          <a:blip r:embed="rId8"/>
          <a:srcRect l="-4690" t="-7134" r="-4581" b="7134"/>
          <a:stretch/>
        </p:blipFill>
        <p:spPr>
          <a:xfrm>
            <a:off x="4884258" y="1774823"/>
            <a:ext cx="2142748" cy="2142748"/>
          </a:xfrm>
          <a:prstGeom prst="rect">
            <a:avLst/>
          </a:prstGeom>
          <a:noFill/>
          <a:ln>
            <a:noFill/>
          </a:ln>
        </p:spPr>
      </p:pic>
      <p:sp>
        <p:nvSpPr>
          <p:cNvPr id="22" name="Rectangle : coins arrondis 21">
            <a:extLst>
              <a:ext uri="{FF2B5EF4-FFF2-40B4-BE49-F238E27FC236}">
                <a16:creationId xmlns:a16="http://schemas.microsoft.com/office/drawing/2014/main" id="{884BD285-3DDD-31A5-DC98-F572BB4D84EA}"/>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B574454C-E299-DE95-D836-B67D3978DCCA}"/>
              </a:ext>
            </a:extLst>
          </p:cNvPr>
          <p:cNvPicPr>
            <a:picLocks noChangeAspect="1"/>
          </p:cNvPicPr>
          <p:nvPr/>
        </p:nvPicPr>
        <p:blipFill>
          <a:blip r:embed="rId9"/>
          <a:stretch>
            <a:fillRect/>
          </a:stretch>
        </p:blipFill>
        <p:spPr>
          <a:xfrm>
            <a:off x="2233481" y="1970207"/>
            <a:ext cx="1955796" cy="2142748"/>
          </a:xfrm>
          <a:prstGeom prst="rect">
            <a:avLst/>
          </a:prstGeom>
        </p:spPr>
      </p:pic>
      <p:sp>
        <p:nvSpPr>
          <p:cNvPr id="28" name="Rectangle : coins arrondis 27">
            <a:extLst>
              <a:ext uri="{FF2B5EF4-FFF2-40B4-BE49-F238E27FC236}">
                <a16:creationId xmlns:a16="http://schemas.microsoft.com/office/drawing/2014/main" id="{F49D574E-FEFC-783A-FCE9-E05577A07805}"/>
              </a:ext>
            </a:extLst>
          </p:cNvPr>
          <p:cNvSpPr/>
          <p:nvPr/>
        </p:nvSpPr>
        <p:spPr>
          <a:xfrm>
            <a:off x="3770196" y="3522672"/>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7" name="Image 6">
            <a:extLst>
              <a:ext uri="{FF2B5EF4-FFF2-40B4-BE49-F238E27FC236}">
                <a16:creationId xmlns:a16="http://schemas.microsoft.com/office/drawing/2014/main" id="{67D96644-AB95-11DB-944B-A509D7B6BACC}"/>
              </a:ext>
            </a:extLst>
          </p:cNvPr>
          <p:cNvPicPr>
            <a:picLocks noChangeAspect="1"/>
          </p:cNvPicPr>
          <p:nvPr/>
        </p:nvPicPr>
        <p:blipFill>
          <a:blip r:embed="rId10"/>
          <a:stretch>
            <a:fillRect/>
          </a:stretch>
        </p:blipFill>
        <p:spPr>
          <a:xfrm>
            <a:off x="2218275" y="4029125"/>
            <a:ext cx="1986208" cy="2171198"/>
          </a:xfrm>
          <a:prstGeom prst="rect">
            <a:avLst/>
          </a:prstGeom>
        </p:spPr>
      </p:pic>
      <p:sp>
        <p:nvSpPr>
          <p:cNvPr id="26" name="Rectangle : coins arrondis 25">
            <a:extLst>
              <a:ext uri="{FF2B5EF4-FFF2-40B4-BE49-F238E27FC236}">
                <a16:creationId xmlns:a16="http://schemas.microsoft.com/office/drawing/2014/main" id="{2248E8B9-C2DA-3148-EF6D-F60746181DBF}"/>
              </a:ext>
            </a:extLst>
          </p:cNvPr>
          <p:cNvSpPr/>
          <p:nvPr/>
        </p:nvSpPr>
        <p:spPr>
          <a:xfrm>
            <a:off x="3748348" y="5617453"/>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8" name="Image 7">
            <a:extLst>
              <a:ext uri="{FF2B5EF4-FFF2-40B4-BE49-F238E27FC236}">
                <a16:creationId xmlns:a16="http://schemas.microsoft.com/office/drawing/2014/main" id="{D22A8EFA-6E33-5EFC-CC78-3EC2BFEFF0C1}"/>
              </a:ext>
            </a:extLst>
          </p:cNvPr>
          <p:cNvPicPr>
            <a:picLocks noChangeAspect="1"/>
          </p:cNvPicPr>
          <p:nvPr/>
        </p:nvPicPr>
        <p:blipFill>
          <a:blip r:embed="rId11"/>
          <a:stretch>
            <a:fillRect/>
          </a:stretch>
        </p:blipFill>
        <p:spPr>
          <a:xfrm>
            <a:off x="4961959" y="4071040"/>
            <a:ext cx="1909918" cy="2087368"/>
          </a:xfrm>
          <a:prstGeom prst="rect">
            <a:avLst/>
          </a:prstGeom>
        </p:spPr>
      </p:pic>
      <p:sp>
        <p:nvSpPr>
          <p:cNvPr id="27" name="Rectangle : coins arrondis 26">
            <a:extLst>
              <a:ext uri="{FF2B5EF4-FFF2-40B4-BE49-F238E27FC236}">
                <a16:creationId xmlns:a16="http://schemas.microsoft.com/office/drawing/2014/main" id="{0BCB7009-8E4D-8034-A59B-D366776FC344}"/>
              </a:ext>
            </a:extLst>
          </p:cNvPr>
          <p:cNvSpPr/>
          <p:nvPr/>
        </p:nvSpPr>
        <p:spPr>
          <a:xfrm>
            <a:off x="6462950" y="5617454"/>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712650353"/>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5750A8BA-A9D2-99A3-815E-20FE990D0AB7}"/>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FBA61251-2AC3-03B3-968E-8011B2075418}"/>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 2. رددوا: مكتبة.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12B69EFD-9B1D-5B38-CB39-FF97D7BFF6C2}"/>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5" name="Image 4">
            <a:extLst>
              <a:ext uri="{FF2B5EF4-FFF2-40B4-BE49-F238E27FC236}">
                <a16:creationId xmlns:a16="http://schemas.microsoft.com/office/drawing/2014/main" id="{E7E8B4CF-C95A-B6B4-3829-F26F28AA037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F3BE1B24-AF1A-5C56-6091-954436EF1B34}"/>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06A213CE-2E42-015C-A0EE-164D47CA51E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BF017732-8B08-0376-7CD5-887B81A2121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F665891B-25D4-BAF1-22DB-5F1E8AD63B7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2E60C827-686A-9736-59F1-1A95151AD1E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CA35B936-0687-7242-AB5B-85068D13DC4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C0B8495C-9E77-5A09-652F-399EB100488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 name="Image 2">
            <a:extLst>
              <a:ext uri="{FF2B5EF4-FFF2-40B4-BE49-F238E27FC236}">
                <a16:creationId xmlns:a16="http://schemas.microsoft.com/office/drawing/2014/main" id="{BAF90893-4E28-6B01-D96C-57788ACAFAD2}"/>
              </a:ext>
            </a:extLst>
          </p:cNvPr>
          <p:cNvPicPr>
            <a:picLocks noChangeAspect="1"/>
          </p:cNvPicPr>
          <p:nvPr/>
        </p:nvPicPr>
        <p:blipFill>
          <a:blip r:embed="rId8"/>
          <a:stretch>
            <a:fillRect/>
          </a:stretch>
        </p:blipFill>
        <p:spPr>
          <a:xfrm>
            <a:off x="2808645" y="2124690"/>
            <a:ext cx="3380558" cy="3703701"/>
          </a:xfrm>
          <a:prstGeom prst="rect">
            <a:avLst/>
          </a:prstGeom>
        </p:spPr>
      </p:pic>
      <p:sp>
        <p:nvSpPr>
          <p:cNvPr id="2" name="Rectangle : coins arrondis 1">
            <a:extLst>
              <a:ext uri="{FF2B5EF4-FFF2-40B4-BE49-F238E27FC236}">
                <a16:creationId xmlns:a16="http://schemas.microsoft.com/office/drawing/2014/main" id="{77EF89C9-BBB3-F3F1-1EE7-AB0AF91B3643}"/>
              </a:ext>
            </a:extLst>
          </p:cNvPr>
          <p:cNvSpPr/>
          <p:nvPr/>
        </p:nvSpPr>
        <p:spPr>
          <a:xfrm>
            <a:off x="5512928" y="4825928"/>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2194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630BB98A-02F7-82D9-A5C6-7C71027D76A6}"/>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490A6AEB-CED0-5A01-475D-C1518C3D7DB7}"/>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الآن سنصف مضمون صورة . أنا أطرح سؤالا وأنتم تجيبون بجملة تامة. </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4" name="Espace réservé pour une image  23" descr="Une image contenant habits, sourire, dessin humoristique, clipart&#10;&#10;Le contenu généré par l’IA peut être incorrect.">
            <a:extLst>
              <a:ext uri="{FF2B5EF4-FFF2-40B4-BE49-F238E27FC236}">
                <a16:creationId xmlns:a16="http://schemas.microsoft.com/office/drawing/2014/main" id="{2476877C-0333-9D6F-79C3-DAEADF9FA06E}"/>
              </a:ext>
            </a:extLst>
          </p:cNvPr>
          <p:cNvPicPr>
            <a:picLocks noGrp="1" noChangeAspect="1"/>
          </p:cNvPicPr>
          <p:nvPr>
            <p:ph type="pic" sz="quarter" idx="12"/>
          </p:nvPr>
        </p:nvPicPr>
        <p:blipFill>
          <a:blip r:embed="rId3"/>
          <a:srcRect/>
          <a:stretch>
            <a:fillRect/>
          </a:stretch>
        </p:blipFill>
        <p:spPr/>
      </p:pic>
      <p:pic>
        <p:nvPicPr>
          <p:cNvPr id="3" name="Image 2">
            <a:extLst>
              <a:ext uri="{FF2B5EF4-FFF2-40B4-BE49-F238E27FC236}">
                <a16:creationId xmlns:a16="http://schemas.microsoft.com/office/drawing/2014/main" id="{AF19594F-0B9C-99A4-39C0-23436D923DF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4D375C66-FB69-DA04-846A-396725F09231}"/>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9" name="Image 8">
            <a:extLst>
              <a:ext uri="{FF2B5EF4-FFF2-40B4-BE49-F238E27FC236}">
                <a16:creationId xmlns:a16="http://schemas.microsoft.com/office/drawing/2014/main" id="{40427224-B4DE-1FA7-8D95-AB8D8AF17C3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1" name="Image 10">
            <a:extLst>
              <a:ext uri="{FF2B5EF4-FFF2-40B4-BE49-F238E27FC236}">
                <a16:creationId xmlns:a16="http://schemas.microsoft.com/office/drawing/2014/main" id="{FD1F8F82-FC14-2BE9-0B1D-F8BB6A1CFA4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id="{CB5510D4-A805-2BF0-84B5-47FCD395460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id="{796C71A3-C49B-0D52-F442-7A9E9B61F6D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id="{AD14645C-0B3C-4662-B56E-A8B0391FCBE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1690A85F-8A1A-F00C-20E5-240844D0ADD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descr="Une image contenant Dessin d’enfant, Visage humain, dessin, habits&#10;&#10;Description générée automatiquement">
            <a:extLst>
              <a:ext uri="{FF2B5EF4-FFF2-40B4-BE49-F238E27FC236}">
                <a16:creationId xmlns:a16="http://schemas.microsoft.com/office/drawing/2014/main" id="{922DE078-526D-2228-724B-FBF115113E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9516" y="2222091"/>
            <a:ext cx="5781826" cy="3156155"/>
          </a:xfrm>
          <a:prstGeom prst="rect">
            <a:avLst/>
          </a:prstGeom>
        </p:spPr>
      </p:pic>
    </p:spTree>
    <p:extLst>
      <p:ext uri="{BB962C8B-B14F-4D97-AF65-F5344CB8AC3E}">
        <p14:creationId xmlns:p14="http://schemas.microsoft.com/office/powerpoint/2010/main" val="369593846"/>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93151FED-579C-BFBA-EC82-EB43D8B90173}"/>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BBA8C92C-8044-8F4B-F21F-6834D2ADDD5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هذه؟ أجيبوا بجملة تامة.</a:t>
            </a:r>
          </a:p>
        </p:txBody>
      </p:sp>
      <p:pic>
        <p:nvPicPr>
          <p:cNvPr id="18" name="Espace réservé pour une image  3">
            <a:extLst>
              <a:ext uri="{FF2B5EF4-FFF2-40B4-BE49-F238E27FC236}">
                <a16:creationId xmlns:a16="http://schemas.microsoft.com/office/drawing/2014/main" id="{AB59613C-CED8-C6A4-D1DC-37E619CF7101}"/>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95A8A072-8438-66F6-6D4E-DD5CDD34412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04E3D73C-1941-6A8A-EEBE-227232EC1AEE}"/>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4E3794BC-EEA2-2962-4E58-00A28432E953}"/>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0FBCC80B-BC97-27CB-C6FA-B1D9FD0F08C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8BF9084F-1A34-2649-77A7-49D598DDF68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70B1F74A-8E73-0643-1723-58D9B36E568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01012F16-6C4D-1A39-D111-B21E361BB6E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4F9A7DBF-8954-1A8F-40DD-E75705954A5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5" name="Image 4" descr="Une image contenant Dessin d’enfant, Visage humain, dessin, habits&#10;&#10;Description générée automatiquement">
            <a:extLst>
              <a:ext uri="{FF2B5EF4-FFF2-40B4-BE49-F238E27FC236}">
                <a16:creationId xmlns:a16="http://schemas.microsoft.com/office/drawing/2014/main" id="{7D70ACE5-23F4-6853-95D6-87F534B038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9516" y="2222091"/>
            <a:ext cx="5781826" cy="3156155"/>
          </a:xfrm>
          <a:prstGeom prst="rect">
            <a:avLst/>
          </a:prstGeom>
        </p:spPr>
      </p:pic>
    </p:spTree>
    <p:extLst>
      <p:ext uri="{BB962C8B-B14F-4D97-AF65-F5344CB8AC3E}">
        <p14:creationId xmlns:p14="http://schemas.microsoft.com/office/powerpoint/2010/main" val="3673047935"/>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12E384AB-3346-344F-F473-3A02EEFF6E31}"/>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57C38E45-2546-FCFD-109F-6F2F80C3DEC4}"/>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هذه ريما. رددوا. ردد أنت.</a:t>
            </a:r>
          </a:p>
        </p:txBody>
      </p:sp>
      <p:pic>
        <p:nvPicPr>
          <p:cNvPr id="18" name="Espace réservé pour une image  3">
            <a:extLst>
              <a:ext uri="{FF2B5EF4-FFF2-40B4-BE49-F238E27FC236}">
                <a16:creationId xmlns:a16="http://schemas.microsoft.com/office/drawing/2014/main" id="{848AAA07-1E54-6A2B-7061-4918EB9CE20A}"/>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FB370625-4DA0-A77C-424F-01A338DE149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7D8188A1-D23C-C99D-0855-5AE004DFBC1D}"/>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4A029067-5DB0-4866-B8DE-FE9C6B993E2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03A3398D-4230-F3F7-179C-4765DF0DE2A6}"/>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DC203D44-04F8-FDFF-F95C-9B79B90BA0F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6B1EC8F1-6CF7-930B-8F92-08DF24757B8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A50B18E8-0C11-E5D9-2AD8-92C2CDA8E9B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5F968C81-7032-05BE-8C2A-2070C8FD758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5" name="Image 4" descr="Une image contenant Dessin d’enfant, Visage humain, dessin, habits&#10;&#10;Description générée automatiquement">
            <a:extLst>
              <a:ext uri="{FF2B5EF4-FFF2-40B4-BE49-F238E27FC236}">
                <a16:creationId xmlns:a16="http://schemas.microsoft.com/office/drawing/2014/main" id="{39A73F22-A57D-6E8D-883D-4D61E2248F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9516" y="2222091"/>
            <a:ext cx="5781826" cy="3156155"/>
          </a:xfrm>
          <a:prstGeom prst="rect">
            <a:avLst/>
          </a:prstGeom>
        </p:spPr>
      </p:pic>
    </p:spTree>
    <p:extLst>
      <p:ext uri="{BB962C8B-B14F-4D97-AF65-F5344CB8AC3E}">
        <p14:creationId xmlns:p14="http://schemas.microsoft.com/office/powerpoint/2010/main" val="179125665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2EB54-B007-E280-6076-F8F4E4C3E824}"/>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3843B3E9-1069-4C2C-54ED-70B2F4583BD9}"/>
              </a:ext>
            </a:extLst>
          </p:cNvPr>
          <p:cNvSpPr>
            <a:spLocks noGrp="1"/>
          </p:cNvSpPr>
          <p:nvPr>
            <p:ph type="title"/>
          </p:nvPr>
        </p:nvSpPr>
        <p:spPr>
          <a:xfrm>
            <a:off x="637196" y="1008000"/>
            <a:ext cx="7886700" cy="720000"/>
          </a:xfrm>
        </p:spPr>
        <p:txBody>
          <a:bodyPr/>
          <a:lstStyle/>
          <a:p>
            <a:r>
              <a:rPr lang="ar-MA" dirty="0"/>
              <a:t>تنظيم حصص الأسبوع</a:t>
            </a:r>
            <a:endParaRPr lang="fr-MA" dirty="0"/>
          </a:p>
        </p:txBody>
      </p:sp>
      <p:grpSp>
        <p:nvGrpSpPr>
          <p:cNvPr id="17" name="Groupe 16">
            <a:extLst>
              <a:ext uri="{FF2B5EF4-FFF2-40B4-BE49-F238E27FC236}">
                <a16:creationId xmlns:a16="http://schemas.microsoft.com/office/drawing/2014/main" id="{4B330579-C2B4-2E5A-C1E7-F180D118FDDA}"/>
              </a:ext>
            </a:extLst>
          </p:cNvPr>
          <p:cNvGrpSpPr/>
          <p:nvPr/>
        </p:nvGrpSpPr>
        <p:grpSpPr>
          <a:xfrm flipH="1">
            <a:off x="4735350" y="3482113"/>
            <a:ext cx="3780000" cy="1332000"/>
            <a:chOff x="4735350" y="3482113"/>
            <a:chExt cx="3780000" cy="1332000"/>
          </a:xfrm>
        </p:grpSpPr>
        <p:sp>
          <p:nvSpPr>
            <p:cNvPr id="18" name="Rectangle : coins arrondis 17">
              <a:extLst>
                <a:ext uri="{FF2B5EF4-FFF2-40B4-BE49-F238E27FC236}">
                  <a16:creationId xmlns:a16="http://schemas.microsoft.com/office/drawing/2014/main" id="{A3431B9F-7C42-7FF8-7547-4AE150CC157B}"/>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Organigramme : Terminateur 18">
              <a:extLst>
                <a:ext uri="{FF2B5EF4-FFF2-40B4-BE49-F238E27FC236}">
                  <a16:creationId xmlns:a16="http://schemas.microsoft.com/office/drawing/2014/main" id="{55A3F271-476F-E2A6-C81A-DE2815E2A35B}"/>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2 - </a:t>
              </a:r>
              <a:endPar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endParaRPr>
            </a:p>
          </p:txBody>
        </p:sp>
      </p:grpSp>
      <p:grpSp>
        <p:nvGrpSpPr>
          <p:cNvPr id="23" name="Groupe 22">
            <a:extLst>
              <a:ext uri="{FF2B5EF4-FFF2-40B4-BE49-F238E27FC236}">
                <a16:creationId xmlns:a16="http://schemas.microsoft.com/office/drawing/2014/main" id="{2D8B1ACC-AB8F-4364-8C60-66E929CAE5A3}"/>
              </a:ext>
            </a:extLst>
          </p:cNvPr>
          <p:cNvGrpSpPr/>
          <p:nvPr/>
        </p:nvGrpSpPr>
        <p:grpSpPr>
          <a:xfrm flipH="1">
            <a:off x="4716000" y="1944000"/>
            <a:ext cx="3780000" cy="1332000"/>
            <a:chOff x="4716000" y="1944000"/>
            <a:chExt cx="3780000" cy="1332000"/>
          </a:xfrm>
        </p:grpSpPr>
        <p:sp>
          <p:nvSpPr>
            <p:cNvPr id="24" name="Rectangle : coins arrondis 23">
              <a:extLst>
                <a:ext uri="{FF2B5EF4-FFF2-40B4-BE49-F238E27FC236}">
                  <a16:creationId xmlns:a16="http://schemas.microsoft.com/office/drawing/2014/main" id="{2468BB99-3EA2-05D0-2A1B-7C42D7E1725D}"/>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Organigramme : Terminateur 24">
              <a:extLst>
                <a:ext uri="{FF2B5EF4-FFF2-40B4-BE49-F238E27FC236}">
                  <a16:creationId xmlns:a16="http://schemas.microsoft.com/office/drawing/2014/main" id="{5E14DC42-2128-206E-F13C-3C5D6D7778DD}"/>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1 - </a:t>
              </a:r>
            </a:p>
          </p:txBody>
        </p:sp>
      </p:grpSp>
      <p:grpSp>
        <p:nvGrpSpPr>
          <p:cNvPr id="27" name="Groupe 26">
            <a:extLst>
              <a:ext uri="{FF2B5EF4-FFF2-40B4-BE49-F238E27FC236}">
                <a16:creationId xmlns:a16="http://schemas.microsoft.com/office/drawing/2014/main" id="{59F70246-EA09-0912-08EC-EE2376D14CD9}"/>
              </a:ext>
            </a:extLst>
          </p:cNvPr>
          <p:cNvGrpSpPr/>
          <p:nvPr/>
        </p:nvGrpSpPr>
        <p:grpSpPr>
          <a:xfrm flipH="1">
            <a:off x="648000" y="1944000"/>
            <a:ext cx="3780000" cy="1332000"/>
            <a:chOff x="648000" y="1944000"/>
            <a:chExt cx="3780000" cy="1332000"/>
          </a:xfrm>
        </p:grpSpPr>
        <p:sp>
          <p:nvSpPr>
            <p:cNvPr id="28" name="Rectangle : coins arrondis 27">
              <a:extLst>
                <a:ext uri="{FF2B5EF4-FFF2-40B4-BE49-F238E27FC236}">
                  <a16:creationId xmlns:a16="http://schemas.microsoft.com/office/drawing/2014/main" id="{41DDC7C9-9641-5927-83FB-E0D3383E5E91}"/>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Organigramme : Terminateur 28">
              <a:extLst>
                <a:ext uri="{FF2B5EF4-FFF2-40B4-BE49-F238E27FC236}">
                  <a16:creationId xmlns:a16="http://schemas.microsoft.com/office/drawing/2014/main" id="{4E43D979-6AAB-3E95-4A53-2E59ABA20206}"/>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4 - </a:t>
              </a:r>
            </a:p>
          </p:txBody>
        </p:sp>
      </p:grpSp>
      <p:sp>
        <p:nvSpPr>
          <p:cNvPr id="30" name="Espace réservé du texte 25">
            <a:extLst>
              <a:ext uri="{FF2B5EF4-FFF2-40B4-BE49-F238E27FC236}">
                <a16:creationId xmlns:a16="http://schemas.microsoft.com/office/drawing/2014/main" id="{1A9D2F8C-E0A5-4EC6-87B8-6D5BC36DFC2A}"/>
              </a:ext>
            </a:extLst>
          </p:cNvPr>
          <p:cNvSpPr txBox="1">
            <a:spLocks/>
          </p:cNvSpPr>
          <p:nvPr/>
        </p:nvSpPr>
        <p:spPr>
          <a:xfrm>
            <a:off x="800611"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lvl="0" indent="-269875">
              <a:lnSpc>
                <a:spcPct val="100000"/>
              </a:lnSpc>
              <a:spcBef>
                <a:spcPts val="0"/>
              </a:spcBef>
              <a:buClr>
                <a:srgbClr val="424D7B"/>
              </a:buClr>
              <a:buFont typeface="Wingdings" panose="05000000000000000000" pitchFamily="2" charset="2"/>
              <a:buChar char=""/>
              <a:defRPr/>
            </a:pPr>
            <a:r>
              <a:rPr lang="ar-MA" dirty="0">
                <a:cs typeface="Microsoft Uighur" panose="02000000000000000000" pitchFamily="2" charset="-78"/>
              </a:rPr>
              <a:t>استماع وتحدث: مراجعة</a:t>
            </a:r>
            <a:endParaRPr lang="ar-MA" dirty="0">
              <a:cs typeface="Microsoft Uighur" panose="02000000000000000000" pitchFamily="2" charset="-78"/>
              <a:sym typeface="Wingdings" panose="05000000000000000000" pitchFamily="2" charset="2"/>
            </a:endParaRPr>
          </a:p>
          <a:p>
            <a:pPr marL="269875" lvl="0" indent="-269875">
              <a:lnSpc>
                <a:spcPct val="100000"/>
              </a:lnSpc>
              <a:spcBef>
                <a:spcPts val="0"/>
              </a:spcBef>
              <a:buClr>
                <a:srgbClr val="424D7B"/>
              </a:buClr>
              <a:buFont typeface="Wingdings" panose="05000000000000000000" pitchFamily="2" charset="2"/>
              <a:buChar char=""/>
              <a:defRPr/>
            </a:pPr>
            <a:r>
              <a:rPr lang="ar-MA" dirty="0">
                <a:cs typeface="Microsoft Uighur" panose="02000000000000000000" pitchFamily="2" charset="-78"/>
                <a:sym typeface="Wingdings" panose="05000000000000000000" pitchFamily="2" charset="2"/>
              </a:rPr>
              <a:t>قراءة : مراجعة وتوليف</a:t>
            </a:r>
          </a:p>
          <a:p>
            <a:pPr marL="269875" lvl="0" indent="-269875">
              <a:lnSpc>
                <a:spcPct val="100000"/>
              </a:lnSpc>
              <a:spcBef>
                <a:spcPts val="0"/>
              </a:spcBef>
              <a:buClr>
                <a:srgbClr val="424D7B"/>
              </a:buClr>
              <a:buFont typeface="Wingdings" panose="05000000000000000000" pitchFamily="2" charset="2"/>
              <a:buChar char=""/>
              <a:defRPr/>
            </a:pPr>
            <a:r>
              <a:rPr lang="ar-MA" dirty="0">
                <a:cs typeface="Microsoft Uighur" panose="02000000000000000000" pitchFamily="2" charset="-78"/>
              </a:rPr>
              <a:t>كتابة</a:t>
            </a:r>
            <a:r>
              <a:rPr lang="ar-MA" dirty="0">
                <a:cs typeface="Microsoft Uighur" panose="02000000000000000000" pitchFamily="2" charset="-78"/>
                <a:sym typeface="Wingdings" panose="05000000000000000000" pitchFamily="2" charset="2"/>
              </a:rPr>
              <a:t> : </a:t>
            </a:r>
            <a:r>
              <a:rPr lang="ar-MA" dirty="0">
                <a:cs typeface="Microsoft Uighur" panose="02000000000000000000" pitchFamily="2" charset="-78"/>
              </a:rPr>
              <a:t> إملاء – إنتاج كتابي</a:t>
            </a:r>
            <a:endParaRPr lang="ar-MA" dirty="0">
              <a:cs typeface="Microsoft Uighur" panose="02000000000000000000" pitchFamily="2" charset="-78"/>
              <a:sym typeface="Wingdings" panose="05000000000000000000" pitchFamily="2" charset="2"/>
            </a:endParaRPr>
          </a:p>
        </p:txBody>
      </p:sp>
      <p:sp>
        <p:nvSpPr>
          <p:cNvPr id="31" name="Espace réservé du texte 25">
            <a:extLst>
              <a:ext uri="{FF2B5EF4-FFF2-40B4-BE49-F238E27FC236}">
                <a16:creationId xmlns:a16="http://schemas.microsoft.com/office/drawing/2014/main" id="{4F985871-0C1E-CB34-3EF2-A01B3E84B358}"/>
              </a:ext>
            </a:extLst>
          </p:cNvPr>
          <p:cNvSpPr txBox="1">
            <a:spLocks/>
          </p:cNvSpPr>
          <p:nvPr/>
        </p:nvSpPr>
        <p:spPr>
          <a:xfrm>
            <a:off x="4909142"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lvl="0" indent="-266700">
              <a:lnSpc>
                <a:spcPct val="100000"/>
              </a:lnSpc>
              <a:spcBef>
                <a:spcPts val="0"/>
              </a:spcBef>
              <a:buClrTx/>
              <a:buFont typeface="Wingdings" panose="05000000000000000000" pitchFamily="2" charset="2"/>
              <a:buChar char="m"/>
              <a:defRPr/>
            </a:pPr>
            <a:r>
              <a:rPr lang="tzm-Arab-MA" dirty="0">
                <a:latin typeface="Microsoft Uighur" panose="02000000000000000000" pitchFamily="2" charset="-78"/>
                <a:ea typeface="Microsoft Himalaya" panose="01010100010101010101" pitchFamily="2" charset="0"/>
                <a:cs typeface="Microsoft Uighur" panose="02000000000000000000" pitchFamily="2" charset="-78"/>
              </a:rPr>
              <a:t>استماع وتحدث: مراجعة</a:t>
            </a:r>
          </a:p>
          <a:p>
            <a:pPr marL="266700" lvl="0" indent="-266700">
              <a:lnSpc>
                <a:spcPct val="100000"/>
              </a:lnSpc>
              <a:spcBef>
                <a:spcPts val="0"/>
              </a:spcBef>
              <a:buClrTx/>
              <a:buFont typeface="Wingdings" panose="05000000000000000000" pitchFamily="2" charset="2"/>
              <a:buChar char="m"/>
              <a:defRPr/>
            </a:pPr>
            <a:r>
              <a:rPr lang="tzm-Arab-MA" dirty="0">
                <a:latin typeface="Microsoft Uighur" panose="02000000000000000000" pitchFamily="2" charset="-78"/>
                <a:ea typeface="Microsoft Himalaya" panose="01010100010101010101" pitchFamily="2" charset="0"/>
                <a:cs typeface="Microsoft Uighur" panose="02000000000000000000" pitchFamily="2" charset="-78"/>
              </a:rPr>
              <a:t>قراءة : مراجعة الحروف م - ر -  ب</a:t>
            </a:r>
          </a:p>
          <a:p>
            <a:pPr marL="266700" lvl="0" indent="-266700">
              <a:lnSpc>
                <a:spcPct val="100000"/>
              </a:lnSpc>
              <a:spcBef>
                <a:spcPts val="0"/>
              </a:spcBef>
              <a:buClrTx/>
              <a:buFont typeface="Wingdings" panose="05000000000000000000" pitchFamily="2" charset="2"/>
              <a:buChar char="m"/>
              <a:defRPr/>
            </a:pPr>
            <a:r>
              <a:rPr lang="tzm-Arab-MA" dirty="0">
                <a:latin typeface="Microsoft Uighur" panose="02000000000000000000" pitchFamily="2" charset="-78"/>
                <a:ea typeface="Microsoft Himalaya" panose="01010100010101010101" pitchFamily="2" charset="0"/>
                <a:cs typeface="Microsoft Uighur" panose="02000000000000000000" pitchFamily="2" charset="-78"/>
              </a:rPr>
              <a:t>كتابة :  إملاء – إنتاج كتابي</a:t>
            </a:r>
          </a:p>
        </p:txBody>
      </p:sp>
      <p:sp>
        <p:nvSpPr>
          <p:cNvPr id="33" name="Espace réservé du texte 25">
            <a:extLst>
              <a:ext uri="{FF2B5EF4-FFF2-40B4-BE49-F238E27FC236}">
                <a16:creationId xmlns:a16="http://schemas.microsoft.com/office/drawing/2014/main" id="{57C93782-7C19-A1B6-F994-B51443D72B90}"/>
              </a:ext>
            </a:extLst>
          </p:cNvPr>
          <p:cNvSpPr txBox="1">
            <a:spLocks/>
          </p:cNvSpPr>
          <p:nvPr/>
        </p:nvSpPr>
        <p:spPr>
          <a:xfrm>
            <a:off x="4896000" y="3878113"/>
            <a:ext cx="3420000" cy="8507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ClrTx/>
              <a:buNone/>
            </a:pPr>
            <a:endParaRPr lang="ar-MA" dirty="0"/>
          </a:p>
          <a:p>
            <a:pPr marL="266700" indent="-266700">
              <a:lnSpc>
                <a:spcPct val="100000"/>
              </a:lnSpc>
              <a:spcBef>
                <a:spcPts val="300"/>
              </a:spcBef>
              <a:buClrTx/>
              <a:buFont typeface="Wingdings" panose="05000000000000000000" pitchFamily="2" charset="2"/>
              <a:buChar char="m"/>
            </a:pPr>
            <a:r>
              <a:rPr lang="tzm-Arab-MA" dirty="0"/>
              <a:t>استماع وتحدث: مراجعة</a:t>
            </a:r>
          </a:p>
          <a:p>
            <a:pPr marL="266700" indent="-266700">
              <a:lnSpc>
                <a:spcPct val="100000"/>
              </a:lnSpc>
              <a:spcBef>
                <a:spcPts val="300"/>
              </a:spcBef>
              <a:buClrTx/>
              <a:buFont typeface="Wingdings" panose="05000000000000000000" pitchFamily="2" charset="2"/>
              <a:buChar char="m"/>
            </a:pPr>
            <a:r>
              <a:rPr lang="tzm-Arab-MA" dirty="0"/>
              <a:t>قراءة : مراجعة الحروف س - ف - ل</a:t>
            </a:r>
          </a:p>
          <a:p>
            <a:pPr marL="266700" indent="-266700">
              <a:lnSpc>
                <a:spcPct val="100000"/>
              </a:lnSpc>
              <a:spcBef>
                <a:spcPts val="300"/>
              </a:spcBef>
              <a:buClrTx/>
              <a:buFont typeface="Wingdings" panose="05000000000000000000" pitchFamily="2" charset="2"/>
              <a:buChar char="m"/>
            </a:pPr>
            <a:r>
              <a:rPr lang="tzm-Arab-MA" dirty="0"/>
              <a:t>كتابة :  إملاء – إنتاج كتابي</a:t>
            </a:r>
          </a:p>
        </p:txBody>
      </p:sp>
      <p:pic>
        <p:nvPicPr>
          <p:cNvPr id="2" name="Image 1" descr="Une image contenant Rectangle, conception&#10;&#10;Le contenu généré par l’IA peut être incorrect.">
            <a:extLst>
              <a:ext uri="{FF2B5EF4-FFF2-40B4-BE49-F238E27FC236}">
                <a16:creationId xmlns:a16="http://schemas.microsoft.com/office/drawing/2014/main" id="{66EC3270-B56E-9C68-862F-189DAB8D0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64580" y="4993276"/>
            <a:ext cx="3831420" cy="1362012"/>
          </a:xfrm>
          <a:prstGeom prst="rect">
            <a:avLst/>
          </a:prstGeom>
        </p:spPr>
      </p:pic>
      <p:sp>
        <p:nvSpPr>
          <p:cNvPr id="3" name="Espace réservé du texte 5">
            <a:extLst>
              <a:ext uri="{FF2B5EF4-FFF2-40B4-BE49-F238E27FC236}">
                <a16:creationId xmlns:a16="http://schemas.microsoft.com/office/drawing/2014/main" id="{7A587D45-59B7-FAE6-81F0-8FE788A9445E}"/>
              </a:ext>
            </a:extLst>
          </p:cNvPr>
          <p:cNvSpPr txBox="1">
            <a:spLocks/>
          </p:cNvSpPr>
          <p:nvPr/>
        </p:nvSpPr>
        <p:spPr>
          <a:xfrm>
            <a:off x="4845003" y="5462453"/>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ts val="0"/>
              </a:spcBef>
              <a:buClr>
                <a:srgbClr val="424D7B"/>
              </a:buClr>
            </a:pPr>
            <a:r>
              <a:rPr lang="ar-MA" dirty="0">
                <a:solidFill>
                  <a:srgbClr val="424D7B"/>
                </a:solidFill>
              </a:rPr>
              <a:t>استماع وتحدث: مراجعة</a:t>
            </a:r>
          </a:p>
          <a:p>
            <a:pPr algn="r" rtl="1">
              <a:spcBef>
                <a:spcPts val="0"/>
              </a:spcBef>
              <a:buClr>
                <a:srgbClr val="424D7B"/>
              </a:buClr>
            </a:pPr>
            <a:r>
              <a:rPr lang="ar-MA" dirty="0">
                <a:solidFill>
                  <a:srgbClr val="424D7B"/>
                </a:solidFill>
              </a:rPr>
              <a:t>قراءة : مراجعة وتوليف : د – م – ر – ب- س- ف- ل</a:t>
            </a:r>
          </a:p>
          <a:p>
            <a:pPr algn="r" rtl="1">
              <a:spcBef>
                <a:spcPts val="0"/>
              </a:spcBef>
              <a:buClr>
                <a:srgbClr val="424D7B"/>
              </a:buClr>
            </a:pPr>
            <a:r>
              <a:rPr lang="ar-MA" dirty="0">
                <a:solidFill>
                  <a:srgbClr val="424D7B"/>
                </a:solidFill>
              </a:rPr>
              <a:t>كتابة :  إملاء – إنتاج كتابي</a:t>
            </a:r>
          </a:p>
        </p:txBody>
      </p:sp>
      <p:sp>
        <p:nvSpPr>
          <p:cNvPr id="4" name="Organigramme : Terminateur 3">
            <a:extLst>
              <a:ext uri="{FF2B5EF4-FFF2-40B4-BE49-F238E27FC236}">
                <a16:creationId xmlns:a16="http://schemas.microsoft.com/office/drawing/2014/main" id="{DA823E8E-EF54-EAB6-B9C2-9A2DD84139BC}"/>
              </a:ext>
            </a:extLst>
          </p:cNvPr>
          <p:cNvSpPr/>
          <p:nvPr/>
        </p:nvSpPr>
        <p:spPr>
          <a:xfrm>
            <a:off x="7005261" y="4993276"/>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rtl="1"/>
            <a:r>
              <a:rPr lang="ar-MA" sz="1600" b="1" dirty="0">
                <a:solidFill>
                  <a:srgbClr val="474F71"/>
                </a:solidFill>
                <a:latin typeface="Dosis ExtraBold" pitchFamily="2" charset="0"/>
              </a:rPr>
              <a:t>اليوم</a:t>
            </a:r>
            <a:r>
              <a:rPr lang="fr-MA" sz="1600" b="1" dirty="0">
                <a:solidFill>
                  <a:srgbClr val="474F71"/>
                </a:solidFill>
                <a:latin typeface="Arial" panose="020B0604020202020204" pitchFamily="34" charset="0"/>
                <a:cs typeface="Arial" panose="020B0604020202020204" pitchFamily="34" charset="0"/>
              </a:rPr>
              <a:t> 3 - </a:t>
            </a:r>
            <a:endParaRPr lang="ar-MA" sz="1600" b="1" dirty="0">
              <a:solidFill>
                <a:srgbClr val="474F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66187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15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1000"/>
                                        <p:tgtEl>
                                          <p:spTgt spid="3"/>
                                        </p:tgtEl>
                                      </p:cBhvr>
                                    </p:animEffect>
                                  </p:childTnLst>
                                </p:cTn>
                              </p:par>
                              <p:par>
                                <p:cTn id="11" presetID="1" presetClass="entr" presetSubtype="0" fill="hold" grpId="0" nodeType="withEffect">
                                  <p:stCondLst>
                                    <p:cond delay="15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F9019343-9E1A-4848-AE3A-35616D7A8872}"/>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50869941-193E-0C72-E1C1-4B37B3738060}"/>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ماذا تفعل ريما؟ أجيبوا بجملة تامة.</a:t>
            </a:r>
          </a:p>
        </p:txBody>
      </p:sp>
      <p:pic>
        <p:nvPicPr>
          <p:cNvPr id="18" name="Espace réservé pour une image  3">
            <a:extLst>
              <a:ext uri="{FF2B5EF4-FFF2-40B4-BE49-F238E27FC236}">
                <a16:creationId xmlns:a16="http://schemas.microsoft.com/office/drawing/2014/main" id="{E8CBA7BA-8459-B4C0-7B47-677127818FD0}"/>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9ADAB88B-B2B6-01AB-EE44-98C49808162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ABE93531-D55E-20CC-AADC-D0359375B583}"/>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BC412457-99E0-CF3E-62BC-A7EF69E1FB7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DA190B3C-5D5E-71D6-3E73-CD9EBAFDF1C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E7C562CB-1ED2-0EAD-FF45-23E7DAB8446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7D291721-517E-A9DF-31DD-01D6A38E71C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B7C72E2F-6C23-0DA8-B41A-2A5A68F197D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65412117-E42C-3728-CDC1-4F2F75FD6E0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5" name="Image 4" descr="Une image contenant Dessin d’enfant, Visage humain, dessin, habits&#10;&#10;Description générée automatiquement">
            <a:extLst>
              <a:ext uri="{FF2B5EF4-FFF2-40B4-BE49-F238E27FC236}">
                <a16:creationId xmlns:a16="http://schemas.microsoft.com/office/drawing/2014/main" id="{16B4DBC5-76F0-CC21-50C0-4238AC9F6A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9516" y="2222091"/>
            <a:ext cx="5781826" cy="3156155"/>
          </a:xfrm>
          <a:prstGeom prst="rect">
            <a:avLst/>
          </a:prstGeom>
        </p:spPr>
      </p:pic>
    </p:spTree>
    <p:extLst>
      <p:ext uri="{BB962C8B-B14F-4D97-AF65-F5344CB8AC3E}">
        <p14:creationId xmlns:p14="http://schemas.microsoft.com/office/powerpoint/2010/main" val="1885949273"/>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9CF0EFD2-A3AD-67AA-DBFF-B8D770AFB4BF}"/>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A2FE297B-6069-BCC6-D8C3-156CC6EC3915}"/>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ترسم ريما نقاطا. رددوا. ردد أنت.</a:t>
            </a:r>
          </a:p>
        </p:txBody>
      </p:sp>
      <p:pic>
        <p:nvPicPr>
          <p:cNvPr id="18" name="Espace réservé pour une image  3">
            <a:extLst>
              <a:ext uri="{FF2B5EF4-FFF2-40B4-BE49-F238E27FC236}">
                <a16:creationId xmlns:a16="http://schemas.microsoft.com/office/drawing/2014/main" id="{BD5F5A9D-907B-3C14-78BB-79DD3D7B4388}"/>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61E32353-A275-ACE6-83ED-8E1C5CBF5E6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D7465577-043B-5384-ABAA-5DD263281484}"/>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C7D1E6C1-933D-E278-46CC-2211D9E6A7C2}"/>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3437F347-C0AB-3D79-36BF-CA3D0DDFD628}"/>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3FB7860D-0FEF-392D-B9F9-C0B2F08A9C9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3422C29B-A82E-885B-F13D-BF242FB6F90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A7E61BBE-27DE-602D-6436-8930369E3B1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7B628E28-3F76-FBE9-9E8C-A8B6F2E59C6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5" name="Image 4" descr="Une image contenant Dessin d’enfant, Visage humain, dessin, habits&#10;&#10;Description générée automatiquement">
            <a:extLst>
              <a:ext uri="{FF2B5EF4-FFF2-40B4-BE49-F238E27FC236}">
                <a16:creationId xmlns:a16="http://schemas.microsoft.com/office/drawing/2014/main" id="{C14CE8AA-9F2F-F907-A09B-B010F72E18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9516" y="2222091"/>
            <a:ext cx="5781826" cy="3156155"/>
          </a:xfrm>
          <a:prstGeom prst="rect">
            <a:avLst/>
          </a:prstGeom>
        </p:spPr>
      </p:pic>
    </p:spTree>
    <p:extLst>
      <p:ext uri="{BB962C8B-B14F-4D97-AF65-F5344CB8AC3E}">
        <p14:creationId xmlns:p14="http://schemas.microsoft.com/office/powerpoint/2010/main" val="1049754609"/>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3D75573A-3EAB-EF2C-4B54-7F964397049F}"/>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3B24FA8C-4675-B3E0-737D-9BF15BE67A95}"/>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أين يوجد الأطفال؟ أجيبوا بجملة تامة.</a:t>
            </a:r>
          </a:p>
        </p:txBody>
      </p:sp>
      <p:pic>
        <p:nvPicPr>
          <p:cNvPr id="18" name="Espace réservé pour une image  3">
            <a:extLst>
              <a:ext uri="{FF2B5EF4-FFF2-40B4-BE49-F238E27FC236}">
                <a16:creationId xmlns:a16="http://schemas.microsoft.com/office/drawing/2014/main" id="{1C59FA01-76A3-D544-9F67-654E7FD74969}"/>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F919F2E2-4857-177E-3740-B2B66432B8E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7F0ABBD3-C694-FD21-AA92-6689F8E243ED}"/>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1A4A19D2-EA97-EA95-1A15-1C58EFDF0FC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3D9C1D2E-94DD-1A2B-F0BC-1BA00C8BBEC3}"/>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5C6AE6A0-AEF1-2279-3E76-3C9C368B09D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C6C7DC9B-E0AB-E5F4-C32C-176848BBB89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C87E1103-0B0C-110F-E503-6356E9A87FF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F7A6FD85-2CF4-2FD9-8661-E6CB5977464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a:extLst>
              <a:ext uri="{FF2B5EF4-FFF2-40B4-BE49-F238E27FC236}">
                <a16:creationId xmlns:a16="http://schemas.microsoft.com/office/drawing/2014/main" id="{F13DCFBE-5F04-DEF9-9336-6F6A5E619EA4}"/>
              </a:ext>
            </a:extLst>
          </p:cNvPr>
          <p:cNvPicPr>
            <a:picLocks noChangeAspect="1"/>
          </p:cNvPicPr>
          <p:nvPr/>
        </p:nvPicPr>
        <p:blipFill>
          <a:blip r:embed="rId8"/>
          <a:stretch>
            <a:fillRect/>
          </a:stretch>
        </p:blipFill>
        <p:spPr>
          <a:xfrm>
            <a:off x="2586118" y="1838633"/>
            <a:ext cx="3992798" cy="4374463"/>
          </a:xfrm>
          <a:prstGeom prst="rect">
            <a:avLst/>
          </a:prstGeom>
        </p:spPr>
      </p:pic>
    </p:spTree>
    <p:extLst>
      <p:ext uri="{BB962C8B-B14F-4D97-AF65-F5344CB8AC3E}">
        <p14:creationId xmlns:p14="http://schemas.microsoft.com/office/powerpoint/2010/main" val="787445719"/>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327E0550-1BB9-B04E-D11F-E6818175C5A3}"/>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153DD85A-D3C0-C499-1EF7-DB99FE4D5F83}"/>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الأطفال في المكتبة. رددوا. ردد أنت.</a:t>
            </a:r>
          </a:p>
        </p:txBody>
      </p:sp>
      <p:pic>
        <p:nvPicPr>
          <p:cNvPr id="18" name="Espace réservé pour une image  3">
            <a:extLst>
              <a:ext uri="{FF2B5EF4-FFF2-40B4-BE49-F238E27FC236}">
                <a16:creationId xmlns:a16="http://schemas.microsoft.com/office/drawing/2014/main" id="{D2669032-7B6E-107B-C5EA-89F52561D24E}"/>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F43A9F89-BBAF-E6DB-8A09-27E250B1064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4D852B79-9171-2B63-D029-5D3C2C97D191}"/>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AD31C8DF-51C2-ED4E-B057-F33DE7BFF05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BEC5FFDD-1DD2-C07C-02E4-F23DDFA7A451}"/>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AB19F936-3716-E74F-8F7C-415191BF80A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7CF66093-D755-3793-E18E-D4D6326A009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88265B38-1BE2-8A17-F4D9-E25D61F3B0C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69F2DF93-0EB3-BFF3-DA83-94461C54DFE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a:extLst>
              <a:ext uri="{FF2B5EF4-FFF2-40B4-BE49-F238E27FC236}">
                <a16:creationId xmlns:a16="http://schemas.microsoft.com/office/drawing/2014/main" id="{F7D13DC3-2F04-CB78-6E7F-CF82362F2F66}"/>
              </a:ext>
            </a:extLst>
          </p:cNvPr>
          <p:cNvPicPr>
            <a:picLocks noChangeAspect="1"/>
          </p:cNvPicPr>
          <p:nvPr/>
        </p:nvPicPr>
        <p:blipFill>
          <a:blip r:embed="rId8"/>
          <a:stretch>
            <a:fillRect/>
          </a:stretch>
        </p:blipFill>
        <p:spPr>
          <a:xfrm>
            <a:off x="2586118" y="1838633"/>
            <a:ext cx="3992798" cy="4374463"/>
          </a:xfrm>
          <a:prstGeom prst="rect">
            <a:avLst/>
          </a:prstGeom>
        </p:spPr>
      </p:pic>
    </p:spTree>
    <p:extLst>
      <p:ext uri="{BB962C8B-B14F-4D97-AF65-F5344CB8AC3E}">
        <p14:creationId xmlns:p14="http://schemas.microsoft.com/office/powerpoint/2010/main" val="3646342993"/>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219428F9-9BB8-6A3A-B71A-A8521D58FCB7}"/>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DD5D9A4E-C594-7311-0ECC-E3C2FC0B326B}"/>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ماذا يفعل الأطفال؟ أجيبوا بجملة تامة.</a:t>
            </a:r>
          </a:p>
        </p:txBody>
      </p:sp>
      <p:pic>
        <p:nvPicPr>
          <p:cNvPr id="18" name="Espace réservé pour une image  3">
            <a:extLst>
              <a:ext uri="{FF2B5EF4-FFF2-40B4-BE49-F238E27FC236}">
                <a16:creationId xmlns:a16="http://schemas.microsoft.com/office/drawing/2014/main" id="{23DDF0CC-5E83-28F6-4535-13B41A39FEBD}"/>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E9255A1F-CA67-E4C5-396C-9AF547F4A43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C972F863-8428-E817-A043-9C98649BA582}"/>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1D52330F-B8E4-76D7-430B-4388F670EDF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7B90C853-EF23-3948-4257-FF4B1E597A9F}"/>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EC94A262-6F5D-2A50-836D-C2BA2F6A59E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DBA25980-0A40-545D-3177-899D89F94DC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35FB41A5-53FD-D180-A237-5F7EA529342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D0E094AF-CF9D-D58D-D9AE-736940DBB94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a:extLst>
              <a:ext uri="{FF2B5EF4-FFF2-40B4-BE49-F238E27FC236}">
                <a16:creationId xmlns:a16="http://schemas.microsoft.com/office/drawing/2014/main" id="{20A351B4-1BB9-5E9C-B23A-2D834B3D1BC1}"/>
              </a:ext>
            </a:extLst>
          </p:cNvPr>
          <p:cNvPicPr>
            <a:picLocks noChangeAspect="1"/>
          </p:cNvPicPr>
          <p:nvPr/>
        </p:nvPicPr>
        <p:blipFill>
          <a:blip r:embed="rId8"/>
          <a:stretch>
            <a:fillRect/>
          </a:stretch>
        </p:blipFill>
        <p:spPr>
          <a:xfrm>
            <a:off x="2586118" y="1838633"/>
            <a:ext cx="3992798" cy="4374463"/>
          </a:xfrm>
          <a:prstGeom prst="rect">
            <a:avLst/>
          </a:prstGeom>
        </p:spPr>
      </p:pic>
    </p:spTree>
    <p:extLst>
      <p:ext uri="{BB962C8B-B14F-4D97-AF65-F5344CB8AC3E}">
        <p14:creationId xmlns:p14="http://schemas.microsoft.com/office/powerpoint/2010/main" val="2553398978"/>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DC285850-704A-4928-565D-6DF4CEF2B7C8}"/>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4A448B05-9BAF-8141-1E1C-3553138A627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يقرأ الأطفال قصصا. رددوا. ردد أنت. </a:t>
            </a:r>
          </a:p>
        </p:txBody>
      </p:sp>
      <p:pic>
        <p:nvPicPr>
          <p:cNvPr id="18" name="Espace réservé pour une image  3">
            <a:extLst>
              <a:ext uri="{FF2B5EF4-FFF2-40B4-BE49-F238E27FC236}">
                <a16:creationId xmlns:a16="http://schemas.microsoft.com/office/drawing/2014/main" id="{36DBFA06-9F25-047C-28FD-EB90EC9ECFF2}"/>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EADE1E57-CFEA-E3AF-588B-4941C3C8CFD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DE00DFF6-A6F4-DE52-EEEF-029B1F361F9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A61609EF-F533-670E-40E5-BC8F27958500}"/>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E7FD0C5B-31F2-18E2-901B-36A3D696C2A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FBFE6656-8043-24A7-3C2E-F9C93639B0B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6C961A66-CEF5-8FD2-21F8-A53C4EBB03B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3D7D01EC-A927-4D10-3781-FF85B7ABFF4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36F4B7E2-F0A8-07D4-80A3-EC9CEECFF4F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a:extLst>
              <a:ext uri="{FF2B5EF4-FFF2-40B4-BE49-F238E27FC236}">
                <a16:creationId xmlns:a16="http://schemas.microsoft.com/office/drawing/2014/main" id="{E66E46C2-EBA8-4898-197E-46639467DCD9}"/>
              </a:ext>
            </a:extLst>
          </p:cNvPr>
          <p:cNvPicPr>
            <a:picLocks noChangeAspect="1"/>
          </p:cNvPicPr>
          <p:nvPr/>
        </p:nvPicPr>
        <p:blipFill>
          <a:blip r:embed="rId8"/>
          <a:stretch>
            <a:fillRect/>
          </a:stretch>
        </p:blipFill>
        <p:spPr>
          <a:xfrm>
            <a:off x="2586118" y="1838633"/>
            <a:ext cx="3992798" cy="4374463"/>
          </a:xfrm>
          <a:prstGeom prst="rect">
            <a:avLst/>
          </a:prstGeom>
        </p:spPr>
      </p:pic>
    </p:spTree>
    <p:extLst>
      <p:ext uri="{BB962C8B-B14F-4D97-AF65-F5344CB8AC3E}">
        <p14:creationId xmlns:p14="http://schemas.microsoft.com/office/powerpoint/2010/main" val="426032400"/>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2" name="Google Shape;2022;p7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buClr>
                <a:srgbClr val="A5A5A5"/>
              </a:buClr>
              <a:buSzPct val="100000"/>
            </a:pPr>
            <a:r>
              <a:rPr lang="ar-MA" sz="2000" b="1" dirty="0">
                <a:solidFill>
                  <a:srgbClr val="A5A5A5"/>
                </a:solidFill>
                <a:latin typeface="Microsoft Uighur" panose="020B0604020202020204" charset="-78"/>
                <a:ea typeface="Arial"/>
                <a:cs typeface="Microsoft Uighur" panose="020B0604020202020204" charset="-78"/>
                <a:sym typeface="Arial"/>
              </a:rPr>
              <a:t>وقت النجمة الآن. الفائز بنجمة المشاركة بهدوء هو (هي) صديقكم (صديقتكم)............. صفقوا له (لها).</a:t>
            </a:r>
            <a:endParaRPr sz="2000" dirty="0">
              <a:latin typeface="Microsoft Uighur" panose="020B0604020202020204" charset="-78"/>
              <a:cs typeface="Microsoft Uighur" panose="020B0604020202020204" charset="-78"/>
            </a:endParaRPr>
          </a:p>
        </p:txBody>
      </p:sp>
      <p:pic>
        <p:nvPicPr>
          <p:cNvPr id="16" name="Joyful_Prize_Celebration_Animation">
            <a:hlinkClick r:id="" action="ppaction://media"/>
            <a:extLst>
              <a:ext uri="{FF2B5EF4-FFF2-40B4-BE49-F238E27FC236}">
                <a16:creationId xmlns:a16="http://schemas.microsoft.com/office/drawing/2014/main" id="{C7CD5873-7C7C-93C6-9959-9294D106DAA2}"/>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 2" descr="Une image contenant noir, obscurité&#10;&#10;Le contenu généré par l’IA peut être incorrect.">
            <a:extLst>
              <a:ext uri="{FF2B5EF4-FFF2-40B4-BE49-F238E27FC236}">
                <a16:creationId xmlns:a16="http://schemas.microsoft.com/office/drawing/2014/main" id="{44C513DD-75E8-7F23-C79D-4B9527C2CF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32020" y="6126700"/>
            <a:ext cx="540000" cy="540000"/>
          </a:xfrm>
          <a:prstGeom prst="rect">
            <a:avLst/>
          </a:prstGeom>
        </p:spPr>
      </p:pic>
      <p:pic>
        <p:nvPicPr>
          <p:cNvPr id="19" name="Espace réservé pour une image  3">
            <a:extLst>
              <a:ext uri="{FF2B5EF4-FFF2-40B4-BE49-F238E27FC236}">
                <a16:creationId xmlns:a16="http://schemas.microsoft.com/office/drawing/2014/main" id="{E4B1C115-B518-23DF-D91F-652C30A382D6}"/>
              </a:ext>
            </a:extLst>
          </p:cNvPr>
          <p:cNvPicPr>
            <a:picLocks noGrp="1" noChangeAspect="1"/>
          </p:cNvPicPr>
          <p:nvPr>
            <p:ph type="pic" sz="quarter" idx="12"/>
          </p:nvPr>
        </p:nvPicPr>
        <p:blipFill>
          <a:blip r:embed="rId7"/>
          <a:srcRect/>
          <a:stretch>
            <a:fillRect/>
          </a:stretch>
        </p:blipFill>
        <p:spPr>
          <a:xfrm>
            <a:off x="7924249" y="684000"/>
            <a:ext cx="838751" cy="838751"/>
          </a:xfrm>
          <a:prstGeom prst="rect">
            <a:avLst/>
          </a:prstGeom>
        </p:spPr>
      </p:pic>
      <p:pic>
        <p:nvPicPr>
          <p:cNvPr id="14" name="Image 13">
            <a:extLst>
              <a:ext uri="{FF2B5EF4-FFF2-40B4-BE49-F238E27FC236}">
                <a16:creationId xmlns:a16="http://schemas.microsoft.com/office/drawing/2014/main" id="{C778D942-415D-B4BC-F559-26A321055441}"/>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5" name="Image 14">
            <a:extLst>
              <a:ext uri="{FF2B5EF4-FFF2-40B4-BE49-F238E27FC236}">
                <a16:creationId xmlns:a16="http://schemas.microsoft.com/office/drawing/2014/main" id="{6061ECD4-84FF-690E-80DD-3BA5C92F0AA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id="{253D4367-175E-ACB7-7D76-18E1B03D6467}"/>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id="{0FDEC819-6406-02AE-A9ED-A449927893A9}"/>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id="{AAB327EB-07E6-EE66-CC0C-A092435B933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id="{753976CB-2747-DCE6-5D6D-85DA1982412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BE03518F-B688-B679-6DAF-B07ECD64C31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id="{674571D9-E17A-8144-E50B-1136AFF86C8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6"/>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p:cTn id="15" fill="hold" display="0">
                  <p:stCondLst>
                    <p:cond delay="indefinite"/>
                  </p:stCondLst>
                </p:cTn>
                <p:tgtEl>
                  <p:spTgt spid="1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27"/>
        <p:cNvGrpSpPr/>
        <p:nvPr/>
      </p:nvGrpSpPr>
      <p:grpSpPr>
        <a:xfrm>
          <a:off x="0" y="0"/>
          <a:ext cx="0" cy="0"/>
          <a:chOff x="0" y="0"/>
          <a:chExt cx="0" cy="0"/>
        </a:xfrm>
      </p:grpSpPr>
      <p:sp>
        <p:nvSpPr>
          <p:cNvPr id="2031" name="Google Shape;2031;p7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spcBef>
                <a:spcPts val="0"/>
              </a:spcBef>
              <a:buClr>
                <a:srgbClr val="A5A5A5"/>
              </a:buClr>
              <a:buSzPts val="1600"/>
            </a:pPr>
            <a:r>
              <a:rPr lang="ar-MA" sz="2400" b="1" dirty="0">
                <a:solidFill>
                  <a:schemeClr val="bg1">
                    <a:lumMod val="65000"/>
                  </a:schemeClr>
                </a:solidFill>
                <a:latin typeface="Microsoft Uighur" panose="02000000000000000000" pitchFamily="2" charset="-78"/>
                <a:cs typeface="Microsoft Uighur" panose="02000000000000000000" pitchFamily="2" charset="-78"/>
              </a:rPr>
              <a:t>استراحة قصيرة قبل أن نواصل. قفوا، سنقوم بحركات </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Wingdings" panose="05000000000000000000" pitchFamily="2" charset="2"/>
              </a:rPr>
              <a:t></a:t>
            </a:r>
            <a:r>
              <a:rPr lang="ar-MA" sz="2400" b="1" dirty="0">
                <a:solidFill>
                  <a:schemeClr val="bg1">
                    <a:lumMod val="65000"/>
                  </a:schemeClr>
                </a:solidFill>
                <a:latin typeface="Microsoft Uighur" panose="02000000000000000000" pitchFamily="2" charset="-78"/>
                <a:cs typeface="Microsoft Uighur" panose="02000000000000000000" pitchFamily="2" charset="-78"/>
              </a:rPr>
              <a:t> </a:t>
            </a:r>
            <a:endParaRPr sz="2400" dirty="0">
              <a:latin typeface="Microsoft Uighur" panose="020B0604020202020204" charset="-78"/>
              <a:cs typeface="Microsoft Uighur" panose="020B0604020202020204" charset="-78"/>
            </a:endParaRPr>
          </a:p>
        </p:txBody>
      </p:sp>
      <p:pic>
        <p:nvPicPr>
          <p:cNvPr id="17" name="Image 2" descr="Une image contenant noir, obscurité&#10;&#10;Le contenu généré par l’IA peut être incorrect.">
            <a:extLst>
              <a:ext uri="{FF2B5EF4-FFF2-40B4-BE49-F238E27FC236}">
                <a16:creationId xmlns:a16="http://schemas.microsoft.com/office/drawing/2014/main" id="{44C513DD-75E8-7F23-C79D-4B9527C2C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126700"/>
            <a:ext cx="540000" cy="540000"/>
          </a:xfrm>
          <a:prstGeom prst="rect">
            <a:avLst/>
          </a:prstGeom>
        </p:spPr>
      </p:pic>
      <p:pic>
        <p:nvPicPr>
          <p:cNvPr id="21" name="Espace réservé pour une image  6">
            <a:extLst>
              <a:ext uri="{FF2B5EF4-FFF2-40B4-BE49-F238E27FC236}">
                <a16:creationId xmlns:a16="http://schemas.microsoft.com/office/drawing/2014/main" id="{E7A97F23-876A-B108-624A-50B5F8D5E67C}"/>
              </a:ext>
            </a:extLst>
          </p:cNvPr>
          <p:cNvPicPr>
            <a:picLocks noGrp="1" noChangeAspect="1"/>
          </p:cNvPicPr>
          <p:nvPr>
            <p:ph type="pic" idx="4294967295"/>
          </p:nvPr>
        </p:nvPicPr>
        <p:blipFill>
          <a:blip r:embed="rId6"/>
          <a:srcRect/>
          <a:stretch>
            <a:fillRect/>
          </a:stretch>
        </p:blipFill>
        <p:spPr>
          <a:xfrm>
            <a:off x="7927333" y="719138"/>
            <a:ext cx="792162" cy="792162"/>
          </a:xfrm>
          <a:prstGeom prst="rect">
            <a:avLst/>
          </a:prstGeom>
        </p:spPr>
      </p:pic>
      <p:pic>
        <p:nvPicPr>
          <p:cNvPr id="5" name="WhatsApp Video 2025-11-01 at 20.16.21">
            <a:hlinkClick r:id="" action="ppaction://media"/>
            <a:extLst>
              <a:ext uri="{FF2B5EF4-FFF2-40B4-BE49-F238E27FC236}">
                <a16:creationId xmlns:a16="http://schemas.microsoft.com/office/drawing/2014/main" id="{F113CC7C-AB94-3161-2739-307F62E0078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52513" y="2160588"/>
            <a:ext cx="7038975" cy="3959225"/>
          </a:xfrm>
          <a:prstGeom prst="rect">
            <a:avLst/>
          </a:prstGeom>
        </p:spPr>
      </p:pic>
      <p:pic>
        <p:nvPicPr>
          <p:cNvPr id="15" name="Image 14">
            <a:extLst>
              <a:ext uri="{FF2B5EF4-FFF2-40B4-BE49-F238E27FC236}">
                <a16:creationId xmlns:a16="http://schemas.microsoft.com/office/drawing/2014/main" id="{AA259CA1-3F47-0718-86AE-1C39DF632062}"/>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0" name="Image 19">
            <a:extLst>
              <a:ext uri="{FF2B5EF4-FFF2-40B4-BE49-F238E27FC236}">
                <a16:creationId xmlns:a16="http://schemas.microsoft.com/office/drawing/2014/main" id="{FC3E656F-44F0-9259-D732-87691764235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id="{B18FD092-64B8-40A2-2FCB-CF0DECC2802B}"/>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id="{56C6ED49-F824-174C-D379-6E225C114FAF}"/>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id="{EAD636F4-831B-813E-998F-4AE593FD25F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id="{7F6FE327-3AD5-1138-6DB6-64A764A3347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7DA474C2-1AF2-E799-1239-C65468316AD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id="{EF747977-8B30-0AF4-C865-08C898D3EFE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197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قراءة/ كتابة</a:t>
            </a:r>
          </a:p>
        </p:txBody>
      </p:sp>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1766361" y="3157412"/>
            <a:ext cx="5611277"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مراجعة الحروف وقراءة مقاطع وكلمات تتضمن: د – م- ر- ب س - ف -  ل. </a:t>
            </a:r>
          </a:p>
          <a:p>
            <a:pPr lvl="0" algn="r" rtl="1">
              <a:buClr>
                <a:srgbClr val="424D7B"/>
              </a:buClr>
              <a:buSzPct val="50000"/>
            </a:pPr>
            <a:r>
              <a:rPr lang="ar-MA" sz="2800" b="1" dirty="0">
                <a:cs typeface="Microsoft Uighur" panose="02000000000000000000" pitchFamily="2" charset="-78"/>
              </a:rPr>
              <a:t>كتابة مقاطع وكلمات.</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632012" y="1777877"/>
            <a:ext cx="1539204" cy="646331"/>
          </a:xfrm>
          <a:prstGeom prst="rect">
            <a:avLst/>
          </a:prstGeom>
          <a:noFill/>
        </p:spPr>
        <p:txBody>
          <a:bodyPr wrap="none" rtlCol="0">
            <a:spAutoFit/>
          </a:bodyPr>
          <a:lstStyle/>
          <a:p>
            <a:pPr lvl="0" algn="r" defTabSz="457200" rtl="1">
              <a:buClrTx/>
              <a:defRPr/>
            </a:pPr>
            <a:r>
              <a:rPr lang="ar-MA" sz="3600" b="1" kern="1200" dirty="0">
                <a:solidFill>
                  <a:srgbClr val="424D7B"/>
                </a:solidFill>
                <a:latin typeface="Microsoft Uighur" panose="02000000000000000000" pitchFamily="2" charset="-78"/>
                <a:ea typeface="+mn-ea"/>
                <a:cs typeface="Microsoft Uighur" panose="02000000000000000000" pitchFamily="2" charset="-78"/>
              </a:rPr>
              <a:t>قراءة/ كتابة</a:t>
            </a:r>
          </a:p>
        </p:txBody>
      </p:sp>
      <p:sp>
        <p:nvSpPr>
          <p:cNvPr id="2" name="Oval 1"/>
          <p:cNvSpPr/>
          <p:nvPr/>
        </p:nvSpPr>
        <p:spPr>
          <a:xfrm>
            <a:off x="5306509" y="1059766"/>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Microsoft Uighur" panose="02000000000000000000" pitchFamily="2" charset="-78"/>
                <a:cs typeface="Microsoft Uighur" panose="02000000000000000000" pitchFamily="2" charset="-78"/>
              </a:rPr>
              <a:t>3</a:t>
            </a:r>
            <a:endParaRPr lang="fr-FR" sz="1800" b="1" dirty="0">
              <a:latin typeface="Microsoft Uighur" panose="02000000000000000000" pitchFamily="2" charset="-78"/>
            </a:endParaRPr>
          </a:p>
        </p:txBody>
      </p:sp>
      <p:pic>
        <p:nvPicPr>
          <p:cNvPr id="10" name="Image 20">
            <a:extLst>
              <a:ext uri="{FF2B5EF4-FFF2-40B4-BE49-F238E27FC236}">
                <a16:creationId xmlns:a16="http://schemas.microsoft.com/office/drawing/2014/main" id="{F822D907-F833-3B39-12B4-301526079B5C}"/>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rcRect/>
          <a:stretch/>
        </p:blipFill>
        <p:spPr>
          <a:xfrm>
            <a:off x="7293256" y="2208840"/>
            <a:ext cx="790634" cy="612780"/>
          </a:xfrm>
          <a:prstGeom prst="rect">
            <a:avLst/>
          </a:prstGeom>
        </p:spPr>
      </p:pic>
      <p:sp>
        <p:nvSpPr>
          <p:cNvPr id="3" name="Organigramme : Connecteur 2">
            <a:extLst>
              <a:ext uri="{FF2B5EF4-FFF2-40B4-BE49-F238E27FC236}">
                <a16:creationId xmlns:a16="http://schemas.microsoft.com/office/drawing/2014/main" id="{0B2A4A08-1D33-446E-1662-E1D69CDF808A}"/>
              </a:ext>
            </a:extLst>
          </p:cNvPr>
          <p:cNvSpPr/>
          <p:nvPr/>
        </p:nvSpPr>
        <p:spPr>
          <a:xfrm>
            <a:off x="980699" y="1778357"/>
            <a:ext cx="457200" cy="457200"/>
          </a:xfrm>
          <a:prstGeom prst="flowChartConnector">
            <a:avLst/>
          </a:prstGeom>
          <a:noFill/>
          <a:ln w="28575">
            <a:solidFill>
              <a:srgbClr val="434E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1000" b="1" dirty="0">
                <a:solidFill>
                  <a:schemeClr val="tx1"/>
                </a:solidFill>
              </a:rPr>
              <a:t>70</a:t>
            </a:r>
            <a:endParaRPr lang="fr-MA" sz="1000" b="1" dirty="0">
              <a:solidFill>
                <a:schemeClr val="tx1"/>
              </a:solidFill>
            </a:endParaRPr>
          </a:p>
        </p:txBody>
      </p:sp>
    </p:spTree>
    <p:extLst>
      <p:ext uri="{BB962C8B-B14F-4D97-AF65-F5344CB8AC3E}">
        <p14:creationId xmlns:p14="http://schemas.microsoft.com/office/powerpoint/2010/main" val="3173460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9A1DB-6416-0763-1D32-F4D83350744B}"/>
            </a:ext>
          </a:extLst>
        </p:cNvPr>
        <p:cNvGrpSpPr/>
        <p:nvPr/>
      </p:nvGrpSpPr>
      <p:grpSpPr>
        <a:xfrm>
          <a:off x="0" y="0"/>
          <a:ext cx="0" cy="0"/>
          <a:chOff x="0" y="0"/>
          <a:chExt cx="0" cy="0"/>
        </a:xfrm>
      </p:grpSpPr>
      <p:sp>
        <p:nvSpPr>
          <p:cNvPr id="4" name="Titre 13">
            <a:extLst>
              <a:ext uri="{FF2B5EF4-FFF2-40B4-BE49-F238E27FC236}">
                <a16:creationId xmlns:a16="http://schemas.microsoft.com/office/drawing/2014/main" id="{086373E3-3588-FB95-DBBC-15DA86B2D10F}"/>
              </a:ext>
            </a:extLst>
          </p:cNvPr>
          <p:cNvSpPr>
            <a:spLocks noGrp="1"/>
          </p:cNvSpPr>
          <p:nvPr>
            <p:ph type="title"/>
          </p:nvPr>
        </p:nvSpPr>
        <p:spPr>
          <a:xfrm>
            <a:off x="98612" y="1616684"/>
            <a:ext cx="8677835" cy="4159045"/>
          </a:xfrm>
        </p:spPr>
        <p:txBody>
          <a:bodyPr>
            <a:noAutofit/>
          </a:bodyPr>
          <a:lstStyle/>
          <a:p>
            <a:pPr lvl="0" algn="r" defTabSz="457200">
              <a:lnSpc>
                <a:spcPct val="150000"/>
              </a:lnSpc>
              <a:spcAft>
                <a:spcPts val="400"/>
              </a:spcAft>
              <a:buClrTx/>
              <a:buSzTx/>
              <a:defRPr/>
            </a:pPr>
            <a:r>
              <a:rPr kumimoji="0" lang="ar-MA" sz="2000" b="0" i="0" u="none" strike="noStrike" kern="100" cap="none" spc="0" normalizeH="0" baseline="0" noProof="0" dirty="0">
                <a:ln>
                  <a:noFill/>
                </a:ln>
                <a:solidFill>
                  <a:prstClr val="black"/>
                </a:solidFill>
                <a:effectLst/>
                <a:uLnTx/>
                <a:uFillTx/>
                <a:latin typeface="Microsoft Uighur" panose="02000000000000000000" pitchFamily="2" charset="-78"/>
                <a:ea typeface="Calibri" panose="020F0502020204030204" pitchFamily="34" charset="0"/>
                <a:cs typeface="Microsoft Uighur" panose="02000000000000000000" pitchFamily="2" charset="-78"/>
              </a:rPr>
              <a:t>1. </a:t>
            </a:r>
            <a:r>
              <a:rPr lang="ar-MA" sz="2000" kern="100"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تبدا حصة المراجعة الخاصة بالقراءة برائز كتابة الحروف</a:t>
            </a: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يكتب المتعلمون الحروف المملاة على. المتعلمون الذين لم يتمكنوا من كتابة جميع الحروف بشكل صحيح يصنفون في الفئة د. يحرص الأستاذ على تخصيص هذه الفئة بالعناية المركزة حتى يتمكنوا من تسمية الحروف المحددة في كل حصة مراجعة. </a:t>
            </a:r>
            <a:b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2. يوجه الأستاذ متعلمي الفئة د والفئة ج (تسمي الحروف ولكن تتعثر في قراءة المقاطع وفي دمجها لقراءة كلمات) إلى قراءة الشرائح التي تتضمن قراءة المقاطع والتدرب على الدمج مع المواكبة القريبة للأستاذ.</a:t>
            </a:r>
            <a:b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3. يعمل الأستاذ طيلة فترة المراجعة على أن يتمكن على الأقل 80</a:t>
            </a:r>
            <a:r>
              <a:rPr lang="fr-FR"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a:t>
            </a: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من متعلميه من قراءة الكلمات. التلميذ الذي يقرأ الكلمة مقطعا </a:t>
            </a:r>
            <a:r>
              <a:rPr lang="ar-MA" sz="2000" b="0" kern="100" dirty="0" err="1">
                <a:solidFill>
                  <a:prstClr val="black"/>
                </a:solidFill>
                <a:latin typeface="Microsoft Uighur" panose="02000000000000000000" pitchFamily="2" charset="-78"/>
                <a:ea typeface="Calibri" panose="020F0502020204030204" pitchFamily="34" charset="0"/>
                <a:cs typeface="Microsoft Uighur" panose="02000000000000000000" pitchFamily="2" charset="-78"/>
              </a:rPr>
              <a:t>مقطعا</a:t>
            </a: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ثم يعيد قراءة الكلمة مرة واحدة تعتبر قراءته صحيحة. </a:t>
            </a:r>
            <a:b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3. يبدأ الأستاذ نشاط الكتابة بإملاء مقاطع. إذا كانت إجابات 80 </a:t>
            </a:r>
            <a:r>
              <a:rPr lang="fr-FR"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a:t>
            </a: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من المتعلمين صحيحة فيمر الأستاذ مباشرة لإملاء كلمات دون تحضير مسبق. أما إن كانت النسبة أقل من ذلك، فيعتمد الأستاذ الإملاء المحضر، أي يرى المتعلمون الكلمة أولا ثم يتم إخفاؤها وإعادة كتابتها، وقد يقوم الأستاذ بإعادة نمذجة كتابة كلمات مملاة إذا رأى الحاجة لذلك. </a:t>
            </a:r>
            <a:b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4. تخصص 15 دقيقة قبل نهاية الحصة لتفريد التعلمات، حيث يشغل الأستاذ المتعلمين المتحكمين بالقراءة والكتابة على الكراسة، ويهتم بالفئات غير المتحكمة (في ركن الدعم أو على السبورة) لإعادة مواكبتها في قراءة وكتابة الحروف والمقاطع والكلمات). </a:t>
            </a:r>
          </a:p>
        </p:txBody>
      </p:sp>
    </p:spTree>
    <p:extLst>
      <p:ext uri="{BB962C8B-B14F-4D97-AF65-F5344CB8AC3E}">
        <p14:creationId xmlns:p14="http://schemas.microsoft.com/office/powerpoint/2010/main" val="258000870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972B4-C44B-E09C-EE08-A90857F516D8}"/>
            </a:ext>
          </a:extLst>
        </p:cNvPr>
        <p:cNvGrpSpPr/>
        <p:nvPr/>
      </p:nvGrpSpPr>
      <p:grpSpPr>
        <a:xfrm>
          <a:off x="0" y="0"/>
          <a:ext cx="0" cy="0"/>
          <a:chOff x="0" y="0"/>
          <a:chExt cx="0" cy="0"/>
        </a:xfrm>
      </p:grpSpPr>
      <p:pic>
        <p:nvPicPr>
          <p:cNvPr id="10" name="Image 9" descr="Une image contenant noir, obscurité&#10;&#10;Le contenu généré par l’IA peut être incorrect.">
            <a:extLst>
              <a:ext uri="{FF2B5EF4-FFF2-40B4-BE49-F238E27FC236}">
                <a16:creationId xmlns:a16="http://schemas.microsoft.com/office/drawing/2014/main" id="{7257B3B1-2560-5EF1-EFF1-7E74CDBD5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043" y="2678149"/>
            <a:ext cx="5525521" cy="2358750"/>
          </a:xfrm>
          <a:prstGeom prst="rect">
            <a:avLst/>
          </a:prstGeom>
        </p:spPr>
      </p:pic>
      <p:sp>
        <p:nvSpPr>
          <p:cNvPr id="2" name="Titre 1">
            <a:extLst>
              <a:ext uri="{FF2B5EF4-FFF2-40B4-BE49-F238E27FC236}">
                <a16:creationId xmlns:a16="http://schemas.microsoft.com/office/drawing/2014/main" id="{9CA3DE6C-9D36-D490-EE1D-FDC57D3CE837}"/>
              </a:ext>
            </a:extLst>
          </p:cNvPr>
          <p:cNvSpPr>
            <a:spLocks noGrp="1"/>
          </p:cNvSpPr>
          <p:nvPr>
            <p:ph type="title"/>
          </p:nvPr>
        </p:nvSpPr>
        <p:spPr>
          <a:prstGeom prst="rect">
            <a:avLst/>
          </a:prstGeom>
        </p:spPr>
        <p:txBody>
          <a:bodyPr/>
          <a:lstStyle/>
          <a:p>
            <a:pPr rtl="1"/>
            <a:r>
              <a:rPr lang="ar-MA" dirty="0">
                <a:cs typeface="Microsoft Uighur" panose="02000000000000000000" pitchFamily="2" charset="-78"/>
              </a:rPr>
              <a:t>هيكلة حصة اليوم</a:t>
            </a:r>
            <a:endParaRPr lang="fr-MA" dirty="0">
              <a:cs typeface="+mn-cs"/>
            </a:endParaRPr>
          </a:p>
        </p:txBody>
      </p:sp>
      <p:sp>
        <p:nvSpPr>
          <p:cNvPr id="7" name="Espace réservé du texte 6">
            <a:extLst>
              <a:ext uri="{FF2B5EF4-FFF2-40B4-BE49-F238E27FC236}">
                <a16:creationId xmlns:a16="http://schemas.microsoft.com/office/drawing/2014/main" id="{1F16054E-456A-7E90-8941-D9D568C0AB0D}"/>
              </a:ext>
            </a:extLst>
          </p:cNvPr>
          <p:cNvSpPr>
            <a:spLocks noGrp="1"/>
          </p:cNvSpPr>
          <p:nvPr>
            <p:ph type="body" sz="quarter" idx="4294967295"/>
          </p:nvPr>
        </p:nvSpPr>
        <p:spPr>
          <a:xfrm>
            <a:off x="2123254" y="3668684"/>
            <a:ext cx="4498975" cy="684212"/>
          </a:xfrm>
          <a:prstGeom prst="rect">
            <a:avLst/>
          </a:prstGeom>
          <a:noFill/>
        </p:spPr>
        <p:txBody>
          <a:bodyPr anchor="ctr"/>
          <a:lstStyle/>
          <a:p>
            <a:pPr marL="26670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حكاية أنا أيضا أستطيع:  مراجعة</a:t>
            </a:r>
          </a:p>
          <a:p>
            <a:pPr marL="26670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معجم المدرسة: مراجعة</a:t>
            </a:r>
          </a:p>
          <a:p>
            <a:pPr marL="26670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تحدث: وصف صورة</a:t>
            </a:r>
          </a:p>
        </p:txBody>
      </p:sp>
      <p:sp>
        <p:nvSpPr>
          <p:cNvPr id="3" name="Espace réservé du texte 5">
            <a:extLst>
              <a:ext uri="{FF2B5EF4-FFF2-40B4-BE49-F238E27FC236}">
                <a16:creationId xmlns:a16="http://schemas.microsoft.com/office/drawing/2014/main" id="{7F6EA65F-36FA-77D6-A886-2F4FF3D968F2}"/>
              </a:ext>
            </a:extLst>
          </p:cNvPr>
          <p:cNvSpPr txBox="1">
            <a:spLocks/>
          </p:cNvSpPr>
          <p:nvPr/>
        </p:nvSpPr>
        <p:spPr>
          <a:xfrm>
            <a:off x="4677869" y="3007542"/>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-02</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استماع وتحدث</a:t>
            </a:r>
          </a:p>
        </p:txBody>
      </p:sp>
      <p:pic>
        <p:nvPicPr>
          <p:cNvPr id="9" name="Image 8" descr="Une image contenant noir, obscurité&#10;&#10;Le contenu généré par l’IA peut être incorrect.">
            <a:extLst>
              <a:ext uri="{FF2B5EF4-FFF2-40B4-BE49-F238E27FC236}">
                <a16:creationId xmlns:a16="http://schemas.microsoft.com/office/drawing/2014/main" id="{0461207E-ACF8-6D76-3089-29EFD6472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4622" y="4620604"/>
            <a:ext cx="5525521" cy="1845442"/>
          </a:xfrm>
          <a:prstGeom prst="rect">
            <a:avLst/>
          </a:prstGeom>
        </p:spPr>
      </p:pic>
      <p:sp>
        <p:nvSpPr>
          <p:cNvPr id="14" name="Espace réservé du texte 6">
            <a:extLst>
              <a:ext uri="{FF2B5EF4-FFF2-40B4-BE49-F238E27FC236}">
                <a16:creationId xmlns:a16="http://schemas.microsoft.com/office/drawing/2014/main" id="{88C9A18D-7840-D23B-E098-15314DBCB664}"/>
              </a:ext>
            </a:extLst>
          </p:cNvPr>
          <p:cNvSpPr txBox="1">
            <a:spLocks/>
          </p:cNvSpPr>
          <p:nvPr/>
        </p:nvSpPr>
        <p:spPr>
          <a:xfrm>
            <a:off x="1734622" y="5367975"/>
            <a:ext cx="4894397" cy="684212"/>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lvl="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مراجعة الحروف وقراءة مقاطع وكلمات تتضمن : د - م - ر - ب - س - ف -  ل. </a:t>
            </a:r>
          </a:p>
          <a:p>
            <a:pPr marL="266700" lvl="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كتابة مقاطع وكلمات.</a:t>
            </a:r>
          </a:p>
        </p:txBody>
      </p:sp>
      <p:sp>
        <p:nvSpPr>
          <p:cNvPr id="18" name="Espace réservé du texte 5">
            <a:extLst>
              <a:ext uri="{FF2B5EF4-FFF2-40B4-BE49-F238E27FC236}">
                <a16:creationId xmlns:a16="http://schemas.microsoft.com/office/drawing/2014/main" id="{785BE6F9-11F8-5A93-0B3A-ABF45A125E43}"/>
              </a:ext>
            </a:extLst>
          </p:cNvPr>
          <p:cNvSpPr txBox="1">
            <a:spLocks/>
          </p:cNvSpPr>
          <p:nvPr/>
        </p:nvSpPr>
        <p:spPr>
          <a:xfrm>
            <a:off x="4572000" y="4880220"/>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-03</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قراءة / كتابة</a:t>
            </a:r>
          </a:p>
        </p:txBody>
      </p:sp>
      <p:pic>
        <p:nvPicPr>
          <p:cNvPr id="24" name="Image 23">
            <a:extLst>
              <a:ext uri="{FF2B5EF4-FFF2-40B4-BE49-F238E27FC236}">
                <a16:creationId xmlns:a16="http://schemas.microsoft.com/office/drawing/2014/main" id="{D0B8A7EE-78D4-E619-FC54-93278670AA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84564" y="5005550"/>
            <a:ext cx="540000" cy="418523"/>
          </a:xfrm>
          <a:prstGeom prst="rect">
            <a:avLst/>
          </a:prstGeom>
        </p:spPr>
      </p:pic>
      <p:pic>
        <p:nvPicPr>
          <p:cNvPr id="25" name="Image 24">
            <a:extLst>
              <a:ext uri="{FF2B5EF4-FFF2-40B4-BE49-F238E27FC236}">
                <a16:creationId xmlns:a16="http://schemas.microsoft.com/office/drawing/2014/main" id="{7DE95703-95F9-0137-EB5B-72DF3B6DB754}"/>
              </a:ext>
            </a:extLst>
          </p:cNvPr>
          <p:cNvPicPr>
            <a:picLocks noChangeAspect="1"/>
          </p:cNvPicPr>
          <p:nvPr/>
        </p:nvPicPr>
        <p:blipFill>
          <a:blip r:embed="rId4"/>
          <a:srcRect/>
          <a:stretch/>
        </p:blipFill>
        <p:spPr>
          <a:xfrm>
            <a:off x="6728812" y="3140422"/>
            <a:ext cx="424748" cy="540000"/>
          </a:xfrm>
          <a:prstGeom prst="rect">
            <a:avLst/>
          </a:prstGeom>
        </p:spPr>
      </p:pic>
      <p:pic>
        <p:nvPicPr>
          <p:cNvPr id="12" name="Image 11" descr="Une image contenant horloge, cercle, symbole, Police&#10;&#10;Le contenu généré par l’IA peut être incorrect.">
            <a:extLst>
              <a:ext uri="{FF2B5EF4-FFF2-40B4-BE49-F238E27FC236}">
                <a16:creationId xmlns:a16="http://schemas.microsoft.com/office/drawing/2014/main" id="{CA345CE4-C2F1-C1A0-9012-57EE90F5A4F6}"/>
              </a:ext>
            </a:extLst>
          </p:cNvPr>
          <p:cNvPicPr>
            <a:picLocks noChangeAspect="1"/>
          </p:cNvPicPr>
          <p:nvPr/>
        </p:nvPicPr>
        <p:blipFill>
          <a:blip r:embed="rId5"/>
          <a:stretch>
            <a:fillRect/>
          </a:stretch>
        </p:blipFill>
        <p:spPr>
          <a:xfrm>
            <a:off x="1562866" y="2844470"/>
            <a:ext cx="438965" cy="472315"/>
          </a:xfrm>
          <a:prstGeom prst="rect">
            <a:avLst/>
          </a:prstGeom>
        </p:spPr>
      </p:pic>
      <p:sp>
        <p:nvSpPr>
          <p:cNvPr id="15" name="Organigramme : Connecteur 14">
            <a:extLst>
              <a:ext uri="{FF2B5EF4-FFF2-40B4-BE49-F238E27FC236}">
                <a16:creationId xmlns:a16="http://schemas.microsoft.com/office/drawing/2014/main" id="{99DC43A7-2A55-D2A7-83E0-123F5FB409CF}"/>
              </a:ext>
            </a:extLst>
          </p:cNvPr>
          <p:cNvSpPr/>
          <p:nvPr/>
        </p:nvSpPr>
        <p:spPr>
          <a:xfrm>
            <a:off x="1585794" y="4759695"/>
            <a:ext cx="457200" cy="457200"/>
          </a:xfrm>
          <a:prstGeom prst="flowChartConnector">
            <a:avLst/>
          </a:prstGeom>
          <a:noFill/>
          <a:ln w="28575">
            <a:solidFill>
              <a:srgbClr val="434E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1000" b="1" dirty="0">
                <a:solidFill>
                  <a:schemeClr val="tx1"/>
                </a:solidFill>
              </a:rPr>
              <a:t>70</a:t>
            </a:r>
            <a:endParaRPr lang="fr-MA" sz="1000" b="1" dirty="0">
              <a:solidFill>
                <a:schemeClr val="tx1"/>
              </a:solidFill>
            </a:endParaRPr>
          </a:p>
        </p:txBody>
      </p:sp>
      <p:pic>
        <p:nvPicPr>
          <p:cNvPr id="4" name="Image 3" descr="Une image contenant noir, obscurité&#10;&#10;Le contenu généré par l’IA peut être incorrect.">
            <a:extLst>
              <a:ext uri="{FF2B5EF4-FFF2-40B4-BE49-F238E27FC236}">
                <a16:creationId xmlns:a16="http://schemas.microsoft.com/office/drawing/2014/main" id="{A5C43B50-7EEA-34B6-D5E7-410840534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043" y="1587238"/>
            <a:ext cx="5488778" cy="1373188"/>
          </a:xfrm>
          <a:prstGeom prst="rect">
            <a:avLst/>
          </a:prstGeom>
        </p:spPr>
      </p:pic>
      <p:sp>
        <p:nvSpPr>
          <p:cNvPr id="5" name="Espace réservé du texte 5">
            <a:extLst>
              <a:ext uri="{FF2B5EF4-FFF2-40B4-BE49-F238E27FC236}">
                <a16:creationId xmlns:a16="http://schemas.microsoft.com/office/drawing/2014/main" id="{B5EAF15E-13A5-C894-E3D0-8B8624E356A6}"/>
              </a:ext>
            </a:extLst>
          </p:cNvPr>
          <p:cNvSpPr txBox="1">
            <a:spLocks/>
          </p:cNvSpPr>
          <p:nvPr/>
        </p:nvSpPr>
        <p:spPr>
          <a:xfrm>
            <a:off x="4169434" y="1750985"/>
            <a:ext cx="2265992"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-01</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افتتاح الحصة</a:t>
            </a:r>
          </a:p>
        </p:txBody>
      </p:sp>
      <p:pic>
        <p:nvPicPr>
          <p:cNvPr id="6" name="Image 5">
            <a:extLst>
              <a:ext uri="{FF2B5EF4-FFF2-40B4-BE49-F238E27FC236}">
                <a16:creationId xmlns:a16="http://schemas.microsoft.com/office/drawing/2014/main" id="{940D9038-AD93-195B-2109-EA4376B80E0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54237" y="1801339"/>
            <a:ext cx="544953" cy="540000"/>
          </a:xfrm>
          <a:prstGeom prst="rect">
            <a:avLst/>
          </a:prstGeom>
        </p:spPr>
      </p:pic>
      <p:sp>
        <p:nvSpPr>
          <p:cNvPr id="8" name="Espace réservé du texte 5">
            <a:extLst>
              <a:ext uri="{FF2B5EF4-FFF2-40B4-BE49-F238E27FC236}">
                <a16:creationId xmlns:a16="http://schemas.microsoft.com/office/drawing/2014/main" id="{F849CB0B-2290-E82B-3138-11C84D86FD9B}"/>
              </a:ext>
            </a:extLst>
          </p:cNvPr>
          <p:cNvSpPr txBox="1">
            <a:spLocks/>
          </p:cNvSpPr>
          <p:nvPr/>
        </p:nvSpPr>
        <p:spPr>
          <a:xfrm>
            <a:off x="2001831" y="1965890"/>
            <a:ext cx="4554306" cy="694052"/>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2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الترحيب وتدبير السلوك</a:t>
            </a:r>
          </a:p>
        </p:txBody>
      </p:sp>
    </p:spTree>
    <p:extLst>
      <p:ext uri="{BB962C8B-B14F-4D97-AF65-F5344CB8AC3E}">
        <p14:creationId xmlns:p14="http://schemas.microsoft.com/office/powerpoint/2010/main" val="3923098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7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09"/>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F1871925-74F1-9A31-F2CC-8B63685C3450}"/>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خذوا الألواح، ستكتبون الحروف التي أملي عليكم. </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id="{03C4D6C7-E147-B0A6-49E4-D4B3E2941A1F}"/>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CEB3488A-ABF0-2049-96CD-14F3B5FB0857}"/>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D680F5F4-D38D-373B-8784-35B0B3D6066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B6D2A58-92B0-E2F1-8B83-C81DC4085C9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8524CE74-A65F-02D9-E8C0-13CEA0090619}"/>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490EDA24-D606-22E9-C737-CC661D9193C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9C97F407-B0FE-C158-0C83-7E5BA665865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614E9FF9-613F-1E75-DD5F-C58B2D2FE80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08B5CC49-1A12-F3BA-7EDB-3FB1168EAAA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43DE5102-A842-BEFD-A669-62AFE2A78338}"/>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1118B516-396A-6D1C-62C3-ADD534F73BD7}"/>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3AAD95F7-FEF8-A084-A306-E80BC338B778}"/>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id="{778CDA50-4006-5E49-014E-9D5F67311F0D}"/>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CDF25A20-A129-CAA5-B39A-F8C44DD2BF2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067F8DA3-68FE-6FA2-B7CF-E1A67283AA5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C37CDDA3-C765-6348-29BB-A6AF692C7A0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7AA57A81-DE10-73F9-7C75-956B5C21AB28}"/>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52260F5F-44E8-5E40-4DCD-66A7708388A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1DC87E5F-6F15-1570-C024-CF24C2EFEFE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15F25696-92CD-862D-3EA7-7E645219EDA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A3E519D4-ED4F-36CE-C5B8-680C67DF88E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273649591"/>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8896E594-ADEB-F73F-F6D6-FF9E0AA58AFC}"/>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569C7A2F-F784-E186-E452-E49160550696}"/>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26704B65-2CBF-87C9-8E4D-C581DF73E725}"/>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الدال. رددوا حرف الدال.</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id="{25036E0D-F5F4-AB1F-7796-E95644161C58}"/>
              </a:ext>
            </a:extLst>
          </p:cNvPr>
          <p:cNvSpPr txBox="1"/>
          <p:nvPr/>
        </p:nvSpPr>
        <p:spPr>
          <a:xfrm>
            <a:off x="4157275" y="2160000"/>
            <a:ext cx="557213" cy="3154669"/>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د</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id="{8D63184B-20D6-6245-ECCC-5E2E312D4FC8}"/>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C01BF098-CA9A-8419-B0D2-D32E4E84DFD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E64555F6-1A44-8EEE-27E7-CF55E73C1C1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C24A9556-7E10-FACE-25ED-578E6BEC54D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515B0A73-B422-DB20-EA72-4485A72DA545}"/>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6C1067D4-32DA-5DDB-9870-9680AC6E022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AC5079A5-44AC-6583-C028-CEFD3103589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5B050714-90A4-D48B-FA77-86511EAB55E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FAC2860B-AC3D-CB0E-3F3A-890C34D0F13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666852904"/>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42A0E5B5-F8C9-A0DE-208A-00DFD0F7258F}"/>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C8271C7D-0FF9-93D5-E5E1-AD4995DFFDA1}"/>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5803B70A-0934-F64F-26AC-A22829D439B3}"/>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id="{D6A052A9-5A56-E398-6BA9-57BE5912863D}"/>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C7A85833-12A6-DA81-AB66-7A42F6C79F3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FAD71AAE-24D4-DF53-6FC0-8B08B0C7D368}"/>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91255266-0F72-709A-3935-5FCF0C1D21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569CD58C-99C4-5B9C-895C-95F7DEBFCC30}"/>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489226D8-72CA-A380-1030-D2F5F4FDB56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D2FD8005-3E66-F2DF-7591-B0246437A86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86E15A71-C8B1-B5B8-2FDC-E996849B988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0616ABA5-0F49-51DB-EB59-D2A2723F72F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295530952"/>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FF47119F-5ED6-276F-398A-AE70FBBDF0B8}"/>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1D16144E-E920-85A9-AEC7-ABB67C6337B9}"/>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8CE184E0-84A3-B4E2-CD98-C976DE80CF35}"/>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الراء. رددوا حرف الراء.</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id="{DAB48B06-B2CE-9AC3-9DCE-4C2120C54F42}"/>
              </a:ext>
            </a:extLst>
          </p:cNvPr>
          <p:cNvSpPr txBox="1"/>
          <p:nvPr/>
        </p:nvSpPr>
        <p:spPr>
          <a:xfrm>
            <a:off x="4130775" y="1950026"/>
            <a:ext cx="557213" cy="3154710"/>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ر</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id="{868ADB57-CBD1-0BF3-DDAC-0CCA60E09FC8}"/>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19FD52C0-E20F-DC70-0C28-E216F308ED0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B270F179-7A76-12C7-4E4D-0D937EEDFDA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0EF34A91-5856-4956-CC8C-E85CF91879A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83411E14-FE13-7AC2-9B9F-7025B03F75AA}"/>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79C9E1E6-05C9-42C5-3730-EC499984E5C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04ADDC6F-46B7-0209-DE69-0944C2B3C31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312C4742-63F8-EFD5-40BB-05224541C7C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77A1990C-FD6C-4926-5D2A-542DB78EFE6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567071195"/>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A1751C2B-DDD6-8DBD-D085-FA4F163138B6}"/>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95993537-FE3E-1770-1BC8-595FF83D742D}"/>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AEFC30B5-F149-4544-2636-407B3E6721D1}"/>
              </a:ext>
            </a:extLst>
          </p:cNvPr>
          <p:cNvSpPr txBox="1">
            <a:spLocks noGrp="1"/>
          </p:cNvSpPr>
          <p:nvPr>
            <p:ph type="title"/>
          </p:nvPr>
        </p:nvSpPr>
        <p:spPr>
          <a:xfrm>
            <a:off x="710775" y="792000"/>
            <a:ext cx="6840000" cy="612000"/>
          </a:xfrm>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sz="2400"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id="{98E73C7F-3DB6-7EC9-96C3-1D482722A1A4}"/>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3A7543F5-6864-1AF0-0CE7-6ADDEC6C02A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EA18D48A-064D-7098-3163-B822FC52D5D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CAA69992-A7B8-1794-2D52-994046E20AA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82DE714C-5A42-C219-4A7E-7E678FD93F75}"/>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236A88C3-BC2D-45B5-D9BC-13507F210AA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DC53AAD2-AF25-124C-006A-BEA56A316C5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8AF34BCD-A7CB-A76D-CC68-1C10CF7CD11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7BAC45A1-FE1E-1AA9-BCF5-2481BBBF5AA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063349534"/>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A094BB44-F97D-DBF2-2BB1-FAA3834277F5}"/>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DB20DC06-C129-2CD3-D38A-12DE10349FAB}"/>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0478238B-2154-5699-6812-6A19891F678C}"/>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الفاء. رددوا حرف الفاء.</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id="{A5ECDF5C-EF9D-D961-8F5E-FF8335E9FEB6}"/>
              </a:ext>
            </a:extLst>
          </p:cNvPr>
          <p:cNvSpPr txBox="1"/>
          <p:nvPr/>
        </p:nvSpPr>
        <p:spPr>
          <a:xfrm>
            <a:off x="4157275" y="2382645"/>
            <a:ext cx="557213" cy="3154710"/>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ف</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id="{8EDCC77B-DB8E-D55B-562C-98A62626A6F7}"/>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D2E4D649-EB75-8E66-954C-D0C0370E838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10062784-493F-D4B8-84B8-1528D2C8E12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7649E984-AE4A-116C-9467-C394C7B4E26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A5ABDCDA-FC34-6069-5809-AEBB54A9636B}"/>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8590F7BF-E30C-6DAA-4201-52C925DCD06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C315BE0C-F137-653E-4741-2345E0A6FDA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861F66C8-99F9-707F-FA3D-836C412CFBA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53E1E193-226F-22D2-AC77-B73704239FD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486956651"/>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4A42E6C9-6409-6D53-961D-59F53C658C14}"/>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420EB1AB-2CC5-32B7-E5D6-DFDD0EC2F1B8}"/>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DD8FB3B1-8F0E-8D80-4165-403061E482BC}"/>
              </a:ext>
            </a:extLst>
          </p:cNvPr>
          <p:cNvSpPr txBox="1">
            <a:spLocks noGrp="1"/>
          </p:cNvSpPr>
          <p:nvPr>
            <p:ph type="title"/>
          </p:nvPr>
        </p:nvSpPr>
        <p:spPr>
          <a:xfrm>
            <a:off x="710775" y="792000"/>
            <a:ext cx="6840000" cy="612000"/>
          </a:xfrm>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sz="2400"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id="{FE0A16E8-C80F-DC37-FD4F-61F66CBCDD87}"/>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0B5F507D-CE9C-F377-D674-3BD18DE22BC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B9A8BF25-A38B-AA67-BFEA-C1D5ED42366D}"/>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40FE0F0F-B6D0-D834-AC6A-6BA1B491376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83899E5E-485F-958A-C0C2-A11467768D92}"/>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21F7812F-35EA-FF66-94E0-300D182D8F8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BA16E2CD-BDEE-3EFB-0DCC-CCBC3C252F4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00F22EBE-8F16-01D0-E443-68F5F335BD1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CAAA0417-C119-E060-A2EF-B9A3EA98B2A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854138183"/>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F3DD0517-31D6-CCB3-29AF-19A5225B8080}"/>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D0ABEA0A-9419-31EA-1D2F-B9B651A04D47}"/>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20D770FA-39D8-D5D8-43CC-F7A050234AEC}"/>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الميم. رددوا حرف الميم.</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id="{E792F19D-FF99-5E92-3D28-297DD2AEDF4C}"/>
              </a:ext>
            </a:extLst>
          </p:cNvPr>
          <p:cNvSpPr txBox="1"/>
          <p:nvPr/>
        </p:nvSpPr>
        <p:spPr>
          <a:xfrm>
            <a:off x="4157275" y="2018852"/>
            <a:ext cx="557213" cy="3154710"/>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م</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id="{2B0A1A57-8078-726B-60BB-F1B45766EA4D}"/>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A3D7C179-9255-CEC4-0359-A5667E42534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2D884FD7-C143-5A32-8314-B8BBFBE07366}"/>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67AAEA88-6356-1E1C-8722-BD1FB5A9808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30835FF6-251D-A218-F19A-9EFF343BF327}"/>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A426F2F9-92EA-0EE8-A8E8-971DF0FCDAD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23350CBE-819D-6B36-1F47-0347A9A9E50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6FC394CE-298E-069C-9D74-B67D96FD00B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62120EC8-23BD-4DDD-FEA6-5EDF2693ECF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1794876713"/>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500916C6-AAA2-FE99-322B-3A871B80FB26}"/>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CC52415C-ECBC-C6BC-1309-CD8594D378C6}"/>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7DB0B2C4-7825-ADAE-E25E-D7CD3F464B89}"/>
              </a:ext>
            </a:extLst>
          </p:cNvPr>
          <p:cNvSpPr txBox="1">
            <a:spLocks noGrp="1"/>
          </p:cNvSpPr>
          <p:nvPr>
            <p:ph type="title"/>
          </p:nvPr>
        </p:nvSpPr>
        <p:spPr>
          <a:xfrm>
            <a:off x="710775" y="792000"/>
            <a:ext cx="6840000" cy="612000"/>
          </a:xfrm>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sz="2400"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id="{E6180144-F172-ACD4-A4D3-14BFD3F18D8C}"/>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B2EA958A-9F12-6274-EA92-FC3254C78F1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3AEEE134-9D0B-4BAD-300A-0F8508D4B52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5A5670C-8C7E-B260-A154-49CA951A086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DB6F2CE6-F8F8-FFDD-9B84-2E1856891C5A}"/>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5FB1D82E-B65F-84BF-D4CF-E5BE74C11A2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19F1BA02-06E0-CBEA-1FC5-85044256BF8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F04756D4-5E5F-99C8-8F70-65F66DCF101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C18C0868-558F-6F8D-EAF0-BE4A4856C38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148307695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5C776E2-EBEC-1C84-DDC0-0CA04883DBC5}"/>
              </a:ext>
            </a:extLst>
          </p:cNvPr>
          <p:cNvSpPr>
            <a:spLocks noGrp="1"/>
          </p:cNvSpPr>
          <p:nvPr>
            <p:ph type="title"/>
          </p:nvPr>
        </p:nvSpPr>
        <p:spPr>
          <a:xfrm>
            <a:off x="628650" y="980550"/>
            <a:ext cx="7886700" cy="720000"/>
          </a:xfrm>
        </p:spPr>
        <p:txBody>
          <a:bodyPr/>
          <a:lstStyle/>
          <a:p>
            <a:pPr rtl="1"/>
            <a:r>
              <a:rPr lang="ar-MA" sz="5400" dirty="0">
                <a:solidFill>
                  <a:srgbClr val="424D7B"/>
                </a:solidFill>
                <a:latin typeface="Microsoft Uighur" panose="02000000000000000000" pitchFamily="2" charset="-78"/>
              </a:rPr>
              <a:t>عند نهاية الحصة</a:t>
            </a:r>
            <a:endParaRPr lang="fr-MA" sz="5400" dirty="0">
              <a:solidFill>
                <a:srgbClr val="424D7B"/>
              </a:solidFill>
              <a:latin typeface="Microsoft Uighur" panose="02000000000000000000" pitchFamily="2" charset="-78"/>
            </a:endParaRPr>
          </a:p>
        </p:txBody>
      </p:sp>
      <p:sp>
        <p:nvSpPr>
          <p:cNvPr id="8" name="TextBox 9">
            <a:extLst>
              <a:ext uri="{FF2B5EF4-FFF2-40B4-BE49-F238E27FC236}">
                <a16:creationId xmlns:a16="http://schemas.microsoft.com/office/drawing/2014/main" id="{C32D811D-513D-A436-3C80-C06072DD69AB}"/>
              </a:ext>
            </a:extLst>
          </p:cNvPr>
          <p:cNvSpPr txBox="1"/>
          <p:nvPr/>
        </p:nvSpPr>
        <p:spPr>
          <a:xfrm>
            <a:off x="1484028" y="1770796"/>
            <a:ext cx="6175944" cy="584775"/>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600"/>
              </a:spcAft>
              <a:buClrTx/>
              <a:buSzTx/>
              <a:buFontTx/>
              <a:buNone/>
              <a:tabLst/>
              <a:defRPr/>
            </a:pP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على الأقل </a:t>
            </a:r>
            <a:r>
              <a:rPr kumimoji="0" lang="fr-FR"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sym typeface="Arial"/>
              </a:rPr>
              <a:t>80%</a:t>
            </a:r>
            <a:r>
              <a:rPr kumimoji="0" lang="ar-MA"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sym typeface="Arial"/>
              </a:rPr>
              <a:t> من المتعلمين</a:t>
            </a:r>
            <a:r>
              <a:rPr kumimoji="0" lang="ar-MA" sz="3200" b="1" i="0" u="none" strike="noStrike" kern="0" cap="none" spc="0" normalizeH="0" baseline="0" noProof="0" dirty="0">
                <a:ln>
                  <a:noFill/>
                </a:ln>
                <a:solidFill>
                  <a:srgbClr val="ED7D31"/>
                </a:solidFill>
                <a:effectLst/>
                <a:uLnTx/>
                <a:uFillTx/>
                <a:latin typeface="Microsoft Uighur" panose="02000000000000000000" pitchFamily="2" charset="-78"/>
                <a:ea typeface="+mn-ea"/>
                <a:cs typeface="Microsoft Uighur" panose="02000000000000000000" pitchFamily="2" charset="-78"/>
                <a:sym typeface="Arial"/>
              </a:rPr>
              <a:t> </a:t>
            </a: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سيكونون قادرين على</a:t>
            </a:r>
            <a:r>
              <a:rPr kumimoji="0" lang="en-GB"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 </a:t>
            </a:r>
            <a:endParaRPr kumimoji="0" lang="fr-FR"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endParaRPr>
          </a:p>
        </p:txBody>
      </p:sp>
      <p:grpSp>
        <p:nvGrpSpPr>
          <p:cNvPr id="21" name="Groupe 20">
            <a:extLst>
              <a:ext uri="{FF2B5EF4-FFF2-40B4-BE49-F238E27FC236}">
                <a16:creationId xmlns:a16="http://schemas.microsoft.com/office/drawing/2014/main" id="{4FAA6850-C36A-7DBF-7B5B-130D689161F0}"/>
              </a:ext>
            </a:extLst>
          </p:cNvPr>
          <p:cNvGrpSpPr/>
          <p:nvPr/>
        </p:nvGrpSpPr>
        <p:grpSpPr>
          <a:xfrm>
            <a:off x="1224000" y="2720464"/>
            <a:ext cx="6696000" cy="932781"/>
            <a:chOff x="1331545" y="2851205"/>
            <a:chExt cx="6696000" cy="932781"/>
          </a:xfrm>
        </p:grpSpPr>
        <p:pic>
          <p:nvPicPr>
            <p:cNvPr id="22" name="Image 21">
              <a:extLst>
                <a:ext uri="{FF2B5EF4-FFF2-40B4-BE49-F238E27FC236}">
                  <a16:creationId xmlns:a16="http://schemas.microsoft.com/office/drawing/2014/main" id="{D299309B-9414-8C00-BBAA-F86B32EBCC73}"/>
                </a:ext>
              </a:extLst>
            </p:cNvPr>
            <p:cNvPicPr preferRelativeResize="0">
              <a:picLocks/>
            </p:cNvPicPr>
            <p:nvPr/>
          </p:nvPicPr>
          <p:blipFill>
            <a:blip r:embed="rId2"/>
            <a:stretch>
              <a:fillRect/>
            </a:stretch>
          </p:blipFill>
          <p:spPr>
            <a:xfrm>
              <a:off x="1331545" y="2851205"/>
              <a:ext cx="6696000" cy="932781"/>
            </a:xfrm>
            <a:prstGeom prst="rect">
              <a:avLst/>
            </a:prstGeom>
          </p:spPr>
        </p:pic>
        <p:sp>
          <p:nvSpPr>
            <p:cNvPr id="23" name="Rectangle 22">
              <a:extLst>
                <a:ext uri="{FF2B5EF4-FFF2-40B4-BE49-F238E27FC236}">
                  <a16:creationId xmlns:a16="http://schemas.microsoft.com/office/drawing/2014/main" id="{86D788B6-029D-3F9B-688A-6EEA3BD6E06F}"/>
                </a:ext>
              </a:extLst>
            </p:cNvPr>
            <p:cNvSpPr/>
            <p:nvPr/>
          </p:nvSpPr>
          <p:spPr>
            <a:xfrm>
              <a:off x="1479176" y="3134373"/>
              <a:ext cx="4787153" cy="400110"/>
            </a:xfrm>
            <a:prstGeom prst="rect">
              <a:avLst/>
            </a:prstGeom>
          </p:spPr>
          <p:txBody>
            <a:bodyPr wrap="square">
              <a:spAutoFit/>
            </a:bodyPr>
            <a:lstStyle/>
            <a:p>
              <a:pPr lvl="0" algn="r" defTabSz="457200" rtl="1">
                <a:buClrTx/>
                <a:defRPr/>
              </a:pPr>
              <a:r>
                <a:rPr lang="ar-MA" sz="2000" b="1" kern="1200" dirty="0">
                  <a:solidFill>
                    <a:srgbClr val="424D7B"/>
                  </a:solidFill>
                  <a:latin typeface="Microsoft Uighur" panose="02000000000000000000" pitchFamily="2" charset="-78"/>
                  <a:ea typeface="+mn-ea"/>
                  <a:cs typeface="Microsoft Uighur" panose="02000000000000000000" pitchFamily="2" charset="-78"/>
                </a:rPr>
                <a:t>الإجابة بشكل صحيح على أسئلة تخص الحكاية ومعجم المدرسة؛</a:t>
              </a:r>
            </a:p>
          </p:txBody>
        </p:sp>
      </p:grpSp>
      <p:grpSp>
        <p:nvGrpSpPr>
          <p:cNvPr id="2" name="Groupe 1">
            <a:extLst>
              <a:ext uri="{FF2B5EF4-FFF2-40B4-BE49-F238E27FC236}">
                <a16:creationId xmlns:a16="http://schemas.microsoft.com/office/drawing/2014/main" id="{6418F3CE-5F36-6FDD-615E-D2A2A1C071EC}"/>
              </a:ext>
            </a:extLst>
          </p:cNvPr>
          <p:cNvGrpSpPr/>
          <p:nvPr/>
        </p:nvGrpSpPr>
        <p:grpSpPr>
          <a:xfrm>
            <a:off x="1224000" y="3792082"/>
            <a:ext cx="6696000" cy="890781"/>
            <a:chOff x="1331545" y="2851205"/>
            <a:chExt cx="6696000" cy="890781"/>
          </a:xfrm>
        </p:grpSpPr>
        <p:pic>
          <p:nvPicPr>
            <p:cNvPr id="3" name="Image 2">
              <a:extLst>
                <a:ext uri="{FF2B5EF4-FFF2-40B4-BE49-F238E27FC236}">
                  <a16:creationId xmlns:a16="http://schemas.microsoft.com/office/drawing/2014/main" id="{0851560E-9F36-241E-A1CF-F20424963E27}"/>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5" name="Rectangle 4">
              <a:extLst>
                <a:ext uri="{FF2B5EF4-FFF2-40B4-BE49-F238E27FC236}">
                  <a16:creationId xmlns:a16="http://schemas.microsoft.com/office/drawing/2014/main" id="{F37DE23D-4CF6-7706-58E6-1E2063A40A25}"/>
                </a:ext>
              </a:extLst>
            </p:cNvPr>
            <p:cNvSpPr/>
            <p:nvPr/>
          </p:nvSpPr>
          <p:spPr>
            <a:xfrm>
              <a:off x="1479176" y="3192646"/>
              <a:ext cx="4787153" cy="400110"/>
            </a:xfrm>
            <a:prstGeom prst="rect">
              <a:avLst/>
            </a:prstGeom>
          </p:spPr>
          <p:txBody>
            <a:bodyPr wrap="square">
              <a:spAutoFit/>
            </a:bodyPr>
            <a:lstStyle/>
            <a:p>
              <a:pPr lvl="0" algn="r" defTabSz="457200" rtl="1">
                <a:buClrTx/>
                <a:defRPr/>
              </a:pPr>
              <a:r>
                <a:rPr lang="ar-MA" sz="2000" b="1" kern="1200" dirty="0">
                  <a:solidFill>
                    <a:srgbClr val="424D7B"/>
                  </a:solidFill>
                  <a:latin typeface="Microsoft Uighur" panose="02000000000000000000" pitchFamily="2" charset="-78"/>
                  <a:ea typeface="+mn-ea"/>
                  <a:cs typeface="Microsoft Uighur" panose="02000000000000000000" pitchFamily="2" charset="-78"/>
                </a:rPr>
                <a:t>تسمية الحروف وقراءة مقاطع وكلمات تتضمن الحروف المقدمة.</a:t>
              </a:r>
            </a:p>
          </p:txBody>
        </p:sp>
      </p:grpSp>
      <p:grpSp>
        <p:nvGrpSpPr>
          <p:cNvPr id="16" name="Groupe 15">
            <a:extLst>
              <a:ext uri="{FF2B5EF4-FFF2-40B4-BE49-F238E27FC236}">
                <a16:creationId xmlns:a16="http://schemas.microsoft.com/office/drawing/2014/main" id="{569F9907-778A-6D1D-C929-77BA9DBDAD4E}"/>
              </a:ext>
            </a:extLst>
          </p:cNvPr>
          <p:cNvGrpSpPr/>
          <p:nvPr/>
        </p:nvGrpSpPr>
        <p:grpSpPr>
          <a:xfrm>
            <a:off x="1224000" y="4875074"/>
            <a:ext cx="6696000" cy="890781"/>
            <a:chOff x="1331545" y="2851205"/>
            <a:chExt cx="6696000" cy="890781"/>
          </a:xfrm>
        </p:grpSpPr>
        <p:pic>
          <p:nvPicPr>
            <p:cNvPr id="17" name="Image 16">
              <a:extLst>
                <a:ext uri="{FF2B5EF4-FFF2-40B4-BE49-F238E27FC236}">
                  <a16:creationId xmlns:a16="http://schemas.microsoft.com/office/drawing/2014/main" id="{DA5F0FD9-5ACE-3633-8C8B-F1EE6D61B08B}"/>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24" name="Rectangle 23">
              <a:extLst>
                <a:ext uri="{FF2B5EF4-FFF2-40B4-BE49-F238E27FC236}">
                  <a16:creationId xmlns:a16="http://schemas.microsoft.com/office/drawing/2014/main" id="{32EADBD8-7130-8DF0-783C-4D1B1682DAFF}"/>
                </a:ext>
              </a:extLst>
            </p:cNvPr>
            <p:cNvSpPr/>
            <p:nvPr/>
          </p:nvSpPr>
          <p:spPr>
            <a:xfrm>
              <a:off x="1479176" y="3134373"/>
              <a:ext cx="4787153" cy="461665"/>
            </a:xfrm>
            <a:prstGeom prst="rect">
              <a:avLst/>
            </a:prstGeom>
          </p:spPr>
          <p:txBody>
            <a:bodyPr wrap="square">
              <a:spAutoFit/>
            </a:bodyPr>
            <a:lstStyle/>
            <a:p>
              <a:pPr lvl="0" algn="r" defTabSz="457200" rtl="1">
                <a:buClrTx/>
                <a:defRPr/>
              </a:pPr>
              <a:r>
                <a:rPr lang="ar-MA" sz="2400" b="1" kern="1200" dirty="0">
                  <a:solidFill>
                    <a:srgbClr val="424D7B"/>
                  </a:solidFill>
                  <a:latin typeface="Microsoft Uighur" panose="02000000000000000000" pitchFamily="2" charset="-78"/>
                  <a:ea typeface="+mn-ea"/>
                  <a:cs typeface="Microsoft Uighur" panose="02000000000000000000" pitchFamily="2" charset="-78"/>
                </a:rPr>
                <a:t>كتابة مقاطع وكلمات.</a:t>
              </a:r>
            </a:p>
          </p:txBody>
        </p:sp>
      </p:grpSp>
    </p:spTree>
    <p:extLst>
      <p:ext uri="{BB962C8B-B14F-4D97-AF65-F5344CB8AC3E}">
        <p14:creationId xmlns:p14="http://schemas.microsoft.com/office/powerpoint/2010/main" val="121700444"/>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12AD1E87-2ABE-AEE1-0965-D2653E9F5A23}"/>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C1765AD2-33F6-2BAF-0F86-14A719AE7E48}"/>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11BCEDEA-C0D8-71D1-1063-A1BCEE54FE22}"/>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السين. رددوا حرف السين.</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id="{26CE170E-6965-42AB-18A0-2F501F282AF3}"/>
              </a:ext>
            </a:extLst>
          </p:cNvPr>
          <p:cNvSpPr txBox="1"/>
          <p:nvPr/>
        </p:nvSpPr>
        <p:spPr>
          <a:xfrm>
            <a:off x="4157275" y="2058180"/>
            <a:ext cx="557213" cy="3154710"/>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س</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id="{ED28A0B6-B91A-F6D3-E2A7-62E2AA5E63A0}"/>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1031548F-6588-A156-14A2-95F02A9B01E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1FEF5120-6A46-8ED4-73B2-003356CBF849}"/>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AE185A61-F084-E033-CA44-67BAC0465D9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749A9415-3E8D-CE6F-3360-D78337C3D2D8}"/>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4091FB0F-A82C-F5F3-918A-8C2619EA094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82C94A8D-58AE-29F1-47BB-23A0CE6F8D4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35B16D42-83CD-95A4-E268-625BBBFE31C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B8E912E9-A8CE-5D09-28BD-152E3AFA74A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978711214"/>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E3DF691F-B4B4-7B77-9659-752C40016608}"/>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1FA01E97-18E3-46B9-4309-293F9A413A5E}"/>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B55043CB-9D22-12EE-E729-E160CA5F02A5}"/>
              </a:ext>
            </a:extLst>
          </p:cNvPr>
          <p:cNvSpPr txBox="1">
            <a:spLocks noGrp="1"/>
          </p:cNvSpPr>
          <p:nvPr>
            <p:ph type="title"/>
          </p:nvPr>
        </p:nvSpPr>
        <p:spPr>
          <a:xfrm>
            <a:off x="710775" y="792000"/>
            <a:ext cx="6840000" cy="612000"/>
          </a:xfrm>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sz="2400"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id="{E2A4A43B-A26C-1653-2182-A8CBB02B1A5E}"/>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2CA08079-215C-E2E0-8C34-322A79D1DD9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855EDDA3-C751-AD3B-9DC1-2FFD6C5FD47E}"/>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1BAD57B5-17AE-22CD-842C-CF4CC1FE5EA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AD4842E5-35D8-0EF3-1E91-F047AF121679}"/>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B5F12461-A794-12B7-FBA8-8563A5267B1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C7CAEEA9-3D51-A35A-6068-98E4EF6E8FC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62083145-CBAD-7D96-107A-CB423CB3EE3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13A41049-C848-182D-1387-6D1C1CCAA63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840506377"/>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558485A4-5E0A-FB40-4C14-A3A3EEB47FFF}"/>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D70696E5-4B8F-57DF-C71B-611890A80AC5}"/>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5C424E37-82DB-AA0D-BF3A-256C1E506B14}"/>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اللام. رددوا حرف اللام.</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id="{A4988CBB-2BB0-4FC5-1EE0-BF2397FBCEC1}"/>
              </a:ext>
            </a:extLst>
          </p:cNvPr>
          <p:cNvSpPr txBox="1"/>
          <p:nvPr/>
        </p:nvSpPr>
        <p:spPr>
          <a:xfrm>
            <a:off x="4157275" y="2274490"/>
            <a:ext cx="557213" cy="3154710"/>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ل</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id="{07F55B6C-B8D5-2BD6-FC59-0E9601117A89}"/>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2B266B51-4CEB-8E5C-D673-99B1AD08B2F4}"/>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08948B44-FBD3-15CB-290A-6EE195904EF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9DDEE56-D89A-1A2E-5221-E6552460898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111861D3-9E7A-03EE-F113-790987085BE2}"/>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67E82E3E-4864-3F21-1104-152EDD25784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D7AC1A82-7899-F703-A63B-A53D525DEB5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7C7BDDF1-9808-7887-C817-6F653877E73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9073A15A-9BEC-AA12-A53D-BCD8BE42889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80389523"/>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B7125E67-2990-E55F-55C2-3C9ECE316571}"/>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07918F52-2A6A-C039-44C2-641C832B57E4}"/>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37B59F4A-6785-697B-808F-80D8DD702851}"/>
              </a:ext>
            </a:extLst>
          </p:cNvPr>
          <p:cNvSpPr txBox="1">
            <a:spLocks noGrp="1"/>
          </p:cNvSpPr>
          <p:nvPr>
            <p:ph type="title"/>
          </p:nvPr>
        </p:nvSpPr>
        <p:spPr>
          <a:xfrm>
            <a:off x="710775" y="792000"/>
            <a:ext cx="6840000" cy="612000"/>
          </a:xfrm>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sz="2400"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id="{AE5D11AC-89FB-B8AF-183D-B802935DF609}"/>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39A465D9-B308-2BDC-8E4C-6B5A654B736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28C45EA2-9EC4-66D0-3A3B-B6015019C085}"/>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402406BB-A84B-1821-54B6-6D7C3AA01D4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36B399DA-5D66-DF33-5F75-41E177C80C00}"/>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97D2F737-577D-8D75-D69D-9B45719FDED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59C29A68-B6E1-24FF-7CCC-864972718EC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DE003070-82DF-0174-2824-AF3D8664EF8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5F2E9DA6-E901-39F5-C43A-C76BC64DDDD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067253048"/>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784DCA79-4F1F-611B-8A94-F1122002CB5D}"/>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2DB4D999-EB0D-FB1A-AA41-D6BCB857AA18}"/>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ACC0BDA1-8E9E-5BBB-1CA8-872B8FDA4A88}"/>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الباء. رددوا حرف الباء.</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id="{D0F12C53-1E9B-0613-0084-59870EF5BA16}"/>
              </a:ext>
            </a:extLst>
          </p:cNvPr>
          <p:cNvSpPr txBox="1"/>
          <p:nvPr/>
        </p:nvSpPr>
        <p:spPr>
          <a:xfrm>
            <a:off x="4130775" y="2160000"/>
            <a:ext cx="557213" cy="3154710"/>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ب</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id="{7D6C0C37-870B-E996-7BF9-3C659F9230B1}"/>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127C0872-E117-3D3F-5557-1C27A81C2996}"/>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277BF702-FAC6-7E93-E197-D76FF2C3997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504917DC-9045-43DF-3ACA-C23C38D97B4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AAEF54A6-F98A-0423-014C-449647D73615}"/>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8F7DC73A-A22B-F9BF-DA1E-1F3653AEC78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7B8AC1A5-25A0-4D76-F15A-B5730E818FC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6230FC93-98AE-5AAE-EF38-D24A1F20D24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A4EE6E4B-17B2-00E8-FA3C-6C8C3D3FDD3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486156437"/>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C1BC88ED-1599-28C2-FDD9-81B3E1CE2F63}"/>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id="{FCCA7228-8151-BBD3-2B95-2FE44360FE62}"/>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أقرأ رددوا بعدي.</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id="{6A30DAAE-8E2A-EE53-446B-7448EA09EF9C}"/>
              </a:ext>
            </a:extLst>
          </p:cNvPr>
          <p:cNvPicPr>
            <a:picLocks noGrp="1" noChangeAspect="1"/>
          </p:cNvPicPr>
          <p:nvPr>
            <p:ph type="pic" sz="quarter" idx="12"/>
          </p:nvPr>
        </p:nvPicPr>
        <p:blipFill>
          <a:blip r:embed="rId3"/>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9EBD88EA-668E-1F76-F1E8-440F5ED3FFD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808BF3A5-6E36-A965-8A5F-0530EE5F0B7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93EA257-FEEB-5DB1-5E11-5FA23F59469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683C3BD6-DCD1-59A7-CD52-81AF66E29E84}"/>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3CCD4DCC-EF82-30C5-F28F-6F47C668293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3F555F60-DE7C-D79C-082E-286A0CD603E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27D1BB10-0078-20E1-8502-7DC342258B3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F2B4273B-5FDF-42DA-7E84-4A75A5A8CC6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11" name="Google Shape;2403;p107">
            <a:extLst>
              <a:ext uri="{FF2B5EF4-FFF2-40B4-BE49-F238E27FC236}">
                <a16:creationId xmlns:a16="http://schemas.microsoft.com/office/drawing/2014/main" id="{AA9A24D3-3800-B8CB-59A9-A683491A81D9}"/>
              </a:ext>
            </a:extLst>
          </p:cNvPr>
          <p:cNvSpPr/>
          <p:nvPr/>
        </p:nvSpPr>
        <p:spPr>
          <a:xfrm>
            <a:off x="6065556" y="3939475"/>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س</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12" name="Google Shape;2404;p107">
            <a:extLst>
              <a:ext uri="{FF2B5EF4-FFF2-40B4-BE49-F238E27FC236}">
                <a16:creationId xmlns:a16="http://schemas.microsoft.com/office/drawing/2014/main" id="{8612B852-E3AA-D7B6-05E6-1E6BBE79D923}"/>
              </a:ext>
            </a:extLst>
          </p:cNvPr>
          <p:cNvSpPr/>
          <p:nvPr/>
        </p:nvSpPr>
        <p:spPr>
          <a:xfrm>
            <a:off x="3863390" y="4042384"/>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1500" dirty="0">
                <a:solidFill>
                  <a:srgbClr val="FF0000"/>
                </a:solidFill>
                <a:latin typeface="Microsoft Uighur" panose="02000000000000000000" pitchFamily="2" charset="-78"/>
                <a:cs typeface="Microsoft Uighur" panose="02000000000000000000" pitchFamily="2" charset="-78"/>
                <a:sym typeface="Calibri"/>
              </a:rPr>
              <a:t>ف</a:t>
            </a:r>
            <a:endParaRPr sz="138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13" name="Google Shape;2404;p107">
            <a:extLst>
              <a:ext uri="{FF2B5EF4-FFF2-40B4-BE49-F238E27FC236}">
                <a16:creationId xmlns:a16="http://schemas.microsoft.com/office/drawing/2014/main" id="{E6AC8A54-5A48-5091-C585-2C402228A646}"/>
              </a:ext>
            </a:extLst>
          </p:cNvPr>
          <p:cNvSpPr/>
          <p:nvPr/>
        </p:nvSpPr>
        <p:spPr>
          <a:xfrm>
            <a:off x="1661224" y="4042384"/>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1500" dirty="0">
                <a:solidFill>
                  <a:srgbClr val="FF0000"/>
                </a:solidFill>
                <a:latin typeface="Microsoft Uighur" panose="02000000000000000000" pitchFamily="2" charset="-78"/>
                <a:cs typeface="Microsoft Uighur" panose="02000000000000000000" pitchFamily="2" charset="-78"/>
                <a:sym typeface="Calibri"/>
              </a:rPr>
              <a:t>ل</a:t>
            </a:r>
            <a:endParaRPr sz="88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5" name="Google Shape;2403;p107">
            <a:extLst>
              <a:ext uri="{FF2B5EF4-FFF2-40B4-BE49-F238E27FC236}">
                <a16:creationId xmlns:a16="http://schemas.microsoft.com/office/drawing/2014/main" id="{6A113271-BE2D-F08E-3C94-9BD79B6FB0CA}"/>
              </a:ext>
            </a:extLst>
          </p:cNvPr>
          <p:cNvSpPr/>
          <p:nvPr/>
        </p:nvSpPr>
        <p:spPr>
          <a:xfrm>
            <a:off x="6738015" y="2462169"/>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د</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14" name="Google Shape;2403;p107">
            <a:extLst>
              <a:ext uri="{FF2B5EF4-FFF2-40B4-BE49-F238E27FC236}">
                <a16:creationId xmlns:a16="http://schemas.microsoft.com/office/drawing/2014/main" id="{018732BE-F261-FF4F-838A-03148957990C}"/>
              </a:ext>
            </a:extLst>
          </p:cNvPr>
          <p:cNvSpPr/>
          <p:nvPr/>
        </p:nvSpPr>
        <p:spPr>
          <a:xfrm>
            <a:off x="4805556" y="2462170"/>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م</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15" name="Google Shape;2403;p107">
            <a:extLst>
              <a:ext uri="{FF2B5EF4-FFF2-40B4-BE49-F238E27FC236}">
                <a16:creationId xmlns:a16="http://schemas.microsoft.com/office/drawing/2014/main" id="{DA5E2277-273B-3B02-D3A5-76ECE7D1563D}"/>
              </a:ext>
            </a:extLst>
          </p:cNvPr>
          <p:cNvSpPr/>
          <p:nvPr/>
        </p:nvSpPr>
        <p:spPr>
          <a:xfrm>
            <a:off x="2873097" y="2462171"/>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ر</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16" name="Google Shape;2403;p107">
            <a:extLst>
              <a:ext uri="{FF2B5EF4-FFF2-40B4-BE49-F238E27FC236}">
                <a16:creationId xmlns:a16="http://schemas.microsoft.com/office/drawing/2014/main" id="{941AE287-3BC7-DEDB-B18E-191183E927E5}"/>
              </a:ext>
            </a:extLst>
          </p:cNvPr>
          <p:cNvSpPr/>
          <p:nvPr/>
        </p:nvSpPr>
        <p:spPr>
          <a:xfrm>
            <a:off x="934614" y="2462172"/>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ب</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Tree>
    <p:extLst>
      <p:ext uri="{BB962C8B-B14F-4D97-AF65-F5344CB8AC3E}">
        <p14:creationId xmlns:p14="http://schemas.microsoft.com/office/powerpoint/2010/main" val="728358763"/>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6DDF0F42-2FDB-54EF-DBFB-48769E4C9CC0}"/>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id="{8571D068-7D74-326A-CF6A-A04350CDCCA8}"/>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خاص بالفئة د)</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 name="Image 1">
            <a:extLst>
              <a:ext uri="{FF2B5EF4-FFF2-40B4-BE49-F238E27FC236}">
                <a16:creationId xmlns:a16="http://schemas.microsoft.com/office/drawing/2014/main" id="{B52729F8-F411-42FD-BF46-D77E4BA1A48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EA216132-449F-C940-510D-94710A48A1A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23226944-2135-071C-60EE-0E5CF94C0A8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87F4BAAB-31A3-6424-DF25-1497F78E92A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6DC320A1-99DC-604F-59F1-427F4578DE8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9109E8E2-E307-CBD6-DCD9-AF905262275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368D47AB-DA23-4351-9AEF-EC91C71C0AC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6C4F0445-BAFD-E3FB-151E-CD7537C62BD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11" name="Google Shape;2403;p107">
            <a:extLst>
              <a:ext uri="{FF2B5EF4-FFF2-40B4-BE49-F238E27FC236}">
                <a16:creationId xmlns:a16="http://schemas.microsoft.com/office/drawing/2014/main" id="{9C816B46-72E4-698E-6F38-24549027C5CE}"/>
              </a:ext>
            </a:extLst>
          </p:cNvPr>
          <p:cNvSpPr/>
          <p:nvPr/>
        </p:nvSpPr>
        <p:spPr>
          <a:xfrm>
            <a:off x="6065556" y="3939475"/>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س</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12" name="Google Shape;2404;p107">
            <a:extLst>
              <a:ext uri="{FF2B5EF4-FFF2-40B4-BE49-F238E27FC236}">
                <a16:creationId xmlns:a16="http://schemas.microsoft.com/office/drawing/2014/main" id="{31D66E19-964E-304F-F09E-8F0F354B60B6}"/>
              </a:ext>
            </a:extLst>
          </p:cNvPr>
          <p:cNvSpPr/>
          <p:nvPr/>
        </p:nvSpPr>
        <p:spPr>
          <a:xfrm>
            <a:off x="3863390" y="4042384"/>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1500" dirty="0">
                <a:solidFill>
                  <a:srgbClr val="FF0000"/>
                </a:solidFill>
                <a:latin typeface="Microsoft Uighur" panose="02000000000000000000" pitchFamily="2" charset="-78"/>
                <a:cs typeface="Microsoft Uighur" panose="02000000000000000000" pitchFamily="2" charset="-78"/>
                <a:sym typeface="Calibri"/>
              </a:rPr>
              <a:t>ف</a:t>
            </a:r>
            <a:endParaRPr sz="138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13" name="Google Shape;2404;p107">
            <a:extLst>
              <a:ext uri="{FF2B5EF4-FFF2-40B4-BE49-F238E27FC236}">
                <a16:creationId xmlns:a16="http://schemas.microsoft.com/office/drawing/2014/main" id="{777E1019-F2B4-9ACD-CF89-E9BC1A13444A}"/>
              </a:ext>
            </a:extLst>
          </p:cNvPr>
          <p:cNvSpPr/>
          <p:nvPr/>
        </p:nvSpPr>
        <p:spPr>
          <a:xfrm>
            <a:off x="1661224" y="4042384"/>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1500" dirty="0">
                <a:solidFill>
                  <a:srgbClr val="FF0000"/>
                </a:solidFill>
                <a:latin typeface="Microsoft Uighur" panose="02000000000000000000" pitchFamily="2" charset="-78"/>
                <a:cs typeface="Microsoft Uighur" panose="02000000000000000000" pitchFamily="2" charset="-78"/>
                <a:sym typeface="Calibri"/>
              </a:rPr>
              <a:t>ل</a:t>
            </a:r>
            <a:endParaRPr sz="88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5" name="Google Shape;2403;p107">
            <a:extLst>
              <a:ext uri="{FF2B5EF4-FFF2-40B4-BE49-F238E27FC236}">
                <a16:creationId xmlns:a16="http://schemas.microsoft.com/office/drawing/2014/main" id="{C6B94DDD-5DE9-3B69-E559-B360E6817CF1}"/>
              </a:ext>
            </a:extLst>
          </p:cNvPr>
          <p:cNvSpPr/>
          <p:nvPr/>
        </p:nvSpPr>
        <p:spPr>
          <a:xfrm>
            <a:off x="6738015" y="2462169"/>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د</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14" name="Google Shape;2403;p107">
            <a:extLst>
              <a:ext uri="{FF2B5EF4-FFF2-40B4-BE49-F238E27FC236}">
                <a16:creationId xmlns:a16="http://schemas.microsoft.com/office/drawing/2014/main" id="{16E119F1-1D1C-3213-D44D-66E40227F538}"/>
              </a:ext>
            </a:extLst>
          </p:cNvPr>
          <p:cNvSpPr/>
          <p:nvPr/>
        </p:nvSpPr>
        <p:spPr>
          <a:xfrm>
            <a:off x="4805556" y="2462170"/>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م</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15" name="Google Shape;2403;p107">
            <a:extLst>
              <a:ext uri="{FF2B5EF4-FFF2-40B4-BE49-F238E27FC236}">
                <a16:creationId xmlns:a16="http://schemas.microsoft.com/office/drawing/2014/main" id="{C31251C0-90CA-C244-193B-BB61AA90346A}"/>
              </a:ext>
            </a:extLst>
          </p:cNvPr>
          <p:cNvSpPr/>
          <p:nvPr/>
        </p:nvSpPr>
        <p:spPr>
          <a:xfrm>
            <a:off x="2873097" y="2462171"/>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ر</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16" name="Google Shape;2403;p107">
            <a:extLst>
              <a:ext uri="{FF2B5EF4-FFF2-40B4-BE49-F238E27FC236}">
                <a16:creationId xmlns:a16="http://schemas.microsoft.com/office/drawing/2014/main" id="{A45A46E8-5456-9687-8D39-674FE2552952}"/>
              </a:ext>
            </a:extLst>
          </p:cNvPr>
          <p:cNvSpPr/>
          <p:nvPr/>
        </p:nvSpPr>
        <p:spPr>
          <a:xfrm>
            <a:off x="934614" y="2462172"/>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ب</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pic>
        <p:nvPicPr>
          <p:cNvPr id="21" name="Espace réservé pour une image  20" descr="Une image contenant habits, sourire, dessin humoristique, clipart&#10;&#10;Le contenu généré par l’IA peut être incorrect.">
            <a:extLst>
              <a:ext uri="{FF2B5EF4-FFF2-40B4-BE49-F238E27FC236}">
                <a16:creationId xmlns:a16="http://schemas.microsoft.com/office/drawing/2014/main" id="{A89503E2-06EA-44B0-2EDE-DB957E971941}"/>
              </a:ext>
            </a:extLst>
          </p:cNvPr>
          <p:cNvPicPr>
            <a:picLocks noGrp="1" noChangeAspect="1"/>
          </p:cNvPicPr>
          <p:nvPr>
            <p:ph type="pic" sz="quarter" idx="12"/>
          </p:nvPr>
        </p:nvPicPr>
        <p:blipFill>
          <a:blip r:embed="rId7"/>
          <a:srcRect/>
          <a:stretch>
            <a:fillRect/>
          </a:stretch>
        </p:blipFill>
        <p:spPr/>
      </p:pic>
    </p:spTree>
    <p:extLst>
      <p:ext uri="{BB962C8B-B14F-4D97-AF65-F5344CB8AC3E}">
        <p14:creationId xmlns:p14="http://schemas.microsoft.com/office/powerpoint/2010/main" val="3299714390"/>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97E504DB-DBE6-96EF-9B75-3F9CE12D0584}"/>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id="{982CC19C-E45C-0119-C979-9D2B66B1A734}"/>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الآن سأقرأ مقاطع الحروف، أنا أقرأ وأنتم ترددون بعدي</a:t>
            </a:r>
            <a:endParaRPr sz="2400" i="1"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id="{0A769ABD-CAD7-05C8-B399-620ED055BBB0}"/>
              </a:ext>
            </a:extLst>
          </p:cNvPr>
          <p:cNvPicPr>
            <a:picLocks noGrp="1" noChangeAspect="1"/>
          </p:cNvPicPr>
          <p:nvPr>
            <p:ph type="pic" sz="quarter" idx="12"/>
          </p:nvPr>
        </p:nvPicPr>
        <p:blipFill>
          <a:blip r:embed="rId3"/>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B60CB7DA-1FFE-0779-5CD5-630DC8FA59C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1A32AA04-8387-F252-08D0-A03E395A6FE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217C67ED-3C76-3EEE-75B6-51D0426F334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B7263503-816F-4274-4F54-34BD8F597E9B}"/>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188D153E-2989-60C1-B1D7-34A526EF76F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904C4EEF-5A52-590C-B49E-68A005AC1AA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E9998824-EADC-B2B3-2B6C-B9DB755007D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4B1967C9-3BBA-7958-568B-EBE340F0A6F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graphicFrame>
        <p:nvGraphicFramePr>
          <p:cNvPr id="5" name="Tableau 4">
            <a:extLst>
              <a:ext uri="{FF2B5EF4-FFF2-40B4-BE49-F238E27FC236}">
                <a16:creationId xmlns:a16="http://schemas.microsoft.com/office/drawing/2014/main" id="{9E8DD8AA-B87D-C3CF-2555-4406D74E7AE1}"/>
              </a:ext>
            </a:extLst>
          </p:cNvPr>
          <p:cNvGraphicFramePr>
            <a:graphicFrameLocks noGrp="1"/>
          </p:cNvGraphicFramePr>
          <p:nvPr>
            <p:extLst>
              <p:ext uri="{D42A27DB-BD31-4B8C-83A1-F6EECF244321}">
                <p14:modId xmlns:p14="http://schemas.microsoft.com/office/powerpoint/2010/main" val="2613935905"/>
              </p:ext>
            </p:extLst>
          </p:nvPr>
        </p:nvGraphicFramePr>
        <p:xfrm>
          <a:off x="2002686" y="2606040"/>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val="2396071607"/>
                    </a:ext>
                  </a:extLst>
                </a:gridCol>
                <a:gridCol w="1284657">
                  <a:extLst>
                    <a:ext uri="{9D8B030D-6E8A-4147-A177-3AD203B41FA5}">
                      <a16:colId xmlns:a16="http://schemas.microsoft.com/office/drawing/2014/main" val="1512829579"/>
                    </a:ext>
                  </a:extLst>
                </a:gridCol>
                <a:gridCol w="1284657">
                  <a:extLst>
                    <a:ext uri="{9D8B030D-6E8A-4147-A177-3AD203B41FA5}">
                      <a16:colId xmlns:a16="http://schemas.microsoft.com/office/drawing/2014/main" val="213914332"/>
                    </a:ext>
                  </a:extLst>
                </a:gridCol>
                <a:gridCol w="1284657">
                  <a:extLst>
                    <a:ext uri="{9D8B030D-6E8A-4147-A177-3AD203B41FA5}">
                      <a16:colId xmlns:a16="http://schemas.microsoft.com/office/drawing/2014/main" val="1607098198"/>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بِمْـ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ـمِـ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ـدُ</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دَ</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extLst>
                  <a:ext uri="{0D108BD9-81ED-4DB2-BD59-A6C34878D82A}">
                    <a16:rowId xmlns:a16="http://schemas.microsoft.com/office/drawing/2014/main" val="787226348"/>
                  </a:ext>
                </a:extLst>
              </a:tr>
            </a:tbl>
          </a:graphicData>
        </a:graphic>
      </p:graphicFrame>
      <p:graphicFrame>
        <p:nvGraphicFramePr>
          <p:cNvPr id="14" name="Tableau 13">
            <a:extLst>
              <a:ext uri="{FF2B5EF4-FFF2-40B4-BE49-F238E27FC236}">
                <a16:creationId xmlns:a16="http://schemas.microsoft.com/office/drawing/2014/main" id="{E79F21F5-A108-59CE-E3CD-4913721BED21}"/>
              </a:ext>
            </a:extLst>
          </p:cNvPr>
          <p:cNvGraphicFramePr>
            <a:graphicFrameLocks noGrp="1"/>
          </p:cNvGraphicFramePr>
          <p:nvPr>
            <p:extLst>
              <p:ext uri="{D42A27DB-BD31-4B8C-83A1-F6EECF244321}">
                <p14:modId xmlns:p14="http://schemas.microsoft.com/office/powerpoint/2010/main" val="2887565642"/>
              </p:ext>
            </p:extLst>
          </p:nvPr>
        </p:nvGraphicFramePr>
        <p:xfrm>
          <a:off x="2002686" y="3707613"/>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val="3906882174"/>
                    </a:ext>
                  </a:extLst>
                </a:gridCol>
                <a:gridCol w="1284657">
                  <a:extLst>
                    <a:ext uri="{9D8B030D-6E8A-4147-A177-3AD203B41FA5}">
                      <a16:colId xmlns:a16="http://schemas.microsoft.com/office/drawing/2014/main" val="3484047613"/>
                    </a:ext>
                  </a:extLst>
                </a:gridCol>
                <a:gridCol w="1284657">
                  <a:extLst>
                    <a:ext uri="{9D8B030D-6E8A-4147-A177-3AD203B41FA5}">
                      <a16:colId xmlns:a16="http://schemas.microsoft.com/office/drawing/2014/main" val="2140149871"/>
                    </a:ext>
                  </a:extLst>
                </a:gridCol>
                <a:gridCol w="1284657">
                  <a:extLst>
                    <a:ext uri="{9D8B030D-6E8A-4147-A177-3AD203B41FA5}">
                      <a16:colId xmlns:a16="http://schemas.microsoft.com/office/drawing/2014/main" val="2396071607"/>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فيـ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L="0" marR="0" lvl="0" indent="0" algn="ctr" defTabSz="514337" rtl="0" eaLnBrk="1" fontAlgn="auto" latinLnBrk="0" hangingPunct="1">
                        <a:lnSpc>
                          <a:spcPct val="100000"/>
                        </a:lnSpc>
                        <a:spcBef>
                          <a:spcPts val="0"/>
                        </a:spcBef>
                        <a:spcAft>
                          <a:spcPts val="0"/>
                        </a:spcAft>
                        <a:buClr>
                          <a:srgbClr val="000000"/>
                        </a:buClr>
                        <a:buSzTx/>
                        <a:buFont typeface="Arial"/>
                        <a:buNone/>
                        <a:tabLst/>
                        <a:defRPr/>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سي</a:t>
                      </a:r>
                      <a:endParaRPr lang="fr-FR"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err="1">
                          <a:solidFill>
                            <a:schemeClr val="accent5">
                              <a:lumMod val="50000"/>
                            </a:schemeClr>
                          </a:solidFill>
                          <a:latin typeface="Microsoft Uighur" panose="02000000000000000000" pitchFamily="2" charset="-78"/>
                          <a:ea typeface="+mn-ea"/>
                          <a:cs typeface="Microsoft Uighur" panose="02000000000000000000" pitchFamily="2" charset="-78"/>
                          <a:sym typeface="Arial"/>
                        </a:rPr>
                        <a:t>بى</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را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extLst>
                  <a:ext uri="{0D108BD9-81ED-4DB2-BD59-A6C34878D82A}">
                    <a16:rowId xmlns:a16="http://schemas.microsoft.com/office/drawing/2014/main" val="787226348"/>
                  </a:ext>
                </a:extLst>
              </a:tr>
            </a:tbl>
          </a:graphicData>
        </a:graphic>
      </p:graphicFrame>
      <p:graphicFrame>
        <p:nvGraphicFramePr>
          <p:cNvPr id="15" name="Tableau 14">
            <a:extLst>
              <a:ext uri="{FF2B5EF4-FFF2-40B4-BE49-F238E27FC236}">
                <a16:creationId xmlns:a16="http://schemas.microsoft.com/office/drawing/2014/main" id="{983D7255-057F-D130-A34A-88F81C8D260A}"/>
              </a:ext>
            </a:extLst>
          </p:cNvPr>
          <p:cNvGraphicFramePr>
            <a:graphicFrameLocks noGrp="1"/>
          </p:cNvGraphicFramePr>
          <p:nvPr>
            <p:extLst>
              <p:ext uri="{D42A27DB-BD31-4B8C-83A1-F6EECF244321}">
                <p14:modId xmlns:p14="http://schemas.microsoft.com/office/powerpoint/2010/main" val="185289035"/>
              </p:ext>
            </p:extLst>
          </p:nvPr>
        </p:nvGraphicFramePr>
        <p:xfrm>
          <a:off x="2002686" y="4878012"/>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val="3906882174"/>
                    </a:ext>
                  </a:extLst>
                </a:gridCol>
                <a:gridCol w="1284657">
                  <a:extLst>
                    <a:ext uri="{9D8B030D-6E8A-4147-A177-3AD203B41FA5}">
                      <a16:colId xmlns:a16="http://schemas.microsoft.com/office/drawing/2014/main" val="3484047613"/>
                    </a:ext>
                  </a:extLst>
                </a:gridCol>
                <a:gridCol w="1284657">
                  <a:extLst>
                    <a:ext uri="{9D8B030D-6E8A-4147-A177-3AD203B41FA5}">
                      <a16:colId xmlns:a16="http://schemas.microsoft.com/office/drawing/2014/main" val="2140149871"/>
                    </a:ext>
                  </a:extLst>
                </a:gridCol>
                <a:gridCol w="1284657">
                  <a:extLst>
                    <a:ext uri="{9D8B030D-6E8A-4147-A177-3AD203B41FA5}">
                      <a16:colId xmlns:a16="http://schemas.microsoft.com/office/drawing/2014/main" val="2396071607"/>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س</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ـفٍ</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ـلاً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لو</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extLst>
                  <a:ext uri="{0D108BD9-81ED-4DB2-BD59-A6C34878D82A}">
                    <a16:rowId xmlns:a16="http://schemas.microsoft.com/office/drawing/2014/main" val="787226348"/>
                  </a:ext>
                </a:extLst>
              </a:tr>
            </a:tbl>
          </a:graphicData>
        </a:graphic>
      </p:graphicFrame>
      <p:grpSp>
        <p:nvGrpSpPr>
          <p:cNvPr id="11" name="Groupe 10">
            <a:extLst>
              <a:ext uri="{FF2B5EF4-FFF2-40B4-BE49-F238E27FC236}">
                <a16:creationId xmlns:a16="http://schemas.microsoft.com/office/drawing/2014/main" id="{E8BAE851-1F6B-20A7-0E83-5F68BC315A13}"/>
              </a:ext>
            </a:extLst>
          </p:cNvPr>
          <p:cNvGrpSpPr/>
          <p:nvPr/>
        </p:nvGrpSpPr>
        <p:grpSpPr>
          <a:xfrm>
            <a:off x="2566909" y="5041453"/>
            <a:ext cx="177140" cy="130051"/>
            <a:chOff x="7831964" y="3929121"/>
            <a:chExt cx="594306" cy="428930"/>
          </a:xfrm>
          <a:solidFill>
            <a:schemeClr val="accent1">
              <a:lumMod val="50000"/>
            </a:schemeClr>
          </a:solidFill>
        </p:grpSpPr>
        <p:pic>
          <p:nvPicPr>
            <p:cNvPr id="12" name="Graphique 11">
              <a:extLst>
                <a:ext uri="{FF2B5EF4-FFF2-40B4-BE49-F238E27FC236}">
                  <a16:creationId xmlns:a16="http://schemas.microsoft.com/office/drawing/2014/main" id="{BC4536BA-2BA9-E2B6-2524-DCC4A517A8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1964" y="3929121"/>
              <a:ext cx="336416" cy="428930"/>
            </a:xfrm>
            <a:prstGeom prst="rect">
              <a:avLst/>
            </a:prstGeom>
          </p:spPr>
        </p:pic>
        <p:pic>
          <p:nvPicPr>
            <p:cNvPr id="13" name="Graphique 12">
              <a:extLst>
                <a:ext uri="{FF2B5EF4-FFF2-40B4-BE49-F238E27FC236}">
                  <a16:creationId xmlns:a16="http://schemas.microsoft.com/office/drawing/2014/main" id="{BD36C50E-B236-3003-AC1B-98D72261D5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3268799576"/>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057DED10-B792-F8F4-B582-521C529C636A}"/>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id="{DDCAACB5-1D22-D76B-2A40-11CB8D86DE4A}"/>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خاص بالفئة د والفئة ج)</a:t>
            </a:r>
            <a:endParaRPr sz="2400" i="1" dirty="0">
              <a:solidFill>
                <a:schemeClr val="bg1">
                  <a:lumMod val="50000"/>
                </a:schemeClr>
              </a:solidFill>
            </a:endParaRPr>
          </a:p>
        </p:txBody>
      </p:sp>
      <p:pic>
        <p:nvPicPr>
          <p:cNvPr id="2" name="Image 1">
            <a:extLst>
              <a:ext uri="{FF2B5EF4-FFF2-40B4-BE49-F238E27FC236}">
                <a16:creationId xmlns:a16="http://schemas.microsoft.com/office/drawing/2014/main" id="{FAE4A1C9-6CED-5F8B-04D1-3A9B93FCFF49}"/>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CAA6B0E1-8DB0-F451-58A5-4366F923E95A}"/>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BB53805F-1833-0F8A-50A2-F7A7FE4A28D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27FBECCC-5101-BA63-47BD-AEECFDC985B6}"/>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E61A3F01-3DA6-AF64-59FD-54671121A8B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6866B637-37B7-DD7F-8C39-DA84F58ACC7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D97FB0E6-F99E-E100-177F-F6E42822EA9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AA41F437-EFA6-B861-9E4F-51EC2E78847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graphicFrame>
        <p:nvGraphicFramePr>
          <p:cNvPr id="5" name="Tableau 4">
            <a:extLst>
              <a:ext uri="{FF2B5EF4-FFF2-40B4-BE49-F238E27FC236}">
                <a16:creationId xmlns:a16="http://schemas.microsoft.com/office/drawing/2014/main" id="{011FFA9C-7540-D98A-3D09-4AE5D0A53CAC}"/>
              </a:ext>
            </a:extLst>
          </p:cNvPr>
          <p:cNvGraphicFramePr>
            <a:graphicFrameLocks noGrp="1"/>
          </p:cNvGraphicFramePr>
          <p:nvPr/>
        </p:nvGraphicFramePr>
        <p:xfrm>
          <a:off x="2002686" y="2606040"/>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val="2396071607"/>
                    </a:ext>
                  </a:extLst>
                </a:gridCol>
                <a:gridCol w="1284657">
                  <a:extLst>
                    <a:ext uri="{9D8B030D-6E8A-4147-A177-3AD203B41FA5}">
                      <a16:colId xmlns:a16="http://schemas.microsoft.com/office/drawing/2014/main" val="1512829579"/>
                    </a:ext>
                  </a:extLst>
                </a:gridCol>
                <a:gridCol w="1284657">
                  <a:extLst>
                    <a:ext uri="{9D8B030D-6E8A-4147-A177-3AD203B41FA5}">
                      <a16:colId xmlns:a16="http://schemas.microsoft.com/office/drawing/2014/main" val="213914332"/>
                    </a:ext>
                  </a:extLst>
                </a:gridCol>
                <a:gridCol w="1284657">
                  <a:extLst>
                    <a:ext uri="{9D8B030D-6E8A-4147-A177-3AD203B41FA5}">
                      <a16:colId xmlns:a16="http://schemas.microsoft.com/office/drawing/2014/main" val="1607098198"/>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بِمْـ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ـمِـ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ـدُ</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دَ</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extLst>
                  <a:ext uri="{0D108BD9-81ED-4DB2-BD59-A6C34878D82A}">
                    <a16:rowId xmlns:a16="http://schemas.microsoft.com/office/drawing/2014/main" val="787226348"/>
                  </a:ext>
                </a:extLst>
              </a:tr>
            </a:tbl>
          </a:graphicData>
        </a:graphic>
      </p:graphicFrame>
      <p:graphicFrame>
        <p:nvGraphicFramePr>
          <p:cNvPr id="14" name="Tableau 13">
            <a:extLst>
              <a:ext uri="{FF2B5EF4-FFF2-40B4-BE49-F238E27FC236}">
                <a16:creationId xmlns:a16="http://schemas.microsoft.com/office/drawing/2014/main" id="{A25CAB02-81F2-9B3B-6792-6E0FC9298A7E}"/>
              </a:ext>
            </a:extLst>
          </p:cNvPr>
          <p:cNvGraphicFramePr>
            <a:graphicFrameLocks noGrp="1"/>
          </p:cNvGraphicFramePr>
          <p:nvPr/>
        </p:nvGraphicFramePr>
        <p:xfrm>
          <a:off x="2002686" y="3707613"/>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val="3906882174"/>
                    </a:ext>
                  </a:extLst>
                </a:gridCol>
                <a:gridCol w="1284657">
                  <a:extLst>
                    <a:ext uri="{9D8B030D-6E8A-4147-A177-3AD203B41FA5}">
                      <a16:colId xmlns:a16="http://schemas.microsoft.com/office/drawing/2014/main" val="3484047613"/>
                    </a:ext>
                  </a:extLst>
                </a:gridCol>
                <a:gridCol w="1284657">
                  <a:extLst>
                    <a:ext uri="{9D8B030D-6E8A-4147-A177-3AD203B41FA5}">
                      <a16:colId xmlns:a16="http://schemas.microsoft.com/office/drawing/2014/main" val="2140149871"/>
                    </a:ext>
                  </a:extLst>
                </a:gridCol>
                <a:gridCol w="1284657">
                  <a:extLst>
                    <a:ext uri="{9D8B030D-6E8A-4147-A177-3AD203B41FA5}">
                      <a16:colId xmlns:a16="http://schemas.microsoft.com/office/drawing/2014/main" val="2396071607"/>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فيـ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L="0" marR="0" lvl="0" indent="0" algn="ctr" defTabSz="514337" rtl="0" eaLnBrk="1" fontAlgn="auto" latinLnBrk="0" hangingPunct="1">
                        <a:lnSpc>
                          <a:spcPct val="100000"/>
                        </a:lnSpc>
                        <a:spcBef>
                          <a:spcPts val="0"/>
                        </a:spcBef>
                        <a:spcAft>
                          <a:spcPts val="0"/>
                        </a:spcAft>
                        <a:buClr>
                          <a:srgbClr val="000000"/>
                        </a:buClr>
                        <a:buSzTx/>
                        <a:buFont typeface="Arial"/>
                        <a:buNone/>
                        <a:tabLst/>
                        <a:defRPr/>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سي</a:t>
                      </a:r>
                      <a:endParaRPr lang="fr-FR"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err="1">
                          <a:solidFill>
                            <a:schemeClr val="accent5">
                              <a:lumMod val="50000"/>
                            </a:schemeClr>
                          </a:solidFill>
                          <a:latin typeface="Microsoft Uighur" panose="02000000000000000000" pitchFamily="2" charset="-78"/>
                          <a:ea typeface="+mn-ea"/>
                          <a:cs typeface="Microsoft Uighur" panose="02000000000000000000" pitchFamily="2" charset="-78"/>
                          <a:sym typeface="Arial"/>
                        </a:rPr>
                        <a:t>بى</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را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extLst>
                  <a:ext uri="{0D108BD9-81ED-4DB2-BD59-A6C34878D82A}">
                    <a16:rowId xmlns:a16="http://schemas.microsoft.com/office/drawing/2014/main" val="787226348"/>
                  </a:ext>
                </a:extLst>
              </a:tr>
            </a:tbl>
          </a:graphicData>
        </a:graphic>
      </p:graphicFrame>
      <p:graphicFrame>
        <p:nvGraphicFramePr>
          <p:cNvPr id="15" name="Tableau 14">
            <a:extLst>
              <a:ext uri="{FF2B5EF4-FFF2-40B4-BE49-F238E27FC236}">
                <a16:creationId xmlns:a16="http://schemas.microsoft.com/office/drawing/2014/main" id="{352A8C68-1D5F-4F96-3A6B-93479CF81E56}"/>
              </a:ext>
            </a:extLst>
          </p:cNvPr>
          <p:cNvGraphicFramePr>
            <a:graphicFrameLocks noGrp="1"/>
          </p:cNvGraphicFramePr>
          <p:nvPr/>
        </p:nvGraphicFramePr>
        <p:xfrm>
          <a:off x="2002686" y="4878012"/>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val="3906882174"/>
                    </a:ext>
                  </a:extLst>
                </a:gridCol>
                <a:gridCol w="1284657">
                  <a:extLst>
                    <a:ext uri="{9D8B030D-6E8A-4147-A177-3AD203B41FA5}">
                      <a16:colId xmlns:a16="http://schemas.microsoft.com/office/drawing/2014/main" val="3484047613"/>
                    </a:ext>
                  </a:extLst>
                </a:gridCol>
                <a:gridCol w="1284657">
                  <a:extLst>
                    <a:ext uri="{9D8B030D-6E8A-4147-A177-3AD203B41FA5}">
                      <a16:colId xmlns:a16="http://schemas.microsoft.com/office/drawing/2014/main" val="2140149871"/>
                    </a:ext>
                  </a:extLst>
                </a:gridCol>
                <a:gridCol w="1284657">
                  <a:extLst>
                    <a:ext uri="{9D8B030D-6E8A-4147-A177-3AD203B41FA5}">
                      <a16:colId xmlns:a16="http://schemas.microsoft.com/office/drawing/2014/main" val="2396071607"/>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س</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ـفٍ</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ـلاً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لو</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extLst>
                  <a:ext uri="{0D108BD9-81ED-4DB2-BD59-A6C34878D82A}">
                    <a16:rowId xmlns:a16="http://schemas.microsoft.com/office/drawing/2014/main" val="787226348"/>
                  </a:ext>
                </a:extLst>
              </a:tr>
            </a:tbl>
          </a:graphicData>
        </a:graphic>
      </p:graphicFrame>
      <p:grpSp>
        <p:nvGrpSpPr>
          <p:cNvPr id="11" name="Groupe 10">
            <a:extLst>
              <a:ext uri="{FF2B5EF4-FFF2-40B4-BE49-F238E27FC236}">
                <a16:creationId xmlns:a16="http://schemas.microsoft.com/office/drawing/2014/main" id="{DBE4F00C-0D6B-F1B3-C368-239D8DAEDB46}"/>
              </a:ext>
            </a:extLst>
          </p:cNvPr>
          <p:cNvGrpSpPr/>
          <p:nvPr/>
        </p:nvGrpSpPr>
        <p:grpSpPr>
          <a:xfrm>
            <a:off x="2566909" y="5041453"/>
            <a:ext cx="177140" cy="130051"/>
            <a:chOff x="7831964" y="3929121"/>
            <a:chExt cx="594306" cy="428930"/>
          </a:xfrm>
          <a:solidFill>
            <a:schemeClr val="accent1">
              <a:lumMod val="50000"/>
            </a:schemeClr>
          </a:solidFill>
        </p:grpSpPr>
        <p:pic>
          <p:nvPicPr>
            <p:cNvPr id="12" name="Graphique 11">
              <a:extLst>
                <a:ext uri="{FF2B5EF4-FFF2-40B4-BE49-F238E27FC236}">
                  <a16:creationId xmlns:a16="http://schemas.microsoft.com/office/drawing/2014/main" id="{7A76EC0F-B6CD-2F51-020B-CE9DB22BB9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1964" y="3929121"/>
              <a:ext cx="336416" cy="428930"/>
            </a:xfrm>
            <a:prstGeom prst="rect">
              <a:avLst/>
            </a:prstGeom>
          </p:spPr>
        </p:pic>
        <p:pic>
          <p:nvPicPr>
            <p:cNvPr id="13" name="Graphique 12">
              <a:extLst>
                <a:ext uri="{FF2B5EF4-FFF2-40B4-BE49-F238E27FC236}">
                  <a16:creationId xmlns:a16="http://schemas.microsoft.com/office/drawing/2014/main" id="{091CE60C-CE7C-4132-2F8D-0248DB5261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9854" y="3929121"/>
              <a:ext cx="336416" cy="428930"/>
            </a:xfrm>
            <a:prstGeom prst="rect">
              <a:avLst/>
            </a:prstGeom>
          </p:spPr>
        </p:pic>
      </p:grpSp>
      <p:pic>
        <p:nvPicPr>
          <p:cNvPr id="20" name="Espace réservé pour une image  19" descr="Une image contenant habits, sourire, dessin humoristique, clipart&#10;&#10;Le contenu généré par l’IA peut être incorrect.">
            <a:extLst>
              <a:ext uri="{FF2B5EF4-FFF2-40B4-BE49-F238E27FC236}">
                <a16:creationId xmlns:a16="http://schemas.microsoft.com/office/drawing/2014/main" id="{7865271F-FCF7-26D9-1A8B-6FA040E85041}"/>
              </a:ext>
            </a:extLst>
          </p:cNvPr>
          <p:cNvPicPr>
            <a:picLocks noGrp="1" noChangeAspect="1"/>
          </p:cNvPicPr>
          <p:nvPr>
            <p:ph type="pic" sz="quarter" idx="12"/>
          </p:nvPr>
        </p:nvPicPr>
        <p:blipFill>
          <a:blip r:embed="rId9"/>
          <a:srcRect/>
          <a:stretch>
            <a:fillRect/>
          </a:stretch>
        </p:blipFill>
        <p:spPr/>
      </p:pic>
    </p:spTree>
    <p:extLst>
      <p:ext uri="{BB962C8B-B14F-4D97-AF65-F5344CB8AC3E}">
        <p14:creationId xmlns:p14="http://schemas.microsoft.com/office/powerpoint/2010/main" val="3354804621"/>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0CDE5-FBD4-CD05-25A2-F0756DE6E0B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6CC85E7C-3F8C-62EF-3CCE-D6FC0F548C80}"/>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761F3F9-547C-EFCC-F9D1-0D38576FFB9F}"/>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97B2"/>
              </a:solidFill>
              <a:effectLst/>
              <a:uLnTx/>
              <a:uFillTx/>
              <a:latin typeface="Calibri" panose="020F0502020204030204"/>
              <a:ea typeface="+mn-ea"/>
              <a:cs typeface="+mn-cs"/>
            </a:endParaRPr>
          </a:p>
        </p:txBody>
      </p:sp>
      <p:sp>
        <p:nvSpPr>
          <p:cNvPr id="13" name="Titre 12">
            <a:extLst>
              <a:ext uri="{FF2B5EF4-FFF2-40B4-BE49-F238E27FC236}">
                <a16:creationId xmlns:a16="http://schemas.microsoft.com/office/drawing/2014/main" id="{7EE4CBAD-80CE-9B03-2F00-A4C97AAB3A00}"/>
              </a:ext>
            </a:extLst>
          </p:cNvPr>
          <p:cNvSpPr>
            <a:spLocks noGrp="1"/>
          </p:cNvSpPr>
          <p:nvPr>
            <p:ph type="title"/>
          </p:nvPr>
        </p:nvSpPr>
        <p:spPr/>
        <p:txBody>
          <a:bodyPr>
            <a:normAutofit/>
          </a:bodyPr>
          <a:lstStyle/>
          <a:p>
            <a:pPr lvl="0">
              <a:spcBef>
                <a:spcPts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أنا أقرأ وأنتم ترددون بعدي</a:t>
            </a:r>
            <a:r>
              <a:rPr lang="ar-MA" sz="2400" i="1" dirty="0">
                <a:solidFill>
                  <a:schemeClr val="bg1">
                    <a:lumMod val="65000"/>
                  </a:schemeClr>
                </a:solidFill>
                <a:latin typeface="Microsoft Uighur" panose="02000000000000000000" pitchFamily="2" charset="-78"/>
                <a:cs typeface="Microsoft Uighur" panose="02000000000000000000" pitchFamily="2" charset="-78"/>
              </a:rPr>
              <a:t>.</a:t>
            </a:r>
          </a:p>
        </p:txBody>
      </p:sp>
      <p:sp>
        <p:nvSpPr>
          <p:cNvPr id="2" name="Rectangle : coins arrondis 1">
            <a:extLst>
              <a:ext uri="{FF2B5EF4-FFF2-40B4-BE49-F238E27FC236}">
                <a16:creationId xmlns:a16="http://schemas.microsoft.com/office/drawing/2014/main" id="{36B1D8FB-6D17-C6F4-0930-CE5FD73A02DC}"/>
              </a:ext>
            </a:extLst>
          </p:cNvPr>
          <p:cNvSpPr/>
          <p:nvPr/>
        </p:nvSpPr>
        <p:spPr>
          <a:xfrm>
            <a:off x="4738798" y="2118086"/>
            <a:ext cx="2733575"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000" b="1" dirty="0">
                <a:solidFill>
                  <a:schemeClr val="accent5">
                    <a:lumMod val="50000"/>
                  </a:schemeClr>
                </a:solidFill>
                <a:cs typeface="Microsoft Uighur" panose="020B0604020202020204" charset="-78"/>
              </a:rPr>
              <a:t>دا /  مَ</a:t>
            </a:r>
            <a:endParaRPr lang="fr-MA" sz="4000" b="1" dirty="0">
              <a:solidFill>
                <a:schemeClr val="accent5">
                  <a:lumMod val="50000"/>
                </a:schemeClr>
              </a:solidFill>
            </a:endParaRPr>
          </a:p>
        </p:txBody>
      </p:sp>
      <p:sp>
        <p:nvSpPr>
          <p:cNvPr id="12" name="Rectangle : coins arrondis 11">
            <a:extLst>
              <a:ext uri="{FF2B5EF4-FFF2-40B4-BE49-F238E27FC236}">
                <a16:creationId xmlns:a16="http://schemas.microsoft.com/office/drawing/2014/main" id="{EB7F2654-E5BA-1418-4B50-78860654F5C5}"/>
              </a:ext>
            </a:extLst>
          </p:cNvPr>
          <p:cNvSpPr/>
          <p:nvPr/>
        </p:nvSpPr>
        <p:spPr>
          <a:xfrm>
            <a:off x="4738797" y="2908395"/>
            <a:ext cx="2733576"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000" b="1" dirty="0">
                <a:solidFill>
                  <a:schemeClr val="accent5">
                    <a:lumMod val="50000"/>
                  </a:schemeClr>
                </a:solidFill>
                <a:cs typeface="Microsoft Uighur" panose="020B0604020202020204" charset="-78"/>
              </a:rPr>
              <a:t>بِــ / ــلا / د</a:t>
            </a:r>
            <a:endParaRPr lang="fr-MA" sz="4000" b="1" dirty="0">
              <a:solidFill>
                <a:schemeClr val="accent5">
                  <a:lumMod val="50000"/>
                </a:schemeClr>
              </a:solidFill>
              <a:cs typeface="Microsoft Uighur" panose="020B0604020202020204" charset="-78"/>
            </a:endParaRPr>
          </a:p>
        </p:txBody>
      </p:sp>
      <p:sp>
        <p:nvSpPr>
          <p:cNvPr id="18" name="Rectangle : coins arrondis 17">
            <a:extLst>
              <a:ext uri="{FF2B5EF4-FFF2-40B4-BE49-F238E27FC236}">
                <a16:creationId xmlns:a16="http://schemas.microsoft.com/office/drawing/2014/main" id="{32104BBA-6E51-2370-CE83-8AC5AFBF4A33}"/>
              </a:ext>
            </a:extLst>
          </p:cNvPr>
          <p:cNvSpPr/>
          <p:nvPr/>
        </p:nvSpPr>
        <p:spPr>
          <a:xfrm>
            <a:off x="4738796" y="3698704"/>
            <a:ext cx="2733577"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000" b="1" dirty="0">
                <a:solidFill>
                  <a:schemeClr val="accent5">
                    <a:lumMod val="50000"/>
                  </a:schemeClr>
                </a:solidFill>
                <a:cs typeface="Microsoft Uighur" panose="020B0604020202020204" charset="-78"/>
              </a:rPr>
              <a:t>را / سَــ/ ـلَ</a:t>
            </a:r>
            <a:endParaRPr lang="fr-MA" sz="4000" b="1" dirty="0">
              <a:solidFill>
                <a:schemeClr val="accent5">
                  <a:lumMod val="50000"/>
                </a:schemeClr>
              </a:solidFill>
              <a:cs typeface="Microsoft Uighur" panose="020B0604020202020204" charset="-78"/>
            </a:endParaRPr>
          </a:p>
        </p:txBody>
      </p:sp>
      <p:sp>
        <p:nvSpPr>
          <p:cNvPr id="19" name="Rectangle : coins arrondis 18">
            <a:extLst>
              <a:ext uri="{FF2B5EF4-FFF2-40B4-BE49-F238E27FC236}">
                <a16:creationId xmlns:a16="http://schemas.microsoft.com/office/drawing/2014/main" id="{1FD2732D-4BCE-6508-571F-D55E051F1E41}"/>
              </a:ext>
            </a:extLst>
          </p:cNvPr>
          <p:cNvSpPr/>
          <p:nvPr/>
        </p:nvSpPr>
        <p:spPr>
          <a:xfrm>
            <a:off x="4738794" y="4519180"/>
            <a:ext cx="273357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000" b="1" dirty="0">
                <a:solidFill>
                  <a:schemeClr val="accent5">
                    <a:lumMod val="50000"/>
                  </a:schemeClr>
                </a:solidFill>
                <a:cs typeface="Microsoft Uighur" panose="020B0604020202020204" charset="-78"/>
              </a:rPr>
              <a:t>رَ/ فيــ / ــف </a:t>
            </a:r>
            <a:endParaRPr lang="fr-MA" sz="4000" b="1" dirty="0">
              <a:solidFill>
                <a:schemeClr val="accent5">
                  <a:lumMod val="50000"/>
                </a:schemeClr>
              </a:solidFill>
              <a:cs typeface="Microsoft Uighur" panose="020B0604020202020204" charset="-78"/>
            </a:endParaRPr>
          </a:p>
        </p:txBody>
      </p:sp>
      <p:sp>
        <p:nvSpPr>
          <p:cNvPr id="20" name="Rectangle : coins arrondis 19">
            <a:extLst>
              <a:ext uri="{FF2B5EF4-FFF2-40B4-BE49-F238E27FC236}">
                <a16:creationId xmlns:a16="http://schemas.microsoft.com/office/drawing/2014/main" id="{88C10566-571E-55F1-7BB4-1CBDF6F14B3D}"/>
              </a:ext>
            </a:extLst>
          </p:cNvPr>
          <p:cNvSpPr/>
          <p:nvPr/>
        </p:nvSpPr>
        <p:spPr>
          <a:xfrm>
            <a:off x="4738795" y="5326538"/>
            <a:ext cx="2733578"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000" b="1" dirty="0">
                <a:solidFill>
                  <a:schemeClr val="accent5">
                    <a:lumMod val="50000"/>
                  </a:schemeClr>
                </a:solidFill>
                <a:cs typeface="Microsoft Uighur" panose="020B0604020202020204" charset="-78"/>
              </a:rPr>
              <a:t>مَـ / ـلا/ بِـ / ـسُ</a:t>
            </a:r>
            <a:endParaRPr lang="fr-MA" sz="4000" b="1" dirty="0">
              <a:solidFill>
                <a:schemeClr val="accent5">
                  <a:lumMod val="50000"/>
                </a:schemeClr>
              </a:solidFill>
              <a:cs typeface="Microsoft Uighur" panose="020B0604020202020204" charset="-78"/>
            </a:endParaRPr>
          </a:p>
        </p:txBody>
      </p:sp>
      <p:sp>
        <p:nvSpPr>
          <p:cNvPr id="21" name="Rectangle : coins arrondis 20">
            <a:extLst>
              <a:ext uri="{FF2B5EF4-FFF2-40B4-BE49-F238E27FC236}">
                <a16:creationId xmlns:a16="http://schemas.microsoft.com/office/drawing/2014/main" id="{AB5A2BEC-7467-7F6E-E28D-7C865BC051BF}"/>
              </a:ext>
            </a:extLst>
          </p:cNvPr>
          <p:cNvSpPr/>
          <p:nvPr/>
        </p:nvSpPr>
        <p:spPr>
          <a:xfrm>
            <a:off x="1496825" y="2118086"/>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000" b="1" dirty="0">
                <a:solidFill>
                  <a:schemeClr val="accent5">
                    <a:lumMod val="50000"/>
                  </a:schemeClr>
                </a:solidFill>
                <a:cs typeface="Microsoft Uighur" panose="020B0604020202020204" charset="-78"/>
              </a:rPr>
              <a:t>دامَ</a:t>
            </a:r>
            <a:endParaRPr lang="fr-MA" sz="4000" b="1" dirty="0">
              <a:solidFill>
                <a:schemeClr val="accent5">
                  <a:lumMod val="50000"/>
                </a:schemeClr>
              </a:solidFill>
              <a:cs typeface="Microsoft Uighur" panose="020B0604020202020204" charset="-78"/>
            </a:endParaRPr>
          </a:p>
        </p:txBody>
      </p:sp>
      <p:sp>
        <p:nvSpPr>
          <p:cNvPr id="22" name="Rectangle : coins arrondis 21">
            <a:extLst>
              <a:ext uri="{FF2B5EF4-FFF2-40B4-BE49-F238E27FC236}">
                <a16:creationId xmlns:a16="http://schemas.microsoft.com/office/drawing/2014/main" id="{FAA38638-601C-014E-D0C7-0019C4BAA351}"/>
              </a:ext>
            </a:extLst>
          </p:cNvPr>
          <p:cNvSpPr/>
          <p:nvPr/>
        </p:nvSpPr>
        <p:spPr>
          <a:xfrm>
            <a:off x="1496824" y="2908395"/>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000" b="1" dirty="0">
                <a:solidFill>
                  <a:schemeClr val="accent5">
                    <a:lumMod val="50000"/>
                  </a:schemeClr>
                </a:solidFill>
                <a:cs typeface="Microsoft Uighur" panose="020B0604020202020204" charset="-78"/>
              </a:rPr>
              <a:t>بِلاد</a:t>
            </a:r>
            <a:endParaRPr lang="fr-MA" sz="4000" b="1" dirty="0">
              <a:solidFill>
                <a:schemeClr val="accent5">
                  <a:lumMod val="50000"/>
                </a:schemeClr>
              </a:solidFill>
              <a:cs typeface="Microsoft Uighur" panose="020B0604020202020204" charset="-78"/>
            </a:endParaRPr>
          </a:p>
        </p:txBody>
      </p:sp>
      <p:sp>
        <p:nvSpPr>
          <p:cNvPr id="23" name="Rectangle : coins arrondis 22">
            <a:extLst>
              <a:ext uri="{FF2B5EF4-FFF2-40B4-BE49-F238E27FC236}">
                <a16:creationId xmlns:a16="http://schemas.microsoft.com/office/drawing/2014/main" id="{6CDCB630-081F-1E40-6203-30DA791008B9}"/>
              </a:ext>
            </a:extLst>
          </p:cNvPr>
          <p:cNvSpPr/>
          <p:nvPr/>
        </p:nvSpPr>
        <p:spPr>
          <a:xfrm>
            <a:off x="1496823" y="3698704"/>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000" b="1" dirty="0">
                <a:solidFill>
                  <a:schemeClr val="accent5">
                    <a:lumMod val="50000"/>
                  </a:schemeClr>
                </a:solidFill>
                <a:cs typeface="Microsoft Uighur" panose="020B0604020202020204" charset="-78"/>
              </a:rPr>
              <a:t>راسَلَ</a:t>
            </a:r>
            <a:endParaRPr lang="fr-MA" sz="4000" b="1" dirty="0">
              <a:solidFill>
                <a:schemeClr val="accent5">
                  <a:lumMod val="50000"/>
                </a:schemeClr>
              </a:solidFill>
              <a:cs typeface="Microsoft Uighur" panose="020B0604020202020204" charset="-78"/>
            </a:endParaRPr>
          </a:p>
        </p:txBody>
      </p:sp>
      <p:sp>
        <p:nvSpPr>
          <p:cNvPr id="24" name="Rectangle : coins arrondis 23">
            <a:extLst>
              <a:ext uri="{FF2B5EF4-FFF2-40B4-BE49-F238E27FC236}">
                <a16:creationId xmlns:a16="http://schemas.microsoft.com/office/drawing/2014/main" id="{582DADEA-8252-7212-AF55-02F48F95A44B}"/>
              </a:ext>
            </a:extLst>
          </p:cNvPr>
          <p:cNvSpPr/>
          <p:nvPr/>
        </p:nvSpPr>
        <p:spPr>
          <a:xfrm>
            <a:off x="1496821" y="4519180"/>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000" b="1" dirty="0">
                <a:solidFill>
                  <a:schemeClr val="accent5">
                    <a:lumMod val="50000"/>
                  </a:schemeClr>
                </a:solidFill>
                <a:cs typeface="Microsoft Uighur" panose="020B0604020202020204" charset="-78"/>
              </a:rPr>
              <a:t>رَفيف</a:t>
            </a:r>
            <a:endParaRPr lang="fr-MA" sz="4000" b="1" dirty="0">
              <a:solidFill>
                <a:schemeClr val="accent5">
                  <a:lumMod val="50000"/>
                </a:schemeClr>
              </a:solidFill>
              <a:cs typeface="Microsoft Uighur" panose="020B0604020202020204" charset="-78"/>
            </a:endParaRPr>
          </a:p>
        </p:txBody>
      </p:sp>
      <p:sp>
        <p:nvSpPr>
          <p:cNvPr id="25" name="Rectangle : coins arrondis 24">
            <a:extLst>
              <a:ext uri="{FF2B5EF4-FFF2-40B4-BE49-F238E27FC236}">
                <a16:creationId xmlns:a16="http://schemas.microsoft.com/office/drawing/2014/main" id="{FB8DD801-05E2-4B99-9694-34348AE761AC}"/>
              </a:ext>
            </a:extLst>
          </p:cNvPr>
          <p:cNvSpPr/>
          <p:nvPr/>
        </p:nvSpPr>
        <p:spPr>
          <a:xfrm>
            <a:off x="1496822" y="5326538"/>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000" b="1" dirty="0">
                <a:solidFill>
                  <a:schemeClr val="accent5">
                    <a:lumMod val="50000"/>
                  </a:schemeClr>
                </a:solidFill>
                <a:cs typeface="Microsoft Uighur" panose="020B0604020202020204" charset="-78"/>
              </a:rPr>
              <a:t>مَلابِسُ</a:t>
            </a:r>
            <a:endParaRPr lang="fr-MA" sz="4000" b="1" dirty="0">
              <a:solidFill>
                <a:schemeClr val="accent5">
                  <a:lumMod val="50000"/>
                </a:schemeClr>
              </a:solidFill>
              <a:cs typeface="Microsoft Uighur" panose="020B0604020202020204" charset="-78"/>
            </a:endParaRPr>
          </a:p>
        </p:txBody>
      </p:sp>
      <p:sp>
        <p:nvSpPr>
          <p:cNvPr id="26" name="Flèche : gauche 25">
            <a:extLst>
              <a:ext uri="{FF2B5EF4-FFF2-40B4-BE49-F238E27FC236}">
                <a16:creationId xmlns:a16="http://schemas.microsoft.com/office/drawing/2014/main" id="{11E6E472-7AC8-8A39-D517-10DFDDFAA3CE}"/>
              </a:ext>
            </a:extLst>
          </p:cNvPr>
          <p:cNvSpPr/>
          <p:nvPr/>
        </p:nvSpPr>
        <p:spPr>
          <a:xfrm>
            <a:off x="4167719" y="2389135"/>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7" name="Flèche : gauche 26">
            <a:extLst>
              <a:ext uri="{FF2B5EF4-FFF2-40B4-BE49-F238E27FC236}">
                <a16:creationId xmlns:a16="http://schemas.microsoft.com/office/drawing/2014/main" id="{29D192C6-0E1F-6BC1-97DB-C367F6D385E2}"/>
              </a:ext>
            </a:extLst>
          </p:cNvPr>
          <p:cNvSpPr/>
          <p:nvPr/>
        </p:nvSpPr>
        <p:spPr>
          <a:xfrm>
            <a:off x="4167719" y="318600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8" name="Flèche : gauche 27">
            <a:extLst>
              <a:ext uri="{FF2B5EF4-FFF2-40B4-BE49-F238E27FC236}">
                <a16:creationId xmlns:a16="http://schemas.microsoft.com/office/drawing/2014/main" id="{FECBF785-E202-EE07-E90B-2F565A124D56}"/>
              </a:ext>
            </a:extLst>
          </p:cNvPr>
          <p:cNvSpPr/>
          <p:nvPr/>
        </p:nvSpPr>
        <p:spPr>
          <a:xfrm>
            <a:off x="4167719" y="395813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9" name="Flèche : gauche 28">
            <a:extLst>
              <a:ext uri="{FF2B5EF4-FFF2-40B4-BE49-F238E27FC236}">
                <a16:creationId xmlns:a16="http://schemas.microsoft.com/office/drawing/2014/main" id="{DF9227B8-F2B7-3DA6-1C6C-7FF89A732768}"/>
              </a:ext>
            </a:extLst>
          </p:cNvPr>
          <p:cNvSpPr/>
          <p:nvPr/>
        </p:nvSpPr>
        <p:spPr>
          <a:xfrm>
            <a:off x="4170013" y="4754999"/>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0" name="Flèche : gauche 29">
            <a:extLst>
              <a:ext uri="{FF2B5EF4-FFF2-40B4-BE49-F238E27FC236}">
                <a16:creationId xmlns:a16="http://schemas.microsoft.com/office/drawing/2014/main" id="{2CFCD1DF-EA64-7778-237E-F46745632E84}"/>
              </a:ext>
            </a:extLst>
          </p:cNvPr>
          <p:cNvSpPr/>
          <p:nvPr/>
        </p:nvSpPr>
        <p:spPr>
          <a:xfrm>
            <a:off x="4170013" y="5562357"/>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grpSp>
        <p:nvGrpSpPr>
          <p:cNvPr id="45" name="Groupe 44">
            <a:extLst>
              <a:ext uri="{FF2B5EF4-FFF2-40B4-BE49-F238E27FC236}">
                <a16:creationId xmlns:a16="http://schemas.microsoft.com/office/drawing/2014/main" id="{12DDF70E-8B37-7F62-6988-CE22DFF41723}"/>
              </a:ext>
            </a:extLst>
          </p:cNvPr>
          <p:cNvGrpSpPr/>
          <p:nvPr/>
        </p:nvGrpSpPr>
        <p:grpSpPr>
          <a:xfrm>
            <a:off x="5435556" y="3039932"/>
            <a:ext cx="177140" cy="130051"/>
            <a:chOff x="7831964" y="3929121"/>
            <a:chExt cx="594306" cy="428930"/>
          </a:xfrm>
          <a:solidFill>
            <a:srgbClr val="ECF8FB"/>
          </a:solidFill>
        </p:grpSpPr>
        <p:pic>
          <p:nvPicPr>
            <p:cNvPr id="46" name="Graphique 45">
              <a:extLst>
                <a:ext uri="{FF2B5EF4-FFF2-40B4-BE49-F238E27FC236}">
                  <a16:creationId xmlns:a16="http://schemas.microsoft.com/office/drawing/2014/main" id="{162C91BD-187B-6E92-66AA-9A6AE45169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1964" y="3929121"/>
              <a:ext cx="336416" cy="428930"/>
            </a:xfrm>
            <a:prstGeom prst="rect">
              <a:avLst/>
            </a:prstGeom>
            <a:grpFill/>
            <a:ln>
              <a:noFill/>
            </a:ln>
          </p:spPr>
        </p:pic>
        <p:pic>
          <p:nvPicPr>
            <p:cNvPr id="47" name="Graphique 46">
              <a:extLst>
                <a:ext uri="{FF2B5EF4-FFF2-40B4-BE49-F238E27FC236}">
                  <a16:creationId xmlns:a16="http://schemas.microsoft.com/office/drawing/2014/main" id="{138F579F-E521-F1BD-7B4E-7AD7B11EF3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9854" y="3929121"/>
              <a:ext cx="336416" cy="428930"/>
            </a:xfrm>
            <a:prstGeom prst="rect">
              <a:avLst/>
            </a:prstGeom>
            <a:grpFill/>
            <a:ln>
              <a:noFill/>
            </a:ln>
          </p:spPr>
        </p:pic>
      </p:grpSp>
      <p:grpSp>
        <p:nvGrpSpPr>
          <p:cNvPr id="48" name="Groupe 47">
            <a:extLst>
              <a:ext uri="{FF2B5EF4-FFF2-40B4-BE49-F238E27FC236}">
                <a16:creationId xmlns:a16="http://schemas.microsoft.com/office/drawing/2014/main" id="{834EA015-6002-4A29-534D-481B22E6CBC0}"/>
              </a:ext>
            </a:extLst>
          </p:cNvPr>
          <p:cNvGrpSpPr/>
          <p:nvPr/>
        </p:nvGrpSpPr>
        <p:grpSpPr>
          <a:xfrm>
            <a:off x="2374846" y="3055015"/>
            <a:ext cx="177140" cy="130051"/>
            <a:chOff x="7831964" y="3929121"/>
            <a:chExt cx="594306" cy="428930"/>
          </a:xfrm>
          <a:solidFill>
            <a:srgbClr val="ECF8FB"/>
          </a:solidFill>
        </p:grpSpPr>
        <p:pic>
          <p:nvPicPr>
            <p:cNvPr id="49" name="Graphique 48">
              <a:extLst>
                <a:ext uri="{FF2B5EF4-FFF2-40B4-BE49-F238E27FC236}">
                  <a16:creationId xmlns:a16="http://schemas.microsoft.com/office/drawing/2014/main" id="{F58E1EC5-6835-2A13-626A-65828B5F3F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1964" y="3929121"/>
              <a:ext cx="336416" cy="428930"/>
            </a:xfrm>
            <a:prstGeom prst="rect">
              <a:avLst/>
            </a:prstGeom>
            <a:grpFill/>
            <a:ln>
              <a:noFill/>
            </a:ln>
          </p:spPr>
        </p:pic>
        <p:pic>
          <p:nvPicPr>
            <p:cNvPr id="50" name="Graphique 49">
              <a:extLst>
                <a:ext uri="{FF2B5EF4-FFF2-40B4-BE49-F238E27FC236}">
                  <a16:creationId xmlns:a16="http://schemas.microsoft.com/office/drawing/2014/main" id="{E6C852A0-C469-FEEC-263F-8653F920CC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9854" y="3929121"/>
              <a:ext cx="336416" cy="428930"/>
            </a:xfrm>
            <a:prstGeom prst="rect">
              <a:avLst/>
            </a:prstGeom>
            <a:grpFill/>
            <a:ln>
              <a:noFill/>
            </a:ln>
          </p:spPr>
        </p:pic>
      </p:grpSp>
      <p:pic>
        <p:nvPicPr>
          <p:cNvPr id="3" name="Image 2">
            <a:extLst>
              <a:ext uri="{FF2B5EF4-FFF2-40B4-BE49-F238E27FC236}">
                <a16:creationId xmlns:a16="http://schemas.microsoft.com/office/drawing/2014/main" id="{41BD3F05-47A9-F1E5-72A5-AEC7FF1A57F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1512BAEC-CBDE-C97D-F6B2-E0E20163558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598CE30B-3419-9E72-AFB5-B2D861F9B99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63A28A1D-67AA-C383-EBF7-E5008726C6B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F54D1951-CB70-0EF6-4A5E-FE13603AEE4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8" name="Rectangle 7">
            <a:extLst>
              <a:ext uri="{FF2B5EF4-FFF2-40B4-BE49-F238E27FC236}">
                <a16:creationId xmlns:a16="http://schemas.microsoft.com/office/drawing/2014/main" id="{B03C4DEB-2A91-3E3F-CC49-20C2C1B7B84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id="{1A6C56D6-0542-2D1D-0E86-51F1E03238E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0" name="Rectangle 9">
            <a:extLst>
              <a:ext uri="{FF2B5EF4-FFF2-40B4-BE49-F238E27FC236}">
                <a16:creationId xmlns:a16="http://schemas.microsoft.com/office/drawing/2014/main" id="{D20CA2E8-153A-E3F3-7C54-25B1FEFC403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1" name="Espace réservé pour une image  3">
            <a:extLst>
              <a:ext uri="{FF2B5EF4-FFF2-40B4-BE49-F238E27FC236}">
                <a16:creationId xmlns:a16="http://schemas.microsoft.com/office/drawing/2014/main" id="{E5C70088-3128-1179-0BF8-2CB6E95BA4F4}"/>
              </a:ext>
            </a:extLst>
          </p:cNvPr>
          <p:cNvPicPr>
            <a:picLocks noGrp="1" noChangeAspect="1"/>
          </p:cNvPicPr>
          <p:nvPr>
            <p:ph type="pic" sz="quarter" idx="12"/>
          </p:nvPr>
        </p:nvPicPr>
        <p:blipFill>
          <a:blip r:embed="rId8"/>
          <a:srcRect/>
          <a:stretch>
            <a:fillRect/>
          </a:stretch>
        </p:blipFill>
        <p:spPr>
          <a:xfrm>
            <a:off x="7924249" y="684000"/>
            <a:ext cx="840000" cy="840000"/>
          </a:xfrm>
          <a:prstGeom prst="rect">
            <a:avLst/>
          </a:prstGeom>
        </p:spPr>
      </p:pic>
      <p:grpSp>
        <p:nvGrpSpPr>
          <p:cNvPr id="14" name="Groupe 13">
            <a:extLst>
              <a:ext uri="{FF2B5EF4-FFF2-40B4-BE49-F238E27FC236}">
                <a16:creationId xmlns:a16="http://schemas.microsoft.com/office/drawing/2014/main" id="{75B8889C-8704-1A38-2458-D95C528F1471}"/>
              </a:ext>
            </a:extLst>
          </p:cNvPr>
          <p:cNvGrpSpPr/>
          <p:nvPr/>
        </p:nvGrpSpPr>
        <p:grpSpPr>
          <a:xfrm>
            <a:off x="2551437" y="4584205"/>
            <a:ext cx="177140" cy="130051"/>
            <a:chOff x="7831964" y="3929121"/>
            <a:chExt cx="594306" cy="428930"/>
          </a:xfrm>
          <a:solidFill>
            <a:srgbClr val="ECF8FB"/>
          </a:solidFill>
        </p:grpSpPr>
        <p:pic>
          <p:nvPicPr>
            <p:cNvPr id="15" name="Graphique 14">
              <a:extLst>
                <a:ext uri="{FF2B5EF4-FFF2-40B4-BE49-F238E27FC236}">
                  <a16:creationId xmlns:a16="http://schemas.microsoft.com/office/drawing/2014/main" id="{916DC7FF-9E6C-81C7-4222-64AC65D09E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1964" y="3929121"/>
              <a:ext cx="336416" cy="428930"/>
            </a:xfrm>
            <a:prstGeom prst="rect">
              <a:avLst/>
            </a:prstGeom>
            <a:grpFill/>
            <a:ln>
              <a:noFill/>
            </a:ln>
          </p:spPr>
        </p:pic>
        <p:pic>
          <p:nvPicPr>
            <p:cNvPr id="16" name="Graphique 15">
              <a:extLst>
                <a:ext uri="{FF2B5EF4-FFF2-40B4-BE49-F238E27FC236}">
                  <a16:creationId xmlns:a16="http://schemas.microsoft.com/office/drawing/2014/main" id="{AD595F82-6F16-2422-C433-2D46119F4E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9854" y="3929121"/>
              <a:ext cx="336416" cy="428930"/>
            </a:xfrm>
            <a:prstGeom prst="rect">
              <a:avLst/>
            </a:prstGeom>
            <a:grpFill/>
            <a:ln>
              <a:noFill/>
            </a:ln>
          </p:spPr>
        </p:pic>
      </p:grpSp>
      <p:grpSp>
        <p:nvGrpSpPr>
          <p:cNvPr id="17" name="Groupe 16">
            <a:extLst>
              <a:ext uri="{FF2B5EF4-FFF2-40B4-BE49-F238E27FC236}">
                <a16:creationId xmlns:a16="http://schemas.microsoft.com/office/drawing/2014/main" id="{C2C246A5-02BD-9DAB-C55E-DEC2815BEDDC}"/>
              </a:ext>
            </a:extLst>
          </p:cNvPr>
          <p:cNvGrpSpPr/>
          <p:nvPr/>
        </p:nvGrpSpPr>
        <p:grpSpPr>
          <a:xfrm>
            <a:off x="5562559" y="4584204"/>
            <a:ext cx="177140" cy="130051"/>
            <a:chOff x="7831964" y="3929121"/>
            <a:chExt cx="594306" cy="428930"/>
          </a:xfrm>
          <a:solidFill>
            <a:srgbClr val="ECF8FB"/>
          </a:solidFill>
        </p:grpSpPr>
        <p:pic>
          <p:nvPicPr>
            <p:cNvPr id="31" name="Graphique 30">
              <a:extLst>
                <a:ext uri="{FF2B5EF4-FFF2-40B4-BE49-F238E27FC236}">
                  <a16:creationId xmlns:a16="http://schemas.microsoft.com/office/drawing/2014/main" id="{A071AE84-2F62-6967-54C3-55B5549F9C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1964" y="3929121"/>
              <a:ext cx="336416" cy="428930"/>
            </a:xfrm>
            <a:prstGeom prst="rect">
              <a:avLst/>
            </a:prstGeom>
            <a:grpFill/>
            <a:ln>
              <a:noFill/>
            </a:ln>
          </p:spPr>
        </p:pic>
        <p:pic>
          <p:nvPicPr>
            <p:cNvPr id="32" name="Graphique 31">
              <a:extLst>
                <a:ext uri="{FF2B5EF4-FFF2-40B4-BE49-F238E27FC236}">
                  <a16:creationId xmlns:a16="http://schemas.microsoft.com/office/drawing/2014/main" id="{1DEBA5C9-B4F7-D680-186A-395A211AF4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9854" y="3929121"/>
              <a:ext cx="336416" cy="428930"/>
            </a:xfrm>
            <a:prstGeom prst="rect">
              <a:avLst/>
            </a:prstGeom>
            <a:grpFill/>
            <a:ln>
              <a:noFill/>
            </a:ln>
          </p:spPr>
        </p:pic>
      </p:grpSp>
    </p:spTree>
    <p:extLst>
      <p:ext uri="{BB962C8B-B14F-4D97-AF65-F5344CB8AC3E}">
        <p14:creationId xmlns:p14="http://schemas.microsoft.com/office/powerpoint/2010/main" val="399484862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افتتاح الحصة</a:t>
            </a:r>
            <a:endParaRPr lang="fr-MA" sz="4000" dirty="0"/>
          </a:p>
        </p:txBody>
      </p:sp>
      <p:pic>
        <p:nvPicPr>
          <p:cNvPr id="27" name="Image 26">
            <a:extLst>
              <a:ext uri="{FF2B5EF4-FFF2-40B4-BE49-F238E27FC236}">
                <a16:creationId xmlns:a16="http://schemas.microsoft.com/office/drawing/2014/main" id="{6210EB0F-9A2D-91D9-A1C7-9D1606A2C8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20350" y="1022470"/>
            <a:ext cx="360000" cy="360000"/>
          </a:xfrm>
          <a:prstGeom prst="rect">
            <a:avLst/>
          </a:prstGeom>
          <a:ln>
            <a:noFill/>
          </a:ln>
        </p:spPr>
      </p:pic>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3">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073066" y="3087000"/>
            <a:ext cx="5189845"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الترحيب وتدبير السلوك</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165737" y="1778776"/>
            <a:ext cx="1720344" cy="646331"/>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pic>
        <p:nvPicPr>
          <p:cNvPr id="31" name="Image 30">
            <a:extLst>
              <a:ext uri="{FF2B5EF4-FFF2-40B4-BE49-F238E27FC236}">
                <a16:creationId xmlns:a16="http://schemas.microsoft.com/office/drawing/2014/main" id="{37C6F37A-6590-0F81-D8D7-762927830B9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7262911" y="1970694"/>
            <a:ext cx="726603" cy="720000"/>
          </a:xfrm>
          <a:prstGeom prst="rect">
            <a:avLst/>
          </a:prstGeom>
        </p:spPr>
      </p:pic>
    </p:spTree>
    <p:extLst>
      <p:ext uri="{BB962C8B-B14F-4D97-AF65-F5344CB8AC3E}">
        <p14:creationId xmlns:p14="http://schemas.microsoft.com/office/powerpoint/2010/main" val="6830889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B3F23-DD32-2356-35F8-954335F659EE}"/>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38528D3B-FFB6-969B-33EF-55119FC24F2A}"/>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C8CC22C2-6E78-745A-4439-6A39BD7339D2}"/>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97B2"/>
              </a:solidFill>
              <a:effectLst/>
              <a:uLnTx/>
              <a:uFillTx/>
              <a:latin typeface="Calibri" panose="020F0502020204030204"/>
              <a:ea typeface="+mn-ea"/>
              <a:cs typeface="+mn-cs"/>
            </a:endParaRPr>
          </a:p>
        </p:txBody>
      </p:sp>
      <p:sp>
        <p:nvSpPr>
          <p:cNvPr id="13" name="Titre 12">
            <a:extLst>
              <a:ext uri="{FF2B5EF4-FFF2-40B4-BE49-F238E27FC236}">
                <a16:creationId xmlns:a16="http://schemas.microsoft.com/office/drawing/2014/main" id="{7C18FF3D-116F-0E88-261E-85B14B129ED9}"/>
              </a:ext>
            </a:extLst>
          </p:cNvPr>
          <p:cNvSpPr>
            <a:spLocks noGrp="1"/>
          </p:cNvSpPr>
          <p:nvPr>
            <p:ph type="title"/>
          </p:nvPr>
        </p:nvSpPr>
        <p:spPr/>
        <p:txBody>
          <a:bodyPr>
            <a:normAutofit/>
          </a:bodyPr>
          <a:lstStyle/>
          <a:p>
            <a:pPr lvl="0">
              <a:spcBef>
                <a:spcPts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خاص بمن يحتاج التدرب على الدمج)</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sp>
        <p:nvSpPr>
          <p:cNvPr id="2" name="Rectangle : coins arrondis 1">
            <a:extLst>
              <a:ext uri="{FF2B5EF4-FFF2-40B4-BE49-F238E27FC236}">
                <a16:creationId xmlns:a16="http://schemas.microsoft.com/office/drawing/2014/main" id="{F2F61263-4E3D-2E93-3F20-C6E279777BFB}"/>
              </a:ext>
            </a:extLst>
          </p:cNvPr>
          <p:cNvSpPr/>
          <p:nvPr/>
        </p:nvSpPr>
        <p:spPr>
          <a:xfrm>
            <a:off x="4738798" y="2118086"/>
            <a:ext cx="2733575"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000" b="1" dirty="0">
                <a:solidFill>
                  <a:schemeClr val="accent5">
                    <a:lumMod val="50000"/>
                  </a:schemeClr>
                </a:solidFill>
                <a:cs typeface="Microsoft Uighur" panose="020B0604020202020204" charset="-78"/>
              </a:rPr>
              <a:t>دا /  مَ</a:t>
            </a:r>
            <a:endParaRPr lang="fr-MA" sz="4000" b="1" dirty="0">
              <a:solidFill>
                <a:schemeClr val="accent5">
                  <a:lumMod val="50000"/>
                </a:schemeClr>
              </a:solidFill>
            </a:endParaRPr>
          </a:p>
        </p:txBody>
      </p:sp>
      <p:sp>
        <p:nvSpPr>
          <p:cNvPr id="12" name="Rectangle : coins arrondis 11">
            <a:extLst>
              <a:ext uri="{FF2B5EF4-FFF2-40B4-BE49-F238E27FC236}">
                <a16:creationId xmlns:a16="http://schemas.microsoft.com/office/drawing/2014/main" id="{9D26B41D-7AFB-14A7-2F72-305DF1B19228}"/>
              </a:ext>
            </a:extLst>
          </p:cNvPr>
          <p:cNvSpPr/>
          <p:nvPr/>
        </p:nvSpPr>
        <p:spPr>
          <a:xfrm>
            <a:off x="4738797" y="2908395"/>
            <a:ext cx="2733576"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000" b="1" dirty="0">
                <a:solidFill>
                  <a:schemeClr val="accent5">
                    <a:lumMod val="50000"/>
                  </a:schemeClr>
                </a:solidFill>
                <a:cs typeface="Microsoft Uighur" panose="020B0604020202020204" charset="-78"/>
              </a:rPr>
              <a:t>بِــ / ــلا / د</a:t>
            </a:r>
            <a:endParaRPr lang="fr-MA" sz="4000" b="1" dirty="0">
              <a:solidFill>
                <a:schemeClr val="accent5">
                  <a:lumMod val="50000"/>
                </a:schemeClr>
              </a:solidFill>
              <a:cs typeface="Microsoft Uighur" panose="020B0604020202020204" charset="-78"/>
            </a:endParaRPr>
          </a:p>
        </p:txBody>
      </p:sp>
      <p:sp>
        <p:nvSpPr>
          <p:cNvPr id="18" name="Rectangle : coins arrondis 17">
            <a:extLst>
              <a:ext uri="{FF2B5EF4-FFF2-40B4-BE49-F238E27FC236}">
                <a16:creationId xmlns:a16="http://schemas.microsoft.com/office/drawing/2014/main" id="{83E12BEA-7E8D-BA1F-E304-7EBEFB25BA66}"/>
              </a:ext>
            </a:extLst>
          </p:cNvPr>
          <p:cNvSpPr/>
          <p:nvPr/>
        </p:nvSpPr>
        <p:spPr>
          <a:xfrm>
            <a:off x="4738796" y="3698704"/>
            <a:ext cx="2733577"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000" b="1" dirty="0">
                <a:solidFill>
                  <a:schemeClr val="accent5">
                    <a:lumMod val="50000"/>
                  </a:schemeClr>
                </a:solidFill>
                <a:cs typeface="Microsoft Uighur" panose="020B0604020202020204" charset="-78"/>
              </a:rPr>
              <a:t>را / سَــ/ ـلَ</a:t>
            </a:r>
            <a:endParaRPr lang="fr-MA" sz="4000" b="1" dirty="0">
              <a:solidFill>
                <a:schemeClr val="accent5">
                  <a:lumMod val="50000"/>
                </a:schemeClr>
              </a:solidFill>
              <a:cs typeface="Microsoft Uighur" panose="020B0604020202020204" charset="-78"/>
            </a:endParaRPr>
          </a:p>
        </p:txBody>
      </p:sp>
      <p:sp>
        <p:nvSpPr>
          <p:cNvPr id="19" name="Rectangle : coins arrondis 18">
            <a:extLst>
              <a:ext uri="{FF2B5EF4-FFF2-40B4-BE49-F238E27FC236}">
                <a16:creationId xmlns:a16="http://schemas.microsoft.com/office/drawing/2014/main" id="{7E742101-1B72-F982-20E2-7DA1A26C7694}"/>
              </a:ext>
            </a:extLst>
          </p:cNvPr>
          <p:cNvSpPr/>
          <p:nvPr/>
        </p:nvSpPr>
        <p:spPr>
          <a:xfrm>
            <a:off x="4738794" y="4519180"/>
            <a:ext cx="273357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000" b="1" dirty="0">
                <a:solidFill>
                  <a:schemeClr val="accent5">
                    <a:lumMod val="50000"/>
                  </a:schemeClr>
                </a:solidFill>
                <a:cs typeface="Microsoft Uighur" panose="020B0604020202020204" charset="-78"/>
              </a:rPr>
              <a:t>رَ/ فيــ / ــف </a:t>
            </a:r>
            <a:endParaRPr lang="fr-MA" sz="4000" b="1" dirty="0">
              <a:solidFill>
                <a:schemeClr val="accent5">
                  <a:lumMod val="50000"/>
                </a:schemeClr>
              </a:solidFill>
              <a:cs typeface="Microsoft Uighur" panose="020B0604020202020204" charset="-78"/>
            </a:endParaRPr>
          </a:p>
        </p:txBody>
      </p:sp>
      <p:sp>
        <p:nvSpPr>
          <p:cNvPr id="20" name="Rectangle : coins arrondis 19">
            <a:extLst>
              <a:ext uri="{FF2B5EF4-FFF2-40B4-BE49-F238E27FC236}">
                <a16:creationId xmlns:a16="http://schemas.microsoft.com/office/drawing/2014/main" id="{8A0FB9B2-5C6B-4529-9F49-90F879A9FCF2}"/>
              </a:ext>
            </a:extLst>
          </p:cNvPr>
          <p:cNvSpPr/>
          <p:nvPr/>
        </p:nvSpPr>
        <p:spPr>
          <a:xfrm>
            <a:off x="4738795" y="5326538"/>
            <a:ext cx="2733578"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000" b="1" dirty="0">
                <a:solidFill>
                  <a:schemeClr val="accent5">
                    <a:lumMod val="50000"/>
                  </a:schemeClr>
                </a:solidFill>
                <a:cs typeface="Microsoft Uighur" panose="020B0604020202020204" charset="-78"/>
              </a:rPr>
              <a:t>مَـ / ـلا/ بِـ / ـسُ</a:t>
            </a:r>
            <a:endParaRPr lang="fr-MA" sz="4000" b="1" dirty="0">
              <a:solidFill>
                <a:schemeClr val="accent5">
                  <a:lumMod val="50000"/>
                </a:schemeClr>
              </a:solidFill>
              <a:cs typeface="Microsoft Uighur" panose="020B0604020202020204" charset="-78"/>
            </a:endParaRPr>
          </a:p>
        </p:txBody>
      </p:sp>
      <p:sp>
        <p:nvSpPr>
          <p:cNvPr id="21" name="Rectangle : coins arrondis 20">
            <a:extLst>
              <a:ext uri="{FF2B5EF4-FFF2-40B4-BE49-F238E27FC236}">
                <a16:creationId xmlns:a16="http://schemas.microsoft.com/office/drawing/2014/main" id="{ACCB99F2-6A8C-5CEC-C0F4-B6CC0D7D611E}"/>
              </a:ext>
            </a:extLst>
          </p:cNvPr>
          <p:cNvSpPr/>
          <p:nvPr/>
        </p:nvSpPr>
        <p:spPr>
          <a:xfrm>
            <a:off x="1496825" y="2118086"/>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000" b="1" dirty="0">
                <a:solidFill>
                  <a:schemeClr val="accent5">
                    <a:lumMod val="50000"/>
                  </a:schemeClr>
                </a:solidFill>
                <a:cs typeface="Microsoft Uighur" panose="020B0604020202020204" charset="-78"/>
              </a:rPr>
              <a:t>دامَ</a:t>
            </a:r>
            <a:endParaRPr lang="fr-MA" sz="4000" b="1" dirty="0">
              <a:solidFill>
                <a:schemeClr val="accent5">
                  <a:lumMod val="50000"/>
                </a:schemeClr>
              </a:solidFill>
              <a:cs typeface="Microsoft Uighur" panose="020B0604020202020204" charset="-78"/>
            </a:endParaRPr>
          </a:p>
        </p:txBody>
      </p:sp>
      <p:sp>
        <p:nvSpPr>
          <p:cNvPr id="22" name="Rectangle : coins arrondis 21">
            <a:extLst>
              <a:ext uri="{FF2B5EF4-FFF2-40B4-BE49-F238E27FC236}">
                <a16:creationId xmlns:a16="http://schemas.microsoft.com/office/drawing/2014/main" id="{310768EF-F8B5-1892-7672-833B3B7FDF01}"/>
              </a:ext>
            </a:extLst>
          </p:cNvPr>
          <p:cNvSpPr/>
          <p:nvPr/>
        </p:nvSpPr>
        <p:spPr>
          <a:xfrm>
            <a:off x="1496824" y="2908395"/>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000" b="1" dirty="0">
                <a:solidFill>
                  <a:schemeClr val="accent5">
                    <a:lumMod val="50000"/>
                  </a:schemeClr>
                </a:solidFill>
                <a:cs typeface="Microsoft Uighur" panose="020B0604020202020204" charset="-78"/>
              </a:rPr>
              <a:t>بِلاد</a:t>
            </a:r>
            <a:endParaRPr lang="fr-MA" sz="4000" b="1" dirty="0">
              <a:solidFill>
                <a:schemeClr val="accent5">
                  <a:lumMod val="50000"/>
                </a:schemeClr>
              </a:solidFill>
              <a:cs typeface="Microsoft Uighur" panose="020B0604020202020204" charset="-78"/>
            </a:endParaRPr>
          </a:p>
        </p:txBody>
      </p:sp>
      <p:sp>
        <p:nvSpPr>
          <p:cNvPr id="23" name="Rectangle : coins arrondis 22">
            <a:extLst>
              <a:ext uri="{FF2B5EF4-FFF2-40B4-BE49-F238E27FC236}">
                <a16:creationId xmlns:a16="http://schemas.microsoft.com/office/drawing/2014/main" id="{859D5264-38AC-CC70-8EFB-7139D8DBF895}"/>
              </a:ext>
            </a:extLst>
          </p:cNvPr>
          <p:cNvSpPr/>
          <p:nvPr/>
        </p:nvSpPr>
        <p:spPr>
          <a:xfrm>
            <a:off x="1496823" y="3698704"/>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000" b="1" dirty="0">
                <a:solidFill>
                  <a:schemeClr val="accent5">
                    <a:lumMod val="50000"/>
                  </a:schemeClr>
                </a:solidFill>
                <a:cs typeface="Microsoft Uighur" panose="020B0604020202020204" charset="-78"/>
              </a:rPr>
              <a:t>راسَلَ</a:t>
            </a:r>
            <a:endParaRPr lang="fr-MA" sz="4000" b="1" dirty="0">
              <a:solidFill>
                <a:schemeClr val="accent5">
                  <a:lumMod val="50000"/>
                </a:schemeClr>
              </a:solidFill>
              <a:cs typeface="Microsoft Uighur" panose="020B0604020202020204" charset="-78"/>
            </a:endParaRPr>
          </a:p>
        </p:txBody>
      </p:sp>
      <p:sp>
        <p:nvSpPr>
          <p:cNvPr id="24" name="Rectangle : coins arrondis 23">
            <a:extLst>
              <a:ext uri="{FF2B5EF4-FFF2-40B4-BE49-F238E27FC236}">
                <a16:creationId xmlns:a16="http://schemas.microsoft.com/office/drawing/2014/main" id="{842063C9-0CFC-E501-AD50-5D684EE0D46C}"/>
              </a:ext>
            </a:extLst>
          </p:cNvPr>
          <p:cNvSpPr/>
          <p:nvPr/>
        </p:nvSpPr>
        <p:spPr>
          <a:xfrm>
            <a:off x="1496821" y="4519180"/>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000" b="1" dirty="0">
                <a:solidFill>
                  <a:schemeClr val="accent5">
                    <a:lumMod val="50000"/>
                  </a:schemeClr>
                </a:solidFill>
                <a:cs typeface="Microsoft Uighur" panose="020B0604020202020204" charset="-78"/>
              </a:rPr>
              <a:t>رَفيف</a:t>
            </a:r>
            <a:endParaRPr lang="fr-MA" sz="4000" b="1" dirty="0">
              <a:solidFill>
                <a:schemeClr val="accent5">
                  <a:lumMod val="50000"/>
                </a:schemeClr>
              </a:solidFill>
              <a:cs typeface="Microsoft Uighur" panose="020B0604020202020204" charset="-78"/>
            </a:endParaRPr>
          </a:p>
        </p:txBody>
      </p:sp>
      <p:sp>
        <p:nvSpPr>
          <p:cNvPr id="25" name="Rectangle : coins arrondis 24">
            <a:extLst>
              <a:ext uri="{FF2B5EF4-FFF2-40B4-BE49-F238E27FC236}">
                <a16:creationId xmlns:a16="http://schemas.microsoft.com/office/drawing/2014/main" id="{4054FC4C-5FAB-096F-5C36-8517522A2808}"/>
              </a:ext>
            </a:extLst>
          </p:cNvPr>
          <p:cNvSpPr/>
          <p:nvPr/>
        </p:nvSpPr>
        <p:spPr>
          <a:xfrm>
            <a:off x="1496822" y="5326538"/>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000" b="1" dirty="0">
                <a:solidFill>
                  <a:schemeClr val="accent5">
                    <a:lumMod val="50000"/>
                  </a:schemeClr>
                </a:solidFill>
                <a:cs typeface="Microsoft Uighur" panose="020B0604020202020204" charset="-78"/>
              </a:rPr>
              <a:t>مَلابِسُ</a:t>
            </a:r>
            <a:endParaRPr lang="fr-MA" sz="4000" b="1" dirty="0">
              <a:solidFill>
                <a:schemeClr val="accent5">
                  <a:lumMod val="50000"/>
                </a:schemeClr>
              </a:solidFill>
              <a:cs typeface="Microsoft Uighur" panose="020B0604020202020204" charset="-78"/>
            </a:endParaRPr>
          </a:p>
        </p:txBody>
      </p:sp>
      <p:sp>
        <p:nvSpPr>
          <p:cNvPr id="26" name="Flèche : gauche 25">
            <a:extLst>
              <a:ext uri="{FF2B5EF4-FFF2-40B4-BE49-F238E27FC236}">
                <a16:creationId xmlns:a16="http://schemas.microsoft.com/office/drawing/2014/main" id="{FA93E105-E2ED-A981-4A0C-5F3C92B128F5}"/>
              </a:ext>
            </a:extLst>
          </p:cNvPr>
          <p:cNvSpPr/>
          <p:nvPr/>
        </p:nvSpPr>
        <p:spPr>
          <a:xfrm>
            <a:off x="4167719" y="2389135"/>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7" name="Flèche : gauche 26">
            <a:extLst>
              <a:ext uri="{FF2B5EF4-FFF2-40B4-BE49-F238E27FC236}">
                <a16:creationId xmlns:a16="http://schemas.microsoft.com/office/drawing/2014/main" id="{F2718889-9932-92F5-FBB6-2184F798C15C}"/>
              </a:ext>
            </a:extLst>
          </p:cNvPr>
          <p:cNvSpPr/>
          <p:nvPr/>
        </p:nvSpPr>
        <p:spPr>
          <a:xfrm>
            <a:off x="4167719" y="318600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8" name="Flèche : gauche 27">
            <a:extLst>
              <a:ext uri="{FF2B5EF4-FFF2-40B4-BE49-F238E27FC236}">
                <a16:creationId xmlns:a16="http://schemas.microsoft.com/office/drawing/2014/main" id="{A8C83560-EAC1-E264-8C0E-EAA97C434B9D}"/>
              </a:ext>
            </a:extLst>
          </p:cNvPr>
          <p:cNvSpPr/>
          <p:nvPr/>
        </p:nvSpPr>
        <p:spPr>
          <a:xfrm>
            <a:off x="4167719" y="395813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9" name="Flèche : gauche 28">
            <a:extLst>
              <a:ext uri="{FF2B5EF4-FFF2-40B4-BE49-F238E27FC236}">
                <a16:creationId xmlns:a16="http://schemas.microsoft.com/office/drawing/2014/main" id="{B1689D80-E278-9136-09AE-BB486C542AF2}"/>
              </a:ext>
            </a:extLst>
          </p:cNvPr>
          <p:cNvSpPr/>
          <p:nvPr/>
        </p:nvSpPr>
        <p:spPr>
          <a:xfrm>
            <a:off x="4170013" y="4754999"/>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0" name="Flèche : gauche 29">
            <a:extLst>
              <a:ext uri="{FF2B5EF4-FFF2-40B4-BE49-F238E27FC236}">
                <a16:creationId xmlns:a16="http://schemas.microsoft.com/office/drawing/2014/main" id="{77FE55C5-626C-D761-C140-5128E0DB4875}"/>
              </a:ext>
            </a:extLst>
          </p:cNvPr>
          <p:cNvSpPr/>
          <p:nvPr/>
        </p:nvSpPr>
        <p:spPr>
          <a:xfrm>
            <a:off x="4170013" y="5562357"/>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grpSp>
        <p:nvGrpSpPr>
          <p:cNvPr id="45" name="Groupe 44">
            <a:extLst>
              <a:ext uri="{FF2B5EF4-FFF2-40B4-BE49-F238E27FC236}">
                <a16:creationId xmlns:a16="http://schemas.microsoft.com/office/drawing/2014/main" id="{725E6128-FEC0-710F-C235-0042F3F0D5E4}"/>
              </a:ext>
            </a:extLst>
          </p:cNvPr>
          <p:cNvGrpSpPr/>
          <p:nvPr/>
        </p:nvGrpSpPr>
        <p:grpSpPr>
          <a:xfrm>
            <a:off x="5435556" y="3039932"/>
            <a:ext cx="177140" cy="130051"/>
            <a:chOff x="7831964" y="3929121"/>
            <a:chExt cx="594306" cy="428930"/>
          </a:xfrm>
          <a:solidFill>
            <a:srgbClr val="ECF8FB"/>
          </a:solidFill>
        </p:grpSpPr>
        <p:pic>
          <p:nvPicPr>
            <p:cNvPr id="46" name="Graphique 45">
              <a:extLst>
                <a:ext uri="{FF2B5EF4-FFF2-40B4-BE49-F238E27FC236}">
                  <a16:creationId xmlns:a16="http://schemas.microsoft.com/office/drawing/2014/main" id="{3EC63E6B-73E2-F569-FDAC-1CC4602705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1964" y="3929121"/>
              <a:ext cx="336416" cy="428930"/>
            </a:xfrm>
            <a:prstGeom prst="rect">
              <a:avLst/>
            </a:prstGeom>
            <a:grpFill/>
            <a:ln>
              <a:noFill/>
            </a:ln>
          </p:spPr>
        </p:pic>
        <p:pic>
          <p:nvPicPr>
            <p:cNvPr id="47" name="Graphique 46">
              <a:extLst>
                <a:ext uri="{FF2B5EF4-FFF2-40B4-BE49-F238E27FC236}">
                  <a16:creationId xmlns:a16="http://schemas.microsoft.com/office/drawing/2014/main" id="{242966AC-EB64-8DE3-9693-47F425DBF3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9854" y="3929121"/>
              <a:ext cx="336416" cy="428930"/>
            </a:xfrm>
            <a:prstGeom prst="rect">
              <a:avLst/>
            </a:prstGeom>
            <a:grpFill/>
            <a:ln>
              <a:noFill/>
            </a:ln>
          </p:spPr>
        </p:pic>
      </p:grpSp>
      <p:grpSp>
        <p:nvGrpSpPr>
          <p:cNvPr id="48" name="Groupe 47">
            <a:extLst>
              <a:ext uri="{FF2B5EF4-FFF2-40B4-BE49-F238E27FC236}">
                <a16:creationId xmlns:a16="http://schemas.microsoft.com/office/drawing/2014/main" id="{0CF11DB3-3400-9916-C0B5-1EE93ED14F2E}"/>
              </a:ext>
            </a:extLst>
          </p:cNvPr>
          <p:cNvGrpSpPr/>
          <p:nvPr/>
        </p:nvGrpSpPr>
        <p:grpSpPr>
          <a:xfrm>
            <a:off x="2374846" y="3055015"/>
            <a:ext cx="177140" cy="130051"/>
            <a:chOff x="7831964" y="3929121"/>
            <a:chExt cx="594306" cy="428930"/>
          </a:xfrm>
          <a:solidFill>
            <a:srgbClr val="ECF8FB"/>
          </a:solidFill>
        </p:grpSpPr>
        <p:pic>
          <p:nvPicPr>
            <p:cNvPr id="49" name="Graphique 48">
              <a:extLst>
                <a:ext uri="{FF2B5EF4-FFF2-40B4-BE49-F238E27FC236}">
                  <a16:creationId xmlns:a16="http://schemas.microsoft.com/office/drawing/2014/main" id="{B5D7879D-85D1-2B16-A72F-013AB6122E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1964" y="3929121"/>
              <a:ext cx="336416" cy="428930"/>
            </a:xfrm>
            <a:prstGeom prst="rect">
              <a:avLst/>
            </a:prstGeom>
            <a:grpFill/>
            <a:ln>
              <a:noFill/>
            </a:ln>
          </p:spPr>
        </p:pic>
        <p:pic>
          <p:nvPicPr>
            <p:cNvPr id="50" name="Graphique 49">
              <a:extLst>
                <a:ext uri="{FF2B5EF4-FFF2-40B4-BE49-F238E27FC236}">
                  <a16:creationId xmlns:a16="http://schemas.microsoft.com/office/drawing/2014/main" id="{5D9B6124-7762-2333-5907-6CFADA972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9854" y="3929121"/>
              <a:ext cx="336416" cy="428930"/>
            </a:xfrm>
            <a:prstGeom prst="rect">
              <a:avLst/>
            </a:prstGeom>
            <a:grpFill/>
            <a:ln>
              <a:noFill/>
            </a:ln>
          </p:spPr>
        </p:pic>
      </p:grpSp>
      <p:pic>
        <p:nvPicPr>
          <p:cNvPr id="3" name="Image 2">
            <a:extLst>
              <a:ext uri="{FF2B5EF4-FFF2-40B4-BE49-F238E27FC236}">
                <a16:creationId xmlns:a16="http://schemas.microsoft.com/office/drawing/2014/main" id="{8D788E93-8C2C-6DF3-111D-6213A68697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08991E76-2988-E0C0-784D-3177D499B9C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BF3CA908-2401-A7FB-4F42-AEABCA7B9C1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A48B1DD2-2164-C3D3-4C12-FC359EF5078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70B95490-91CE-0B25-C7B5-ABC1E2A6E6D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8" name="Rectangle 7">
            <a:extLst>
              <a:ext uri="{FF2B5EF4-FFF2-40B4-BE49-F238E27FC236}">
                <a16:creationId xmlns:a16="http://schemas.microsoft.com/office/drawing/2014/main" id="{1042E077-7807-C765-0063-3FA57305C66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id="{2135A7B8-F854-D56C-F8F9-F969599240B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0" name="Rectangle 9">
            <a:extLst>
              <a:ext uri="{FF2B5EF4-FFF2-40B4-BE49-F238E27FC236}">
                <a16:creationId xmlns:a16="http://schemas.microsoft.com/office/drawing/2014/main" id="{1647F629-4720-277E-C4C6-1BCADD2B432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grpSp>
        <p:nvGrpSpPr>
          <p:cNvPr id="14" name="Groupe 13">
            <a:extLst>
              <a:ext uri="{FF2B5EF4-FFF2-40B4-BE49-F238E27FC236}">
                <a16:creationId xmlns:a16="http://schemas.microsoft.com/office/drawing/2014/main" id="{409A77EE-0546-A2C3-DD2F-06A2FBD34EC6}"/>
              </a:ext>
            </a:extLst>
          </p:cNvPr>
          <p:cNvGrpSpPr/>
          <p:nvPr/>
        </p:nvGrpSpPr>
        <p:grpSpPr>
          <a:xfrm>
            <a:off x="2551437" y="4584205"/>
            <a:ext cx="177140" cy="130051"/>
            <a:chOff x="7831964" y="3929121"/>
            <a:chExt cx="594306" cy="428930"/>
          </a:xfrm>
          <a:solidFill>
            <a:srgbClr val="ECF8FB"/>
          </a:solidFill>
        </p:grpSpPr>
        <p:pic>
          <p:nvPicPr>
            <p:cNvPr id="15" name="Graphique 14">
              <a:extLst>
                <a:ext uri="{FF2B5EF4-FFF2-40B4-BE49-F238E27FC236}">
                  <a16:creationId xmlns:a16="http://schemas.microsoft.com/office/drawing/2014/main" id="{62E52672-16F6-6311-B7B3-74A48819E0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1964" y="3929121"/>
              <a:ext cx="336416" cy="428930"/>
            </a:xfrm>
            <a:prstGeom prst="rect">
              <a:avLst/>
            </a:prstGeom>
            <a:grpFill/>
            <a:ln>
              <a:noFill/>
            </a:ln>
          </p:spPr>
        </p:pic>
        <p:pic>
          <p:nvPicPr>
            <p:cNvPr id="16" name="Graphique 15">
              <a:extLst>
                <a:ext uri="{FF2B5EF4-FFF2-40B4-BE49-F238E27FC236}">
                  <a16:creationId xmlns:a16="http://schemas.microsoft.com/office/drawing/2014/main" id="{84A9A4EA-005A-0958-7FE3-60CA3BFB06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9854" y="3929121"/>
              <a:ext cx="336416" cy="428930"/>
            </a:xfrm>
            <a:prstGeom prst="rect">
              <a:avLst/>
            </a:prstGeom>
            <a:grpFill/>
            <a:ln>
              <a:noFill/>
            </a:ln>
          </p:spPr>
        </p:pic>
      </p:grpSp>
      <p:grpSp>
        <p:nvGrpSpPr>
          <p:cNvPr id="17" name="Groupe 16">
            <a:extLst>
              <a:ext uri="{FF2B5EF4-FFF2-40B4-BE49-F238E27FC236}">
                <a16:creationId xmlns:a16="http://schemas.microsoft.com/office/drawing/2014/main" id="{EF6CB150-6ADC-50B6-AB29-4D82D7B0CCED}"/>
              </a:ext>
            </a:extLst>
          </p:cNvPr>
          <p:cNvGrpSpPr/>
          <p:nvPr/>
        </p:nvGrpSpPr>
        <p:grpSpPr>
          <a:xfrm>
            <a:off x="5562559" y="4584204"/>
            <a:ext cx="177140" cy="130051"/>
            <a:chOff x="7831964" y="3929121"/>
            <a:chExt cx="594306" cy="428930"/>
          </a:xfrm>
          <a:solidFill>
            <a:srgbClr val="ECF8FB"/>
          </a:solidFill>
        </p:grpSpPr>
        <p:pic>
          <p:nvPicPr>
            <p:cNvPr id="31" name="Graphique 30">
              <a:extLst>
                <a:ext uri="{FF2B5EF4-FFF2-40B4-BE49-F238E27FC236}">
                  <a16:creationId xmlns:a16="http://schemas.microsoft.com/office/drawing/2014/main" id="{6E73E37E-EACF-5915-31CE-E3C2811DB8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1964" y="3929121"/>
              <a:ext cx="336416" cy="428930"/>
            </a:xfrm>
            <a:prstGeom prst="rect">
              <a:avLst/>
            </a:prstGeom>
            <a:grpFill/>
            <a:ln>
              <a:noFill/>
            </a:ln>
          </p:spPr>
        </p:pic>
        <p:pic>
          <p:nvPicPr>
            <p:cNvPr id="32" name="Graphique 31">
              <a:extLst>
                <a:ext uri="{FF2B5EF4-FFF2-40B4-BE49-F238E27FC236}">
                  <a16:creationId xmlns:a16="http://schemas.microsoft.com/office/drawing/2014/main" id="{060E73BB-C03C-600C-1E4E-567FB0094B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9854" y="3929121"/>
              <a:ext cx="336416" cy="428930"/>
            </a:xfrm>
            <a:prstGeom prst="rect">
              <a:avLst/>
            </a:prstGeom>
            <a:grpFill/>
            <a:ln>
              <a:noFill/>
            </a:ln>
          </p:spPr>
        </p:pic>
      </p:grpSp>
      <p:pic>
        <p:nvPicPr>
          <p:cNvPr id="38" name="Espace réservé pour une image  37" descr="Une image contenant habits, sourire, dessin humoristique, clipart&#10;&#10;Le contenu généré par l’IA peut être incorrect.">
            <a:extLst>
              <a:ext uri="{FF2B5EF4-FFF2-40B4-BE49-F238E27FC236}">
                <a16:creationId xmlns:a16="http://schemas.microsoft.com/office/drawing/2014/main" id="{E180E945-56A4-EBE2-91FE-E5D74BD3EBF1}"/>
              </a:ext>
            </a:extLst>
          </p:cNvPr>
          <p:cNvPicPr>
            <a:picLocks noGrp="1" noChangeAspect="1"/>
          </p:cNvPicPr>
          <p:nvPr>
            <p:ph type="pic" sz="quarter" idx="12"/>
          </p:nvPr>
        </p:nvPicPr>
        <p:blipFill>
          <a:blip r:embed="rId8"/>
          <a:srcRect/>
          <a:stretch>
            <a:fillRect/>
          </a:stretch>
        </p:blipFill>
        <p:spPr/>
      </p:pic>
    </p:spTree>
    <p:extLst>
      <p:ext uri="{BB962C8B-B14F-4D97-AF65-F5344CB8AC3E}">
        <p14:creationId xmlns:p14="http://schemas.microsoft.com/office/powerpoint/2010/main" val="1509432668"/>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44182-30B7-3E8C-E785-96AFC44BD17F}"/>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A4C26E8D-D2B5-A538-6AEC-5082725E397D}"/>
              </a:ext>
            </a:extLst>
          </p:cNvPr>
          <p:cNvSpPr txBox="1"/>
          <p:nvPr/>
        </p:nvSpPr>
        <p:spPr>
          <a:xfrm>
            <a:off x="-162541" y="837160"/>
            <a:ext cx="7764105" cy="461624"/>
          </a:xfrm>
          <a:prstGeom prst="rect">
            <a:avLst/>
          </a:prstGeom>
          <a:noFill/>
          <a:ln>
            <a:noFill/>
          </a:ln>
        </p:spPr>
        <p:txBody>
          <a:bodyPr spcFirstLastPara="1" wrap="square" lIns="91425" tIns="45700" rIns="91425" bIns="45700" anchor="t" anchorCtr="0">
            <a:spAutoFit/>
          </a:bodyPr>
          <a:lstStyle/>
          <a:p>
            <a:pPr lvl="0" algn="r" defTabSz="457200" rtl="1">
              <a:buClrTx/>
              <a:defRPr/>
            </a:pPr>
            <a:r>
              <a:rPr kumimoji="0" lang="ar-MA" sz="2400" b="1" u="none" strike="noStrike" kern="1200" cap="none" spc="0" normalizeH="0" baseline="0" noProof="0" dirty="0">
                <a:ln>
                  <a:noFill/>
                </a:ln>
                <a:solidFill>
                  <a:schemeClr val="bg1">
                    <a:lumMod val="65000"/>
                  </a:schemeClr>
                </a:solidFill>
                <a:effectLst/>
                <a:uLnTx/>
                <a:uFillTx/>
                <a:latin typeface="Microsoft Uighur" panose="02000000000000000000" pitchFamily="2" charset="-78"/>
                <a:ea typeface="+mn-ea"/>
                <a:cs typeface="Microsoft Uighur" panose="02000000000000000000" pitchFamily="2" charset="-78"/>
                <a:sym typeface="Calibri"/>
              </a:rPr>
              <a:t> </a:t>
            </a:r>
            <a:r>
              <a:rPr lang="ar-MA" sz="2400" b="1" kern="1200" dirty="0">
                <a:solidFill>
                  <a:schemeClr val="bg1">
                    <a:lumMod val="50000"/>
                  </a:schemeClr>
                </a:solidFill>
                <a:latin typeface="Microsoft Uighur" panose="02000000000000000000" pitchFamily="2" charset="-78"/>
                <a:ea typeface="+mn-ea"/>
                <a:cs typeface="Microsoft Uighur" panose="02000000000000000000" pitchFamily="2" charset="-78"/>
                <a:sym typeface="Calibri"/>
              </a:rPr>
              <a:t>أقرأ. رددوا بعدي.</a:t>
            </a:r>
          </a:p>
        </p:txBody>
      </p:sp>
      <p:pic>
        <p:nvPicPr>
          <p:cNvPr id="2" name="Image 1">
            <a:extLst>
              <a:ext uri="{FF2B5EF4-FFF2-40B4-BE49-F238E27FC236}">
                <a16:creationId xmlns:a16="http://schemas.microsoft.com/office/drawing/2014/main" id="{6521AAFF-0F3E-9612-8DFA-6A4A1F26F82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7B90A9CF-E9C0-FEF1-5793-834BD1E99FEB}"/>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C06ED867-CDA5-9CBF-430D-2AFAEDAAD2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7E17DBEA-D16B-E85D-9884-035FC91C352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DDEA132B-9AA8-BE18-71EA-6D4D0463C78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90AE22C9-913A-6952-1262-6FC1D7A6CF8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2855145C-A0B7-D5AF-664F-D69AE94C8BC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5C3E44B2-CAEF-A05A-56DC-4C7DE003E86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8" name="Espace réservé pour une image  7" descr="Une image contenant dessin humoristique, clipart, illustration, Dessin animé&#10;&#10;Le contenu généré par l’IA peut être incorrect.">
            <a:extLst>
              <a:ext uri="{FF2B5EF4-FFF2-40B4-BE49-F238E27FC236}">
                <a16:creationId xmlns:a16="http://schemas.microsoft.com/office/drawing/2014/main" id="{1B4C2B50-4215-3521-97BE-6D66719A37DD}"/>
              </a:ext>
            </a:extLst>
          </p:cNvPr>
          <p:cNvPicPr>
            <a:picLocks noGrp="1" noChangeAspect="1"/>
          </p:cNvPicPr>
          <p:nvPr>
            <p:ph type="pic" sz="quarter" idx="12"/>
          </p:nvPr>
        </p:nvPicPr>
        <p:blipFill>
          <a:blip r:embed="rId6"/>
          <a:srcRect/>
          <a:stretch>
            <a:fillRect/>
          </a:stretch>
        </p:blipFill>
        <p:spPr/>
      </p:pic>
      <p:graphicFrame>
        <p:nvGraphicFramePr>
          <p:cNvPr id="9" name="Tableau 8">
            <a:extLst>
              <a:ext uri="{FF2B5EF4-FFF2-40B4-BE49-F238E27FC236}">
                <a16:creationId xmlns:a16="http://schemas.microsoft.com/office/drawing/2014/main" id="{6CFCA603-3E91-1971-C3BE-BCAF142FFC0B}"/>
              </a:ext>
            </a:extLst>
          </p:cNvPr>
          <p:cNvGraphicFramePr>
            <a:graphicFrameLocks noGrp="1"/>
          </p:cNvGraphicFramePr>
          <p:nvPr>
            <p:extLst>
              <p:ext uri="{D42A27DB-BD31-4B8C-83A1-F6EECF244321}">
                <p14:modId xmlns:p14="http://schemas.microsoft.com/office/powerpoint/2010/main" val="2321093395"/>
              </p:ext>
            </p:extLst>
          </p:nvPr>
        </p:nvGraphicFramePr>
        <p:xfrm>
          <a:off x="1167751" y="3049036"/>
          <a:ext cx="6862362" cy="1604682"/>
        </p:xfrm>
        <a:graphic>
          <a:graphicData uri="http://schemas.openxmlformats.org/drawingml/2006/table">
            <a:tbl>
              <a:tblPr firstRow="1" bandRow="1">
                <a:tableStyleId>{0505E3EF-67EA-436B-97B2-0124C06EBD24}</a:tableStyleId>
              </a:tblPr>
              <a:tblGrid>
                <a:gridCol w="1143727">
                  <a:extLst>
                    <a:ext uri="{9D8B030D-6E8A-4147-A177-3AD203B41FA5}">
                      <a16:colId xmlns:a16="http://schemas.microsoft.com/office/drawing/2014/main" val="3527283633"/>
                    </a:ext>
                  </a:extLst>
                </a:gridCol>
                <a:gridCol w="1143727">
                  <a:extLst>
                    <a:ext uri="{9D8B030D-6E8A-4147-A177-3AD203B41FA5}">
                      <a16:colId xmlns:a16="http://schemas.microsoft.com/office/drawing/2014/main" val="1954470579"/>
                    </a:ext>
                  </a:extLst>
                </a:gridCol>
                <a:gridCol w="1143727">
                  <a:extLst>
                    <a:ext uri="{9D8B030D-6E8A-4147-A177-3AD203B41FA5}">
                      <a16:colId xmlns:a16="http://schemas.microsoft.com/office/drawing/2014/main" val="2619460571"/>
                    </a:ext>
                  </a:extLst>
                </a:gridCol>
                <a:gridCol w="1143727">
                  <a:extLst>
                    <a:ext uri="{9D8B030D-6E8A-4147-A177-3AD203B41FA5}">
                      <a16:colId xmlns:a16="http://schemas.microsoft.com/office/drawing/2014/main" val="619097511"/>
                    </a:ext>
                  </a:extLst>
                </a:gridCol>
                <a:gridCol w="1143727">
                  <a:extLst>
                    <a:ext uri="{9D8B030D-6E8A-4147-A177-3AD203B41FA5}">
                      <a16:colId xmlns:a16="http://schemas.microsoft.com/office/drawing/2014/main" val="378022909"/>
                    </a:ext>
                  </a:extLst>
                </a:gridCol>
                <a:gridCol w="1143727">
                  <a:extLst>
                    <a:ext uri="{9D8B030D-6E8A-4147-A177-3AD203B41FA5}">
                      <a16:colId xmlns:a16="http://schemas.microsoft.com/office/drawing/2014/main" val="2170758819"/>
                    </a:ext>
                  </a:extLst>
                </a:gridCol>
              </a:tblGrid>
              <a:tr h="802341">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رِمالاً</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بِلاد</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بادَرَ</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رَسَمَ</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راسَلَ</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دامَ</a:t>
                      </a:r>
                      <a:endParaRPr lang="fr-MA" sz="3200" b="1" i="0" u="none" strike="noStrike" cap="none" dirty="0">
                        <a:solidFill>
                          <a:schemeClr val="accent5">
                            <a:lumMod val="50000"/>
                          </a:schemeClr>
                        </a:solidFill>
                        <a:latin typeface="+mn-lt"/>
                        <a:ea typeface="+mn-ea"/>
                        <a:cs typeface="+mn-cs"/>
                        <a:sym typeface="Arial"/>
                      </a:endParaRPr>
                    </a:p>
                  </a:txBody>
                  <a:tcPr/>
                </a:tc>
                <a:extLst>
                  <a:ext uri="{0D108BD9-81ED-4DB2-BD59-A6C34878D82A}">
                    <a16:rowId xmlns:a16="http://schemas.microsoft.com/office/drawing/2014/main" val="1456809575"/>
                  </a:ext>
                </a:extLst>
              </a:tr>
              <a:tr h="802341">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مَلابِسُ</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مُراسِل</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فارِسٍ</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بِلادي</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سَفير</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رَفيف</a:t>
                      </a:r>
                      <a:endParaRPr lang="fr-MA" sz="3200" b="1" i="0" u="none" strike="noStrike" cap="none" dirty="0">
                        <a:solidFill>
                          <a:schemeClr val="accent5">
                            <a:lumMod val="50000"/>
                          </a:schemeClr>
                        </a:solidFill>
                        <a:latin typeface="+mn-lt"/>
                        <a:ea typeface="+mn-ea"/>
                        <a:cs typeface="+mn-cs"/>
                        <a:sym typeface="Arial"/>
                      </a:endParaRPr>
                    </a:p>
                  </a:txBody>
                  <a:tcPr/>
                </a:tc>
                <a:extLst>
                  <a:ext uri="{0D108BD9-81ED-4DB2-BD59-A6C34878D82A}">
                    <a16:rowId xmlns:a16="http://schemas.microsoft.com/office/drawing/2014/main" val="3503873233"/>
                  </a:ext>
                </a:extLst>
              </a:tr>
            </a:tbl>
          </a:graphicData>
        </a:graphic>
      </p:graphicFrame>
      <p:grpSp>
        <p:nvGrpSpPr>
          <p:cNvPr id="10" name="Groupe 9">
            <a:extLst>
              <a:ext uri="{FF2B5EF4-FFF2-40B4-BE49-F238E27FC236}">
                <a16:creationId xmlns:a16="http://schemas.microsoft.com/office/drawing/2014/main" id="{F2F9E967-58CD-634A-8A7B-1CDDD44B1D1F}"/>
              </a:ext>
            </a:extLst>
          </p:cNvPr>
          <p:cNvGrpSpPr/>
          <p:nvPr/>
        </p:nvGrpSpPr>
        <p:grpSpPr>
          <a:xfrm>
            <a:off x="2367537" y="3883239"/>
            <a:ext cx="184723" cy="89615"/>
            <a:chOff x="7831964" y="3929121"/>
            <a:chExt cx="594306" cy="428930"/>
          </a:xfrm>
          <a:solidFill>
            <a:schemeClr val="accent1">
              <a:lumMod val="50000"/>
            </a:schemeClr>
          </a:solidFill>
        </p:grpSpPr>
        <p:pic>
          <p:nvPicPr>
            <p:cNvPr id="11" name="Graphique 10">
              <a:extLst>
                <a:ext uri="{FF2B5EF4-FFF2-40B4-BE49-F238E27FC236}">
                  <a16:creationId xmlns:a16="http://schemas.microsoft.com/office/drawing/2014/main" id="{9DE94B51-23BF-5924-F262-8D067F9E9D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1964" y="3929121"/>
              <a:ext cx="336416" cy="428930"/>
            </a:xfrm>
            <a:prstGeom prst="rect">
              <a:avLst/>
            </a:prstGeom>
          </p:spPr>
        </p:pic>
        <p:pic>
          <p:nvPicPr>
            <p:cNvPr id="21" name="Graphique 20">
              <a:extLst>
                <a:ext uri="{FF2B5EF4-FFF2-40B4-BE49-F238E27FC236}">
                  <a16:creationId xmlns:a16="http://schemas.microsoft.com/office/drawing/2014/main" id="{33BF545D-5186-D634-5EBA-B0D20B905F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9854" y="3929121"/>
              <a:ext cx="336416" cy="428930"/>
            </a:xfrm>
            <a:prstGeom prst="rect">
              <a:avLst/>
            </a:prstGeom>
          </p:spPr>
        </p:pic>
      </p:grpSp>
      <p:grpSp>
        <p:nvGrpSpPr>
          <p:cNvPr id="22" name="Groupe 21">
            <a:extLst>
              <a:ext uri="{FF2B5EF4-FFF2-40B4-BE49-F238E27FC236}">
                <a16:creationId xmlns:a16="http://schemas.microsoft.com/office/drawing/2014/main" id="{BF19D091-C79E-313F-C993-EF1AB7728034}"/>
              </a:ext>
            </a:extLst>
          </p:cNvPr>
          <p:cNvGrpSpPr/>
          <p:nvPr/>
        </p:nvGrpSpPr>
        <p:grpSpPr>
          <a:xfrm>
            <a:off x="5957807" y="3928046"/>
            <a:ext cx="184723" cy="89615"/>
            <a:chOff x="7831964" y="3929121"/>
            <a:chExt cx="594306" cy="428930"/>
          </a:xfrm>
          <a:solidFill>
            <a:schemeClr val="accent1">
              <a:lumMod val="50000"/>
            </a:schemeClr>
          </a:solidFill>
        </p:grpSpPr>
        <p:pic>
          <p:nvPicPr>
            <p:cNvPr id="23" name="Graphique 22">
              <a:extLst>
                <a:ext uri="{FF2B5EF4-FFF2-40B4-BE49-F238E27FC236}">
                  <a16:creationId xmlns:a16="http://schemas.microsoft.com/office/drawing/2014/main" id="{7538C32D-95E4-892D-DD50-CCE2DA75A0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1964" y="3929121"/>
              <a:ext cx="336416" cy="428930"/>
            </a:xfrm>
            <a:prstGeom prst="rect">
              <a:avLst/>
            </a:prstGeom>
          </p:spPr>
        </p:pic>
        <p:pic>
          <p:nvPicPr>
            <p:cNvPr id="24" name="Graphique 23">
              <a:extLst>
                <a:ext uri="{FF2B5EF4-FFF2-40B4-BE49-F238E27FC236}">
                  <a16:creationId xmlns:a16="http://schemas.microsoft.com/office/drawing/2014/main" id="{6F35B105-B62E-364B-C490-F79E407347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9854" y="3929121"/>
              <a:ext cx="336416" cy="428930"/>
            </a:xfrm>
            <a:prstGeom prst="rect">
              <a:avLst/>
            </a:prstGeom>
          </p:spPr>
        </p:pic>
      </p:grpSp>
      <p:grpSp>
        <p:nvGrpSpPr>
          <p:cNvPr id="3" name="Groupe 2">
            <a:extLst>
              <a:ext uri="{FF2B5EF4-FFF2-40B4-BE49-F238E27FC236}">
                <a16:creationId xmlns:a16="http://schemas.microsoft.com/office/drawing/2014/main" id="{FD78A9EE-184A-EB56-3282-C7549C2F9AAB}"/>
              </a:ext>
            </a:extLst>
          </p:cNvPr>
          <p:cNvGrpSpPr/>
          <p:nvPr/>
        </p:nvGrpSpPr>
        <p:grpSpPr>
          <a:xfrm>
            <a:off x="2573941" y="3061029"/>
            <a:ext cx="184723" cy="89615"/>
            <a:chOff x="7831964" y="3929121"/>
            <a:chExt cx="594306" cy="428930"/>
          </a:xfrm>
          <a:solidFill>
            <a:schemeClr val="accent1">
              <a:lumMod val="50000"/>
            </a:schemeClr>
          </a:solidFill>
        </p:grpSpPr>
        <p:pic>
          <p:nvPicPr>
            <p:cNvPr id="5" name="Graphique 4">
              <a:extLst>
                <a:ext uri="{FF2B5EF4-FFF2-40B4-BE49-F238E27FC236}">
                  <a16:creationId xmlns:a16="http://schemas.microsoft.com/office/drawing/2014/main" id="{70F8A7C1-F5DC-DEF7-5AB4-28F64A7659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1964" y="3929121"/>
              <a:ext cx="336416" cy="428930"/>
            </a:xfrm>
            <a:prstGeom prst="rect">
              <a:avLst/>
            </a:prstGeom>
          </p:spPr>
        </p:pic>
        <p:pic>
          <p:nvPicPr>
            <p:cNvPr id="6" name="Graphique 5">
              <a:extLst>
                <a:ext uri="{FF2B5EF4-FFF2-40B4-BE49-F238E27FC236}">
                  <a16:creationId xmlns:a16="http://schemas.microsoft.com/office/drawing/2014/main" id="{AB7E8BF8-9FD8-5820-4559-2AF2D0B2E8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9854" y="3929121"/>
              <a:ext cx="336416" cy="428930"/>
            </a:xfrm>
            <a:prstGeom prst="rect">
              <a:avLst/>
            </a:prstGeom>
          </p:spPr>
        </p:pic>
      </p:grpSp>
      <p:grpSp>
        <p:nvGrpSpPr>
          <p:cNvPr id="7" name="Groupe 6">
            <a:extLst>
              <a:ext uri="{FF2B5EF4-FFF2-40B4-BE49-F238E27FC236}">
                <a16:creationId xmlns:a16="http://schemas.microsoft.com/office/drawing/2014/main" id="{D3A94925-AF2D-7462-D01F-109D74509678}"/>
              </a:ext>
            </a:extLst>
          </p:cNvPr>
          <p:cNvGrpSpPr/>
          <p:nvPr/>
        </p:nvGrpSpPr>
        <p:grpSpPr>
          <a:xfrm>
            <a:off x="7147821" y="3883239"/>
            <a:ext cx="184723" cy="89615"/>
            <a:chOff x="7831964" y="3929121"/>
            <a:chExt cx="594306" cy="428930"/>
          </a:xfrm>
          <a:solidFill>
            <a:schemeClr val="accent1">
              <a:lumMod val="50000"/>
            </a:schemeClr>
          </a:solidFill>
        </p:grpSpPr>
        <p:pic>
          <p:nvPicPr>
            <p:cNvPr id="12" name="Graphique 11">
              <a:extLst>
                <a:ext uri="{FF2B5EF4-FFF2-40B4-BE49-F238E27FC236}">
                  <a16:creationId xmlns:a16="http://schemas.microsoft.com/office/drawing/2014/main" id="{D1F003C6-3370-5FCA-58CA-E3AC037289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1964" y="3929121"/>
              <a:ext cx="336416" cy="428930"/>
            </a:xfrm>
            <a:prstGeom prst="rect">
              <a:avLst/>
            </a:prstGeom>
          </p:spPr>
        </p:pic>
        <p:pic>
          <p:nvPicPr>
            <p:cNvPr id="15" name="Graphique 14">
              <a:extLst>
                <a:ext uri="{FF2B5EF4-FFF2-40B4-BE49-F238E27FC236}">
                  <a16:creationId xmlns:a16="http://schemas.microsoft.com/office/drawing/2014/main" id="{E48E88E3-B2DB-6AE2-1F5D-7DB2E6D709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2539626730"/>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2717B-0466-848F-CE46-BA3A2BE1660B}"/>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BECC76FD-94AA-EB22-E606-EA8A0D397B9A}"/>
              </a:ext>
            </a:extLst>
          </p:cNvPr>
          <p:cNvSpPr txBox="1"/>
          <p:nvPr/>
        </p:nvSpPr>
        <p:spPr>
          <a:xfrm>
            <a:off x="-162541" y="837160"/>
            <a:ext cx="7764105" cy="461624"/>
          </a:xfrm>
          <a:prstGeom prst="rect">
            <a:avLst/>
          </a:prstGeom>
          <a:noFill/>
          <a:ln>
            <a:noFill/>
          </a:ln>
        </p:spPr>
        <p:txBody>
          <a:bodyPr spcFirstLastPara="1" wrap="square" lIns="91425" tIns="45700" rIns="91425" bIns="45700" anchor="t" anchorCtr="0">
            <a:spAutoFit/>
          </a:bodyPr>
          <a:lstStyle/>
          <a:p>
            <a:pPr lvl="0" algn="r" defTabSz="457200" rtl="1">
              <a:buClrTx/>
              <a:defRPr/>
            </a:pPr>
            <a:r>
              <a:rPr kumimoji="0" lang="ar-MA" sz="2400" b="1" u="none" strike="noStrike" kern="1200" cap="none" spc="0" normalizeH="0" baseline="0" noProof="0" dirty="0">
                <a:ln>
                  <a:noFill/>
                </a:ln>
                <a:solidFill>
                  <a:schemeClr val="bg1">
                    <a:lumMod val="65000"/>
                  </a:schemeClr>
                </a:solidFill>
                <a:effectLst/>
                <a:uLnTx/>
                <a:uFillTx/>
                <a:latin typeface="Microsoft Uighur" panose="02000000000000000000" pitchFamily="2" charset="-78"/>
                <a:ea typeface="+mn-ea"/>
                <a:cs typeface="Microsoft Uighur" panose="02000000000000000000" pitchFamily="2" charset="-78"/>
                <a:sym typeface="Calibri"/>
              </a:rPr>
              <a:t> </a:t>
            </a:r>
            <a:r>
              <a:rPr lang="ar-MA" sz="2400" b="1" kern="1200" dirty="0">
                <a:solidFill>
                  <a:schemeClr val="bg1">
                    <a:lumMod val="50000"/>
                  </a:schemeClr>
                </a:solidFill>
                <a:latin typeface="Microsoft Uighur" panose="02000000000000000000" pitchFamily="2" charset="-78"/>
                <a:cs typeface="Microsoft Uighur" panose="02000000000000000000" pitchFamily="2" charset="-78"/>
                <a:sym typeface="Calibri"/>
              </a:rPr>
              <a:t>من يقرأ؟ ستمرون كلكم للقراءة.</a:t>
            </a:r>
            <a:endParaRPr lang="ar-MA" sz="2400" b="1" kern="1200" dirty="0">
              <a:solidFill>
                <a:schemeClr val="bg1">
                  <a:lumMod val="50000"/>
                </a:schemeClr>
              </a:solidFill>
              <a:latin typeface="Microsoft Uighur" panose="02000000000000000000" pitchFamily="2" charset="-78"/>
              <a:ea typeface="+mn-ea"/>
              <a:cs typeface="Microsoft Uighur" panose="02000000000000000000" pitchFamily="2" charset="-78"/>
              <a:sym typeface="Calibri"/>
            </a:endParaRPr>
          </a:p>
        </p:txBody>
      </p:sp>
      <p:pic>
        <p:nvPicPr>
          <p:cNvPr id="2" name="Image 1">
            <a:extLst>
              <a:ext uri="{FF2B5EF4-FFF2-40B4-BE49-F238E27FC236}">
                <a16:creationId xmlns:a16="http://schemas.microsoft.com/office/drawing/2014/main" id="{C49869F8-346A-253C-215C-8CB8525DE317}"/>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FECE62E4-B20E-1C69-7294-CC3CF84B8B83}"/>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357B8BDB-F2B9-3BE8-9865-3B964BF7D4E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DDE0D228-019A-428F-24DF-45395D4BC70D}"/>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2007F6AB-9599-E5F7-52D8-EBACAB16D0D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A8E294D4-49EF-73BB-8044-20F1B5877C4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8CF60139-17E2-7619-F893-76515EF3CFF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658970EC-18D1-973A-6C46-6BD4950DAD6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graphicFrame>
        <p:nvGraphicFramePr>
          <p:cNvPr id="9" name="Tableau 8">
            <a:extLst>
              <a:ext uri="{FF2B5EF4-FFF2-40B4-BE49-F238E27FC236}">
                <a16:creationId xmlns:a16="http://schemas.microsoft.com/office/drawing/2014/main" id="{EE555D7D-16DB-82C3-FC5D-0070413B764A}"/>
              </a:ext>
            </a:extLst>
          </p:cNvPr>
          <p:cNvGraphicFramePr>
            <a:graphicFrameLocks noGrp="1"/>
          </p:cNvGraphicFramePr>
          <p:nvPr>
            <p:extLst>
              <p:ext uri="{D42A27DB-BD31-4B8C-83A1-F6EECF244321}">
                <p14:modId xmlns:p14="http://schemas.microsoft.com/office/powerpoint/2010/main" val="378846352"/>
              </p:ext>
            </p:extLst>
          </p:nvPr>
        </p:nvGraphicFramePr>
        <p:xfrm>
          <a:off x="1140819" y="3883239"/>
          <a:ext cx="6862362" cy="1604682"/>
        </p:xfrm>
        <a:graphic>
          <a:graphicData uri="http://schemas.openxmlformats.org/drawingml/2006/table">
            <a:tbl>
              <a:tblPr firstRow="1" bandRow="1">
                <a:tableStyleId>{0505E3EF-67EA-436B-97B2-0124C06EBD24}</a:tableStyleId>
              </a:tblPr>
              <a:tblGrid>
                <a:gridCol w="1143727">
                  <a:extLst>
                    <a:ext uri="{9D8B030D-6E8A-4147-A177-3AD203B41FA5}">
                      <a16:colId xmlns:a16="http://schemas.microsoft.com/office/drawing/2014/main" val="3527283633"/>
                    </a:ext>
                  </a:extLst>
                </a:gridCol>
                <a:gridCol w="1143727">
                  <a:extLst>
                    <a:ext uri="{9D8B030D-6E8A-4147-A177-3AD203B41FA5}">
                      <a16:colId xmlns:a16="http://schemas.microsoft.com/office/drawing/2014/main" val="1954470579"/>
                    </a:ext>
                  </a:extLst>
                </a:gridCol>
                <a:gridCol w="1143727">
                  <a:extLst>
                    <a:ext uri="{9D8B030D-6E8A-4147-A177-3AD203B41FA5}">
                      <a16:colId xmlns:a16="http://schemas.microsoft.com/office/drawing/2014/main" val="2619460571"/>
                    </a:ext>
                  </a:extLst>
                </a:gridCol>
                <a:gridCol w="1143727">
                  <a:extLst>
                    <a:ext uri="{9D8B030D-6E8A-4147-A177-3AD203B41FA5}">
                      <a16:colId xmlns:a16="http://schemas.microsoft.com/office/drawing/2014/main" val="619097511"/>
                    </a:ext>
                  </a:extLst>
                </a:gridCol>
                <a:gridCol w="1143727">
                  <a:extLst>
                    <a:ext uri="{9D8B030D-6E8A-4147-A177-3AD203B41FA5}">
                      <a16:colId xmlns:a16="http://schemas.microsoft.com/office/drawing/2014/main" val="378022909"/>
                    </a:ext>
                  </a:extLst>
                </a:gridCol>
                <a:gridCol w="1143727">
                  <a:extLst>
                    <a:ext uri="{9D8B030D-6E8A-4147-A177-3AD203B41FA5}">
                      <a16:colId xmlns:a16="http://schemas.microsoft.com/office/drawing/2014/main" val="2170758819"/>
                    </a:ext>
                  </a:extLst>
                </a:gridCol>
              </a:tblGrid>
              <a:tr h="802341">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رِمالاً</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بِلاد</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بادَرَ</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رَسَمَ</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راسَلَ</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دامَ</a:t>
                      </a:r>
                      <a:endParaRPr lang="fr-MA" sz="3200" b="1" i="0" u="none" strike="noStrike" cap="none" dirty="0">
                        <a:solidFill>
                          <a:schemeClr val="accent5">
                            <a:lumMod val="50000"/>
                          </a:schemeClr>
                        </a:solidFill>
                        <a:latin typeface="+mn-lt"/>
                        <a:ea typeface="+mn-ea"/>
                        <a:cs typeface="+mn-cs"/>
                        <a:sym typeface="Arial"/>
                      </a:endParaRPr>
                    </a:p>
                  </a:txBody>
                  <a:tcPr/>
                </a:tc>
                <a:extLst>
                  <a:ext uri="{0D108BD9-81ED-4DB2-BD59-A6C34878D82A}">
                    <a16:rowId xmlns:a16="http://schemas.microsoft.com/office/drawing/2014/main" val="1456809575"/>
                  </a:ext>
                </a:extLst>
              </a:tr>
              <a:tr h="802341">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مَلابِسُ</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مُراسِل</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فارِسٍ</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بِلادي</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سَفير</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رَفيف</a:t>
                      </a:r>
                      <a:endParaRPr lang="fr-MA" sz="3200" b="1" i="0" u="none" strike="noStrike" cap="none" dirty="0">
                        <a:solidFill>
                          <a:schemeClr val="accent5">
                            <a:lumMod val="50000"/>
                          </a:schemeClr>
                        </a:solidFill>
                        <a:latin typeface="+mn-lt"/>
                        <a:ea typeface="+mn-ea"/>
                        <a:cs typeface="+mn-cs"/>
                        <a:sym typeface="Arial"/>
                      </a:endParaRPr>
                    </a:p>
                  </a:txBody>
                  <a:tcPr/>
                </a:tc>
                <a:extLst>
                  <a:ext uri="{0D108BD9-81ED-4DB2-BD59-A6C34878D82A}">
                    <a16:rowId xmlns:a16="http://schemas.microsoft.com/office/drawing/2014/main" val="3503873233"/>
                  </a:ext>
                </a:extLst>
              </a:tr>
            </a:tbl>
          </a:graphicData>
        </a:graphic>
      </p:graphicFrame>
      <p:grpSp>
        <p:nvGrpSpPr>
          <p:cNvPr id="10" name="Groupe 9">
            <a:extLst>
              <a:ext uri="{FF2B5EF4-FFF2-40B4-BE49-F238E27FC236}">
                <a16:creationId xmlns:a16="http://schemas.microsoft.com/office/drawing/2014/main" id="{C0A40172-6778-50FC-AFB8-1C40886BB4B8}"/>
              </a:ext>
            </a:extLst>
          </p:cNvPr>
          <p:cNvGrpSpPr/>
          <p:nvPr/>
        </p:nvGrpSpPr>
        <p:grpSpPr>
          <a:xfrm>
            <a:off x="2512180" y="3942482"/>
            <a:ext cx="184723" cy="89615"/>
            <a:chOff x="7831964" y="3929121"/>
            <a:chExt cx="594306" cy="428930"/>
          </a:xfrm>
          <a:solidFill>
            <a:schemeClr val="accent1">
              <a:lumMod val="50000"/>
            </a:schemeClr>
          </a:solidFill>
        </p:grpSpPr>
        <p:pic>
          <p:nvPicPr>
            <p:cNvPr id="11" name="Graphique 10">
              <a:extLst>
                <a:ext uri="{FF2B5EF4-FFF2-40B4-BE49-F238E27FC236}">
                  <a16:creationId xmlns:a16="http://schemas.microsoft.com/office/drawing/2014/main" id="{033556F6-9D00-C2EC-A5D9-8FDEF9FDA8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31964" y="3929121"/>
              <a:ext cx="336416" cy="428930"/>
            </a:xfrm>
            <a:prstGeom prst="rect">
              <a:avLst/>
            </a:prstGeom>
          </p:spPr>
        </p:pic>
        <p:pic>
          <p:nvPicPr>
            <p:cNvPr id="21" name="Graphique 20">
              <a:extLst>
                <a:ext uri="{FF2B5EF4-FFF2-40B4-BE49-F238E27FC236}">
                  <a16:creationId xmlns:a16="http://schemas.microsoft.com/office/drawing/2014/main" id="{E0508B8E-762A-BD81-6CF0-49E84EFCE8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9854" y="3929121"/>
              <a:ext cx="336416" cy="428930"/>
            </a:xfrm>
            <a:prstGeom prst="rect">
              <a:avLst/>
            </a:prstGeom>
          </p:spPr>
        </p:pic>
      </p:grpSp>
      <p:grpSp>
        <p:nvGrpSpPr>
          <p:cNvPr id="22" name="Groupe 21">
            <a:extLst>
              <a:ext uri="{FF2B5EF4-FFF2-40B4-BE49-F238E27FC236}">
                <a16:creationId xmlns:a16="http://schemas.microsoft.com/office/drawing/2014/main" id="{9406C63A-D6AA-176F-5DDE-26EB6D913A22}"/>
              </a:ext>
            </a:extLst>
          </p:cNvPr>
          <p:cNvGrpSpPr/>
          <p:nvPr/>
        </p:nvGrpSpPr>
        <p:grpSpPr>
          <a:xfrm>
            <a:off x="5957807" y="4776404"/>
            <a:ext cx="184723" cy="89615"/>
            <a:chOff x="7831964" y="3929121"/>
            <a:chExt cx="594306" cy="428930"/>
          </a:xfrm>
          <a:solidFill>
            <a:schemeClr val="accent1">
              <a:lumMod val="50000"/>
            </a:schemeClr>
          </a:solidFill>
        </p:grpSpPr>
        <p:pic>
          <p:nvPicPr>
            <p:cNvPr id="23" name="Graphique 22">
              <a:extLst>
                <a:ext uri="{FF2B5EF4-FFF2-40B4-BE49-F238E27FC236}">
                  <a16:creationId xmlns:a16="http://schemas.microsoft.com/office/drawing/2014/main" id="{D6E179C6-8161-7AE5-F489-905862042A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31964" y="3929121"/>
              <a:ext cx="336416" cy="428930"/>
            </a:xfrm>
            <a:prstGeom prst="rect">
              <a:avLst/>
            </a:prstGeom>
          </p:spPr>
        </p:pic>
        <p:pic>
          <p:nvPicPr>
            <p:cNvPr id="24" name="Graphique 23">
              <a:extLst>
                <a:ext uri="{FF2B5EF4-FFF2-40B4-BE49-F238E27FC236}">
                  <a16:creationId xmlns:a16="http://schemas.microsoft.com/office/drawing/2014/main" id="{19381B7E-1886-98AB-40E4-AEFD26F0BD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9854" y="3929121"/>
              <a:ext cx="336416" cy="428930"/>
            </a:xfrm>
            <a:prstGeom prst="rect">
              <a:avLst/>
            </a:prstGeom>
          </p:spPr>
        </p:pic>
      </p:grpSp>
      <p:grpSp>
        <p:nvGrpSpPr>
          <p:cNvPr id="3" name="Groupe 2">
            <a:extLst>
              <a:ext uri="{FF2B5EF4-FFF2-40B4-BE49-F238E27FC236}">
                <a16:creationId xmlns:a16="http://schemas.microsoft.com/office/drawing/2014/main" id="{DB54F803-F59A-2100-9706-E9EDB905B8A3}"/>
              </a:ext>
            </a:extLst>
          </p:cNvPr>
          <p:cNvGrpSpPr/>
          <p:nvPr/>
        </p:nvGrpSpPr>
        <p:grpSpPr>
          <a:xfrm>
            <a:off x="2327457" y="4717442"/>
            <a:ext cx="184723" cy="89615"/>
            <a:chOff x="7831964" y="3929121"/>
            <a:chExt cx="594306" cy="428930"/>
          </a:xfrm>
          <a:solidFill>
            <a:schemeClr val="accent1">
              <a:lumMod val="50000"/>
            </a:schemeClr>
          </a:solidFill>
        </p:grpSpPr>
        <p:pic>
          <p:nvPicPr>
            <p:cNvPr id="5" name="Graphique 4">
              <a:extLst>
                <a:ext uri="{FF2B5EF4-FFF2-40B4-BE49-F238E27FC236}">
                  <a16:creationId xmlns:a16="http://schemas.microsoft.com/office/drawing/2014/main" id="{9023B555-F3DC-FEAE-A32C-94B09CE4C8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31964" y="3929121"/>
              <a:ext cx="336416" cy="428930"/>
            </a:xfrm>
            <a:prstGeom prst="rect">
              <a:avLst/>
            </a:prstGeom>
          </p:spPr>
        </p:pic>
        <p:pic>
          <p:nvPicPr>
            <p:cNvPr id="6" name="Graphique 5">
              <a:extLst>
                <a:ext uri="{FF2B5EF4-FFF2-40B4-BE49-F238E27FC236}">
                  <a16:creationId xmlns:a16="http://schemas.microsoft.com/office/drawing/2014/main" id="{B5095388-AE6C-B736-15BF-BB6A471BF5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9854" y="3929121"/>
              <a:ext cx="336416" cy="428930"/>
            </a:xfrm>
            <a:prstGeom prst="rect">
              <a:avLst/>
            </a:prstGeom>
          </p:spPr>
        </p:pic>
      </p:grpSp>
      <p:grpSp>
        <p:nvGrpSpPr>
          <p:cNvPr id="7" name="Groupe 6">
            <a:extLst>
              <a:ext uri="{FF2B5EF4-FFF2-40B4-BE49-F238E27FC236}">
                <a16:creationId xmlns:a16="http://schemas.microsoft.com/office/drawing/2014/main" id="{013A3385-DFCD-411B-0488-603DEAEE2441}"/>
              </a:ext>
            </a:extLst>
          </p:cNvPr>
          <p:cNvGrpSpPr/>
          <p:nvPr/>
        </p:nvGrpSpPr>
        <p:grpSpPr>
          <a:xfrm>
            <a:off x="7147821" y="4672635"/>
            <a:ext cx="184723" cy="89615"/>
            <a:chOff x="7831964" y="3929121"/>
            <a:chExt cx="594306" cy="428930"/>
          </a:xfrm>
          <a:solidFill>
            <a:schemeClr val="accent1">
              <a:lumMod val="50000"/>
            </a:schemeClr>
          </a:solidFill>
        </p:grpSpPr>
        <p:pic>
          <p:nvPicPr>
            <p:cNvPr id="12" name="Graphique 11">
              <a:extLst>
                <a:ext uri="{FF2B5EF4-FFF2-40B4-BE49-F238E27FC236}">
                  <a16:creationId xmlns:a16="http://schemas.microsoft.com/office/drawing/2014/main" id="{9FC9635C-9216-A967-73EE-8D803656C8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31964" y="3929121"/>
              <a:ext cx="336416" cy="428930"/>
            </a:xfrm>
            <a:prstGeom prst="rect">
              <a:avLst/>
            </a:prstGeom>
          </p:spPr>
        </p:pic>
        <p:pic>
          <p:nvPicPr>
            <p:cNvPr id="15" name="Graphique 14">
              <a:extLst>
                <a:ext uri="{FF2B5EF4-FFF2-40B4-BE49-F238E27FC236}">
                  <a16:creationId xmlns:a16="http://schemas.microsoft.com/office/drawing/2014/main" id="{3E470840-A6CB-C8DA-15E4-CDE32E5868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9854" y="3929121"/>
              <a:ext cx="336416" cy="428930"/>
            </a:xfrm>
            <a:prstGeom prst="rect">
              <a:avLst/>
            </a:prstGeom>
          </p:spPr>
        </p:pic>
      </p:grpSp>
      <p:pic>
        <p:nvPicPr>
          <p:cNvPr id="28" name="Espace réservé pour une image  27" descr="Une image contenant habits, sourire, dessin humoristique, clipart&#10;&#10;Le contenu généré par l’IA peut être incorrect.">
            <a:extLst>
              <a:ext uri="{FF2B5EF4-FFF2-40B4-BE49-F238E27FC236}">
                <a16:creationId xmlns:a16="http://schemas.microsoft.com/office/drawing/2014/main" id="{366F6BC1-5B34-DE0D-D212-A946DF0DD551}"/>
              </a:ext>
            </a:extLst>
          </p:cNvPr>
          <p:cNvPicPr>
            <a:picLocks noGrp="1" noChangeAspect="1"/>
          </p:cNvPicPr>
          <p:nvPr>
            <p:ph type="pic" sz="quarter" idx="12"/>
          </p:nvPr>
        </p:nvPicPr>
        <p:blipFill>
          <a:blip r:embed="rId8"/>
          <a:srcRect/>
          <a:stretch>
            <a:fillRect/>
          </a:stretch>
        </p:blipFill>
        <p:spPr/>
      </p:pic>
    </p:spTree>
    <p:extLst>
      <p:ext uri="{BB962C8B-B14F-4D97-AF65-F5344CB8AC3E}">
        <p14:creationId xmlns:p14="http://schemas.microsoft.com/office/powerpoint/2010/main" val="1073697991"/>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D95F2-7CA6-1B99-5BF7-D94FF84F435E}"/>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B0247A81-4715-65C4-7E16-43F59C5C8BB4}"/>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D4F9F524-DCB6-7520-1AB9-B0A7B9EDC1E0}"/>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3" name="Title 2"/>
          <p:cNvSpPr>
            <a:spLocks noGrp="1"/>
          </p:cNvSpPr>
          <p:nvPr>
            <p:ph type="title"/>
          </p:nvPr>
        </p:nvSpPr>
        <p:spPr/>
        <p:txBody>
          <a:bodyPr>
            <a:noAutofit/>
          </a:bodyPr>
          <a:lstStyle/>
          <a:p>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وقت النجمة الآن. الفائز بنجمة المشاركة بهدوء : ....</a:t>
            </a:r>
            <a:r>
              <a:rPr lang="fr-FR" sz="2400" b="1" dirty="0">
                <a:solidFill>
                  <a:srgbClr val="A5A5A5"/>
                </a:solidFill>
                <a:latin typeface="Microsoft Uighur" panose="02000000000000000000" pitchFamily="2" charset="-78"/>
                <a:ea typeface="Arial"/>
                <a:cs typeface="Microsoft Uighur" panose="02000000000000000000" pitchFamily="2" charset="-78"/>
                <a:sym typeface="Arial"/>
              </a:rPr>
              <a:t>   </a:t>
            </a:r>
            <a:endParaRPr lang="fr-FR" sz="2400" dirty="0"/>
          </a:p>
        </p:txBody>
      </p:sp>
      <p:pic>
        <p:nvPicPr>
          <p:cNvPr id="30" name="Joyful_Prize_Celebration_Animation">
            <a:hlinkClick r:id="" action="ppaction://media"/>
            <a:extLst>
              <a:ext uri="{FF2B5EF4-FFF2-40B4-BE49-F238E27FC236}">
                <a16:creationId xmlns:a16="http://schemas.microsoft.com/office/drawing/2014/main" id="{5E0BFE13-57BC-21B9-7CBE-684C09C3843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Image 2" descr="Une image contenant noir, obscurité&#10;&#10;Le contenu généré par l’IA peut être incorrect.">
            <a:extLst>
              <a:ext uri="{FF2B5EF4-FFF2-40B4-BE49-F238E27FC236}">
                <a16:creationId xmlns:a16="http://schemas.microsoft.com/office/drawing/2014/main" id="{66630EC8-BF4A-8CB0-B5A5-309D341E12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35" name="Espace réservé pour une image  3">
            <a:extLst>
              <a:ext uri="{FF2B5EF4-FFF2-40B4-BE49-F238E27FC236}">
                <a16:creationId xmlns:a16="http://schemas.microsoft.com/office/drawing/2014/main" id="{783A874E-5082-BDA3-751C-2AD4E6EBFE69}"/>
              </a:ext>
            </a:extLst>
          </p:cNvPr>
          <p:cNvPicPr>
            <a:picLocks noGrp="1" noChangeAspect="1"/>
          </p:cNvPicPr>
          <p:nvPr>
            <p:ph type="pic" idx="4294967295"/>
          </p:nvPr>
        </p:nvPicPr>
        <p:blipFill>
          <a:blip r:embed="rId6"/>
          <a:srcRect/>
          <a:stretch>
            <a:fillRect/>
          </a:stretch>
        </p:blipFill>
        <p:spPr>
          <a:xfrm>
            <a:off x="7960105" y="719856"/>
            <a:ext cx="792000" cy="792000"/>
          </a:xfrm>
          <a:prstGeom prst="rect">
            <a:avLst/>
          </a:prstGeom>
        </p:spPr>
      </p:pic>
      <p:pic>
        <p:nvPicPr>
          <p:cNvPr id="11" name="Image 10">
            <a:extLst>
              <a:ext uri="{FF2B5EF4-FFF2-40B4-BE49-F238E27FC236}">
                <a16:creationId xmlns:a16="http://schemas.microsoft.com/office/drawing/2014/main" id="{BF16BC0D-FAC6-1AB4-50CF-8C12AC1B7D18}"/>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F1BAF48F-E2BD-7D0D-A0C2-85FB304EA578}"/>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69B33803-A678-0C43-B04E-AD8F552985F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4" name="Image 13">
            <a:extLst>
              <a:ext uri="{FF2B5EF4-FFF2-40B4-BE49-F238E27FC236}">
                <a16:creationId xmlns:a16="http://schemas.microsoft.com/office/drawing/2014/main" id="{B99C1A68-788C-9300-3FD3-5B4FE079D8E2}"/>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5" name="Rectangle 14">
            <a:extLst>
              <a:ext uri="{FF2B5EF4-FFF2-40B4-BE49-F238E27FC236}">
                <a16:creationId xmlns:a16="http://schemas.microsoft.com/office/drawing/2014/main" id="{C387B313-77DC-CBAB-92F2-76452A33E03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6" name="Rectangle 15">
            <a:extLst>
              <a:ext uri="{FF2B5EF4-FFF2-40B4-BE49-F238E27FC236}">
                <a16:creationId xmlns:a16="http://schemas.microsoft.com/office/drawing/2014/main" id="{C152F509-1D93-7CA0-8A71-48F68349E19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7" name="Rectangle 16">
            <a:extLst>
              <a:ext uri="{FF2B5EF4-FFF2-40B4-BE49-F238E27FC236}">
                <a16:creationId xmlns:a16="http://schemas.microsoft.com/office/drawing/2014/main" id="{AB8BD9C0-7175-842E-61CE-68AAB22CC03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8" name="Rectangle 17">
            <a:extLst>
              <a:ext uri="{FF2B5EF4-FFF2-40B4-BE49-F238E27FC236}">
                <a16:creationId xmlns:a16="http://schemas.microsoft.com/office/drawing/2014/main" id="{56894176-2302-61C1-5392-16E4A04122B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8645171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30"/>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30"/>
                                        </p:tgtEl>
                                      </p:cBhvr>
                                    </p:cmd>
                                  </p:childTnLst>
                                </p:cTn>
                              </p:par>
                            </p:childTnLst>
                          </p:cTn>
                        </p:par>
                      </p:childTnLst>
                    </p:cTn>
                  </p:par>
                </p:childTnLst>
              </p:cTn>
              <p:nextCondLst>
                <p:cond evt="onClick" delay="0">
                  <p:tgtEl>
                    <p:spTgt spid="30"/>
                  </p:tgtEl>
                </p:cond>
              </p:nextCondLst>
            </p:seq>
            <p:video>
              <p:cMediaNode vol="80000">
                <p:cTn id="15" fill="hold" display="0">
                  <p:stCondLst>
                    <p:cond delay="indefinite"/>
                  </p:stCondLst>
                </p:cTn>
                <p:tgtEl>
                  <p:spTgt spid="30"/>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450">
          <a:extLst>
            <a:ext uri="{FF2B5EF4-FFF2-40B4-BE49-F238E27FC236}">
              <a16:creationId xmlns:a16="http://schemas.microsoft.com/office/drawing/2014/main" id="{964E70FA-6054-677F-BD6A-B418DD2A41DA}"/>
            </a:ext>
          </a:extLst>
        </p:cNvPr>
        <p:cNvGrpSpPr/>
        <p:nvPr/>
      </p:nvGrpSpPr>
      <p:grpSpPr>
        <a:xfrm>
          <a:off x="0" y="0"/>
          <a:ext cx="0" cy="0"/>
          <a:chOff x="0" y="0"/>
          <a:chExt cx="0" cy="0"/>
        </a:xfrm>
      </p:grpSpPr>
      <p:sp>
        <p:nvSpPr>
          <p:cNvPr id="2452" name="Google Shape;2452;p113">
            <a:extLst>
              <a:ext uri="{FF2B5EF4-FFF2-40B4-BE49-F238E27FC236}">
                <a16:creationId xmlns:a16="http://schemas.microsoft.com/office/drawing/2014/main" id="{71EDF73C-3EB6-C910-3F17-715B7D11EF5C}"/>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pPr>
            <a:r>
              <a:rPr lang="ar-MA" sz="2400" b="1" dirty="0">
                <a:solidFill>
                  <a:schemeClr val="bg1">
                    <a:lumMod val="65000"/>
                  </a:schemeClr>
                </a:solidFill>
                <a:latin typeface="Microsoft Uighur" panose="02000000000000000000" pitchFamily="2" charset="-78"/>
                <a:cs typeface="Microsoft Uighur" panose="02000000000000000000" pitchFamily="2" charset="-78"/>
              </a:rPr>
              <a:t>قفوا، سننشد الحروف. </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Wingdings" panose="05000000000000000000" pitchFamily="2" charset="2"/>
              </a:rPr>
              <a:t></a:t>
            </a:r>
            <a:endParaRPr sz="2400" b="1" dirty="0">
              <a:solidFill>
                <a:srgbClr val="A5A5A5"/>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id="{783A874E-5082-BDA3-751C-2AD4E6EBFE69}"/>
              </a:ext>
            </a:extLst>
          </p:cNvPr>
          <p:cNvPicPr>
            <a:picLocks noGrp="1" noChangeAspect="1"/>
          </p:cNvPicPr>
          <p:nvPr>
            <p:ph type="pic" sz="quarter" idx="13"/>
          </p:nvPr>
        </p:nvPicPr>
        <p:blipFill>
          <a:blip r:embed="rId5"/>
          <a:srcRect/>
          <a:stretch>
            <a:fillRect/>
          </a:stretch>
        </p:blipFill>
        <p:spPr>
          <a:prstGeom prst="rect">
            <a:avLst/>
          </a:prstGeom>
        </p:spPr>
      </p:pic>
      <p:pic>
        <p:nvPicPr>
          <p:cNvPr id="21" name="Image 2" descr="Une image contenant noir, obscurité&#10;&#10;Le contenu généré par l’IA peut être incorrect.">
            <a:extLst>
              <a:ext uri="{FF2B5EF4-FFF2-40B4-BE49-F238E27FC236}">
                <a16:creationId xmlns:a16="http://schemas.microsoft.com/office/drawing/2014/main" id="{66630EC8-BF4A-8CB0-B5A5-309D341E12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9" name="Image 8">
            <a:extLst>
              <a:ext uri="{FF2B5EF4-FFF2-40B4-BE49-F238E27FC236}">
                <a16:creationId xmlns:a16="http://schemas.microsoft.com/office/drawing/2014/main" id="{DB109029-0D3F-4BE0-4864-C1F88400E953}"/>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0" name="Image 9">
            <a:extLst>
              <a:ext uri="{FF2B5EF4-FFF2-40B4-BE49-F238E27FC236}">
                <a16:creationId xmlns:a16="http://schemas.microsoft.com/office/drawing/2014/main" id="{357648A5-5254-6075-7408-7F82C6CFAE34}"/>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1" name="Image 10">
            <a:extLst>
              <a:ext uri="{FF2B5EF4-FFF2-40B4-BE49-F238E27FC236}">
                <a16:creationId xmlns:a16="http://schemas.microsoft.com/office/drawing/2014/main" id="{C80DCDA7-57B3-E818-BA0A-174C4DE76E9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2" name="Image 11">
            <a:extLst>
              <a:ext uri="{FF2B5EF4-FFF2-40B4-BE49-F238E27FC236}">
                <a16:creationId xmlns:a16="http://schemas.microsoft.com/office/drawing/2014/main" id="{D91E530C-CD2F-AB72-2959-E8C2C6176FAF}"/>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3" name="Rectangle 12">
            <a:extLst>
              <a:ext uri="{FF2B5EF4-FFF2-40B4-BE49-F238E27FC236}">
                <a16:creationId xmlns:a16="http://schemas.microsoft.com/office/drawing/2014/main" id="{660D95A5-638A-58E5-B012-03BF7E8BAA4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4" name="Rectangle 13">
            <a:extLst>
              <a:ext uri="{FF2B5EF4-FFF2-40B4-BE49-F238E27FC236}">
                <a16:creationId xmlns:a16="http://schemas.microsoft.com/office/drawing/2014/main" id="{8A990D29-C07C-4C1F-CB1C-DC5FB0ECB8C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5" name="Rectangle 14">
            <a:extLst>
              <a:ext uri="{FF2B5EF4-FFF2-40B4-BE49-F238E27FC236}">
                <a16:creationId xmlns:a16="http://schemas.microsoft.com/office/drawing/2014/main" id="{A9713992-2423-16EA-992E-DCA78960B9C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6" name="Rectangle 15">
            <a:extLst>
              <a:ext uri="{FF2B5EF4-FFF2-40B4-BE49-F238E27FC236}">
                <a16:creationId xmlns:a16="http://schemas.microsoft.com/office/drawing/2014/main" id="{88D4C7C7-E01F-12D3-44C9-409EDFA72DD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17" name="FINALE PART 01 -  أنشودة الحروف V3-1080p-251020">
            <a:hlinkClick r:id="" action="ppaction://media"/>
            <a:extLst>
              <a:ext uri="{FF2B5EF4-FFF2-40B4-BE49-F238E27FC236}">
                <a16:creationId xmlns:a16="http://schemas.microsoft.com/office/drawing/2014/main" id="{F5C25FD5-CEFD-FCD4-AB58-D1C8903C1BD7}"/>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11"/>
          <a:stretch>
            <a:fillRect/>
          </a:stretch>
        </p:blipFill>
        <p:spPr>
          <a:xfrm>
            <a:off x="1052689" y="2160588"/>
            <a:ext cx="7038622" cy="3959225"/>
          </a:xfrm>
          <a:prstGeom prst="rect">
            <a:avLst/>
          </a:prstGeom>
        </p:spPr>
      </p:pic>
    </p:spTree>
    <p:extLst>
      <p:ext uri="{BB962C8B-B14F-4D97-AF65-F5344CB8AC3E}">
        <p14:creationId xmlns:p14="http://schemas.microsoft.com/office/powerpoint/2010/main" val="1057697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492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7"/>
                </p:tgtEl>
              </p:cMediaNode>
            </p:video>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C431B-6428-ADBD-0530-343EA51B17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002E0B9-1490-0E46-93CA-6C8DA4AD0BBA}"/>
              </a:ext>
            </a:extLst>
          </p:cNvPr>
          <p:cNvSpPr>
            <a:spLocks noGrp="1"/>
          </p:cNvSpPr>
          <p:nvPr>
            <p:ph type="title"/>
          </p:nvPr>
        </p:nvSpPr>
        <p:spPr/>
        <p:txBody>
          <a:bodyPr>
            <a:normAutofit/>
          </a:bodyPr>
          <a:lstStyle/>
          <a:p>
            <a:pPr rtl="0"/>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خذوا ألواحكم سأملي عليكم مقاطع</a:t>
            </a:r>
            <a:endParaRPr lang="fr-US" sz="2400" dirty="0"/>
          </a:p>
        </p:txBody>
      </p:sp>
      <p:pic>
        <p:nvPicPr>
          <p:cNvPr id="17" name="Google Shape;1379;p12">
            <a:extLst>
              <a:ext uri="{FF2B5EF4-FFF2-40B4-BE49-F238E27FC236}">
                <a16:creationId xmlns:a16="http://schemas.microsoft.com/office/drawing/2014/main" id="{71575449-1BF5-C7F3-0E49-DBA0D4FABAEF}"/>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752775BA-15DC-06A0-7BD8-30101FCB202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3D2B3C92-4F41-A9A1-E41F-527FC010588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A5EB738C-29F6-0E2F-EBD3-184072BAC90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A7625379-880C-CDCD-69EB-7F1D82B1493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676790F0-F6C7-F296-C66C-6AA9F1BBDF5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B93A2343-DF1F-D1CD-93AE-3400A5470DE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C8D44612-1367-9299-A19A-EAC1C46CACD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A4A66418-5D7C-C290-9970-8CF969F0DC7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5CF93ABF-7023-0B44-F8A9-AEFEC5D7C4E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248606133"/>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27504-3A38-5D16-1387-DD6F0270645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471186B-B21E-9D97-FB04-230509BF7F5E}"/>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a:t>
            </a:r>
            <a:endParaRPr lang="fr-US" sz="2400" i="1" dirty="0"/>
          </a:p>
        </p:txBody>
      </p:sp>
      <p:pic>
        <p:nvPicPr>
          <p:cNvPr id="17" name="Google Shape;1379;p12">
            <a:extLst>
              <a:ext uri="{FF2B5EF4-FFF2-40B4-BE49-F238E27FC236}">
                <a16:creationId xmlns:a16="http://schemas.microsoft.com/office/drawing/2014/main" id="{575FB919-4EBF-6070-DE65-68D06FAAFD5E}"/>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3368C844-1EAC-D925-AA53-21FE1E175B9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090405E3-AECD-9EAC-4C23-4C2EDD9778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0FF8D209-569E-7175-3655-C2019172D4F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443664EA-26EE-9644-15CA-D348FAABD7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6BB87335-CAB4-8294-32DC-1DCD89B7F6F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18487885-1E3B-4723-B5A4-14B5B1860D6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A91E62C3-74F4-9B4B-9DFF-8B11D1C93B9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0B632DAB-7B24-0611-3FF7-7E0D9DD2488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5EF94D1F-018C-FC12-94E0-56B916EE3E7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409221773"/>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7678-4913-4B0B-B743-C2817996EFC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9ABC75B-7028-0BFF-1D98-8CD631526816}"/>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صححوا</a:t>
            </a:r>
            <a:endParaRPr lang="fr-US" sz="2400" i="1" dirty="0"/>
          </a:p>
        </p:txBody>
      </p:sp>
      <p:pic>
        <p:nvPicPr>
          <p:cNvPr id="17" name="Google Shape;1379;p12">
            <a:extLst>
              <a:ext uri="{FF2B5EF4-FFF2-40B4-BE49-F238E27FC236}">
                <a16:creationId xmlns:a16="http://schemas.microsoft.com/office/drawing/2014/main" id="{D597728E-CE74-4177-5777-21FE4D4A10B2}"/>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70FE6FAB-21AF-17E7-F38E-CEFEEF255F4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20207C77-8256-7B37-7BEB-EC5607EAA2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A38188F2-EBF6-65A0-6BCF-6CB9D0E4A0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1D14D201-47BA-5FD4-801A-464B055C671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3D5E77CD-B710-7690-15B7-957686233DB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39A53382-AAC3-44B8-A67D-457F33D7502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4840B3CE-CD22-3484-C9DB-8280AD39522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5DD040EE-1F5B-3E1F-ABB1-6A9E0A29085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1B8F0788-CCCD-7946-FEA1-CD4457732FA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4" name="Google Shape;1697;p99">
            <a:extLst>
              <a:ext uri="{FF2B5EF4-FFF2-40B4-BE49-F238E27FC236}">
                <a16:creationId xmlns:a16="http://schemas.microsoft.com/office/drawing/2014/main" id="{044434EF-E98E-927D-2A91-E4B851B4F42A}"/>
              </a:ext>
            </a:extLst>
          </p:cNvPr>
          <p:cNvSpPr txBox="1"/>
          <p:nvPr/>
        </p:nvSpPr>
        <p:spPr>
          <a:xfrm>
            <a:off x="3172208" y="2852024"/>
            <a:ext cx="2604163" cy="2215951"/>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38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دِ</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spTree>
    <p:extLst>
      <p:ext uri="{BB962C8B-B14F-4D97-AF65-F5344CB8AC3E}">
        <p14:creationId xmlns:p14="http://schemas.microsoft.com/office/powerpoint/2010/main" val="3792134161"/>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AF6AC-AB63-6529-F30F-1A89CD213A6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499AE88-F2E6-2645-C37E-1028458BF826}"/>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a:t>
            </a:r>
            <a:endParaRPr lang="fr-US" sz="2400" i="1" dirty="0"/>
          </a:p>
        </p:txBody>
      </p:sp>
      <p:pic>
        <p:nvPicPr>
          <p:cNvPr id="17" name="Google Shape;1379;p12">
            <a:extLst>
              <a:ext uri="{FF2B5EF4-FFF2-40B4-BE49-F238E27FC236}">
                <a16:creationId xmlns:a16="http://schemas.microsoft.com/office/drawing/2014/main" id="{8FDF51B6-B24F-2D56-013D-637D158746DC}"/>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B6E6B4FE-1844-46DE-5BB2-AEFBE2374DA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5D677081-CCE7-1DAA-0E09-8281F8E63E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4B20EC08-0E99-C779-BCA0-A49435B2594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0EA062ED-E52D-07F7-2915-AD7D897F0D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939C10A8-2A92-803D-5303-63CBABD8427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41D7A84F-ACDD-4D6F-7DD6-E38575F031D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40861DCE-84F4-8FAE-6FF8-3F22268E9A1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98CF521F-27E2-93B4-B77F-7F03D48DFF9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37A2699B-8BCC-5B55-000A-27990EAF784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1066132552"/>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51869-93D3-0BF0-195E-76340F7BB2F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BC186C9-0F28-824F-EAED-A09CFA8053AD}"/>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صححوا</a:t>
            </a:r>
            <a:endParaRPr lang="fr-US" sz="2400" i="1" dirty="0"/>
          </a:p>
        </p:txBody>
      </p:sp>
      <p:pic>
        <p:nvPicPr>
          <p:cNvPr id="17" name="Google Shape;1379;p12">
            <a:extLst>
              <a:ext uri="{FF2B5EF4-FFF2-40B4-BE49-F238E27FC236}">
                <a16:creationId xmlns:a16="http://schemas.microsoft.com/office/drawing/2014/main" id="{12F91995-0772-6F41-F7F4-5C41EDB58C23}"/>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B789A98B-B45C-4BB7-9EFF-EA4B05E2ADF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D26F604F-9D92-A067-50E6-23072A30B1D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40D53DE0-11D7-763D-2D2A-1D59CEC188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70751DDA-AB91-464B-4910-110325AD358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D5F42724-E0F1-0A4C-DBBC-D8AA16872C0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F9E007EA-5BC3-C0BD-B016-008BF179A04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8459998B-CF4C-D4D7-2C0F-50675E674E1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999AD9C7-0FD0-B383-A693-8BF6CCBD3FC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17F5C179-2222-B01B-EA3B-052FEC75BC7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4" name="Google Shape;1697;p99">
            <a:extLst>
              <a:ext uri="{FF2B5EF4-FFF2-40B4-BE49-F238E27FC236}">
                <a16:creationId xmlns:a16="http://schemas.microsoft.com/office/drawing/2014/main" id="{A1C2D5D3-DE24-185C-144F-A4D6E0C147DE}"/>
              </a:ext>
            </a:extLst>
          </p:cNvPr>
          <p:cNvSpPr txBox="1"/>
          <p:nvPr/>
        </p:nvSpPr>
        <p:spPr>
          <a:xfrm>
            <a:off x="3182041" y="2635714"/>
            <a:ext cx="2604163" cy="2215951"/>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13800" b="1" kern="1200" dirty="0">
                <a:solidFill>
                  <a:prstClr val="white"/>
                </a:solidFill>
                <a:latin typeface="Microsoft Uighur" panose="020B0604020202020204" charset="-78"/>
                <a:ea typeface="Microsoft Himalaya" panose="01010100010101010101" pitchFamily="2" charset="0"/>
                <a:cs typeface="Microsoft Uighur" panose="020B0604020202020204" charset="-78"/>
                <a:sym typeface="Calibri"/>
              </a:rPr>
              <a:t>بو</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spTree>
    <p:extLst>
      <p:ext uri="{BB962C8B-B14F-4D97-AF65-F5344CB8AC3E}">
        <p14:creationId xmlns:p14="http://schemas.microsoft.com/office/powerpoint/2010/main" val="205671256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6" name="Google Shape;1316;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مرحبا</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 بكم ، سننطلق في حصة اللغة العربية.</a:t>
            </a:r>
            <a:endParaRPr sz="2400"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7" name="Image 4" descr="Une image contenant noir, obscurité&#10;&#10;Le contenu généré par l’IA peut être incorrect.">
            <a:extLst>
              <a:ext uri="{FF2B5EF4-FFF2-40B4-BE49-F238E27FC236}">
                <a16:creationId xmlns:a16="http://schemas.microsoft.com/office/drawing/2014/main" id="{2983D17F-AB92-0910-B6BB-8F7DFA3188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pic>
        <p:nvPicPr>
          <p:cNvPr id="18" name="majd_wave">
            <a:hlinkClick r:id="" action="ppaction://media"/>
            <a:extLst>
              <a:ext uri="{FF2B5EF4-FFF2-40B4-BE49-F238E27FC236}">
                <a16:creationId xmlns:a16="http://schemas.microsoft.com/office/drawing/2014/main" id="{33193E76-ED26-9166-2D14-E6D5BBA5CF8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169655" y="1830521"/>
            <a:ext cx="2402345" cy="4271479"/>
          </a:xfrm>
          <a:prstGeom prst="rect">
            <a:avLst/>
          </a:prstGeom>
        </p:spPr>
      </p:pic>
      <p:pic>
        <p:nvPicPr>
          <p:cNvPr id="19" name="Nada-Wave">
            <a:hlinkClick r:id="" action="ppaction://media"/>
            <a:extLst>
              <a:ext uri="{FF2B5EF4-FFF2-40B4-BE49-F238E27FC236}">
                <a16:creationId xmlns:a16="http://schemas.microsoft.com/office/drawing/2014/main" id="{B9E0046F-4315-26D4-F1F8-EDC269A53E68}"/>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441371" y="1898300"/>
            <a:ext cx="2632075" cy="4203700"/>
          </a:xfrm>
          <a:prstGeom prst="rect">
            <a:avLst/>
          </a:prstGeom>
        </p:spPr>
      </p:pic>
      <p:pic>
        <p:nvPicPr>
          <p:cNvPr id="21" name="Espace réservé pour une image  2">
            <a:extLst>
              <a:ext uri="{FF2B5EF4-FFF2-40B4-BE49-F238E27FC236}">
                <a16:creationId xmlns:a16="http://schemas.microsoft.com/office/drawing/2014/main" id="{A5601388-A8E5-2BD8-9EDD-63D4A6DB6114}"/>
              </a:ext>
            </a:extLst>
          </p:cNvPr>
          <p:cNvPicPr>
            <a:picLocks noGrp="1" noChangeAspect="1"/>
          </p:cNvPicPr>
          <p:nvPr>
            <p:ph type="pic" sz="quarter" idx="12"/>
          </p:nvPr>
        </p:nvPicPr>
        <p:blipFill>
          <a:blip r:embed="rId10"/>
          <a:srcRect/>
          <a:stretch/>
        </p:blipFill>
        <p:spPr>
          <a:xfrm>
            <a:off x="7924249" y="684000"/>
            <a:ext cx="819701" cy="819701"/>
          </a:xfrm>
          <a:prstGeom prst="rect">
            <a:avLst/>
          </a:prstGeom>
          <a:noFill/>
          <a:ln>
            <a:noFill/>
          </a:ln>
        </p:spPr>
      </p:pic>
      <p:pic>
        <p:nvPicPr>
          <p:cNvPr id="2" name="Image 1">
            <a:extLst>
              <a:ext uri="{FF2B5EF4-FFF2-40B4-BE49-F238E27FC236}">
                <a16:creationId xmlns:a16="http://schemas.microsoft.com/office/drawing/2014/main" id="{C4733AAE-8D80-B6EE-9BB9-BAEEFCE7E17B}"/>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05E2AEFB-6F70-D604-170B-5F881DBBFD21}"/>
              </a:ext>
            </a:extLst>
          </p:cNvPr>
          <p:cNvPicPr>
            <a:picLocks noChangeAspect="1"/>
          </p:cNvPicPr>
          <p:nvPr/>
        </p:nvPicPr>
        <p:blipFill>
          <a:blip r:embed="rId12">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BC0789A-AB2D-8694-D97F-BB585CF8A21E}"/>
              </a:ext>
            </a:extLst>
          </p:cNvPr>
          <p:cNvPicPr>
            <a:picLocks noChangeAspect="1"/>
          </p:cNvPicPr>
          <p:nvPr/>
        </p:nvPicPr>
        <p:blipFill>
          <a:blip r:embed="rId13">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067BB342-4161-AB2A-2BD6-56A16664A593}"/>
              </a:ext>
            </a:extLst>
          </p:cNvPr>
          <p:cNvPicPr>
            <a:picLocks noChangeAspect="1"/>
          </p:cNvPicPr>
          <p:nvPr/>
        </p:nvPicPr>
        <p:blipFill>
          <a:blip r:embed="rId14">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3AC81C15-A8E1-B233-4EA1-2C62A4B3B50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F447EAFA-C6A6-2C92-5D7C-4E55BFF7F74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CA5DC053-7563-C806-6460-93CA2FAF85B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7AA562FF-2194-36D9-AA23-29E231E819E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19"/>
                                        </p:tgtEl>
                                      </p:cBhvr>
                                    </p:cmd>
                                  </p:childTnLst>
                                </p:cTn>
                              </p:par>
                              <p:par>
                                <p:cTn id="7" presetID="1" presetClass="mediacall" presetSubtype="0" fill="hold" nodeType="withEffect">
                                  <p:stCondLst>
                                    <p:cond delay="0"/>
                                  </p:stCondLst>
                                  <p:childTnLst>
                                    <p:cmd type="call" cmd="playFrom(0.0)">
                                      <p:cBhvr>
                                        <p:cTn id="8" dur="3477" fill="hold"/>
                                        <p:tgtEl>
                                          <p:spTgt spid="18"/>
                                        </p:tgtEl>
                                      </p:cBhvr>
                                    </p:cmd>
                                  </p:childTnLst>
                                </p:cTn>
                              </p:par>
                            </p:childTnLst>
                          </p:cTn>
                        </p:par>
                        <p:par>
                          <p:cTn id="9" fill="hold">
                            <p:stCondLst>
                              <p:cond delay="4586"/>
                            </p:stCondLst>
                            <p:childTnLst>
                              <p:par>
                                <p:cTn id="10" presetID="1"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9"/>
                </p:tgtEl>
              </p:cMediaNode>
            </p:video>
            <p:video>
              <p:cMediaNode vol="80000">
                <p:cTn id="13" fill="hold" display="0">
                  <p:stCondLst>
                    <p:cond delay="indefinite"/>
                  </p:stCondLst>
                </p:cTn>
                <p:tgtEl>
                  <p:spTgt spid="18"/>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8DC2C-F103-E2D7-4478-E8324B9CFF6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42AE800-1612-E88F-DAD2-4ADE489AA076}"/>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a:t>
            </a:r>
            <a:endParaRPr lang="fr-US" sz="2400" i="1" dirty="0"/>
          </a:p>
        </p:txBody>
      </p:sp>
      <p:pic>
        <p:nvPicPr>
          <p:cNvPr id="17" name="Google Shape;1379;p12">
            <a:extLst>
              <a:ext uri="{FF2B5EF4-FFF2-40B4-BE49-F238E27FC236}">
                <a16:creationId xmlns:a16="http://schemas.microsoft.com/office/drawing/2014/main" id="{85C62F5E-5BBC-23A8-68E4-81DE47DC47F8}"/>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52700C97-92C3-9E2E-5B0F-B410E9110F2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2D647F1C-9F9D-392C-E4E1-D2648AC125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CEC93705-8444-B20A-64FF-B1E2FB54772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5E0FF61A-39AE-0DD4-8AD4-8466CB42057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7B9D895C-00B0-D05C-00C0-8E0209E1EC9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5180A92B-C163-AEEB-151C-E2A4D06217C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55C57FFE-440B-2FF7-5415-B82BAD55CD1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794447A5-79AC-1D81-D840-0AAEA8A51AD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5832A9BB-853E-5813-6E96-10748DE3485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3966766884"/>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FD4C4-24A8-F1E9-BA73-33B5489E9EC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F66A653-0D71-2550-01AF-5C2914C7E900}"/>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صححوا</a:t>
            </a:r>
            <a:endParaRPr lang="fr-US" sz="2400" i="1" dirty="0"/>
          </a:p>
        </p:txBody>
      </p:sp>
      <p:pic>
        <p:nvPicPr>
          <p:cNvPr id="17" name="Google Shape;1379;p12">
            <a:extLst>
              <a:ext uri="{FF2B5EF4-FFF2-40B4-BE49-F238E27FC236}">
                <a16:creationId xmlns:a16="http://schemas.microsoft.com/office/drawing/2014/main" id="{E8F9C0C0-247C-6DFE-559B-57F09AA7FBC3}"/>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950658" y="2228826"/>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4DDFB756-500A-659E-9F72-11CB6D37AFE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6579CE88-050B-9A62-760F-2C27925297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7DBD2708-8580-7AFC-EC00-F04BA17CB3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07D9CEFA-166A-B1E6-58DA-240D04BDF32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08DC250A-7032-7B49-2955-55B3DACF575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3CFEB558-3514-3750-E1EC-7548BBEEB39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5E3FC561-41E3-17F5-C3DB-A6E003C9847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1CEC994E-219D-960E-23A7-5FEC941FCF9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E993C889-FA22-31BA-990A-C37105AA7B9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4" name="Google Shape;1697;p99">
            <a:extLst>
              <a:ext uri="{FF2B5EF4-FFF2-40B4-BE49-F238E27FC236}">
                <a16:creationId xmlns:a16="http://schemas.microsoft.com/office/drawing/2014/main" id="{7FC1908F-3D44-17A5-D7E2-04B504B5D5B4}"/>
              </a:ext>
            </a:extLst>
          </p:cNvPr>
          <p:cNvSpPr txBox="1"/>
          <p:nvPr/>
        </p:nvSpPr>
        <p:spPr>
          <a:xfrm>
            <a:off x="3172208" y="2852024"/>
            <a:ext cx="2604163" cy="2215951"/>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38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ف</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grpSp>
        <p:nvGrpSpPr>
          <p:cNvPr id="9" name="Groupe 8">
            <a:extLst>
              <a:ext uri="{FF2B5EF4-FFF2-40B4-BE49-F238E27FC236}">
                <a16:creationId xmlns:a16="http://schemas.microsoft.com/office/drawing/2014/main" id="{2ABF74D8-7CE5-7815-9A3D-F3BAD819ED24}"/>
              </a:ext>
            </a:extLst>
          </p:cNvPr>
          <p:cNvGrpSpPr/>
          <p:nvPr/>
        </p:nvGrpSpPr>
        <p:grpSpPr>
          <a:xfrm>
            <a:off x="4390904" y="3263185"/>
            <a:ext cx="362192" cy="165815"/>
            <a:chOff x="7831964" y="3929121"/>
            <a:chExt cx="594306" cy="428930"/>
          </a:xfrm>
          <a:solidFill>
            <a:schemeClr val="bg1"/>
          </a:solidFill>
        </p:grpSpPr>
        <p:pic>
          <p:nvPicPr>
            <p:cNvPr id="10" name="Graphique 9">
              <a:extLst>
                <a:ext uri="{FF2B5EF4-FFF2-40B4-BE49-F238E27FC236}">
                  <a16:creationId xmlns:a16="http://schemas.microsoft.com/office/drawing/2014/main" id="{D9CDB037-357A-30D8-D890-61DB98C361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1964" y="3929121"/>
              <a:ext cx="336416" cy="428930"/>
            </a:xfrm>
            <a:prstGeom prst="rect">
              <a:avLst/>
            </a:prstGeom>
          </p:spPr>
        </p:pic>
        <p:pic>
          <p:nvPicPr>
            <p:cNvPr id="11" name="Graphique 10">
              <a:extLst>
                <a:ext uri="{FF2B5EF4-FFF2-40B4-BE49-F238E27FC236}">
                  <a16:creationId xmlns:a16="http://schemas.microsoft.com/office/drawing/2014/main" id="{4AF4F787-8833-C03A-9806-EE807C7361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3615758768"/>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C6C5B-AA2B-866E-7545-20CBD7DCC2B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216404F-A34F-3F42-84A1-C5822226D2EB}"/>
              </a:ext>
            </a:extLst>
          </p:cNvPr>
          <p:cNvSpPr>
            <a:spLocks noGrp="1"/>
          </p:cNvSpPr>
          <p:nvPr>
            <p:ph type="title"/>
          </p:nvPr>
        </p:nvSpPr>
        <p:spPr/>
        <p:txBody>
          <a:bodyPr>
            <a:noAutofit/>
          </a:bodyPr>
          <a:lstStyle/>
          <a:p>
            <a:pPr rtl="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الآن سأملي عليكم كلمات. </a:t>
            </a:r>
            <a:endParaRPr lang="fr-US"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3" name="Google Shape;2404;p107">
            <a:extLst>
              <a:ext uri="{FF2B5EF4-FFF2-40B4-BE49-F238E27FC236}">
                <a16:creationId xmlns:a16="http://schemas.microsoft.com/office/drawing/2014/main" id="{6CF56EDC-F48D-5BB0-281B-E86FF84F172C}"/>
              </a:ext>
            </a:extLst>
          </p:cNvPr>
          <p:cNvSpPr/>
          <p:nvPr/>
        </p:nvSpPr>
        <p:spPr>
          <a:xfrm>
            <a:off x="1984207" y="2901138"/>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a:p>
            <a:pPr marL="0" marR="0" lvl="0" indent="0" algn="ctr" defTabSz="457200" rtl="1" eaLnBrk="1" fontAlgn="auto" latinLnBrk="0" hangingPunct="1">
              <a:lnSpc>
                <a:spcPct val="100000"/>
              </a:lnSpc>
              <a:spcBef>
                <a:spcPts val="0"/>
              </a:spcBef>
              <a:spcAft>
                <a:spcPts val="0"/>
              </a:spcAft>
              <a:buClrTx/>
              <a:buSzTx/>
              <a:buFontTx/>
              <a:buNone/>
              <a:tabLst/>
              <a:defRPr/>
            </a:pPr>
            <a:r>
              <a:rPr lang="ar-MA" sz="9600" kern="1200" dirty="0">
                <a:solidFill>
                  <a:srgbClr val="106585"/>
                </a:solidFill>
                <a:latin typeface="Microsoft Uighur" panose="02000000000000000000" pitchFamily="2" charset="-78"/>
                <a:ea typeface="+mn-ea"/>
                <a:cs typeface="Microsoft Uighur" panose="02000000000000000000" pitchFamily="2" charset="-78"/>
                <a:sym typeface="Calibri"/>
              </a:rPr>
              <a:t>فَـ</a:t>
            </a: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رَ</a:t>
            </a:r>
            <a:r>
              <a:rPr kumimoji="0" lang="ar-MA" sz="88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س</a:t>
            </a:r>
            <a:endParaRPr lang="ar-MA" sz="9600" kern="1200" dirty="0">
              <a:solidFill>
                <a:srgbClr val="106585"/>
              </a:solidFill>
              <a:latin typeface="Microsoft Uighur" panose="02000000000000000000" pitchFamily="2" charset="-78"/>
              <a:ea typeface="+mn-ea"/>
              <a:cs typeface="Microsoft Uighur" panose="02000000000000000000" pitchFamily="2" charset="-78"/>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ar-MA" sz="96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5" name="Google Shape;2404;p107">
            <a:extLst>
              <a:ext uri="{FF2B5EF4-FFF2-40B4-BE49-F238E27FC236}">
                <a16:creationId xmlns:a16="http://schemas.microsoft.com/office/drawing/2014/main" id="{19A16141-E584-4A64-6043-0272D7717D2A}"/>
              </a:ext>
            </a:extLst>
          </p:cNvPr>
          <p:cNvSpPr/>
          <p:nvPr/>
        </p:nvSpPr>
        <p:spPr>
          <a:xfrm>
            <a:off x="4971319" y="2802816"/>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lvl="0" algn="ctr" defTabSz="457200" rtl="1">
              <a:buClrTx/>
              <a:defRPr/>
            </a:pP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لَـبِـ</a:t>
            </a:r>
            <a:r>
              <a:rPr lang="ar-MA" sz="9600" kern="1200" dirty="0">
                <a:solidFill>
                  <a:srgbClr val="FF0000"/>
                </a:solidFill>
                <a:latin typeface="Microsoft Uighur" panose="02000000000000000000" pitchFamily="2" charset="-78"/>
                <a:ea typeface="+mn-ea"/>
                <a:cs typeface="Microsoft Uighur" panose="02000000000000000000" pitchFamily="2" charset="-78"/>
                <a:sym typeface="Calibri"/>
              </a:rPr>
              <a:t>سَ</a:t>
            </a:r>
            <a:endParaRPr kumimoji="0"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6" name="Image 5">
            <a:extLst>
              <a:ext uri="{FF2B5EF4-FFF2-40B4-BE49-F238E27FC236}">
                <a16:creationId xmlns:a16="http://schemas.microsoft.com/office/drawing/2014/main" id="{C3C49514-A23A-D1BA-6D66-AA101563CD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79AC9438-ACC4-6237-1E5C-C24A1F8697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1431FB25-D6A0-8C5E-0837-61D0BE59DC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01F5CB32-D211-431D-C673-DD6778FAEC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D98CB477-AEB8-97E6-CAE2-E92253931A3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1" name="Rectangle 10">
            <a:extLst>
              <a:ext uri="{FF2B5EF4-FFF2-40B4-BE49-F238E27FC236}">
                <a16:creationId xmlns:a16="http://schemas.microsoft.com/office/drawing/2014/main" id="{15E27B82-C8C5-0FAA-EDA2-08DFC532E83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EB5E700C-E50B-F1A6-1651-DA382F2D229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3" name="Rectangle 12">
            <a:extLst>
              <a:ext uri="{FF2B5EF4-FFF2-40B4-BE49-F238E27FC236}">
                <a16:creationId xmlns:a16="http://schemas.microsoft.com/office/drawing/2014/main" id="{D4E9235B-1B5B-B275-D78A-D3E9DC69FC8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grpSp>
        <p:nvGrpSpPr>
          <p:cNvPr id="4" name="Groupe 3">
            <a:extLst>
              <a:ext uri="{FF2B5EF4-FFF2-40B4-BE49-F238E27FC236}">
                <a16:creationId xmlns:a16="http://schemas.microsoft.com/office/drawing/2014/main" id="{112BF811-36CB-7460-4F4C-4D446FE3FBF3}"/>
              </a:ext>
            </a:extLst>
          </p:cNvPr>
          <p:cNvGrpSpPr/>
          <p:nvPr/>
        </p:nvGrpSpPr>
        <p:grpSpPr>
          <a:xfrm>
            <a:off x="2689679" y="3346092"/>
            <a:ext cx="362192" cy="165815"/>
            <a:chOff x="7831964" y="3929121"/>
            <a:chExt cx="594306" cy="428930"/>
          </a:xfrm>
          <a:solidFill>
            <a:srgbClr val="FF0000"/>
          </a:solidFill>
        </p:grpSpPr>
        <p:pic>
          <p:nvPicPr>
            <p:cNvPr id="15" name="Graphique 14">
              <a:extLst>
                <a:ext uri="{FF2B5EF4-FFF2-40B4-BE49-F238E27FC236}">
                  <a16:creationId xmlns:a16="http://schemas.microsoft.com/office/drawing/2014/main" id="{1CD9BACB-901E-B524-2A30-892F27273D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31964" y="3929121"/>
              <a:ext cx="336416" cy="428930"/>
            </a:xfrm>
            <a:prstGeom prst="rect">
              <a:avLst/>
            </a:prstGeom>
          </p:spPr>
        </p:pic>
        <p:pic>
          <p:nvPicPr>
            <p:cNvPr id="16" name="Graphique 15">
              <a:extLst>
                <a:ext uri="{FF2B5EF4-FFF2-40B4-BE49-F238E27FC236}">
                  <a16:creationId xmlns:a16="http://schemas.microsoft.com/office/drawing/2014/main" id="{61797F61-3E34-D6FA-1DC6-D0856A8F85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9854" y="3929121"/>
              <a:ext cx="336416" cy="428930"/>
            </a:xfrm>
            <a:prstGeom prst="rect">
              <a:avLst/>
            </a:prstGeom>
          </p:spPr>
        </p:pic>
      </p:grpSp>
      <p:pic>
        <p:nvPicPr>
          <p:cNvPr id="17"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C4FB2DA3-B231-BC68-6A0D-CA9A9611E23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spTree>
    <p:extLst>
      <p:ext uri="{BB962C8B-B14F-4D97-AF65-F5344CB8AC3E}">
        <p14:creationId xmlns:p14="http://schemas.microsoft.com/office/powerpoint/2010/main" val="2791661832"/>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5AD25-67D1-76A9-0B99-DB276903D52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06EF8FD-DD6C-4B73-8BF3-928CB2EE42D0}"/>
              </a:ext>
            </a:extLst>
          </p:cNvPr>
          <p:cNvSpPr>
            <a:spLocks noGrp="1"/>
          </p:cNvSpPr>
          <p:nvPr>
            <p:ph type="title"/>
          </p:nvPr>
        </p:nvSpPr>
        <p:spPr/>
        <p:txBody>
          <a:bodyPr>
            <a:noAutofit/>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أقرأ الكلمات. من يعيد القراءة؟</a:t>
            </a:r>
            <a:endParaRPr lang="fr-US" sz="2400" dirty="0"/>
          </a:p>
        </p:txBody>
      </p:sp>
      <p:sp>
        <p:nvSpPr>
          <p:cNvPr id="3" name="Google Shape;2404;p107">
            <a:extLst>
              <a:ext uri="{FF2B5EF4-FFF2-40B4-BE49-F238E27FC236}">
                <a16:creationId xmlns:a16="http://schemas.microsoft.com/office/drawing/2014/main" id="{C06C77D9-5BDC-DAAE-8D17-412960AA9B01}"/>
              </a:ext>
            </a:extLst>
          </p:cNvPr>
          <p:cNvSpPr/>
          <p:nvPr/>
        </p:nvSpPr>
        <p:spPr>
          <a:xfrm>
            <a:off x="1984207" y="2901138"/>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a:p>
            <a:pPr marL="0" marR="0" lvl="0" indent="0" algn="ctr" defTabSz="457200" rtl="1" eaLnBrk="1" fontAlgn="auto" latinLnBrk="0" hangingPunct="1">
              <a:lnSpc>
                <a:spcPct val="100000"/>
              </a:lnSpc>
              <a:spcBef>
                <a:spcPts val="0"/>
              </a:spcBef>
              <a:spcAft>
                <a:spcPts val="0"/>
              </a:spcAft>
              <a:buClrTx/>
              <a:buSzTx/>
              <a:buFontTx/>
              <a:buNone/>
              <a:tabLst/>
              <a:defRPr/>
            </a:pPr>
            <a:r>
              <a:rPr lang="ar-MA" sz="9600" kern="1200" dirty="0">
                <a:solidFill>
                  <a:srgbClr val="106585"/>
                </a:solidFill>
                <a:latin typeface="Microsoft Uighur" panose="02000000000000000000" pitchFamily="2" charset="-78"/>
                <a:ea typeface="+mn-ea"/>
                <a:cs typeface="Microsoft Uighur" panose="02000000000000000000" pitchFamily="2" charset="-78"/>
                <a:sym typeface="Calibri"/>
              </a:rPr>
              <a:t>فَـ</a:t>
            </a: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رَ</a:t>
            </a:r>
            <a:r>
              <a:rPr kumimoji="0" lang="ar-MA" sz="88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س</a:t>
            </a:r>
            <a:endParaRPr lang="ar-MA" sz="9600" kern="1200" dirty="0">
              <a:solidFill>
                <a:srgbClr val="106585"/>
              </a:solidFill>
              <a:latin typeface="Microsoft Uighur" panose="02000000000000000000" pitchFamily="2" charset="-78"/>
              <a:ea typeface="+mn-ea"/>
              <a:cs typeface="Microsoft Uighur" panose="02000000000000000000" pitchFamily="2" charset="-78"/>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ar-MA" sz="96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5" name="Google Shape;2404;p107">
            <a:extLst>
              <a:ext uri="{FF2B5EF4-FFF2-40B4-BE49-F238E27FC236}">
                <a16:creationId xmlns:a16="http://schemas.microsoft.com/office/drawing/2014/main" id="{88AE17C5-283A-E126-C5E8-65198F3C1388}"/>
              </a:ext>
            </a:extLst>
          </p:cNvPr>
          <p:cNvSpPr/>
          <p:nvPr/>
        </p:nvSpPr>
        <p:spPr>
          <a:xfrm>
            <a:off x="4971319" y="2802816"/>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lvl="0" algn="ctr" defTabSz="457200" rtl="1">
              <a:buClrTx/>
              <a:defRPr/>
            </a:pP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لَـبِـ</a:t>
            </a:r>
            <a:r>
              <a:rPr lang="ar-MA" sz="9600" kern="1200" dirty="0">
                <a:solidFill>
                  <a:srgbClr val="FF0000"/>
                </a:solidFill>
                <a:latin typeface="Microsoft Uighur" panose="02000000000000000000" pitchFamily="2" charset="-78"/>
                <a:ea typeface="+mn-ea"/>
                <a:cs typeface="Microsoft Uighur" panose="02000000000000000000" pitchFamily="2" charset="-78"/>
                <a:sym typeface="Calibri"/>
              </a:rPr>
              <a:t>سَ</a:t>
            </a:r>
            <a:endParaRPr kumimoji="0"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6" name="Image 5">
            <a:extLst>
              <a:ext uri="{FF2B5EF4-FFF2-40B4-BE49-F238E27FC236}">
                <a16:creationId xmlns:a16="http://schemas.microsoft.com/office/drawing/2014/main" id="{589A3C28-A2AE-2EDF-4093-B7240B1CF7C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A8234D1F-F650-0486-06EA-A319B869A4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B55926C1-284B-2FCC-AE5B-E4F0587857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8F00244D-4531-04A5-41EC-7CAF72B72E4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3C2D9664-0A8B-0F46-B9AB-D11CF7FF0F7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1" name="Rectangle 10">
            <a:extLst>
              <a:ext uri="{FF2B5EF4-FFF2-40B4-BE49-F238E27FC236}">
                <a16:creationId xmlns:a16="http://schemas.microsoft.com/office/drawing/2014/main" id="{D8F37FB5-AC35-F573-4BCC-8CA07971C8A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D8009322-82B7-5957-9C60-A14672C27B0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3" name="Rectangle 12">
            <a:extLst>
              <a:ext uri="{FF2B5EF4-FFF2-40B4-BE49-F238E27FC236}">
                <a16:creationId xmlns:a16="http://schemas.microsoft.com/office/drawing/2014/main" id="{B7E606A3-B370-FB1D-2B74-741E7AA01F5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grpSp>
        <p:nvGrpSpPr>
          <p:cNvPr id="4" name="Groupe 3">
            <a:extLst>
              <a:ext uri="{FF2B5EF4-FFF2-40B4-BE49-F238E27FC236}">
                <a16:creationId xmlns:a16="http://schemas.microsoft.com/office/drawing/2014/main" id="{26D2E4AB-BF7D-EE68-4844-135C6E0E4DE9}"/>
              </a:ext>
            </a:extLst>
          </p:cNvPr>
          <p:cNvGrpSpPr/>
          <p:nvPr/>
        </p:nvGrpSpPr>
        <p:grpSpPr>
          <a:xfrm>
            <a:off x="2689679" y="3346092"/>
            <a:ext cx="362192" cy="165815"/>
            <a:chOff x="7831964" y="3929121"/>
            <a:chExt cx="594306" cy="428930"/>
          </a:xfrm>
          <a:solidFill>
            <a:srgbClr val="FF0000"/>
          </a:solidFill>
        </p:grpSpPr>
        <p:pic>
          <p:nvPicPr>
            <p:cNvPr id="15" name="Graphique 14">
              <a:extLst>
                <a:ext uri="{FF2B5EF4-FFF2-40B4-BE49-F238E27FC236}">
                  <a16:creationId xmlns:a16="http://schemas.microsoft.com/office/drawing/2014/main" id="{0C14CC67-F46F-5B3A-E391-D38F7C444F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31964" y="3929121"/>
              <a:ext cx="336416" cy="428930"/>
            </a:xfrm>
            <a:prstGeom prst="rect">
              <a:avLst/>
            </a:prstGeom>
          </p:spPr>
        </p:pic>
        <p:pic>
          <p:nvPicPr>
            <p:cNvPr id="16" name="Graphique 15">
              <a:extLst>
                <a:ext uri="{FF2B5EF4-FFF2-40B4-BE49-F238E27FC236}">
                  <a16:creationId xmlns:a16="http://schemas.microsoft.com/office/drawing/2014/main" id="{2DBA3B54-3375-56BF-5E5F-48BBBB10CA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9854" y="3929121"/>
              <a:ext cx="336416" cy="428930"/>
            </a:xfrm>
            <a:prstGeom prst="rect">
              <a:avLst/>
            </a:prstGeom>
          </p:spPr>
        </p:pic>
      </p:grpSp>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A135BD03-CA42-9CEF-6756-8ABA96165348}"/>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spTree>
    <p:extLst>
      <p:ext uri="{BB962C8B-B14F-4D97-AF65-F5344CB8AC3E}">
        <p14:creationId xmlns:p14="http://schemas.microsoft.com/office/powerpoint/2010/main" val="2810598263"/>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A406D-9436-2F36-D31C-F383ED6F48BA}"/>
            </a:ext>
          </a:extLst>
        </p:cNvPr>
        <p:cNvGrpSpPr/>
        <p:nvPr/>
      </p:nvGrpSpPr>
      <p:grpSpPr>
        <a:xfrm>
          <a:off x="0" y="0"/>
          <a:ext cx="0" cy="0"/>
          <a:chOff x="0" y="0"/>
          <a:chExt cx="0" cy="0"/>
        </a:xfrm>
      </p:grpSpPr>
      <p:sp>
        <p:nvSpPr>
          <p:cNvPr id="16" name="Titre 15">
            <a:extLst>
              <a:ext uri="{FF2B5EF4-FFF2-40B4-BE49-F238E27FC236}">
                <a16:creationId xmlns:a16="http://schemas.microsoft.com/office/drawing/2014/main" id="{E362E4B1-8DC0-F549-B26C-C3DC48040691}"/>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انظروا إلى الكلمة جيدا.  لَبِسَ تتكون من 3 مقاطع: لَـ – بِـ - سَ</a:t>
            </a:r>
            <a:endParaRPr lang="fr-US" sz="2400" dirty="0">
              <a:solidFill>
                <a:schemeClr val="bg1">
                  <a:lumMod val="50000"/>
                </a:schemeClr>
              </a:solidFill>
            </a:endParaRPr>
          </a:p>
        </p:txBody>
      </p:sp>
      <p:pic>
        <p:nvPicPr>
          <p:cNvPr id="13" name="Espace réservé pour une image  13" descr="Une image contenant habits, sourire, dessin humoristique, clipart&#10;&#10;Le contenu généré par l’IA peut être incorrect.">
            <a:extLst>
              <a:ext uri="{FF2B5EF4-FFF2-40B4-BE49-F238E27FC236}">
                <a16:creationId xmlns:a16="http://schemas.microsoft.com/office/drawing/2014/main" id="{F63650B5-FF74-205E-7BFF-65E000FC73D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3" name="Image 2">
            <a:extLst>
              <a:ext uri="{FF2B5EF4-FFF2-40B4-BE49-F238E27FC236}">
                <a16:creationId xmlns:a16="http://schemas.microsoft.com/office/drawing/2014/main" id="{04BAF330-78D6-1229-9E92-6717D5F017E8}"/>
              </a:ext>
            </a:extLst>
          </p:cNvPr>
          <p:cNvPicPr>
            <a:picLocks noChangeAspect="1"/>
          </p:cNvPicPr>
          <p:nvPr/>
        </p:nvPicPr>
        <p:blipFill>
          <a:blip r:embed="rId3">
            <a:duotone>
              <a:schemeClr val="accent3">
                <a:shade val="45000"/>
                <a:satMod val="135000"/>
              </a:schemeClr>
              <a:prstClr val="white"/>
            </a:duotone>
          </a:blip>
          <a:stretch>
            <a:fillRect/>
          </a:stretch>
        </p:blipFill>
        <p:spPr>
          <a:xfrm>
            <a:off x="2509532" y="2220686"/>
            <a:ext cx="4592047" cy="2949036"/>
          </a:xfrm>
          <a:prstGeom prst="rect">
            <a:avLst/>
          </a:prstGeom>
        </p:spPr>
      </p:pic>
      <p:sp>
        <p:nvSpPr>
          <p:cNvPr id="4" name="ZoneTexte 3">
            <a:extLst>
              <a:ext uri="{FF2B5EF4-FFF2-40B4-BE49-F238E27FC236}">
                <a16:creationId xmlns:a16="http://schemas.microsoft.com/office/drawing/2014/main" id="{869201E7-EB62-E255-26CD-3C7FFC7D07B1}"/>
              </a:ext>
            </a:extLst>
          </p:cNvPr>
          <p:cNvSpPr txBox="1"/>
          <p:nvPr/>
        </p:nvSpPr>
        <p:spPr>
          <a:xfrm>
            <a:off x="2734138" y="3151504"/>
            <a:ext cx="3993853" cy="1569660"/>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9600" kern="1200" dirty="0">
                <a:solidFill>
                  <a:srgbClr val="106585"/>
                </a:solidFill>
                <a:latin typeface="Microsoft Uighur" panose="02000000000000000000" pitchFamily="2" charset="-78"/>
                <a:ea typeface="+mn-ea"/>
                <a:cs typeface="Microsoft Uighur" panose="02000000000000000000" pitchFamily="2" charset="-78"/>
              </a:rPr>
              <a:t>لَــ </a:t>
            </a:r>
            <a:r>
              <a:rPr lang="ar-MA" sz="9600" kern="1200" dirty="0">
                <a:solidFill>
                  <a:srgbClr val="00B050"/>
                </a:solidFill>
                <a:latin typeface="Microsoft Uighur" panose="02000000000000000000" pitchFamily="2" charset="-78"/>
                <a:ea typeface="+mn-ea"/>
                <a:cs typeface="Microsoft Uighur" panose="02000000000000000000" pitchFamily="2" charset="-78"/>
              </a:rPr>
              <a:t>/</a:t>
            </a:r>
            <a:r>
              <a:rPr lang="ar-MA" sz="9600" kern="1200" dirty="0">
                <a:solidFill>
                  <a:srgbClr val="106585"/>
                </a:solidFill>
                <a:latin typeface="Microsoft Uighur" panose="02000000000000000000" pitchFamily="2" charset="-78"/>
                <a:ea typeface="+mn-ea"/>
                <a:cs typeface="Microsoft Uighur" panose="02000000000000000000" pitchFamily="2" charset="-78"/>
              </a:rPr>
              <a:t> ــبِــ </a:t>
            </a:r>
            <a:r>
              <a:rPr lang="ar-MA" sz="9600" kern="1200" dirty="0">
                <a:solidFill>
                  <a:srgbClr val="00B050"/>
                </a:solidFill>
                <a:latin typeface="Microsoft Uighur" panose="02000000000000000000" pitchFamily="2" charset="-78"/>
                <a:ea typeface="+mn-ea"/>
                <a:cs typeface="Microsoft Uighur" panose="02000000000000000000" pitchFamily="2" charset="-78"/>
              </a:rPr>
              <a:t>/</a:t>
            </a:r>
            <a:r>
              <a:rPr lang="ar-MA" sz="9600" kern="1200" dirty="0">
                <a:solidFill>
                  <a:srgbClr val="106585"/>
                </a:solidFill>
                <a:latin typeface="Microsoft Uighur" panose="02000000000000000000" pitchFamily="2" charset="-78"/>
                <a:ea typeface="+mn-ea"/>
                <a:cs typeface="Microsoft Uighur" panose="02000000000000000000" pitchFamily="2" charset="-78"/>
              </a:rPr>
              <a:t> ـسَ</a:t>
            </a:r>
          </a:p>
        </p:txBody>
      </p:sp>
      <p:pic>
        <p:nvPicPr>
          <p:cNvPr id="5" name="Image 4">
            <a:extLst>
              <a:ext uri="{FF2B5EF4-FFF2-40B4-BE49-F238E27FC236}">
                <a16:creationId xmlns:a16="http://schemas.microsoft.com/office/drawing/2014/main" id="{92908D35-7370-1985-9B36-055D0A4EB9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02F757DC-0E25-5CB6-D26B-12C37D9BC14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E300E990-3B14-AB84-F234-E4ECBAD4669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D865CA4D-0A1A-3940-481D-4A461A33A36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D106150E-7961-36BB-DE96-DECB61D63D7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0" name="Rectangle 9">
            <a:extLst>
              <a:ext uri="{FF2B5EF4-FFF2-40B4-BE49-F238E27FC236}">
                <a16:creationId xmlns:a16="http://schemas.microsoft.com/office/drawing/2014/main" id="{92E2F564-E99D-CC2A-0562-6D1775F2D4A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1" name="Rectangle 10">
            <a:extLst>
              <a:ext uri="{FF2B5EF4-FFF2-40B4-BE49-F238E27FC236}">
                <a16:creationId xmlns:a16="http://schemas.microsoft.com/office/drawing/2014/main" id="{A0B1F829-CDF5-D640-954D-40F99621B58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2" name="Rectangle 11">
            <a:extLst>
              <a:ext uri="{FF2B5EF4-FFF2-40B4-BE49-F238E27FC236}">
                <a16:creationId xmlns:a16="http://schemas.microsoft.com/office/drawing/2014/main" id="{349EE432-4D16-5C28-A22B-52EB249858D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1517590534"/>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1C38D-AEDC-7F31-D9A8-448794D40DA4}"/>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B0A06987-F02E-674B-8F94-BF6970725FDD}"/>
              </a:ext>
            </a:extLst>
          </p:cNvPr>
          <p:cNvSpPr>
            <a:spLocks noGrp="1"/>
          </p:cNvSpPr>
          <p:nvPr>
            <p:ph type="title"/>
          </p:nvPr>
        </p:nvSpPr>
        <p:spPr/>
        <p:txBody>
          <a:bodyPr>
            <a:no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2400" i="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ينطق الأستاذ الكلمة ويذكر بمقاطعها </a:t>
            </a:r>
            <a:endParaRPr lang="fr-US" sz="2400" i="1" dirty="0"/>
          </a:p>
        </p:txBody>
      </p:sp>
      <p:pic>
        <p:nvPicPr>
          <p:cNvPr id="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07D8E6E0-AE00-3E19-C8A0-FAF1BB087A2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2" name="Image 11">
            <a:extLst>
              <a:ext uri="{FF2B5EF4-FFF2-40B4-BE49-F238E27FC236}">
                <a16:creationId xmlns:a16="http://schemas.microsoft.com/office/drawing/2014/main" id="{02975BD5-9687-758B-17F8-2A1F42FF8C4A}"/>
              </a:ext>
            </a:extLst>
          </p:cNvPr>
          <p:cNvPicPr>
            <a:picLocks noChangeAspect="1"/>
          </p:cNvPicPr>
          <p:nvPr/>
        </p:nvPicPr>
        <p:blipFill>
          <a:blip r:embed="rId3"/>
          <a:stretch>
            <a:fillRect/>
          </a:stretch>
        </p:blipFill>
        <p:spPr>
          <a:xfrm>
            <a:off x="2557462" y="2331244"/>
            <a:ext cx="4029075" cy="3257550"/>
          </a:xfrm>
          <a:prstGeom prst="rect">
            <a:avLst/>
          </a:prstGeom>
        </p:spPr>
      </p:pic>
      <p:pic>
        <p:nvPicPr>
          <p:cNvPr id="3" name="Image 2">
            <a:extLst>
              <a:ext uri="{FF2B5EF4-FFF2-40B4-BE49-F238E27FC236}">
                <a16:creationId xmlns:a16="http://schemas.microsoft.com/office/drawing/2014/main" id="{A5655849-E699-7493-AFC7-ED9EB87CA4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A35AB72D-EEE8-DC31-D06D-CF6953A3D4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55103C36-51D3-8F92-A52A-55B09E44312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D0A83B6B-1883-75A2-52AD-AB782AC09A6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95348CE1-F33C-D241-12EC-08A41903565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9" name="Rectangle 8">
            <a:extLst>
              <a:ext uri="{FF2B5EF4-FFF2-40B4-BE49-F238E27FC236}">
                <a16:creationId xmlns:a16="http://schemas.microsoft.com/office/drawing/2014/main" id="{4366BEB3-EA21-A167-4AE8-F8FEDB14984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0" name="Rectangle 9">
            <a:extLst>
              <a:ext uri="{FF2B5EF4-FFF2-40B4-BE49-F238E27FC236}">
                <a16:creationId xmlns:a16="http://schemas.microsoft.com/office/drawing/2014/main" id="{2F9782BC-8E58-C9C9-1700-E9955BD0E74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1" name="Rectangle 10">
            <a:extLst>
              <a:ext uri="{FF2B5EF4-FFF2-40B4-BE49-F238E27FC236}">
                <a16:creationId xmlns:a16="http://schemas.microsoft.com/office/drawing/2014/main" id="{A2AA3292-ECA3-B84F-FA1C-E1064A38DA1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2898597295"/>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DEE63-4A28-6A44-583A-B996310CA939}"/>
            </a:ext>
          </a:extLst>
        </p:cNvPr>
        <p:cNvGrpSpPr/>
        <p:nvPr/>
      </p:nvGrpSpPr>
      <p:grpSpPr>
        <a:xfrm>
          <a:off x="0" y="0"/>
          <a:ext cx="0" cy="0"/>
          <a:chOff x="0" y="0"/>
          <a:chExt cx="0" cy="0"/>
        </a:xfrm>
      </p:grpSpPr>
      <p:sp>
        <p:nvSpPr>
          <p:cNvPr id="16" name="Titre 15">
            <a:extLst>
              <a:ext uri="{FF2B5EF4-FFF2-40B4-BE49-F238E27FC236}">
                <a16:creationId xmlns:a16="http://schemas.microsoft.com/office/drawing/2014/main" id="{538B9278-BC41-215F-0EC0-0B0994C8E1DE}"/>
              </a:ext>
            </a:extLst>
          </p:cNvPr>
          <p:cNvSpPr>
            <a:spLocks noGrp="1"/>
          </p:cNvSpPr>
          <p:nvPr>
            <p:ph type="title"/>
          </p:nvPr>
        </p:nvSpPr>
        <p:spPr/>
        <p:txBody>
          <a:bodyPr>
            <a:normAutofit/>
          </a:bodyPr>
          <a:lstStyle/>
          <a:p>
            <a:pPr rtl="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ارفعوا الألواح - صححوا</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47862E8B-7684-0600-0125-CDC2C7A35BC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3" name="Image 11">
            <a:extLst>
              <a:ext uri="{FF2B5EF4-FFF2-40B4-BE49-F238E27FC236}">
                <a16:creationId xmlns:a16="http://schemas.microsoft.com/office/drawing/2014/main" id="{DEB27ADC-9ED1-76D6-74B6-75D67ECABA17}"/>
              </a:ext>
            </a:extLst>
          </p:cNvPr>
          <p:cNvPicPr>
            <a:picLocks noChangeAspect="1"/>
          </p:cNvPicPr>
          <p:nvPr/>
        </p:nvPicPr>
        <p:blipFill>
          <a:blip r:embed="rId3"/>
          <a:stretch>
            <a:fillRect/>
          </a:stretch>
        </p:blipFill>
        <p:spPr>
          <a:xfrm>
            <a:off x="2557463" y="2331244"/>
            <a:ext cx="4029075" cy="3257550"/>
          </a:xfrm>
          <a:prstGeom prst="rect">
            <a:avLst/>
          </a:prstGeom>
        </p:spPr>
      </p:pic>
      <p:pic>
        <p:nvPicPr>
          <p:cNvPr id="6" name="Image 5">
            <a:extLst>
              <a:ext uri="{FF2B5EF4-FFF2-40B4-BE49-F238E27FC236}">
                <a16:creationId xmlns:a16="http://schemas.microsoft.com/office/drawing/2014/main" id="{EEBA6526-6BDE-3733-B21D-89DDAC4B11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E59371DF-DA40-B3B9-1A3C-81194DAEE98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A29C81CA-F191-3A84-5439-545781C427B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85F989EE-6FD3-462D-0C89-3AC4DA43D7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B640883C-EDF4-ECD5-0039-4D637CD5219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1" name="Rectangle 10">
            <a:extLst>
              <a:ext uri="{FF2B5EF4-FFF2-40B4-BE49-F238E27FC236}">
                <a16:creationId xmlns:a16="http://schemas.microsoft.com/office/drawing/2014/main" id="{9D08BC4F-7F34-139C-8D8D-88DD77E181C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9118B2B6-97A6-8B8E-88C1-2A6874627F3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3" name="Rectangle 12">
            <a:extLst>
              <a:ext uri="{FF2B5EF4-FFF2-40B4-BE49-F238E27FC236}">
                <a16:creationId xmlns:a16="http://schemas.microsoft.com/office/drawing/2014/main" id="{89444C58-F8DF-ADA1-D656-67CEC67FD89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2" name="ZoneTexte 1">
            <a:extLst>
              <a:ext uri="{FF2B5EF4-FFF2-40B4-BE49-F238E27FC236}">
                <a16:creationId xmlns:a16="http://schemas.microsoft.com/office/drawing/2014/main" id="{D4D2CB55-E6EA-6A9E-5EEE-844F9E6AC25C}"/>
              </a:ext>
            </a:extLst>
          </p:cNvPr>
          <p:cNvSpPr txBox="1"/>
          <p:nvPr/>
        </p:nvSpPr>
        <p:spPr>
          <a:xfrm>
            <a:off x="3247323" y="3175189"/>
            <a:ext cx="2481674" cy="1569660"/>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rPr>
              <a:t>لَبِسَ</a:t>
            </a:r>
          </a:p>
        </p:txBody>
      </p:sp>
    </p:spTree>
    <p:extLst>
      <p:ext uri="{BB962C8B-B14F-4D97-AF65-F5344CB8AC3E}">
        <p14:creationId xmlns:p14="http://schemas.microsoft.com/office/powerpoint/2010/main" val="2267038927"/>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984C2-E5DA-2D1D-AC7C-0607412A90EB}"/>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1B790ED3-194E-DC47-BFA9-7B00FD3F30B3}"/>
              </a:ext>
            </a:extLst>
          </p:cNvPr>
          <p:cNvSpPr>
            <a:spLocks noGrp="1"/>
          </p:cNvSpPr>
          <p:nvPr>
            <p:ph type="title"/>
          </p:nvPr>
        </p:nvSpPr>
        <p:spPr/>
        <p:txBody>
          <a:bodyPr>
            <a:normAutofit/>
          </a:bodyPr>
          <a:lstStyle/>
          <a:p>
            <a:pPr rtl="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انظروا إلى الكلمة جيدا. تتكون الكلمة من 3 مقاطع: فَـ - رَ - سٌ</a:t>
            </a:r>
            <a:endParaRPr lang="fr-US"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2" name="Espace réservé pour une image  13" descr="Une image contenant habits, sourire, dessin humoristique, clipart&#10;&#10;Le contenu généré par l’IA peut être incorrect.">
            <a:extLst>
              <a:ext uri="{FF2B5EF4-FFF2-40B4-BE49-F238E27FC236}">
                <a16:creationId xmlns:a16="http://schemas.microsoft.com/office/drawing/2014/main" id="{665442CB-4087-ACF6-2923-29A1E0A8310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3" name="Image 2">
            <a:extLst>
              <a:ext uri="{FF2B5EF4-FFF2-40B4-BE49-F238E27FC236}">
                <a16:creationId xmlns:a16="http://schemas.microsoft.com/office/drawing/2014/main" id="{9E1ED06B-58DF-053C-9C3E-C6837130F124}"/>
              </a:ext>
            </a:extLst>
          </p:cNvPr>
          <p:cNvPicPr>
            <a:picLocks noChangeAspect="1"/>
          </p:cNvPicPr>
          <p:nvPr/>
        </p:nvPicPr>
        <p:blipFill>
          <a:blip r:embed="rId3">
            <a:duotone>
              <a:schemeClr val="accent3">
                <a:shade val="45000"/>
                <a:satMod val="135000"/>
              </a:schemeClr>
              <a:prstClr val="white"/>
            </a:duotone>
          </a:blip>
          <a:stretch>
            <a:fillRect/>
          </a:stretch>
        </p:blipFill>
        <p:spPr>
          <a:xfrm>
            <a:off x="2509532" y="2220686"/>
            <a:ext cx="4592047" cy="2949036"/>
          </a:xfrm>
          <a:prstGeom prst="rect">
            <a:avLst/>
          </a:prstGeom>
        </p:spPr>
      </p:pic>
      <p:sp>
        <p:nvSpPr>
          <p:cNvPr id="4" name="ZoneTexte 3">
            <a:extLst>
              <a:ext uri="{FF2B5EF4-FFF2-40B4-BE49-F238E27FC236}">
                <a16:creationId xmlns:a16="http://schemas.microsoft.com/office/drawing/2014/main" id="{302B7721-93B8-F252-12B8-9323E367F085}"/>
              </a:ext>
            </a:extLst>
          </p:cNvPr>
          <p:cNvSpPr txBox="1"/>
          <p:nvPr/>
        </p:nvSpPr>
        <p:spPr>
          <a:xfrm>
            <a:off x="2616330" y="3170164"/>
            <a:ext cx="399385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فَــ </a:t>
            </a:r>
            <a:r>
              <a:rPr lang="ar-MA" sz="9600" kern="1200" dirty="0">
                <a:solidFill>
                  <a:srgbClr val="00B050"/>
                </a:solidFill>
                <a:latin typeface="Microsoft Uighur" panose="02000000000000000000" pitchFamily="2" charset="-78"/>
                <a:ea typeface="+mn-ea"/>
                <a:cs typeface="Microsoft Uighur" panose="02000000000000000000" pitchFamily="2" charset="-78"/>
                <a:sym typeface="Calibri"/>
              </a:rPr>
              <a:t>/</a:t>
            </a: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 ــرَ</a:t>
            </a:r>
            <a:r>
              <a:rPr kumimoji="0" lang="ar-MA" sz="9600" b="0" i="0" u="none" strike="noStrike" kern="1200" cap="none" spc="0" normalizeH="0" baseline="0" noProof="0" dirty="0">
                <a:ln>
                  <a:noFill/>
                </a:ln>
                <a:solidFill>
                  <a:srgbClr val="00B050"/>
                </a:solidFill>
                <a:effectLst/>
                <a:uLnTx/>
                <a:uFillTx/>
                <a:latin typeface="Microsoft Uighur" panose="02000000000000000000" pitchFamily="2" charset="-78"/>
                <a:ea typeface="+mn-ea"/>
                <a:cs typeface="Microsoft Uighur" panose="02000000000000000000" pitchFamily="2" charset="-78"/>
                <a:sym typeface="Calibri"/>
              </a:rPr>
              <a:t>/</a:t>
            </a: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 س</a:t>
            </a:r>
          </a:p>
        </p:txBody>
      </p:sp>
      <p:pic>
        <p:nvPicPr>
          <p:cNvPr id="5" name="Image 4">
            <a:extLst>
              <a:ext uri="{FF2B5EF4-FFF2-40B4-BE49-F238E27FC236}">
                <a16:creationId xmlns:a16="http://schemas.microsoft.com/office/drawing/2014/main" id="{31C13B82-3744-D285-186B-395B0373E4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8F1EAF2A-42A9-4FC9-2413-E9969B0963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146E6C7D-2841-B6E5-6D7C-CAEA4F13300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98CF0792-6701-86FF-84F4-6D7C483C7EB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78670F67-34DF-0F9B-088C-ADFDDB1DE20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0" name="Rectangle 9">
            <a:extLst>
              <a:ext uri="{FF2B5EF4-FFF2-40B4-BE49-F238E27FC236}">
                <a16:creationId xmlns:a16="http://schemas.microsoft.com/office/drawing/2014/main" id="{525417D1-8A7D-0B02-D885-15FD51C8791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1" name="Rectangle 10">
            <a:extLst>
              <a:ext uri="{FF2B5EF4-FFF2-40B4-BE49-F238E27FC236}">
                <a16:creationId xmlns:a16="http://schemas.microsoft.com/office/drawing/2014/main" id="{C985E729-2D2E-4CA7-7FF1-1EF400D5775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6" name="Rectangle 15">
            <a:extLst>
              <a:ext uri="{FF2B5EF4-FFF2-40B4-BE49-F238E27FC236}">
                <a16:creationId xmlns:a16="http://schemas.microsoft.com/office/drawing/2014/main" id="{9019EDA2-0AD8-81A9-D176-91BB05833C8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grpSp>
        <p:nvGrpSpPr>
          <p:cNvPr id="2" name="Groupe 1">
            <a:extLst>
              <a:ext uri="{FF2B5EF4-FFF2-40B4-BE49-F238E27FC236}">
                <a16:creationId xmlns:a16="http://schemas.microsoft.com/office/drawing/2014/main" id="{4A1F7169-EFDB-EEBB-A36A-7267E0D8C0C0}"/>
              </a:ext>
            </a:extLst>
          </p:cNvPr>
          <p:cNvGrpSpPr/>
          <p:nvPr/>
        </p:nvGrpSpPr>
        <p:grpSpPr>
          <a:xfrm>
            <a:off x="3480318" y="3597181"/>
            <a:ext cx="299226" cy="196045"/>
            <a:chOff x="7831964" y="3929121"/>
            <a:chExt cx="594306" cy="428930"/>
          </a:xfrm>
          <a:solidFill>
            <a:schemeClr val="accent1">
              <a:lumMod val="50000"/>
            </a:schemeClr>
          </a:solidFill>
        </p:grpSpPr>
        <p:pic>
          <p:nvPicPr>
            <p:cNvPr id="13" name="Graphique 12">
              <a:extLst>
                <a:ext uri="{FF2B5EF4-FFF2-40B4-BE49-F238E27FC236}">
                  <a16:creationId xmlns:a16="http://schemas.microsoft.com/office/drawing/2014/main" id="{C80801A0-B3CF-4359-FB14-FC01B58CD3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1964" y="3929121"/>
              <a:ext cx="336416" cy="428930"/>
            </a:xfrm>
            <a:prstGeom prst="rect">
              <a:avLst/>
            </a:prstGeom>
          </p:spPr>
        </p:pic>
        <p:pic>
          <p:nvPicPr>
            <p:cNvPr id="14" name="Graphique 13">
              <a:extLst>
                <a:ext uri="{FF2B5EF4-FFF2-40B4-BE49-F238E27FC236}">
                  <a16:creationId xmlns:a16="http://schemas.microsoft.com/office/drawing/2014/main" id="{6C0D0456-46C0-ABC7-B171-27C24E03BC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1162163708"/>
      </p:ext>
    </p:extLst>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B18CE-F087-7D8A-E1EC-053BE7E99371}"/>
            </a:ext>
          </a:extLst>
        </p:cNvPr>
        <p:cNvGrpSpPr/>
        <p:nvPr/>
      </p:nvGrpSpPr>
      <p:grpSpPr>
        <a:xfrm>
          <a:off x="0" y="0"/>
          <a:ext cx="0" cy="0"/>
          <a:chOff x="0" y="0"/>
          <a:chExt cx="0" cy="0"/>
        </a:xfrm>
      </p:grpSpPr>
      <p:sp>
        <p:nvSpPr>
          <p:cNvPr id="16" name="Titre 15">
            <a:extLst>
              <a:ext uri="{FF2B5EF4-FFF2-40B4-BE49-F238E27FC236}">
                <a16:creationId xmlns:a16="http://schemas.microsoft.com/office/drawing/2014/main" id="{7DE568C6-4AD0-8348-B714-7512A9D050DC}"/>
              </a:ext>
            </a:extLst>
          </p:cNvPr>
          <p:cNvSpPr>
            <a:spLocks noGrp="1"/>
          </p:cNvSpPr>
          <p:nvPr>
            <p:ph type="title"/>
          </p:nvPr>
        </p:nvSpPr>
        <p:spPr/>
        <p:txBody>
          <a:bodyPr>
            <a:normAutofit/>
          </a:bodyPr>
          <a:lstStyle/>
          <a:p>
            <a:pPr rtl="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اكتبوا. ينطق الأستاذ الكلمة ويذكر بمقاطعها</a:t>
            </a:r>
            <a:endParaRPr lang="fr-US"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DE71B074-CCD1-8578-2BD6-A003A5682BD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2" name="Image 11">
            <a:extLst>
              <a:ext uri="{FF2B5EF4-FFF2-40B4-BE49-F238E27FC236}">
                <a16:creationId xmlns:a16="http://schemas.microsoft.com/office/drawing/2014/main" id="{852DA77A-0F81-4D9D-8CF2-2600E3FC83F1}"/>
              </a:ext>
            </a:extLst>
          </p:cNvPr>
          <p:cNvPicPr>
            <a:picLocks noChangeAspect="1"/>
          </p:cNvPicPr>
          <p:nvPr/>
        </p:nvPicPr>
        <p:blipFill>
          <a:blip r:embed="rId3"/>
          <a:stretch>
            <a:fillRect/>
          </a:stretch>
        </p:blipFill>
        <p:spPr>
          <a:xfrm>
            <a:off x="2557463" y="2331244"/>
            <a:ext cx="4029075" cy="3257550"/>
          </a:xfrm>
          <a:prstGeom prst="rect">
            <a:avLst/>
          </a:prstGeom>
        </p:spPr>
      </p:pic>
      <p:pic>
        <p:nvPicPr>
          <p:cNvPr id="3" name="Image 2">
            <a:extLst>
              <a:ext uri="{FF2B5EF4-FFF2-40B4-BE49-F238E27FC236}">
                <a16:creationId xmlns:a16="http://schemas.microsoft.com/office/drawing/2014/main" id="{CF70AF56-F7BF-2DFF-2C26-A3AB9415AA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CFCC34CB-5C45-2A34-7515-34D66DC541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CC784D65-3917-C361-06E7-F7D0A4F2D11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3FB518B1-836F-6314-ADC7-C95E73B69B3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20D1A2D5-44F9-DF02-625A-366F8861C0F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8" name="Rectangle 7">
            <a:extLst>
              <a:ext uri="{FF2B5EF4-FFF2-40B4-BE49-F238E27FC236}">
                <a16:creationId xmlns:a16="http://schemas.microsoft.com/office/drawing/2014/main" id="{7B8B9C1A-4716-977A-3F16-5CD4AE90BA8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9" name="Rectangle 8">
            <a:extLst>
              <a:ext uri="{FF2B5EF4-FFF2-40B4-BE49-F238E27FC236}">
                <a16:creationId xmlns:a16="http://schemas.microsoft.com/office/drawing/2014/main" id="{22234644-225A-0BBE-4E29-FA6E3614E8A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0" name="Rectangle 9">
            <a:extLst>
              <a:ext uri="{FF2B5EF4-FFF2-40B4-BE49-F238E27FC236}">
                <a16:creationId xmlns:a16="http://schemas.microsoft.com/office/drawing/2014/main" id="{28AB5BFF-019F-0A32-2ED9-C334843B938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2987188210"/>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B2707-C537-4D3A-A188-6AB8BFCAE89C}"/>
            </a:ext>
          </a:extLst>
        </p:cNvPr>
        <p:cNvGrpSpPr/>
        <p:nvPr/>
      </p:nvGrpSpPr>
      <p:grpSpPr>
        <a:xfrm>
          <a:off x="0" y="0"/>
          <a:ext cx="0" cy="0"/>
          <a:chOff x="0" y="0"/>
          <a:chExt cx="0" cy="0"/>
        </a:xfrm>
      </p:grpSpPr>
      <p:sp>
        <p:nvSpPr>
          <p:cNvPr id="14" name="Google Shape;1479;p17">
            <a:extLst>
              <a:ext uri="{FF2B5EF4-FFF2-40B4-BE49-F238E27FC236}">
                <a16:creationId xmlns:a16="http://schemas.microsoft.com/office/drawing/2014/main" id="{4EE64F20-A47B-79A2-69A8-3E92300D1E0C}"/>
              </a:ext>
            </a:extLst>
          </p:cNvPr>
          <p:cNvSpPr txBox="1">
            <a:spLocks/>
          </p:cNvSpPr>
          <p:nvPr/>
        </p:nvSpPr>
        <p:spPr>
          <a:xfrm>
            <a:off x="632373" y="756000"/>
            <a:ext cx="6840000" cy="612000"/>
          </a:xfrm>
          <a:prstGeom prst="rect">
            <a:avLst/>
          </a:prstGeom>
          <a:noFill/>
          <a:ln>
            <a:noFill/>
          </a:ln>
        </p:spPr>
        <p:txBody>
          <a:bodyPr spcFirstLastPara="1" vert="horz" wrap="square" lIns="91425" tIns="45700" rIns="91425" bIns="45700" rtlCol="0" anchor="ctr" anchorCtr="0">
            <a:normAutofit/>
          </a:bodyPr>
          <a:lst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indent="0" rtl="0" fontAlgn="auto">
              <a:lnSpc>
                <a:spcPct val="100000"/>
              </a:lnSpc>
              <a:spcBef>
                <a:spcPts val="0"/>
              </a:spcBef>
              <a:buClrTx/>
              <a:tabLst/>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ارفعوا الألواح - صححوا</a:t>
            </a:r>
          </a:p>
        </p:txBody>
      </p:sp>
      <p:pic>
        <p:nvPicPr>
          <p:cNvPr id="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83C9E095-417C-96CB-091A-E4A9AB435B2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870183" y="612000"/>
            <a:ext cx="900000" cy="900000"/>
          </a:xfrm>
          <a:prstGeom prst="rect">
            <a:avLst/>
          </a:prstGeom>
        </p:spPr>
      </p:pic>
      <p:pic>
        <p:nvPicPr>
          <p:cNvPr id="5" name="Image 11">
            <a:extLst>
              <a:ext uri="{FF2B5EF4-FFF2-40B4-BE49-F238E27FC236}">
                <a16:creationId xmlns:a16="http://schemas.microsoft.com/office/drawing/2014/main" id="{E1C39BB9-27A1-D64E-48CA-0D9A8EB9D577}"/>
              </a:ext>
            </a:extLst>
          </p:cNvPr>
          <p:cNvPicPr>
            <a:picLocks noChangeAspect="1"/>
          </p:cNvPicPr>
          <p:nvPr/>
        </p:nvPicPr>
        <p:blipFill>
          <a:blip r:embed="rId3"/>
          <a:stretch>
            <a:fillRect/>
          </a:stretch>
        </p:blipFill>
        <p:spPr>
          <a:xfrm>
            <a:off x="2557463" y="2331244"/>
            <a:ext cx="4029075" cy="3257550"/>
          </a:xfrm>
          <a:prstGeom prst="rect">
            <a:avLst/>
          </a:prstGeom>
        </p:spPr>
      </p:pic>
      <p:pic>
        <p:nvPicPr>
          <p:cNvPr id="10" name="Image 9">
            <a:extLst>
              <a:ext uri="{FF2B5EF4-FFF2-40B4-BE49-F238E27FC236}">
                <a16:creationId xmlns:a16="http://schemas.microsoft.com/office/drawing/2014/main" id="{ACAB5771-7B59-5D43-89ED-577A86E476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C841FA1E-9650-586C-4EB3-9A7808A772B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2" name="Image 11">
            <a:extLst>
              <a:ext uri="{FF2B5EF4-FFF2-40B4-BE49-F238E27FC236}">
                <a16:creationId xmlns:a16="http://schemas.microsoft.com/office/drawing/2014/main" id="{FA9EFADE-1E61-77DA-AB47-803D0C012B2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3" name="Image 12">
            <a:extLst>
              <a:ext uri="{FF2B5EF4-FFF2-40B4-BE49-F238E27FC236}">
                <a16:creationId xmlns:a16="http://schemas.microsoft.com/office/drawing/2014/main" id="{C05015EC-3059-4B0D-5528-D74356419C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0527B1B6-6E0F-F769-D3B8-8FF2D1C1382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7" name="Rectangle 16">
            <a:extLst>
              <a:ext uri="{FF2B5EF4-FFF2-40B4-BE49-F238E27FC236}">
                <a16:creationId xmlns:a16="http://schemas.microsoft.com/office/drawing/2014/main" id="{D673D26F-A15A-7DB3-1C1D-10D674E3CB8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8" name="Rectangle 17">
            <a:extLst>
              <a:ext uri="{FF2B5EF4-FFF2-40B4-BE49-F238E27FC236}">
                <a16:creationId xmlns:a16="http://schemas.microsoft.com/office/drawing/2014/main" id="{B971676E-A32D-5305-5FFD-2D05BA22C58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9" name="Rectangle 18">
            <a:extLst>
              <a:ext uri="{FF2B5EF4-FFF2-40B4-BE49-F238E27FC236}">
                <a16:creationId xmlns:a16="http://schemas.microsoft.com/office/drawing/2014/main" id="{89C6B0B7-C564-286F-9ACB-A0D430183F6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2" name="ZoneTexte 1">
            <a:extLst>
              <a:ext uri="{FF2B5EF4-FFF2-40B4-BE49-F238E27FC236}">
                <a16:creationId xmlns:a16="http://schemas.microsoft.com/office/drawing/2014/main" id="{202EA992-7E5C-A0EF-4F19-FD1C68B06112}"/>
              </a:ext>
            </a:extLst>
          </p:cNvPr>
          <p:cNvSpPr txBox="1"/>
          <p:nvPr/>
        </p:nvSpPr>
        <p:spPr>
          <a:xfrm>
            <a:off x="2490320" y="3249601"/>
            <a:ext cx="399385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فَرَس</a:t>
            </a:r>
            <a:endPar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endParaRPr>
          </a:p>
        </p:txBody>
      </p:sp>
      <p:grpSp>
        <p:nvGrpSpPr>
          <p:cNvPr id="3" name="Groupe 2">
            <a:extLst>
              <a:ext uri="{FF2B5EF4-FFF2-40B4-BE49-F238E27FC236}">
                <a16:creationId xmlns:a16="http://schemas.microsoft.com/office/drawing/2014/main" id="{944E0547-51E1-4295-1E98-BFB0B338A68D}"/>
              </a:ext>
            </a:extLst>
          </p:cNvPr>
          <p:cNvGrpSpPr/>
          <p:nvPr/>
        </p:nvGrpSpPr>
        <p:grpSpPr>
          <a:xfrm>
            <a:off x="4003867" y="3706761"/>
            <a:ext cx="289007" cy="174600"/>
            <a:chOff x="7831964" y="3929121"/>
            <a:chExt cx="594306" cy="428930"/>
          </a:xfrm>
          <a:solidFill>
            <a:schemeClr val="accent1">
              <a:lumMod val="50000"/>
            </a:schemeClr>
          </a:solidFill>
        </p:grpSpPr>
        <p:pic>
          <p:nvPicPr>
            <p:cNvPr id="6" name="Graphique 5">
              <a:extLst>
                <a:ext uri="{FF2B5EF4-FFF2-40B4-BE49-F238E27FC236}">
                  <a16:creationId xmlns:a16="http://schemas.microsoft.com/office/drawing/2014/main" id="{9B779522-81A3-ABBD-AB0B-00B205D2EF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1964" y="3929121"/>
              <a:ext cx="336416" cy="428930"/>
            </a:xfrm>
            <a:prstGeom prst="rect">
              <a:avLst/>
            </a:prstGeom>
          </p:spPr>
        </p:pic>
        <p:pic>
          <p:nvPicPr>
            <p:cNvPr id="7" name="Graphique 6">
              <a:extLst>
                <a:ext uri="{FF2B5EF4-FFF2-40B4-BE49-F238E27FC236}">
                  <a16:creationId xmlns:a16="http://schemas.microsoft.com/office/drawing/2014/main" id="{C53667CC-D00C-5C13-814C-7C66EDBBE9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338629048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4" name="Google Shape;1334;p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قبل أن نبدأ حصة اليوم سأذكركم بشروط الحصول على نجمة التميز. </a:t>
            </a:r>
            <a:endParaRPr sz="2400" dirty="0">
              <a:solidFill>
                <a:schemeClr val="bg1">
                  <a:lumMod val="50000"/>
                </a:schemeClr>
              </a:solidFill>
            </a:endParaRPr>
          </a:p>
        </p:txBody>
      </p:sp>
      <p:sp>
        <p:nvSpPr>
          <p:cNvPr id="21" name="Google Shape;1333;p8">
            <a:extLst>
              <a:ext uri="{FF2B5EF4-FFF2-40B4-BE49-F238E27FC236}">
                <a16:creationId xmlns:a16="http://schemas.microsoft.com/office/drawing/2014/main" id="{BD891F63-A62E-7701-969E-70B08CCA8A37}"/>
              </a:ext>
            </a:extLst>
          </p:cNvPr>
          <p:cNvSpPr txBox="1"/>
          <p:nvPr/>
        </p:nvSpPr>
        <p:spPr>
          <a:xfrm>
            <a:off x="1382328" y="4838990"/>
            <a:ext cx="3542203"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Clr>
                <a:srgbClr val="0C0C0C"/>
              </a:buClr>
              <a:buSzPts val="2800"/>
              <a:buNone/>
              <a:defRPr sz="2800" b="1">
                <a:solidFill>
                  <a:srgbClr val="424D7B"/>
                </a:solidFill>
              </a:defRPr>
            </a:lvl1pPr>
          </a:lstStyle>
          <a:p>
            <a:pPr algn="r" rtl="1"/>
            <a:r>
              <a:rPr lang="ar-MA" dirty="0">
                <a:latin typeface="Microsoft Uighur" panose="02000000000000000000" pitchFamily="2" charset="-78"/>
                <a:cs typeface="Microsoft Uighur" panose="02000000000000000000" pitchFamily="2" charset="-78"/>
              </a:rPr>
              <a:t>دونَ أَنْ أَقِفَ، أَرْفَعُ أُصْبُعي لِلْإجابَةِ. </a:t>
            </a:r>
          </a:p>
        </p:txBody>
      </p:sp>
      <p:sp>
        <p:nvSpPr>
          <p:cNvPr id="22" name="Espace réservé du texte 2">
            <a:extLst>
              <a:ext uri="{FF2B5EF4-FFF2-40B4-BE49-F238E27FC236}">
                <a16:creationId xmlns:a16="http://schemas.microsoft.com/office/drawing/2014/main" id="{6433A37C-36FE-C007-81B6-F57B8340C2F3}"/>
              </a:ext>
            </a:extLst>
          </p:cNvPr>
          <p:cNvSpPr txBox="1">
            <a:spLocks/>
          </p:cNvSpPr>
          <p:nvPr/>
        </p:nvSpPr>
        <p:spPr>
          <a:xfrm>
            <a:off x="1716891" y="2568290"/>
            <a:ext cx="4151010" cy="432000"/>
          </a:xfrm>
          <a:prstGeom prst="roundRect">
            <a:avLst>
              <a:gd name="adj" fmla="val 16667"/>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r>
              <a:rPr lang="ar-MA" sz="2800" b="1" dirty="0">
                <a:solidFill>
                  <a:srgbClr val="424D7B"/>
                </a:solidFill>
                <a:latin typeface="Microsoft Uighur" panose="02000000000000000000" pitchFamily="2" charset="-78"/>
                <a:ea typeface="+mn-ea"/>
                <a:cs typeface="Microsoft Uighur" panose="02000000000000000000" pitchFamily="2" charset="-78"/>
              </a:rPr>
              <a:t>أُنْصِتُ وأَنْتَبِهُ جَيِّداً للدَّرْسِ</a:t>
            </a:r>
            <a:r>
              <a:rPr lang="ar-MA" sz="2800" dirty="0">
                <a:solidFill>
                  <a:srgbClr val="424D7B"/>
                </a:solidFill>
                <a:latin typeface="Microsoft Uighur" panose="02000000000000000000" pitchFamily="2" charset="-78"/>
                <a:cs typeface="Microsoft Uighur" panose="02000000000000000000" pitchFamily="2" charset="-78"/>
              </a:rPr>
              <a:t>. </a:t>
            </a:r>
          </a:p>
        </p:txBody>
      </p:sp>
      <p:sp>
        <p:nvSpPr>
          <p:cNvPr id="23" name="Ellipse 28">
            <a:extLst>
              <a:ext uri="{FF2B5EF4-FFF2-40B4-BE49-F238E27FC236}">
                <a16:creationId xmlns:a16="http://schemas.microsoft.com/office/drawing/2014/main" id="{7C72049C-E7EC-F523-DD40-1FD295D242B1}"/>
              </a:ext>
            </a:extLst>
          </p:cNvPr>
          <p:cNvSpPr/>
          <p:nvPr/>
        </p:nvSpPr>
        <p:spPr>
          <a:xfrm>
            <a:off x="6070183" y="1920227"/>
            <a:ext cx="1800000" cy="1800000"/>
          </a:xfrm>
          <a:prstGeom prst="ellipse">
            <a:avLst/>
          </a:prstGeom>
          <a:blipFill>
            <a:blip r:embed="rId3"/>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24" name="Ellipse 29">
            <a:extLst>
              <a:ext uri="{FF2B5EF4-FFF2-40B4-BE49-F238E27FC236}">
                <a16:creationId xmlns:a16="http://schemas.microsoft.com/office/drawing/2014/main" id="{83B61568-ED86-9D75-BF45-23F9A248C024}"/>
              </a:ext>
            </a:extLst>
          </p:cNvPr>
          <p:cNvSpPr/>
          <p:nvPr/>
        </p:nvSpPr>
        <p:spPr>
          <a:xfrm>
            <a:off x="5063566" y="4200580"/>
            <a:ext cx="1800000" cy="1800000"/>
          </a:xfrm>
          <a:prstGeom prst="ellipse">
            <a:avLst/>
          </a:prstGeom>
          <a:blipFill>
            <a:blip r:embed="rId4"/>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pic>
        <p:nvPicPr>
          <p:cNvPr id="36" name="Espace réservé pour une image  19" descr="Une image contenant dessin humoristique, clipart, illustration, Dessin animé&#10;&#10;Le contenu généré par l’IA peut être incorrect.">
            <a:extLst>
              <a:ext uri="{FF2B5EF4-FFF2-40B4-BE49-F238E27FC236}">
                <a16:creationId xmlns:a16="http://schemas.microsoft.com/office/drawing/2014/main" id="{06D95B51-E939-7AE5-B219-365D11AC6910}"/>
              </a:ext>
            </a:extLst>
          </p:cNvPr>
          <p:cNvPicPr>
            <a:picLocks noGrp="1" noChangeAspect="1"/>
          </p:cNvPicPr>
          <p:nvPr>
            <p:ph type="pic" sz="quarter" idx="12"/>
          </p:nvPr>
        </p:nvPicPr>
        <p:blipFill>
          <a:blip r:embed="rId5"/>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A300D746-970A-FF7E-B6A3-F619611C3160}"/>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A603DE6E-8057-16AE-6819-4BC009D4FF78}"/>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917CA38B-581D-F607-EE6C-AB2C7986C1CF}"/>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F0FE13BD-B549-D4A3-21C8-2E4EC0BBA367}"/>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E9F37C9D-E086-5C66-73C1-495246875D7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id="{7535B708-F9D1-B784-240E-59842A89FC7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id="{DDCA21C6-3498-4073-B34B-57A9F2F1273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id="{C33CD770-188D-4D11-0D37-88089384160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P spid="2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1C48C-2E2B-153D-4FCA-11B835ECACB4}"/>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AC6DB759-9BAF-F898-2DF1-7593582DD86A}"/>
              </a:ext>
            </a:extLst>
          </p:cNvPr>
          <p:cNvSpPr>
            <a:spLocks noGrp="1"/>
          </p:cNvSpPr>
          <p:nvPr>
            <p:ph type="title"/>
          </p:nvPr>
        </p:nvSpPr>
        <p:spPr/>
        <p:txBody>
          <a:bodyPr>
            <a:normAutofit/>
          </a:bodyPr>
          <a:lstStyle/>
          <a:p>
            <a:pPr rtl="0">
              <a:lnSpc>
                <a:spcPct val="100000"/>
              </a:lnSpc>
              <a:buClrTx/>
              <a:buSzTx/>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خذوا دفاتر الكتابة. </a:t>
            </a:r>
          </a:p>
        </p:txBody>
      </p:sp>
      <p:sp>
        <p:nvSpPr>
          <p:cNvPr id="20" name="Espace réservé pour une image  19">
            <a:extLst>
              <a:ext uri="{FF2B5EF4-FFF2-40B4-BE49-F238E27FC236}">
                <a16:creationId xmlns:a16="http://schemas.microsoft.com/office/drawing/2014/main" id="{053468C4-B3FB-CA39-E56A-651687ADB169}"/>
              </a:ext>
            </a:extLst>
          </p:cNvPr>
          <p:cNvSpPr>
            <a:spLocks noGrp="1"/>
          </p:cNvSpPr>
          <p:nvPr>
            <p:ph type="pic" idx="2"/>
          </p:nvPr>
        </p:nvSpPr>
        <p:spPr>
          <a:xfrm>
            <a:off x="3504981" y="3013786"/>
            <a:ext cx="2341983" cy="1875453"/>
          </a:xfrm>
        </p:spPr>
        <p:txBody>
          <a:bodyPr/>
          <a:lstStyle/>
          <a:p>
            <a:endParaRPr lang="fr-MA"/>
          </a:p>
        </p:txBody>
      </p:sp>
      <p:pic>
        <p:nvPicPr>
          <p:cNvPr id="12" name="Espace réservé pour une image  33">
            <a:extLst>
              <a:ext uri="{FF2B5EF4-FFF2-40B4-BE49-F238E27FC236}">
                <a16:creationId xmlns:a16="http://schemas.microsoft.com/office/drawing/2014/main" id="{64445A4B-4667-5C4C-CD9A-876D43F4B9D2}"/>
              </a:ext>
            </a:extLst>
          </p:cNvPr>
          <p:cNvPicPr>
            <a:picLocks noChangeAspect="1"/>
          </p:cNvPicPr>
          <p:nvPr/>
        </p:nvPicPr>
        <p:blipFill rotWithShape="1">
          <a:blip r:embed="rId2">
            <a:extLst>
              <a:ext uri="{28A0092B-C50C-407E-A947-70E740481C1C}">
                <a14:useLocalDpi xmlns:a14="http://schemas.microsoft.com/office/drawing/2010/main" val="0"/>
              </a:ext>
            </a:extLst>
          </a:blip>
          <a:srcRect l="-5053" r="-5053"/>
          <a:stretch>
            <a:fillRect/>
          </a:stretch>
        </p:blipFill>
        <p:spPr>
          <a:xfrm>
            <a:off x="2746051" y="2301019"/>
            <a:ext cx="3651898" cy="3623918"/>
          </a:xfrm>
          <a:prstGeom prst="rect">
            <a:avLst/>
          </a:prstGeom>
          <a:ln w="76200">
            <a:noFill/>
          </a:ln>
        </p:spPr>
      </p:pic>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23E41023-FE89-B795-050B-7776768B58AB}"/>
              </a:ext>
            </a:extLst>
          </p:cNvPr>
          <p:cNvPicPr>
            <a:picLocks noGrp="1" noChangeAspect="1"/>
          </p:cNvPicPr>
          <p:nvPr>
            <p:ph type="pic" idx="3"/>
          </p:nvPr>
        </p:nvPicPr>
        <p:blipFill>
          <a:blip r:embed="rId3">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id="{025235D0-0D97-538D-83F1-E035517369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BF4F59A6-B756-0CD9-5B3B-6684B7AD85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977F16C2-F55F-2667-178A-6BB51F31DCB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DF2101ED-2D36-74DA-AB73-5C5767AEC7D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4DC1AE4F-FDAA-C035-60E5-E350BBA753B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id="{CD82D8C8-D329-62A5-C125-F52DC17DC16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id="{B61B8781-950D-52CA-687E-6B933548AAF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id="{4A16CE8A-B2BF-1FBF-CE25-F3FB882A1AA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3659942385"/>
      </p:ext>
    </p:ext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416EE-7FC6-9971-EAB4-CECB02D04E41}"/>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034A30D1-216B-3530-77C7-4330EE3FAD80}"/>
              </a:ext>
            </a:extLst>
          </p:cNvPr>
          <p:cNvSpPr>
            <a:spLocks noGrp="1"/>
          </p:cNvSpPr>
          <p:nvPr>
            <p:ph type="title"/>
          </p:nvPr>
        </p:nvSpPr>
        <p:spPr/>
        <p:txBody>
          <a:bodyPr>
            <a:normAutofit/>
          </a:bodyPr>
          <a:lstStyle/>
          <a:p>
            <a:pPr rtl="0">
              <a:lnSpc>
                <a:spcPct val="100000"/>
              </a:lnSpc>
              <a:buClrTx/>
              <a:buSzTx/>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ما هذه؟</a:t>
            </a:r>
          </a:p>
        </p:txBody>
      </p:sp>
      <p:sp>
        <p:nvSpPr>
          <p:cNvPr id="20" name="Espace réservé pour une image  19">
            <a:extLst>
              <a:ext uri="{FF2B5EF4-FFF2-40B4-BE49-F238E27FC236}">
                <a16:creationId xmlns:a16="http://schemas.microsoft.com/office/drawing/2014/main" id="{D69B96E5-2B2D-5B8A-C292-EE3585EA4BEF}"/>
              </a:ext>
            </a:extLst>
          </p:cNvPr>
          <p:cNvSpPr>
            <a:spLocks noGrp="1"/>
          </p:cNvSpPr>
          <p:nvPr>
            <p:ph type="pic" idx="2"/>
          </p:nvPr>
        </p:nvSpPr>
        <p:spPr>
          <a:xfrm>
            <a:off x="3760621" y="2641208"/>
            <a:ext cx="1873263" cy="1575583"/>
          </a:xfrm>
        </p:spPr>
        <p:txBody>
          <a:bodyPr/>
          <a:lstStyle/>
          <a:p>
            <a:endParaRPr lang="fr-MA" dirty="0"/>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1327BAEE-04A5-96AA-2A86-FC40F497687F}"/>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id="{497427DB-C3CB-FD0A-D5FB-F1D9BADCD0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F802057C-9526-84AA-7843-BBD38379D9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1744F6FE-ADAB-D009-B6F5-CF022A66327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EFEA107A-78A9-59C2-3D43-9B95279A41F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EB39A2E6-14E5-09D0-F750-D910414C8BB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id="{17691784-E8E9-9365-3674-9926E10AF48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id="{7C201DB3-F1E2-68B7-3236-CF4CCDD76AA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id="{BD1F74E3-AE03-F038-3AED-B02A3FDF128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id="{00F45261-7D6A-83BF-4A3F-1126565BAB50}"/>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هذِهِ</a:t>
            </a:r>
            <a:r>
              <a:rPr lang="ar-MA" sz="3200" b="1" dirty="0">
                <a:solidFill>
                  <a:schemeClr val="bg1">
                    <a:lumMod val="75000"/>
                  </a:schemeClr>
                </a:solidFill>
              </a:rPr>
              <a:t> ...... </a:t>
            </a:r>
            <a:endParaRPr lang="fr-MA" sz="3200" b="1" dirty="0">
              <a:solidFill>
                <a:schemeClr val="accent5">
                  <a:lumMod val="50000"/>
                </a:schemeClr>
              </a:solidFill>
            </a:endParaRPr>
          </a:p>
        </p:txBody>
      </p:sp>
      <p:pic>
        <p:nvPicPr>
          <p:cNvPr id="12" name="Image 11" descr="Une image contenant crinière, jument, Silhouette d’animal, étalon&#10;&#10;Le contenu généré par l’IA peut être incorrect.">
            <a:extLst>
              <a:ext uri="{FF2B5EF4-FFF2-40B4-BE49-F238E27FC236}">
                <a16:creationId xmlns:a16="http://schemas.microsoft.com/office/drawing/2014/main" id="{5AAEA513-CFF1-51A2-2BBD-379975A16A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3361" y="2311093"/>
            <a:ext cx="2457278" cy="2235811"/>
          </a:xfrm>
          <a:prstGeom prst="rect">
            <a:avLst/>
          </a:prstGeom>
        </p:spPr>
      </p:pic>
    </p:spTree>
    <p:extLst>
      <p:ext uri="{BB962C8B-B14F-4D97-AF65-F5344CB8AC3E}">
        <p14:creationId xmlns:p14="http://schemas.microsoft.com/office/powerpoint/2010/main" val="2613659263"/>
      </p:ext>
    </p:ext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BA743-4941-701A-6A09-7DDE35D2224D}"/>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7D3CFDEF-AE8D-ABF5-FA16-6599CF128002}"/>
              </a:ext>
            </a:extLst>
          </p:cNvPr>
          <p:cNvSpPr>
            <a:spLocks noGrp="1"/>
          </p:cNvSpPr>
          <p:nvPr>
            <p:ph type="title"/>
          </p:nvPr>
        </p:nvSpPr>
        <p:spPr/>
        <p:txBody>
          <a:bodyPr>
            <a:normAutofit/>
          </a:bodyPr>
          <a:lstStyle/>
          <a:p>
            <a:pPr lvl="0" rtl="0">
              <a:lnSpc>
                <a:spcPct val="100000"/>
              </a:lnSpc>
              <a:buClrTx/>
              <a:buSzTx/>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أحسنتم. الآن انقلوا على دفاتركم هذا، واكتبوا الكلمة الناقصة.</a:t>
            </a:r>
          </a:p>
        </p:txBody>
      </p:sp>
      <p:sp>
        <p:nvSpPr>
          <p:cNvPr id="20" name="Espace réservé pour une image  19">
            <a:extLst>
              <a:ext uri="{FF2B5EF4-FFF2-40B4-BE49-F238E27FC236}">
                <a16:creationId xmlns:a16="http://schemas.microsoft.com/office/drawing/2014/main" id="{6556E33E-F0C0-9F7C-1FC7-1BACF4A5592C}"/>
              </a:ext>
            </a:extLst>
          </p:cNvPr>
          <p:cNvSpPr>
            <a:spLocks noGrp="1"/>
          </p:cNvSpPr>
          <p:nvPr>
            <p:ph type="pic" idx="2"/>
          </p:nvPr>
        </p:nvSpPr>
        <p:spPr>
          <a:xfrm>
            <a:off x="3500775" y="2851355"/>
            <a:ext cx="1847973" cy="1664259"/>
          </a:xfrm>
        </p:spPr>
        <p:txBody>
          <a:bodyPr/>
          <a:lstStyle/>
          <a:p>
            <a:endParaRPr lang="fr-MA"/>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CD397D38-8CCD-E932-DD02-4428196987B8}"/>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id="{DF788407-4F71-502D-5536-8829026F23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BFCD6DD5-EE98-62E5-47C7-57E6BB28D6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A3639165-ED93-B225-5726-AD60DA6B39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EAF3FA48-877F-BD64-9A72-8FBDCADC046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78741AA5-2E8F-244B-D0AE-DDBDEE2CD15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id="{3505F173-8DCD-996A-071D-BCFC4F24E80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id="{E51D374F-754C-1277-23A2-B00659E5387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id="{B8D6F1D7-00EC-8D20-8C8E-DECF4378A8E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id="{E882C852-4401-12CD-287C-8790AE199F0D}"/>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هذِهِ</a:t>
            </a:r>
            <a:r>
              <a:rPr lang="ar-MA" sz="3200" b="1" dirty="0">
                <a:solidFill>
                  <a:schemeClr val="bg1">
                    <a:lumMod val="75000"/>
                  </a:schemeClr>
                </a:solidFill>
              </a:rPr>
              <a:t> ...... </a:t>
            </a:r>
            <a:endParaRPr lang="fr-MA" sz="3200" b="1" dirty="0">
              <a:solidFill>
                <a:schemeClr val="accent5">
                  <a:lumMod val="50000"/>
                </a:schemeClr>
              </a:solidFill>
            </a:endParaRPr>
          </a:p>
        </p:txBody>
      </p:sp>
      <p:pic>
        <p:nvPicPr>
          <p:cNvPr id="11" name="Image 10" descr="Une image contenant crinière, jument, Silhouette d’animal, étalon&#10;&#10;Le contenu généré par l’IA peut être incorrect.">
            <a:extLst>
              <a:ext uri="{FF2B5EF4-FFF2-40B4-BE49-F238E27FC236}">
                <a16:creationId xmlns:a16="http://schemas.microsoft.com/office/drawing/2014/main" id="{AC8CA13A-630C-DCF4-9725-DC0280A1C3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3361" y="2311093"/>
            <a:ext cx="2457278" cy="2235811"/>
          </a:xfrm>
          <a:prstGeom prst="rect">
            <a:avLst/>
          </a:prstGeom>
        </p:spPr>
      </p:pic>
    </p:spTree>
    <p:extLst>
      <p:ext uri="{BB962C8B-B14F-4D97-AF65-F5344CB8AC3E}">
        <p14:creationId xmlns:p14="http://schemas.microsoft.com/office/powerpoint/2010/main" val="2020330458"/>
      </p:ext>
    </p:ext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C45A4-91E0-5EB6-6B81-F7FA70CB4213}"/>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C29E40C7-16D1-5F3A-B57C-A5257EF8E1E3}"/>
              </a:ext>
            </a:extLst>
          </p:cNvPr>
          <p:cNvSpPr>
            <a:spLocks noGrp="1"/>
          </p:cNvSpPr>
          <p:nvPr>
            <p:ph type="title"/>
          </p:nvPr>
        </p:nvSpPr>
        <p:spPr/>
        <p:txBody>
          <a:bodyPr>
            <a:normAutofit/>
          </a:bodyPr>
          <a:lstStyle/>
          <a:p>
            <a:pPr lvl="0" rtl="0">
              <a:lnSpc>
                <a:spcPct val="100000"/>
              </a:lnSpc>
              <a:buClrTx/>
              <a:buSzTx/>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ما هذه؟</a:t>
            </a:r>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CB4C08EC-E14A-0CBE-79A6-0DF5AC78A892}"/>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id="{BEA49A32-979F-7925-9A60-1C9FDCDD61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AD3878FD-7C41-1831-9FE1-EF6B548D34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CBC2AFD6-2BDA-E688-E368-A4760B231D5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CB447409-89C9-C7BF-A21C-178C051E03D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42FA641F-BD7D-2BEA-02C3-97FC1975F4E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id="{AD733DC6-23D0-AC95-9237-2351FDDFBB4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id="{A58B8015-6D46-0277-9B5D-1B70CB0E459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id="{C7BBC424-2765-4540-1765-5B1C87F1DB7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id="{B66DC9B7-2BE8-C139-E081-18305C9E6D64}"/>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هذِهِ</a:t>
            </a:r>
            <a:r>
              <a:rPr lang="ar-MA" sz="3200" b="1" dirty="0">
                <a:solidFill>
                  <a:schemeClr val="bg1">
                    <a:lumMod val="75000"/>
                  </a:schemeClr>
                </a:solidFill>
              </a:rPr>
              <a:t> ...... </a:t>
            </a:r>
            <a:endParaRPr lang="fr-MA" sz="3200" b="1" dirty="0">
              <a:solidFill>
                <a:schemeClr val="accent5">
                  <a:lumMod val="50000"/>
                </a:schemeClr>
              </a:solidFill>
            </a:endParaRPr>
          </a:p>
        </p:txBody>
      </p:sp>
      <p:pic>
        <p:nvPicPr>
          <p:cNvPr id="11" name="Image 10" descr="Une image contenant carte&#10;&#10;Le contenu généré par l’IA peut être incorrect.">
            <a:extLst>
              <a:ext uri="{FF2B5EF4-FFF2-40B4-BE49-F238E27FC236}">
                <a16:creationId xmlns:a16="http://schemas.microsoft.com/office/drawing/2014/main" id="{D82FF98B-4C11-D35D-33E8-8D577609DD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2556" y="2315112"/>
            <a:ext cx="2417613" cy="2112231"/>
          </a:xfrm>
          <a:prstGeom prst="rect">
            <a:avLst/>
          </a:prstGeom>
        </p:spPr>
      </p:pic>
    </p:spTree>
    <p:extLst>
      <p:ext uri="{BB962C8B-B14F-4D97-AF65-F5344CB8AC3E}">
        <p14:creationId xmlns:p14="http://schemas.microsoft.com/office/powerpoint/2010/main" val="363656274"/>
      </p:ext>
    </p:ext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9351A-5794-720D-3F11-9C00AD97E268}"/>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B8BBB031-8116-6018-91B0-5FCBBD810393}"/>
              </a:ext>
            </a:extLst>
          </p:cNvPr>
          <p:cNvSpPr>
            <a:spLocks noGrp="1"/>
          </p:cNvSpPr>
          <p:nvPr>
            <p:ph type="title"/>
          </p:nvPr>
        </p:nvSpPr>
        <p:spPr/>
        <p:txBody>
          <a:bodyPr>
            <a:normAutofit/>
          </a:bodyPr>
          <a:lstStyle/>
          <a:p>
            <a:pPr rtl="0">
              <a:lnSpc>
                <a:spcPct val="100000"/>
              </a:lnSpc>
              <a:buClrTx/>
              <a:buSzTx/>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أحسنتم. الآن انقلوا على دفاتركم هذا، واكتبوا الكلمة الناقصة.</a:t>
            </a:r>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48045B24-A91A-1D57-EEFA-7F5CD68E6B2F}"/>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id="{0EB7BDB7-D439-CBA7-808C-02B796F9C6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B770B5F7-38CD-2CDC-9D48-5F40A9032E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F09EADF1-1329-8151-E3D8-E5AC6ABF8C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7242FBE5-249E-0266-D29C-7B2D231259E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9BAA36BC-EE9D-370D-601C-79279FE7ADF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id="{812CCABB-FD57-2D29-DE7A-744D1A633D6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id="{1F3B7189-25A2-364B-1BD8-EBBF26D7172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id="{AE416430-C77A-4AC0-28E3-CCAFCEEEFFA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id="{23E3B05B-747E-383D-21E9-51296F148A0F}"/>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هذِهِ</a:t>
            </a:r>
            <a:r>
              <a:rPr lang="ar-MA" sz="3200" b="1" dirty="0">
                <a:solidFill>
                  <a:schemeClr val="bg1">
                    <a:lumMod val="75000"/>
                  </a:schemeClr>
                </a:solidFill>
              </a:rPr>
              <a:t> ...... </a:t>
            </a:r>
            <a:endParaRPr lang="fr-MA" sz="3200" b="1" dirty="0">
              <a:solidFill>
                <a:schemeClr val="accent5">
                  <a:lumMod val="50000"/>
                </a:schemeClr>
              </a:solidFill>
            </a:endParaRPr>
          </a:p>
        </p:txBody>
      </p:sp>
      <p:pic>
        <p:nvPicPr>
          <p:cNvPr id="12" name="Image 11" descr="Une image contenant carte&#10;&#10;Le contenu généré par l’IA peut être incorrect.">
            <a:extLst>
              <a:ext uri="{FF2B5EF4-FFF2-40B4-BE49-F238E27FC236}">
                <a16:creationId xmlns:a16="http://schemas.microsoft.com/office/drawing/2014/main" id="{8B7A12C6-2149-AFEF-23E4-AE83759C1C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2556" y="2315112"/>
            <a:ext cx="2417613" cy="2112231"/>
          </a:xfrm>
          <a:prstGeom prst="rect">
            <a:avLst/>
          </a:prstGeom>
        </p:spPr>
      </p:pic>
    </p:spTree>
    <p:extLst>
      <p:ext uri="{BB962C8B-B14F-4D97-AF65-F5344CB8AC3E}">
        <p14:creationId xmlns:p14="http://schemas.microsoft.com/office/powerpoint/2010/main" val="928804751"/>
      </p:ext>
    </p:ext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4740C-5E3F-05F0-57EA-0F6FCAF0E983}"/>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88472143-D295-9173-33B7-6B99CA9B3864}"/>
              </a:ext>
            </a:extLst>
          </p:cNvPr>
          <p:cNvSpPr>
            <a:spLocks noGrp="1"/>
          </p:cNvSpPr>
          <p:nvPr>
            <p:ph type="title"/>
          </p:nvPr>
        </p:nvSpPr>
        <p:spPr/>
        <p:txBody>
          <a:bodyPr>
            <a:normAutofit/>
          </a:bodyPr>
          <a:lstStyle/>
          <a:p>
            <a:pPr rtl="0">
              <a:lnSpc>
                <a:spcPct val="100000"/>
              </a:lnSpc>
              <a:buClrTx/>
              <a:buSzTx/>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صححوا على دفاتركم.</a:t>
            </a:r>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D5869DB0-114F-1BD8-E15E-C07BB061158D}"/>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id="{9C4C39DC-AF5F-4FE5-C6E6-F1A479F20F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27CF71AE-8C48-2AF8-C171-039F6615FB3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3D4CAA70-2620-7CC4-EE42-DA5453C3E45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0A0A774E-A073-1C02-AB01-E32FA12D995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9F44FDD4-432B-A4C1-D6CA-A20CDA55251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id="{C3A2E76A-B131-CEAB-3E61-CEE16B43118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id="{0DBA0DE4-B618-CC7B-E9B3-974EEB2B49F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id="{023D0589-273A-91C9-31DB-0A45C24E791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id="{971F47AC-993E-F741-1D3A-7DEB6CF069EC}"/>
              </a:ext>
            </a:extLst>
          </p:cNvPr>
          <p:cNvSpPr txBox="1"/>
          <p:nvPr/>
        </p:nvSpPr>
        <p:spPr>
          <a:xfrm>
            <a:off x="4821419" y="4954498"/>
            <a:ext cx="3187798" cy="646331"/>
          </a:xfrm>
          <a:prstGeom prst="rect">
            <a:avLst/>
          </a:prstGeom>
          <a:noFill/>
          <a:ln w="28575">
            <a:solidFill>
              <a:schemeClr val="tx1"/>
            </a:solidFill>
          </a:ln>
        </p:spPr>
        <p:txBody>
          <a:bodyPr wrap="square" rtlCol="0">
            <a:spAutoFit/>
          </a:bodyPr>
          <a:lstStyle/>
          <a:p>
            <a:pPr algn="ctr"/>
            <a:r>
              <a:rPr lang="ar-MA" sz="3600" b="1" dirty="0">
                <a:solidFill>
                  <a:schemeClr val="accent5">
                    <a:lumMod val="50000"/>
                  </a:schemeClr>
                </a:solidFill>
              </a:rPr>
              <a:t>هذا</a:t>
            </a:r>
            <a:r>
              <a:rPr lang="ar-MA" sz="3200" b="1" dirty="0">
                <a:solidFill>
                  <a:schemeClr val="bg1">
                    <a:lumMod val="75000"/>
                  </a:schemeClr>
                </a:solidFill>
              </a:rPr>
              <a:t> </a:t>
            </a:r>
            <a:r>
              <a:rPr lang="ar-MA" sz="3600" b="1" dirty="0">
                <a:solidFill>
                  <a:srgbClr val="FF0000"/>
                </a:solidFill>
              </a:rPr>
              <a:t>فَرَس</a:t>
            </a:r>
            <a:endParaRPr lang="fr-MA" sz="3200" b="1" dirty="0">
              <a:solidFill>
                <a:srgbClr val="FF0000"/>
              </a:solidFill>
            </a:endParaRPr>
          </a:p>
        </p:txBody>
      </p:sp>
      <p:sp>
        <p:nvSpPr>
          <p:cNvPr id="17" name="ZoneTexte 16">
            <a:extLst>
              <a:ext uri="{FF2B5EF4-FFF2-40B4-BE49-F238E27FC236}">
                <a16:creationId xmlns:a16="http://schemas.microsoft.com/office/drawing/2014/main" id="{81776F91-6283-EDCC-08B1-FB9696D6EDE8}"/>
              </a:ext>
            </a:extLst>
          </p:cNvPr>
          <p:cNvSpPr txBox="1"/>
          <p:nvPr/>
        </p:nvSpPr>
        <p:spPr>
          <a:xfrm>
            <a:off x="1213273" y="4989706"/>
            <a:ext cx="3187798" cy="646331"/>
          </a:xfrm>
          <a:prstGeom prst="rect">
            <a:avLst/>
          </a:prstGeom>
          <a:noFill/>
          <a:ln w="28575">
            <a:solidFill>
              <a:schemeClr val="tx1"/>
            </a:solidFill>
          </a:ln>
        </p:spPr>
        <p:txBody>
          <a:bodyPr wrap="square" rtlCol="0">
            <a:spAutoFit/>
          </a:bodyPr>
          <a:lstStyle/>
          <a:p>
            <a:pPr algn="ctr"/>
            <a:r>
              <a:rPr lang="ar-MA" sz="3600" b="1" dirty="0">
                <a:solidFill>
                  <a:schemeClr val="accent5">
                    <a:lumMod val="50000"/>
                  </a:schemeClr>
                </a:solidFill>
              </a:rPr>
              <a:t>هذا</a:t>
            </a:r>
            <a:r>
              <a:rPr lang="ar-MA" sz="3200" b="1" dirty="0">
                <a:solidFill>
                  <a:schemeClr val="bg1">
                    <a:lumMod val="75000"/>
                  </a:schemeClr>
                </a:solidFill>
              </a:rPr>
              <a:t> </a:t>
            </a:r>
            <a:r>
              <a:rPr lang="ar-MA" sz="3600" b="1" dirty="0">
                <a:solidFill>
                  <a:srgbClr val="FF0000"/>
                </a:solidFill>
              </a:rPr>
              <a:t>بِلادي</a:t>
            </a:r>
            <a:endParaRPr lang="fr-MA" sz="3200" b="1" dirty="0">
              <a:solidFill>
                <a:srgbClr val="FF0000"/>
              </a:solidFill>
            </a:endParaRPr>
          </a:p>
        </p:txBody>
      </p:sp>
      <p:grpSp>
        <p:nvGrpSpPr>
          <p:cNvPr id="21" name="Groupe 20">
            <a:extLst>
              <a:ext uri="{FF2B5EF4-FFF2-40B4-BE49-F238E27FC236}">
                <a16:creationId xmlns:a16="http://schemas.microsoft.com/office/drawing/2014/main" id="{15756877-D7BA-0027-0C3E-B6AA43956FB7}"/>
              </a:ext>
            </a:extLst>
          </p:cNvPr>
          <p:cNvGrpSpPr/>
          <p:nvPr/>
        </p:nvGrpSpPr>
        <p:grpSpPr>
          <a:xfrm>
            <a:off x="5795757" y="4980888"/>
            <a:ext cx="254412" cy="142546"/>
            <a:chOff x="7831964" y="3929121"/>
            <a:chExt cx="594306" cy="428930"/>
          </a:xfrm>
          <a:solidFill>
            <a:srgbClr val="FF0000"/>
          </a:solidFill>
        </p:grpSpPr>
        <p:pic>
          <p:nvPicPr>
            <p:cNvPr id="22" name="Graphique 21">
              <a:extLst>
                <a:ext uri="{FF2B5EF4-FFF2-40B4-BE49-F238E27FC236}">
                  <a16:creationId xmlns:a16="http://schemas.microsoft.com/office/drawing/2014/main" id="{B5FCC870-E08D-18E4-6A7E-F10AA5F286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1964" y="3929121"/>
              <a:ext cx="336416" cy="428930"/>
            </a:xfrm>
            <a:prstGeom prst="rect">
              <a:avLst/>
            </a:prstGeom>
          </p:spPr>
        </p:pic>
        <p:pic>
          <p:nvPicPr>
            <p:cNvPr id="23" name="Graphique 22">
              <a:extLst>
                <a:ext uri="{FF2B5EF4-FFF2-40B4-BE49-F238E27FC236}">
                  <a16:creationId xmlns:a16="http://schemas.microsoft.com/office/drawing/2014/main" id="{58471116-7BED-EA98-350E-EF9858425B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9854" y="3929121"/>
              <a:ext cx="336416" cy="428930"/>
            </a:xfrm>
            <a:prstGeom prst="rect">
              <a:avLst/>
            </a:prstGeom>
          </p:spPr>
        </p:pic>
      </p:grpSp>
      <p:pic>
        <p:nvPicPr>
          <p:cNvPr id="13" name="Image 12" descr="Une image contenant carte&#10;&#10;Le contenu généré par l’IA peut être incorrect.">
            <a:extLst>
              <a:ext uri="{FF2B5EF4-FFF2-40B4-BE49-F238E27FC236}">
                <a16:creationId xmlns:a16="http://schemas.microsoft.com/office/drawing/2014/main" id="{E88DC51F-5226-759A-CCB5-B6C0DCB8C1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4331" y="2522328"/>
            <a:ext cx="2417613" cy="2112231"/>
          </a:xfrm>
          <a:prstGeom prst="rect">
            <a:avLst/>
          </a:prstGeom>
        </p:spPr>
      </p:pic>
      <p:pic>
        <p:nvPicPr>
          <p:cNvPr id="20" name="Image 19" descr="Une image contenant crinière, jument, Silhouette d’animal, étalon&#10;&#10;Le contenu généré par l’IA peut être incorrect.">
            <a:extLst>
              <a:ext uri="{FF2B5EF4-FFF2-40B4-BE49-F238E27FC236}">
                <a16:creationId xmlns:a16="http://schemas.microsoft.com/office/drawing/2014/main" id="{00F39811-DEAA-A476-DCF0-C130E7612C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15095" y="2258686"/>
            <a:ext cx="2457278" cy="2235811"/>
          </a:xfrm>
          <a:prstGeom prst="rect">
            <a:avLst/>
          </a:prstGeom>
        </p:spPr>
      </p:pic>
    </p:spTree>
    <p:extLst>
      <p:ext uri="{BB962C8B-B14F-4D97-AF65-F5344CB8AC3E}">
        <p14:creationId xmlns:p14="http://schemas.microsoft.com/office/powerpoint/2010/main" val="2718521884"/>
      </p:ext>
    </p:ext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12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  </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خذوا الكراسة ص  57  </a:t>
            </a:r>
            <a:r>
              <a:rPr lang="ar-MA" sz="2400" i="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(خاص بالفئتين أ و ب)</a:t>
            </a:r>
            <a:endParaRPr sz="2400" i="1" dirty="0">
              <a:solidFill>
                <a:schemeClr val="bg1">
                  <a:lumMod val="50000"/>
                </a:schemeClr>
              </a:solidFill>
            </a:endParaRPr>
          </a:p>
        </p:txBody>
      </p:sp>
      <p:pic>
        <p:nvPicPr>
          <p:cNvPr id="22" name="Picture Placeholder 27">
            <a:extLst>
              <a:ext uri="{FF2B5EF4-FFF2-40B4-BE49-F238E27FC236}">
                <a16:creationId xmlns:a16="http://schemas.microsoft.com/office/drawing/2014/main" id="{5EEC74DD-6B5F-B356-0E7B-6765564322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4" name="Image 3">
            <a:extLst>
              <a:ext uri="{FF2B5EF4-FFF2-40B4-BE49-F238E27FC236}">
                <a16:creationId xmlns:a16="http://schemas.microsoft.com/office/drawing/2014/main" id="{9E1FC8DA-A9A9-28E9-69A2-EE2F5296492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32AE1B30-2FBA-7BF0-F11A-1C309997A62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5CF9C7F5-C4B2-5313-B423-0BA0344E80D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F6379BE9-1B58-2D74-B314-E9E33842BF9A}"/>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84FEEB56-76F5-8FB1-ABD4-544A6664B19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B15B64B9-6084-92CF-B4D3-0DF1A595686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520954BE-5AB3-97F4-5CE5-8D97C61C977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8691C66F-236E-CA6C-D4C4-D643A75C7A7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3" name="Image 2">
            <a:extLst>
              <a:ext uri="{FF2B5EF4-FFF2-40B4-BE49-F238E27FC236}">
                <a16:creationId xmlns:a16="http://schemas.microsoft.com/office/drawing/2014/main" id="{88423653-43DC-030E-0CE6-75B67F526ACB}"/>
              </a:ext>
            </a:extLst>
          </p:cNvPr>
          <p:cNvPicPr>
            <a:picLocks noChangeAspect="1"/>
          </p:cNvPicPr>
          <p:nvPr/>
        </p:nvPicPr>
        <p:blipFill>
          <a:blip r:embed="rId8"/>
          <a:stretch>
            <a:fillRect/>
          </a:stretch>
        </p:blipFill>
        <p:spPr>
          <a:xfrm>
            <a:off x="2870775" y="1563309"/>
            <a:ext cx="3325767" cy="4834214"/>
          </a:xfrm>
          <a:prstGeom prst="rect">
            <a:avLst/>
          </a:prstGeom>
        </p:spPr>
      </p:pic>
    </p:spTree>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a16="http://schemas.microsoft.com/office/drawing/2014/main" id="{637CF46C-FFB7-B2E1-9BAC-8FA89D1524C9}"/>
            </a:ext>
          </a:extLst>
        </p:cNvPr>
        <p:cNvGrpSpPr/>
        <p:nvPr/>
      </p:nvGrpSpPr>
      <p:grpSpPr>
        <a:xfrm>
          <a:off x="0" y="0"/>
          <a:ext cx="0" cy="0"/>
          <a:chOff x="0" y="0"/>
          <a:chExt cx="0" cy="0"/>
        </a:xfrm>
      </p:grpSpPr>
      <p:sp>
        <p:nvSpPr>
          <p:cNvPr id="2509" name="Google Shape;2509;p120">
            <a:extLst>
              <a:ext uri="{FF2B5EF4-FFF2-40B4-BE49-F238E27FC236}">
                <a16:creationId xmlns:a16="http://schemas.microsoft.com/office/drawing/2014/main" id="{939D9F58-E769-1EE6-8EDD-880D61D9E0F1}"/>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في ثنائيات كل واحد يقرأ الكلمات لزميله.</a:t>
            </a:r>
            <a:endParaRPr sz="2400" dirty="0">
              <a:solidFill>
                <a:schemeClr val="bg1">
                  <a:lumMod val="50000"/>
                </a:schemeClr>
              </a:solidFill>
            </a:endParaRPr>
          </a:p>
        </p:txBody>
      </p:sp>
      <p:pic>
        <p:nvPicPr>
          <p:cNvPr id="22" name="Picture Placeholder 27">
            <a:extLst>
              <a:ext uri="{FF2B5EF4-FFF2-40B4-BE49-F238E27FC236}">
                <a16:creationId xmlns:a16="http://schemas.microsoft.com/office/drawing/2014/main" id="{77551FB4-DE4E-13D9-4686-C0D60D754A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4" name="Image 3">
            <a:extLst>
              <a:ext uri="{FF2B5EF4-FFF2-40B4-BE49-F238E27FC236}">
                <a16:creationId xmlns:a16="http://schemas.microsoft.com/office/drawing/2014/main" id="{561BC24D-BE6C-44BB-AD9F-06F805606D9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58F68DA1-C19E-3CE1-51FE-8EDE1B8C19B1}"/>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DB00B7C3-9D66-24D1-BDB9-F4D1E86397A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FF2468BA-17BA-61AF-2A66-8B52FDCBB747}"/>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E7ADAF4A-AF6C-E6E0-AAA9-7C1BCA9DCCB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F6545E6E-07D6-C482-8C17-677FA24536D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4B5F32B5-5FD5-1AE9-A686-9494CA1F8BE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CDE7C93B-EF50-4503-9EF1-D2CB01D332F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3" name="Image 2">
            <a:extLst>
              <a:ext uri="{FF2B5EF4-FFF2-40B4-BE49-F238E27FC236}">
                <a16:creationId xmlns:a16="http://schemas.microsoft.com/office/drawing/2014/main" id="{DEFDBC21-0BC2-EADD-99AE-BAA0664CD008}"/>
              </a:ext>
            </a:extLst>
          </p:cNvPr>
          <p:cNvPicPr>
            <a:picLocks noChangeAspect="1"/>
          </p:cNvPicPr>
          <p:nvPr/>
        </p:nvPicPr>
        <p:blipFill>
          <a:blip r:embed="rId8"/>
          <a:stretch>
            <a:fillRect/>
          </a:stretch>
        </p:blipFill>
        <p:spPr>
          <a:xfrm>
            <a:off x="1133177" y="2241755"/>
            <a:ext cx="7015075" cy="3549572"/>
          </a:xfrm>
          <a:prstGeom prst="rect">
            <a:avLst/>
          </a:prstGeom>
        </p:spPr>
      </p:pic>
    </p:spTree>
    <p:extLst>
      <p:ext uri="{BB962C8B-B14F-4D97-AF65-F5344CB8AC3E}">
        <p14:creationId xmlns:p14="http://schemas.microsoft.com/office/powerpoint/2010/main" val="2024229949"/>
      </p:ext>
    </p:extLst>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a16="http://schemas.microsoft.com/office/drawing/2014/main" id="{0C1F91AD-051D-CC73-4345-8C50A771EF29}"/>
            </a:ext>
          </a:extLst>
        </p:cNvPr>
        <p:cNvGrpSpPr/>
        <p:nvPr/>
      </p:nvGrpSpPr>
      <p:grpSpPr>
        <a:xfrm>
          <a:off x="0" y="0"/>
          <a:ext cx="0" cy="0"/>
          <a:chOff x="0" y="0"/>
          <a:chExt cx="0" cy="0"/>
        </a:xfrm>
      </p:grpSpPr>
      <p:sp>
        <p:nvSpPr>
          <p:cNvPr id="2509" name="Google Shape;2509;p120">
            <a:extLst>
              <a:ext uri="{FF2B5EF4-FFF2-40B4-BE49-F238E27FC236}">
                <a16:creationId xmlns:a16="http://schemas.microsoft.com/office/drawing/2014/main" id="{8D503A7E-C44D-FBA6-FA49-766AF9E517C0}"/>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من أنهى القراءة ينقل الكلمات</a:t>
            </a:r>
            <a:endParaRPr sz="2400" dirty="0">
              <a:solidFill>
                <a:schemeClr val="bg1">
                  <a:lumMod val="50000"/>
                </a:schemeClr>
              </a:solidFill>
            </a:endParaRPr>
          </a:p>
        </p:txBody>
      </p:sp>
      <p:pic>
        <p:nvPicPr>
          <p:cNvPr id="22" name="Picture Placeholder 27">
            <a:extLst>
              <a:ext uri="{FF2B5EF4-FFF2-40B4-BE49-F238E27FC236}">
                <a16:creationId xmlns:a16="http://schemas.microsoft.com/office/drawing/2014/main" id="{70F99DA1-F0D1-B72F-7D02-114E8CF4D2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4" name="Image 3">
            <a:extLst>
              <a:ext uri="{FF2B5EF4-FFF2-40B4-BE49-F238E27FC236}">
                <a16:creationId xmlns:a16="http://schemas.microsoft.com/office/drawing/2014/main" id="{7D0B2F48-583E-E91F-71C4-7CD91B1FDEC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72CC2A16-7867-DAA4-97E6-C85D964F7C9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47FAED1D-3999-A8BE-000A-13FDF15375D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C3C48075-84D8-30F3-E90B-9B87D2A1B09F}"/>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92BFF00E-3B03-58F8-A598-634D3E4472B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955CBC7B-4B0E-89AB-E4AB-293A2419B9B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BA4C5754-A76A-7F52-3913-1AA6081D13D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21F71127-9902-42F3-F902-940E4D68C37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6" name="Image 5">
            <a:extLst>
              <a:ext uri="{FF2B5EF4-FFF2-40B4-BE49-F238E27FC236}">
                <a16:creationId xmlns:a16="http://schemas.microsoft.com/office/drawing/2014/main" id="{75405A60-1610-1243-33DE-5042F6F441FC}"/>
              </a:ext>
            </a:extLst>
          </p:cNvPr>
          <p:cNvPicPr>
            <a:picLocks noChangeAspect="1"/>
          </p:cNvPicPr>
          <p:nvPr/>
        </p:nvPicPr>
        <p:blipFill>
          <a:blip r:embed="rId8"/>
          <a:stretch>
            <a:fillRect/>
          </a:stretch>
        </p:blipFill>
        <p:spPr>
          <a:xfrm>
            <a:off x="1183594" y="2130735"/>
            <a:ext cx="6490237" cy="4105373"/>
          </a:xfrm>
          <a:prstGeom prst="rect">
            <a:avLst/>
          </a:prstGeom>
        </p:spPr>
      </p:pic>
    </p:spTree>
    <p:extLst>
      <p:ext uri="{BB962C8B-B14F-4D97-AF65-F5344CB8AC3E}">
        <p14:creationId xmlns:p14="http://schemas.microsoft.com/office/powerpoint/2010/main" val="3975861142"/>
      </p:ext>
    </p:ext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5B808A38-7791-67E3-23CF-9025157ED1EB}"/>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id="{78557AF5-533E-6B7E-1F67-A8BDBC9BBC24}"/>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(ركن الدعم: خاص بالفئة د)</a:t>
            </a:r>
            <a:endParaRPr sz="2400" i="1"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id="{AC8355D9-0392-4194-B58A-CE87B4FAF0FC}"/>
              </a:ext>
            </a:extLst>
          </p:cNvPr>
          <p:cNvPicPr>
            <a:picLocks noGrp="1" noChangeAspect="1"/>
          </p:cNvPicPr>
          <p:nvPr>
            <p:ph type="pic" sz="quarter" idx="12"/>
          </p:nvPr>
        </p:nvPicPr>
        <p:blipFill>
          <a:blip r:embed="rId3"/>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CE41879D-E12F-D1C7-8F10-0AAC639D304E}"/>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FBF46B9D-B729-9B2B-1599-426A0A26DB1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8B2FE535-5681-900D-A27A-3E0267A4C8E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5BC1B957-95FC-80CC-EED0-A3A746A20FCC}"/>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5D1F22A0-9E4A-4084-13E2-C0BA00C6F69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996FE503-B58E-CAC0-570B-38CC5E0AF27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A62C355A-DCE7-39EE-D3D4-A4A0A7C422C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BBBA70E0-F63B-55DC-4BC9-EEACCD69E2E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12" name="Image 11">
            <a:extLst>
              <a:ext uri="{FF2B5EF4-FFF2-40B4-BE49-F238E27FC236}">
                <a16:creationId xmlns:a16="http://schemas.microsoft.com/office/drawing/2014/main" id="{786E0533-E16F-8135-7609-F1780231780F}"/>
              </a:ext>
            </a:extLst>
          </p:cNvPr>
          <p:cNvPicPr>
            <a:picLocks noChangeAspect="1"/>
          </p:cNvPicPr>
          <p:nvPr/>
        </p:nvPicPr>
        <p:blipFill>
          <a:blip r:embed="rId8"/>
          <a:stretch>
            <a:fillRect/>
          </a:stretch>
        </p:blipFill>
        <p:spPr>
          <a:xfrm>
            <a:off x="864331" y="3549445"/>
            <a:ext cx="7580085" cy="1910215"/>
          </a:xfrm>
          <a:prstGeom prst="rect">
            <a:avLst/>
          </a:prstGeom>
        </p:spPr>
      </p:pic>
    </p:spTree>
    <p:extLst>
      <p:ext uri="{BB962C8B-B14F-4D97-AF65-F5344CB8AC3E}">
        <p14:creationId xmlns:p14="http://schemas.microsoft.com/office/powerpoint/2010/main" val="375763649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2" name="Google Shape;1342;p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ضعوا اللوحة والكراسة في القمطر.</a:t>
            </a:r>
            <a:endParaRPr sz="2400" dirty="0">
              <a:solidFill>
                <a:schemeClr val="bg1">
                  <a:lumMod val="50000"/>
                </a:schemeClr>
              </a:solidFill>
            </a:endParaRPr>
          </a:p>
        </p:txBody>
      </p:sp>
      <p:pic>
        <p:nvPicPr>
          <p:cNvPr id="3" name="rangement">
            <a:hlinkClick r:id="" action="ppaction://media"/>
            <a:extLst>
              <a:ext uri="{FF2B5EF4-FFF2-40B4-BE49-F238E27FC236}">
                <a16:creationId xmlns:a16="http://schemas.microsoft.com/office/drawing/2014/main" id="{43CD4E30-1102-C7A0-F0F2-504BA8F74EDB}"/>
              </a:ext>
            </a:extLst>
          </p:cNvPr>
          <p:cNvPicPr>
            <a:picLocks noGrp="1" noChangeAspect="1"/>
          </p:cNvPicPr>
          <p:nvPr>
            <p:ph type="media" idx="4294967295"/>
            <a:videoFile r:link="rId2"/>
            <p:extLst>
              <p:ext uri="{DAA4B4D4-6D71-4841-9C94-3DE7FCFB9230}">
                <p14:media xmlns:p14="http://schemas.microsoft.com/office/powerpoint/2010/main" r:embed="rId1"/>
              </p:ext>
            </p:extLst>
          </p:nvPr>
        </p:nvPicPr>
        <p:blipFill>
          <a:blip r:embed="rId5"/>
          <a:stretch>
            <a:fillRect/>
          </a:stretch>
        </p:blipFill>
        <p:spPr>
          <a:xfrm>
            <a:off x="953025" y="2160588"/>
            <a:ext cx="7038975" cy="3959225"/>
          </a:xfrm>
          <a:prstGeom prst="rect">
            <a:avLst/>
          </a:prstGeom>
          <a:ln>
            <a:noFill/>
          </a:ln>
          <a:effectLst>
            <a:softEdge rad="112500"/>
          </a:effectLst>
        </p:spPr>
      </p:pic>
      <p:pic>
        <p:nvPicPr>
          <p:cNvPr id="16" name="Image 14" descr="Une image contenant noir, obscurité&#10;&#10;Le contenu généré par l’IA peut être incorrect.">
            <a:extLst>
              <a:ext uri="{FF2B5EF4-FFF2-40B4-BE49-F238E27FC236}">
                <a16:creationId xmlns:a16="http://schemas.microsoft.com/office/drawing/2014/main" id="{30485576-7664-0864-63EA-FB8CBD6365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pic>
        <p:nvPicPr>
          <p:cNvPr id="21" name="Espace réservé pour une image  8">
            <a:extLst>
              <a:ext uri="{FF2B5EF4-FFF2-40B4-BE49-F238E27FC236}">
                <a16:creationId xmlns:a16="http://schemas.microsoft.com/office/drawing/2014/main" id="{B4A567AF-1D7D-5DA3-2205-323D31579457}"/>
              </a:ext>
            </a:extLst>
          </p:cNvPr>
          <p:cNvPicPr>
            <a:picLocks noGrp="1" noChangeAspect="1"/>
          </p:cNvPicPr>
          <p:nvPr>
            <p:ph type="pic" sz="quarter" idx="12"/>
          </p:nvPr>
        </p:nvPicPr>
        <p:blipFill>
          <a:blip r:embed="rId7"/>
          <a:srcRect/>
          <a:stretch/>
        </p:blipFill>
        <p:spPr>
          <a:prstGeom prst="rect">
            <a:avLst/>
          </a:prstGeom>
        </p:spPr>
      </p:pic>
      <p:pic>
        <p:nvPicPr>
          <p:cNvPr id="9" name="Image 8">
            <a:extLst>
              <a:ext uri="{FF2B5EF4-FFF2-40B4-BE49-F238E27FC236}">
                <a16:creationId xmlns:a16="http://schemas.microsoft.com/office/drawing/2014/main" id="{6ADE5D25-2BFB-DBFB-6A69-54F677581410}"/>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5" name="Image 14">
            <a:extLst>
              <a:ext uri="{FF2B5EF4-FFF2-40B4-BE49-F238E27FC236}">
                <a16:creationId xmlns:a16="http://schemas.microsoft.com/office/drawing/2014/main" id="{55492417-180A-6F6C-1480-4009F7265A87}"/>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7" name="Image 16">
            <a:extLst>
              <a:ext uri="{FF2B5EF4-FFF2-40B4-BE49-F238E27FC236}">
                <a16:creationId xmlns:a16="http://schemas.microsoft.com/office/drawing/2014/main" id="{C7E7653C-7278-B3F2-3390-5804059D4066}"/>
              </a:ext>
            </a:extLst>
          </p:cNvPr>
          <p:cNvPicPr>
            <a:picLocks noChangeAspect="1"/>
          </p:cNvPicPr>
          <p:nvPr/>
        </p:nvPicPr>
        <p:blipFill>
          <a:blip r:embed="rId10">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2C0BA019-5E60-047E-A72B-BF8569012F15}"/>
              </a:ext>
            </a:extLst>
          </p:cNvPr>
          <p:cNvPicPr>
            <a:picLocks noChangeAspect="1"/>
          </p:cNvPicPr>
          <p:nvPr/>
        </p:nvPicPr>
        <p:blipFill>
          <a:blip r:embed="rId11">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id="{784BB565-F461-8576-14A8-A14BFC89472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20" name="Rectangle 19">
            <a:extLst>
              <a:ext uri="{FF2B5EF4-FFF2-40B4-BE49-F238E27FC236}">
                <a16:creationId xmlns:a16="http://schemas.microsoft.com/office/drawing/2014/main" id="{B30083E6-B538-96D0-CA11-A041C14AD89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id="{901BCCA2-CB79-5835-95D5-6F73DDF717A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A4F9E235-6CA5-1830-4AFE-8775F134A07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14" fill="hold"/>
                                        <p:tgtEl>
                                          <p:spTgt spid="3"/>
                                        </p:tgtEl>
                                      </p:cBhvr>
                                    </p:cmd>
                                  </p:childTnLst>
                                </p:cTn>
                              </p:par>
                            </p:childTnLst>
                          </p:cTn>
                        </p:par>
                        <p:par>
                          <p:cTn id="7" fill="hold">
                            <p:stCondLst>
                              <p:cond delay="16114"/>
                            </p:stCondLst>
                            <p:childTnLst>
                              <p:par>
                                <p:cTn id="8" presetID="1"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B118F-DC21-01DE-298F-F467C37D83CE}"/>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56F7C30E-48EB-EECF-5CD4-3C193C8BC4BD}"/>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F1D8441-D8B2-E99F-882E-62CE95C0A08D}"/>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97B2"/>
              </a:solidFill>
              <a:effectLst/>
              <a:uLnTx/>
              <a:uFillTx/>
              <a:latin typeface="Calibri" panose="020F0502020204030204"/>
              <a:ea typeface="+mn-ea"/>
              <a:cs typeface="+mn-cs"/>
            </a:endParaRPr>
          </a:p>
        </p:txBody>
      </p:sp>
      <p:sp>
        <p:nvSpPr>
          <p:cNvPr id="13" name="Titre 12">
            <a:extLst>
              <a:ext uri="{FF2B5EF4-FFF2-40B4-BE49-F238E27FC236}">
                <a16:creationId xmlns:a16="http://schemas.microsoft.com/office/drawing/2014/main" id="{5F27C642-3C6A-4895-61B2-1394621DE9CA}"/>
              </a:ext>
            </a:extLst>
          </p:cNvPr>
          <p:cNvSpPr>
            <a:spLocks noGrp="1"/>
          </p:cNvSpPr>
          <p:nvPr>
            <p:ph type="title"/>
          </p:nvPr>
        </p:nvSpPr>
        <p:spPr/>
        <p:txBody>
          <a:bodyPr>
            <a:normAutofit/>
          </a:bodyPr>
          <a:lstStyle/>
          <a:p>
            <a:pPr lvl="0">
              <a:spcBef>
                <a:spcPts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ركن الدعم: خاص بالفئتين د و ج)</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sp>
        <p:nvSpPr>
          <p:cNvPr id="2" name="Rectangle : coins arrondis 1">
            <a:extLst>
              <a:ext uri="{FF2B5EF4-FFF2-40B4-BE49-F238E27FC236}">
                <a16:creationId xmlns:a16="http://schemas.microsoft.com/office/drawing/2014/main" id="{644B3D0C-940D-A7F6-C7D6-B5A586FA475D}"/>
              </a:ext>
            </a:extLst>
          </p:cNvPr>
          <p:cNvSpPr/>
          <p:nvPr/>
        </p:nvSpPr>
        <p:spPr>
          <a:xfrm>
            <a:off x="4738798" y="2118086"/>
            <a:ext cx="2733575"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000" b="1" dirty="0">
                <a:solidFill>
                  <a:schemeClr val="accent5">
                    <a:lumMod val="50000"/>
                  </a:schemeClr>
                </a:solidFill>
                <a:cs typeface="Microsoft Uighur" panose="020B0604020202020204" charset="-78"/>
              </a:rPr>
              <a:t>دا /  مَ</a:t>
            </a:r>
            <a:endParaRPr lang="fr-MA" sz="4000" b="1" dirty="0">
              <a:solidFill>
                <a:schemeClr val="accent5">
                  <a:lumMod val="50000"/>
                </a:schemeClr>
              </a:solidFill>
            </a:endParaRPr>
          </a:p>
        </p:txBody>
      </p:sp>
      <p:sp>
        <p:nvSpPr>
          <p:cNvPr id="12" name="Rectangle : coins arrondis 11">
            <a:extLst>
              <a:ext uri="{FF2B5EF4-FFF2-40B4-BE49-F238E27FC236}">
                <a16:creationId xmlns:a16="http://schemas.microsoft.com/office/drawing/2014/main" id="{33EC8D51-CFFB-0BC5-2058-5E28F24E80DC}"/>
              </a:ext>
            </a:extLst>
          </p:cNvPr>
          <p:cNvSpPr/>
          <p:nvPr/>
        </p:nvSpPr>
        <p:spPr>
          <a:xfrm>
            <a:off x="4738797" y="2908395"/>
            <a:ext cx="2733576"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000" b="1" dirty="0">
                <a:solidFill>
                  <a:schemeClr val="accent5">
                    <a:lumMod val="50000"/>
                  </a:schemeClr>
                </a:solidFill>
                <a:cs typeface="Microsoft Uighur" panose="020B0604020202020204" charset="-78"/>
              </a:rPr>
              <a:t>بِــ / ــلا / د</a:t>
            </a:r>
            <a:endParaRPr lang="fr-MA" sz="4000" b="1" dirty="0">
              <a:solidFill>
                <a:schemeClr val="accent5">
                  <a:lumMod val="50000"/>
                </a:schemeClr>
              </a:solidFill>
              <a:cs typeface="Microsoft Uighur" panose="020B0604020202020204" charset="-78"/>
            </a:endParaRPr>
          </a:p>
        </p:txBody>
      </p:sp>
      <p:sp>
        <p:nvSpPr>
          <p:cNvPr id="18" name="Rectangle : coins arrondis 17">
            <a:extLst>
              <a:ext uri="{FF2B5EF4-FFF2-40B4-BE49-F238E27FC236}">
                <a16:creationId xmlns:a16="http://schemas.microsoft.com/office/drawing/2014/main" id="{FA92413E-E80E-F7F6-AD22-6259AA4DD5F9}"/>
              </a:ext>
            </a:extLst>
          </p:cNvPr>
          <p:cNvSpPr/>
          <p:nvPr/>
        </p:nvSpPr>
        <p:spPr>
          <a:xfrm>
            <a:off x="4738796" y="3698704"/>
            <a:ext cx="2733577"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000" b="1" dirty="0">
                <a:solidFill>
                  <a:schemeClr val="accent5">
                    <a:lumMod val="50000"/>
                  </a:schemeClr>
                </a:solidFill>
                <a:cs typeface="Microsoft Uighur" panose="020B0604020202020204" charset="-78"/>
              </a:rPr>
              <a:t>را / سَــ/ ـلَ</a:t>
            </a:r>
            <a:endParaRPr lang="fr-MA" sz="4000" b="1" dirty="0">
              <a:solidFill>
                <a:schemeClr val="accent5">
                  <a:lumMod val="50000"/>
                </a:schemeClr>
              </a:solidFill>
              <a:cs typeface="Microsoft Uighur" panose="020B0604020202020204" charset="-78"/>
            </a:endParaRPr>
          </a:p>
        </p:txBody>
      </p:sp>
      <p:sp>
        <p:nvSpPr>
          <p:cNvPr id="19" name="Rectangle : coins arrondis 18">
            <a:extLst>
              <a:ext uri="{FF2B5EF4-FFF2-40B4-BE49-F238E27FC236}">
                <a16:creationId xmlns:a16="http://schemas.microsoft.com/office/drawing/2014/main" id="{E5F02BBF-1943-8ECB-8C98-D8E68394EC29}"/>
              </a:ext>
            </a:extLst>
          </p:cNvPr>
          <p:cNvSpPr/>
          <p:nvPr/>
        </p:nvSpPr>
        <p:spPr>
          <a:xfrm>
            <a:off x="4738794" y="4519180"/>
            <a:ext cx="273357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000" b="1" dirty="0">
                <a:solidFill>
                  <a:schemeClr val="accent5">
                    <a:lumMod val="50000"/>
                  </a:schemeClr>
                </a:solidFill>
                <a:cs typeface="Microsoft Uighur" panose="020B0604020202020204" charset="-78"/>
              </a:rPr>
              <a:t>رَ/ فيــ / ــف </a:t>
            </a:r>
            <a:endParaRPr lang="fr-MA" sz="4000" b="1" dirty="0">
              <a:solidFill>
                <a:schemeClr val="accent5">
                  <a:lumMod val="50000"/>
                </a:schemeClr>
              </a:solidFill>
              <a:cs typeface="Microsoft Uighur" panose="020B0604020202020204" charset="-78"/>
            </a:endParaRPr>
          </a:p>
        </p:txBody>
      </p:sp>
      <p:sp>
        <p:nvSpPr>
          <p:cNvPr id="20" name="Rectangle : coins arrondis 19">
            <a:extLst>
              <a:ext uri="{FF2B5EF4-FFF2-40B4-BE49-F238E27FC236}">
                <a16:creationId xmlns:a16="http://schemas.microsoft.com/office/drawing/2014/main" id="{9B813780-4F3F-8327-9EFA-7C77A46A7D74}"/>
              </a:ext>
            </a:extLst>
          </p:cNvPr>
          <p:cNvSpPr/>
          <p:nvPr/>
        </p:nvSpPr>
        <p:spPr>
          <a:xfrm>
            <a:off x="4738795" y="5326538"/>
            <a:ext cx="2733578"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000" b="1" dirty="0">
                <a:solidFill>
                  <a:schemeClr val="accent5">
                    <a:lumMod val="50000"/>
                  </a:schemeClr>
                </a:solidFill>
                <a:cs typeface="Microsoft Uighur" panose="020B0604020202020204" charset="-78"/>
              </a:rPr>
              <a:t>مَـ / ـلا/ بِـ / ـسُ</a:t>
            </a:r>
            <a:endParaRPr lang="fr-MA" sz="4000" b="1" dirty="0">
              <a:solidFill>
                <a:schemeClr val="accent5">
                  <a:lumMod val="50000"/>
                </a:schemeClr>
              </a:solidFill>
              <a:cs typeface="Microsoft Uighur" panose="020B0604020202020204" charset="-78"/>
            </a:endParaRPr>
          </a:p>
        </p:txBody>
      </p:sp>
      <p:sp>
        <p:nvSpPr>
          <p:cNvPr id="21" name="Rectangle : coins arrondis 20">
            <a:extLst>
              <a:ext uri="{FF2B5EF4-FFF2-40B4-BE49-F238E27FC236}">
                <a16:creationId xmlns:a16="http://schemas.microsoft.com/office/drawing/2014/main" id="{63CE9B71-DF40-705F-AD8F-5D50F15B1D83}"/>
              </a:ext>
            </a:extLst>
          </p:cNvPr>
          <p:cNvSpPr/>
          <p:nvPr/>
        </p:nvSpPr>
        <p:spPr>
          <a:xfrm>
            <a:off x="1496825" y="2118086"/>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000" b="1" dirty="0">
                <a:solidFill>
                  <a:schemeClr val="accent5">
                    <a:lumMod val="50000"/>
                  </a:schemeClr>
                </a:solidFill>
                <a:cs typeface="Microsoft Uighur" panose="020B0604020202020204" charset="-78"/>
              </a:rPr>
              <a:t>دامَ</a:t>
            </a:r>
            <a:endParaRPr lang="fr-MA" sz="4000" b="1" dirty="0">
              <a:solidFill>
                <a:schemeClr val="accent5">
                  <a:lumMod val="50000"/>
                </a:schemeClr>
              </a:solidFill>
              <a:cs typeface="Microsoft Uighur" panose="020B0604020202020204" charset="-78"/>
            </a:endParaRPr>
          </a:p>
        </p:txBody>
      </p:sp>
      <p:sp>
        <p:nvSpPr>
          <p:cNvPr id="22" name="Rectangle : coins arrondis 21">
            <a:extLst>
              <a:ext uri="{FF2B5EF4-FFF2-40B4-BE49-F238E27FC236}">
                <a16:creationId xmlns:a16="http://schemas.microsoft.com/office/drawing/2014/main" id="{A7AB5623-01FC-56E7-5062-A367DA27A129}"/>
              </a:ext>
            </a:extLst>
          </p:cNvPr>
          <p:cNvSpPr/>
          <p:nvPr/>
        </p:nvSpPr>
        <p:spPr>
          <a:xfrm>
            <a:off x="1496824" y="2908395"/>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000" b="1" dirty="0">
                <a:solidFill>
                  <a:schemeClr val="accent5">
                    <a:lumMod val="50000"/>
                  </a:schemeClr>
                </a:solidFill>
                <a:cs typeface="Microsoft Uighur" panose="020B0604020202020204" charset="-78"/>
              </a:rPr>
              <a:t>بِلاد</a:t>
            </a:r>
            <a:endParaRPr lang="fr-MA" sz="4000" b="1" dirty="0">
              <a:solidFill>
                <a:schemeClr val="accent5">
                  <a:lumMod val="50000"/>
                </a:schemeClr>
              </a:solidFill>
              <a:cs typeface="Microsoft Uighur" panose="020B0604020202020204" charset="-78"/>
            </a:endParaRPr>
          </a:p>
        </p:txBody>
      </p:sp>
      <p:sp>
        <p:nvSpPr>
          <p:cNvPr id="23" name="Rectangle : coins arrondis 22">
            <a:extLst>
              <a:ext uri="{FF2B5EF4-FFF2-40B4-BE49-F238E27FC236}">
                <a16:creationId xmlns:a16="http://schemas.microsoft.com/office/drawing/2014/main" id="{F9EEC92E-3DF9-524D-8D2F-97C67777D5B0}"/>
              </a:ext>
            </a:extLst>
          </p:cNvPr>
          <p:cNvSpPr/>
          <p:nvPr/>
        </p:nvSpPr>
        <p:spPr>
          <a:xfrm>
            <a:off x="1496823" y="3698704"/>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000" b="1" dirty="0">
                <a:solidFill>
                  <a:schemeClr val="accent5">
                    <a:lumMod val="50000"/>
                  </a:schemeClr>
                </a:solidFill>
                <a:cs typeface="Microsoft Uighur" panose="020B0604020202020204" charset="-78"/>
              </a:rPr>
              <a:t>راسَلَ</a:t>
            </a:r>
            <a:endParaRPr lang="fr-MA" sz="4000" b="1" dirty="0">
              <a:solidFill>
                <a:schemeClr val="accent5">
                  <a:lumMod val="50000"/>
                </a:schemeClr>
              </a:solidFill>
              <a:cs typeface="Microsoft Uighur" panose="020B0604020202020204" charset="-78"/>
            </a:endParaRPr>
          </a:p>
        </p:txBody>
      </p:sp>
      <p:sp>
        <p:nvSpPr>
          <p:cNvPr id="24" name="Rectangle : coins arrondis 23">
            <a:extLst>
              <a:ext uri="{FF2B5EF4-FFF2-40B4-BE49-F238E27FC236}">
                <a16:creationId xmlns:a16="http://schemas.microsoft.com/office/drawing/2014/main" id="{A5C0FCD2-FC4E-4C8D-4722-2A790E23C961}"/>
              </a:ext>
            </a:extLst>
          </p:cNvPr>
          <p:cNvSpPr/>
          <p:nvPr/>
        </p:nvSpPr>
        <p:spPr>
          <a:xfrm>
            <a:off x="1496821" y="4519180"/>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000" b="1" dirty="0">
                <a:solidFill>
                  <a:schemeClr val="accent5">
                    <a:lumMod val="50000"/>
                  </a:schemeClr>
                </a:solidFill>
                <a:cs typeface="Microsoft Uighur" panose="020B0604020202020204" charset="-78"/>
              </a:rPr>
              <a:t>رَفيف</a:t>
            </a:r>
            <a:endParaRPr lang="fr-MA" sz="4000" b="1" dirty="0">
              <a:solidFill>
                <a:schemeClr val="accent5">
                  <a:lumMod val="50000"/>
                </a:schemeClr>
              </a:solidFill>
              <a:cs typeface="Microsoft Uighur" panose="020B0604020202020204" charset="-78"/>
            </a:endParaRPr>
          </a:p>
        </p:txBody>
      </p:sp>
      <p:sp>
        <p:nvSpPr>
          <p:cNvPr id="25" name="Rectangle : coins arrondis 24">
            <a:extLst>
              <a:ext uri="{FF2B5EF4-FFF2-40B4-BE49-F238E27FC236}">
                <a16:creationId xmlns:a16="http://schemas.microsoft.com/office/drawing/2014/main" id="{42286E36-69CA-1347-4CBE-DA8A630FE26E}"/>
              </a:ext>
            </a:extLst>
          </p:cNvPr>
          <p:cNvSpPr/>
          <p:nvPr/>
        </p:nvSpPr>
        <p:spPr>
          <a:xfrm>
            <a:off x="1496822" y="5326538"/>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000" b="1" dirty="0">
                <a:solidFill>
                  <a:schemeClr val="accent5">
                    <a:lumMod val="50000"/>
                  </a:schemeClr>
                </a:solidFill>
                <a:cs typeface="Microsoft Uighur" panose="020B0604020202020204" charset="-78"/>
              </a:rPr>
              <a:t>مَلابِسُ</a:t>
            </a:r>
            <a:endParaRPr lang="fr-MA" sz="4000" b="1" dirty="0">
              <a:solidFill>
                <a:schemeClr val="accent5">
                  <a:lumMod val="50000"/>
                </a:schemeClr>
              </a:solidFill>
              <a:cs typeface="Microsoft Uighur" panose="020B0604020202020204" charset="-78"/>
            </a:endParaRPr>
          </a:p>
        </p:txBody>
      </p:sp>
      <p:sp>
        <p:nvSpPr>
          <p:cNvPr id="26" name="Flèche : gauche 25">
            <a:extLst>
              <a:ext uri="{FF2B5EF4-FFF2-40B4-BE49-F238E27FC236}">
                <a16:creationId xmlns:a16="http://schemas.microsoft.com/office/drawing/2014/main" id="{0D4D5C3C-2911-FA04-5EA8-77A0D3AC74A4}"/>
              </a:ext>
            </a:extLst>
          </p:cNvPr>
          <p:cNvSpPr/>
          <p:nvPr/>
        </p:nvSpPr>
        <p:spPr>
          <a:xfrm>
            <a:off x="4167719" y="2389135"/>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7" name="Flèche : gauche 26">
            <a:extLst>
              <a:ext uri="{FF2B5EF4-FFF2-40B4-BE49-F238E27FC236}">
                <a16:creationId xmlns:a16="http://schemas.microsoft.com/office/drawing/2014/main" id="{CF840624-563A-F16B-DA12-2F9497FB0522}"/>
              </a:ext>
            </a:extLst>
          </p:cNvPr>
          <p:cNvSpPr/>
          <p:nvPr/>
        </p:nvSpPr>
        <p:spPr>
          <a:xfrm>
            <a:off x="4167719" y="318600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8" name="Flèche : gauche 27">
            <a:extLst>
              <a:ext uri="{FF2B5EF4-FFF2-40B4-BE49-F238E27FC236}">
                <a16:creationId xmlns:a16="http://schemas.microsoft.com/office/drawing/2014/main" id="{A1867191-EB39-D469-8B7A-1676D4BABE07}"/>
              </a:ext>
            </a:extLst>
          </p:cNvPr>
          <p:cNvSpPr/>
          <p:nvPr/>
        </p:nvSpPr>
        <p:spPr>
          <a:xfrm>
            <a:off x="4167719" y="395813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9" name="Flèche : gauche 28">
            <a:extLst>
              <a:ext uri="{FF2B5EF4-FFF2-40B4-BE49-F238E27FC236}">
                <a16:creationId xmlns:a16="http://schemas.microsoft.com/office/drawing/2014/main" id="{AE693E14-2D6B-84D7-F813-E98C0983F31E}"/>
              </a:ext>
            </a:extLst>
          </p:cNvPr>
          <p:cNvSpPr/>
          <p:nvPr/>
        </p:nvSpPr>
        <p:spPr>
          <a:xfrm>
            <a:off x="4170013" y="4754999"/>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0" name="Flèche : gauche 29">
            <a:extLst>
              <a:ext uri="{FF2B5EF4-FFF2-40B4-BE49-F238E27FC236}">
                <a16:creationId xmlns:a16="http://schemas.microsoft.com/office/drawing/2014/main" id="{B7344C16-3FED-9D36-0DDB-78EC10C24A7F}"/>
              </a:ext>
            </a:extLst>
          </p:cNvPr>
          <p:cNvSpPr/>
          <p:nvPr/>
        </p:nvSpPr>
        <p:spPr>
          <a:xfrm>
            <a:off x="4170013" y="5562357"/>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grpSp>
        <p:nvGrpSpPr>
          <p:cNvPr id="45" name="Groupe 44">
            <a:extLst>
              <a:ext uri="{FF2B5EF4-FFF2-40B4-BE49-F238E27FC236}">
                <a16:creationId xmlns:a16="http://schemas.microsoft.com/office/drawing/2014/main" id="{53BCACA9-EFDF-CFFE-397D-EDFE2B769EBA}"/>
              </a:ext>
            </a:extLst>
          </p:cNvPr>
          <p:cNvGrpSpPr/>
          <p:nvPr/>
        </p:nvGrpSpPr>
        <p:grpSpPr>
          <a:xfrm>
            <a:off x="5435556" y="3039932"/>
            <a:ext cx="177140" cy="130051"/>
            <a:chOff x="7831964" y="3929121"/>
            <a:chExt cx="594306" cy="428930"/>
          </a:xfrm>
          <a:solidFill>
            <a:srgbClr val="ECF8FB"/>
          </a:solidFill>
        </p:grpSpPr>
        <p:pic>
          <p:nvPicPr>
            <p:cNvPr id="46" name="Graphique 45">
              <a:extLst>
                <a:ext uri="{FF2B5EF4-FFF2-40B4-BE49-F238E27FC236}">
                  <a16:creationId xmlns:a16="http://schemas.microsoft.com/office/drawing/2014/main" id="{FCDB1E4E-9E41-7261-7260-09867D209B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1964" y="3929121"/>
              <a:ext cx="336416" cy="428930"/>
            </a:xfrm>
            <a:prstGeom prst="rect">
              <a:avLst/>
            </a:prstGeom>
            <a:grpFill/>
            <a:ln>
              <a:noFill/>
            </a:ln>
          </p:spPr>
        </p:pic>
        <p:pic>
          <p:nvPicPr>
            <p:cNvPr id="47" name="Graphique 46">
              <a:extLst>
                <a:ext uri="{FF2B5EF4-FFF2-40B4-BE49-F238E27FC236}">
                  <a16:creationId xmlns:a16="http://schemas.microsoft.com/office/drawing/2014/main" id="{06E71FFD-6E93-6004-787A-FC6EC5AA45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9854" y="3929121"/>
              <a:ext cx="336416" cy="428930"/>
            </a:xfrm>
            <a:prstGeom prst="rect">
              <a:avLst/>
            </a:prstGeom>
            <a:grpFill/>
            <a:ln>
              <a:noFill/>
            </a:ln>
          </p:spPr>
        </p:pic>
      </p:grpSp>
      <p:grpSp>
        <p:nvGrpSpPr>
          <p:cNvPr id="48" name="Groupe 47">
            <a:extLst>
              <a:ext uri="{FF2B5EF4-FFF2-40B4-BE49-F238E27FC236}">
                <a16:creationId xmlns:a16="http://schemas.microsoft.com/office/drawing/2014/main" id="{766A8B45-EBA1-6860-274C-109209393CAF}"/>
              </a:ext>
            </a:extLst>
          </p:cNvPr>
          <p:cNvGrpSpPr/>
          <p:nvPr/>
        </p:nvGrpSpPr>
        <p:grpSpPr>
          <a:xfrm>
            <a:off x="2374846" y="3055015"/>
            <a:ext cx="177140" cy="130051"/>
            <a:chOff x="7831964" y="3929121"/>
            <a:chExt cx="594306" cy="428930"/>
          </a:xfrm>
          <a:solidFill>
            <a:srgbClr val="ECF8FB"/>
          </a:solidFill>
        </p:grpSpPr>
        <p:pic>
          <p:nvPicPr>
            <p:cNvPr id="49" name="Graphique 48">
              <a:extLst>
                <a:ext uri="{FF2B5EF4-FFF2-40B4-BE49-F238E27FC236}">
                  <a16:creationId xmlns:a16="http://schemas.microsoft.com/office/drawing/2014/main" id="{37E85077-EF39-4556-2960-B402368A88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1964" y="3929121"/>
              <a:ext cx="336416" cy="428930"/>
            </a:xfrm>
            <a:prstGeom prst="rect">
              <a:avLst/>
            </a:prstGeom>
            <a:grpFill/>
            <a:ln>
              <a:noFill/>
            </a:ln>
          </p:spPr>
        </p:pic>
        <p:pic>
          <p:nvPicPr>
            <p:cNvPr id="50" name="Graphique 49">
              <a:extLst>
                <a:ext uri="{FF2B5EF4-FFF2-40B4-BE49-F238E27FC236}">
                  <a16:creationId xmlns:a16="http://schemas.microsoft.com/office/drawing/2014/main" id="{CA8B7D5F-9DB1-3F2D-6E7D-E9F98D5A28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9854" y="3929121"/>
              <a:ext cx="336416" cy="428930"/>
            </a:xfrm>
            <a:prstGeom prst="rect">
              <a:avLst/>
            </a:prstGeom>
            <a:grpFill/>
            <a:ln>
              <a:noFill/>
            </a:ln>
          </p:spPr>
        </p:pic>
      </p:grpSp>
      <p:pic>
        <p:nvPicPr>
          <p:cNvPr id="3" name="Image 2">
            <a:extLst>
              <a:ext uri="{FF2B5EF4-FFF2-40B4-BE49-F238E27FC236}">
                <a16:creationId xmlns:a16="http://schemas.microsoft.com/office/drawing/2014/main" id="{14FC8306-23A0-E39E-C463-8641E58A94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0994D4BC-F60D-A6E8-6FD5-6A6DB7907D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35A3A5C8-7E6F-6F3F-7107-1ED20749D98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34282D68-83D4-0351-1B7C-1134EAEAB90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D3B21DBE-E17A-FDDD-6EAD-E36110EFC8F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8" name="Rectangle 7">
            <a:extLst>
              <a:ext uri="{FF2B5EF4-FFF2-40B4-BE49-F238E27FC236}">
                <a16:creationId xmlns:a16="http://schemas.microsoft.com/office/drawing/2014/main" id="{B01F6E8D-23BC-8776-B25D-E11C4E919E3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id="{F815C619-9CAE-C53A-768A-6B30DEAE7D4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0" name="Rectangle 9">
            <a:extLst>
              <a:ext uri="{FF2B5EF4-FFF2-40B4-BE49-F238E27FC236}">
                <a16:creationId xmlns:a16="http://schemas.microsoft.com/office/drawing/2014/main" id="{5DBBE3E6-70C7-519C-7C13-D14198124C4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grpSp>
        <p:nvGrpSpPr>
          <p:cNvPr id="14" name="Groupe 13">
            <a:extLst>
              <a:ext uri="{FF2B5EF4-FFF2-40B4-BE49-F238E27FC236}">
                <a16:creationId xmlns:a16="http://schemas.microsoft.com/office/drawing/2014/main" id="{CF9ABFDD-1C78-075B-E726-74540C0A329A}"/>
              </a:ext>
            </a:extLst>
          </p:cNvPr>
          <p:cNvGrpSpPr/>
          <p:nvPr/>
        </p:nvGrpSpPr>
        <p:grpSpPr>
          <a:xfrm>
            <a:off x="2551437" y="4584205"/>
            <a:ext cx="177140" cy="130051"/>
            <a:chOff x="7831964" y="3929121"/>
            <a:chExt cx="594306" cy="428930"/>
          </a:xfrm>
          <a:solidFill>
            <a:srgbClr val="ECF8FB"/>
          </a:solidFill>
        </p:grpSpPr>
        <p:pic>
          <p:nvPicPr>
            <p:cNvPr id="15" name="Graphique 14">
              <a:extLst>
                <a:ext uri="{FF2B5EF4-FFF2-40B4-BE49-F238E27FC236}">
                  <a16:creationId xmlns:a16="http://schemas.microsoft.com/office/drawing/2014/main" id="{DB2D8A8C-F08B-B164-7CA1-C1573A3E1B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1964" y="3929121"/>
              <a:ext cx="336416" cy="428930"/>
            </a:xfrm>
            <a:prstGeom prst="rect">
              <a:avLst/>
            </a:prstGeom>
            <a:grpFill/>
            <a:ln>
              <a:noFill/>
            </a:ln>
          </p:spPr>
        </p:pic>
        <p:pic>
          <p:nvPicPr>
            <p:cNvPr id="16" name="Graphique 15">
              <a:extLst>
                <a:ext uri="{FF2B5EF4-FFF2-40B4-BE49-F238E27FC236}">
                  <a16:creationId xmlns:a16="http://schemas.microsoft.com/office/drawing/2014/main" id="{EBC425DC-826B-AECA-6CBF-602AEFF4A7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9854" y="3929121"/>
              <a:ext cx="336416" cy="428930"/>
            </a:xfrm>
            <a:prstGeom prst="rect">
              <a:avLst/>
            </a:prstGeom>
            <a:grpFill/>
            <a:ln>
              <a:noFill/>
            </a:ln>
          </p:spPr>
        </p:pic>
      </p:grpSp>
      <p:grpSp>
        <p:nvGrpSpPr>
          <p:cNvPr id="17" name="Groupe 16">
            <a:extLst>
              <a:ext uri="{FF2B5EF4-FFF2-40B4-BE49-F238E27FC236}">
                <a16:creationId xmlns:a16="http://schemas.microsoft.com/office/drawing/2014/main" id="{D3A6EFD3-D6B5-1E3F-DC13-B20F3738ED19}"/>
              </a:ext>
            </a:extLst>
          </p:cNvPr>
          <p:cNvGrpSpPr/>
          <p:nvPr/>
        </p:nvGrpSpPr>
        <p:grpSpPr>
          <a:xfrm>
            <a:off x="5562559" y="4584204"/>
            <a:ext cx="177140" cy="130051"/>
            <a:chOff x="7831964" y="3929121"/>
            <a:chExt cx="594306" cy="428930"/>
          </a:xfrm>
          <a:solidFill>
            <a:srgbClr val="ECF8FB"/>
          </a:solidFill>
        </p:grpSpPr>
        <p:pic>
          <p:nvPicPr>
            <p:cNvPr id="31" name="Graphique 30">
              <a:extLst>
                <a:ext uri="{FF2B5EF4-FFF2-40B4-BE49-F238E27FC236}">
                  <a16:creationId xmlns:a16="http://schemas.microsoft.com/office/drawing/2014/main" id="{894E97D5-50BA-5131-A78C-5DD36180A6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1964" y="3929121"/>
              <a:ext cx="336416" cy="428930"/>
            </a:xfrm>
            <a:prstGeom prst="rect">
              <a:avLst/>
            </a:prstGeom>
            <a:grpFill/>
            <a:ln>
              <a:noFill/>
            </a:ln>
          </p:spPr>
        </p:pic>
        <p:pic>
          <p:nvPicPr>
            <p:cNvPr id="32" name="Graphique 31">
              <a:extLst>
                <a:ext uri="{FF2B5EF4-FFF2-40B4-BE49-F238E27FC236}">
                  <a16:creationId xmlns:a16="http://schemas.microsoft.com/office/drawing/2014/main" id="{82C11203-B9E7-22E6-4758-5E055695B1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9854" y="3929121"/>
              <a:ext cx="336416" cy="428930"/>
            </a:xfrm>
            <a:prstGeom prst="rect">
              <a:avLst/>
            </a:prstGeom>
            <a:grpFill/>
            <a:ln>
              <a:noFill/>
            </a:ln>
          </p:spPr>
        </p:pic>
      </p:grpSp>
      <p:pic>
        <p:nvPicPr>
          <p:cNvPr id="38" name="Espace réservé pour une image  37" descr="Une image contenant habits, sourire, dessin humoristique, clipart&#10;&#10;Le contenu généré par l’IA peut être incorrect.">
            <a:extLst>
              <a:ext uri="{FF2B5EF4-FFF2-40B4-BE49-F238E27FC236}">
                <a16:creationId xmlns:a16="http://schemas.microsoft.com/office/drawing/2014/main" id="{96B289A0-0419-26BC-9B54-C97DAF24FCF7}"/>
              </a:ext>
            </a:extLst>
          </p:cNvPr>
          <p:cNvPicPr>
            <a:picLocks noGrp="1" noChangeAspect="1"/>
          </p:cNvPicPr>
          <p:nvPr>
            <p:ph type="pic" sz="quarter" idx="12"/>
          </p:nvPr>
        </p:nvPicPr>
        <p:blipFill>
          <a:blip r:embed="rId8"/>
          <a:srcRect/>
          <a:stretch>
            <a:fillRect/>
          </a:stretch>
        </p:blipFill>
        <p:spPr/>
      </p:pic>
    </p:spTree>
    <p:extLst>
      <p:ext uri="{BB962C8B-B14F-4D97-AF65-F5344CB8AC3E}">
        <p14:creationId xmlns:p14="http://schemas.microsoft.com/office/powerpoint/2010/main" val="3149120711"/>
      </p:ext>
    </p:extLst>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a16="http://schemas.microsoft.com/office/drawing/2014/main" id="{56640FCB-0AB8-79CB-82B0-1DB09F86369F}"/>
            </a:ext>
          </a:extLst>
        </p:cNvPr>
        <p:cNvGrpSpPr/>
        <p:nvPr/>
      </p:nvGrpSpPr>
      <p:grpSpPr>
        <a:xfrm>
          <a:off x="0" y="0"/>
          <a:ext cx="0" cy="0"/>
          <a:chOff x="0" y="0"/>
          <a:chExt cx="0" cy="0"/>
        </a:xfrm>
      </p:grpSpPr>
      <p:sp>
        <p:nvSpPr>
          <p:cNvPr id="2509" name="Google Shape;2509;p120">
            <a:extLst>
              <a:ext uri="{FF2B5EF4-FFF2-40B4-BE49-F238E27FC236}">
                <a16:creationId xmlns:a16="http://schemas.microsoft.com/office/drawing/2014/main" id="{CE41C273-D200-4058-88FB-2BFB44F72238}"/>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i="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يكتب متعلمو الفئتين ب و ج بعض الكلمات مع المواكبة القريبة للأستاذ</a:t>
            </a:r>
            <a:endParaRPr sz="2400" i="1" dirty="0">
              <a:solidFill>
                <a:schemeClr val="bg1">
                  <a:lumMod val="50000"/>
                </a:schemeClr>
              </a:solidFill>
            </a:endParaRPr>
          </a:p>
        </p:txBody>
      </p:sp>
      <p:pic>
        <p:nvPicPr>
          <p:cNvPr id="22" name="Picture Placeholder 27">
            <a:extLst>
              <a:ext uri="{FF2B5EF4-FFF2-40B4-BE49-F238E27FC236}">
                <a16:creationId xmlns:a16="http://schemas.microsoft.com/office/drawing/2014/main" id="{C950A731-CECE-11B2-F765-7F59816E16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4" name="Image 3">
            <a:extLst>
              <a:ext uri="{FF2B5EF4-FFF2-40B4-BE49-F238E27FC236}">
                <a16:creationId xmlns:a16="http://schemas.microsoft.com/office/drawing/2014/main" id="{B4D0AA05-35DD-6CAC-5978-D5149AE5F04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B6E73FCA-0EE0-3E84-F5CD-98E5883D3D9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4ECE5D4A-9A5C-4D98-8BF5-B6DA352019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DC92C317-C3EF-D534-028E-0152B8328E3C}"/>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E50181E0-2795-1046-91DA-0A90387F936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5BBDFD7A-559C-C11D-DED7-7F72E18CB06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AB7D959B-A9AE-1E16-C060-A99B9838FDB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80A1A1A9-3577-009D-F009-848C55506DE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3" name="Image 2">
            <a:extLst>
              <a:ext uri="{FF2B5EF4-FFF2-40B4-BE49-F238E27FC236}">
                <a16:creationId xmlns:a16="http://schemas.microsoft.com/office/drawing/2014/main" id="{E3A7216A-463D-EDA4-C59B-1E4D52481907}"/>
              </a:ext>
            </a:extLst>
          </p:cNvPr>
          <p:cNvPicPr>
            <a:picLocks noChangeAspect="1"/>
          </p:cNvPicPr>
          <p:nvPr/>
        </p:nvPicPr>
        <p:blipFill>
          <a:blip r:embed="rId8"/>
          <a:stretch>
            <a:fillRect/>
          </a:stretch>
        </p:blipFill>
        <p:spPr>
          <a:xfrm>
            <a:off x="1183594" y="2130735"/>
            <a:ext cx="6490237" cy="4105373"/>
          </a:xfrm>
          <a:prstGeom prst="rect">
            <a:avLst/>
          </a:prstGeom>
        </p:spPr>
      </p:pic>
    </p:spTree>
    <p:extLst>
      <p:ext uri="{BB962C8B-B14F-4D97-AF65-F5344CB8AC3E}">
        <p14:creationId xmlns:p14="http://schemas.microsoft.com/office/powerpoint/2010/main" val="3479051139"/>
      </p:ext>
    </p:extLst>
  </p:cSld>
  <p:clrMapOvr>
    <a:masterClrMapping/>
  </p:clrMapOvr>
  <p:transition spd="slow">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517" name="Google Shape;2517;p12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000" b="1" dirty="0">
                <a:solidFill>
                  <a:srgbClr val="A5A5A5"/>
                </a:solidFill>
                <a:latin typeface="Microsoft Uighur" panose="02000000000000000000" pitchFamily="2" charset="-78"/>
                <a:ea typeface="Arial"/>
                <a:cs typeface="Microsoft Uighur" panose="02000000000000000000" pitchFamily="2" charset="-78"/>
                <a:sym typeface="Arial"/>
              </a:rPr>
              <a:t>وقت النجمة الآن. الفائز بنجمة المشاركة بهدوء هو (هي) صديقكم (صديقتكم)............. صفقوا له (لها).</a:t>
            </a:r>
            <a:endParaRPr sz="2000" dirty="0"/>
          </a:p>
        </p:txBody>
      </p:sp>
      <p:pic>
        <p:nvPicPr>
          <p:cNvPr id="4" name="Espace réservé pour une image  3">
            <a:extLst>
              <a:ext uri="{FF2B5EF4-FFF2-40B4-BE49-F238E27FC236}">
                <a16:creationId xmlns:a16="http://schemas.microsoft.com/office/drawing/2014/main" id="{D23BBD96-77AB-F652-56BC-39F653110B80}"/>
              </a:ext>
            </a:extLst>
          </p:cNvPr>
          <p:cNvPicPr>
            <a:picLocks noGrp="1" noChangeAspect="1"/>
          </p:cNvPicPr>
          <p:nvPr>
            <p:ph type="pic" idx="4294967295"/>
          </p:nvPr>
        </p:nvPicPr>
        <p:blipFill>
          <a:blip r:embed="rId5"/>
          <a:srcRect/>
          <a:stretch>
            <a:fillRect/>
          </a:stretch>
        </p:blipFill>
        <p:spPr>
          <a:xfrm>
            <a:off x="7961592" y="719138"/>
            <a:ext cx="792162" cy="792162"/>
          </a:xfrm>
          <a:prstGeom prst="rect">
            <a:avLst/>
          </a:prstGeom>
        </p:spPr>
      </p:pic>
      <p:pic>
        <p:nvPicPr>
          <p:cNvPr id="16" name="Joyful_Prize_Celebration_Animation">
            <a:hlinkClick r:id="" action="ppaction://media"/>
            <a:extLst>
              <a:ext uri="{FF2B5EF4-FFF2-40B4-BE49-F238E27FC236}">
                <a16:creationId xmlns:a16="http://schemas.microsoft.com/office/drawing/2014/main" id="{5E0BFE13-57BC-21B9-7CBE-684C09C38431}"/>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 2" descr="Une image contenant noir, obscurité&#10;&#10;Le contenu généré par l’IA peut être incorrect.">
            <a:extLst>
              <a:ext uri="{FF2B5EF4-FFF2-40B4-BE49-F238E27FC236}">
                <a16:creationId xmlns:a16="http://schemas.microsoft.com/office/drawing/2014/main" id="{66630EC8-BF4A-8CB0-B5A5-309D341E12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6" name="Image 5">
            <a:extLst>
              <a:ext uri="{FF2B5EF4-FFF2-40B4-BE49-F238E27FC236}">
                <a16:creationId xmlns:a16="http://schemas.microsoft.com/office/drawing/2014/main" id="{2A480F43-CC06-D815-7070-B20AAA544556}"/>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8FE74370-682A-6745-59F6-232BF566B766}"/>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CD99A2D1-0F39-F60D-409B-932825A0E38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702B6E55-0AD1-131C-A10D-A88779413EDF}"/>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6EAF0546-C64B-35EB-C918-1E248186B1B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302EB171-04F3-318D-A994-F4B7E9DDA40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5FB07924-4A65-5184-A1BA-62408AA6DB9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B6753D5F-3D68-FCBF-4525-1BCA6A73631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6"/>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p:cTn id="15" fill="hold" display="0">
                  <p:stCondLst>
                    <p:cond delay="indefinite"/>
                  </p:stCondLst>
                </p:cTn>
                <p:tgtEl>
                  <p:spTgt spid="16"/>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7CE3E-703D-AD5A-B497-B82EFC0EDE8B}"/>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DEAC2E08-B7B7-EDF3-82FF-D1FA2F65C90F}"/>
              </a:ext>
            </a:extLst>
          </p:cNvPr>
          <p:cNvSpPr>
            <a:spLocks noGrp="1"/>
          </p:cNvSpPr>
          <p:nvPr>
            <p:ph type="title"/>
          </p:nvPr>
        </p:nvSpPr>
        <p:spPr>
          <a:xfrm>
            <a:off x="326807" y="874536"/>
            <a:ext cx="7886700" cy="720000"/>
          </a:xfrm>
        </p:spPr>
        <p:txBody>
          <a:bodyPr/>
          <a:lstStyle/>
          <a:p>
            <a:r>
              <a:rPr lang="ar-MA" sz="4000" dirty="0"/>
              <a:t>اختــتام الحــصة</a:t>
            </a:r>
            <a:endParaRPr lang="fr-MA" sz="4000" dirty="0"/>
          </a:p>
        </p:txBody>
      </p:sp>
      <p:pic>
        <p:nvPicPr>
          <p:cNvPr id="28" name="Image 27">
            <a:extLst>
              <a:ext uri="{FF2B5EF4-FFF2-40B4-BE49-F238E27FC236}">
                <a16:creationId xmlns:a16="http://schemas.microsoft.com/office/drawing/2014/main" id="{1E820472-A642-0EA7-0A15-F2C6F2786152}"/>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38A0DFC2-1CC0-9DF9-D5AA-8D1332F03A00}"/>
              </a:ext>
            </a:extLst>
          </p:cNvPr>
          <p:cNvSpPr txBox="1">
            <a:spLocks/>
          </p:cNvSpPr>
          <p:nvPr/>
        </p:nvSpPr>
        <p:spPr>
          <a:xfrm>
            <a:off x="2400658" y="3014118"/>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ماذا تعلمتم اليوم؟</a:t>
            </a:r>
          </a:p>
          <a:p>
            <a:pPr algn="r" rtl="1">
              <a:buClr>
                <a:srgbClr val="424D7B"/>
              </a:buClr>
              <a:buSzPct val="50000"/>
            </a:pPr>
            <a:r>
              <a:rPr lang="ar-MA" sz="2800" b="1" dirty="0">
                <a:cs typeface="Microsoft Uighur" panose="02000000000000000000" pitchFamily="2" charset="-78"/>
              </a:rPr>
              <a:t>واجباتكم المنزلية.</a:t>
            </a:r>
          </a:p>
          <a:p>
            <a:pPr marL="0" lvl="0" indent="0" algn="r" rtl="1">
              <a:buClr>
                <a:srgbClr val="424D7B"/>
              </a:buClr>
              <a:buSzPct val="50000"/>
              <a:buNone/>
            </a:pPr>
            <a:r>
              <a:rPr lang="ar-MA" sz="2800" b="1" dirty="0">
                <a:cs typeface="Microsoft Uighur" panose="02000000000000000000" pitchFamily="2" charset="-78"/>
              </a:rPr>
              <a:t> </a:t>
            </a:r>
          </a:p>
        </p:txBody>
      </p:sp>
      <p:sp>
        <p:nvSpPr>
          <p:cNvPr id="30" name="ZoneTexte 29">
            <a:extLst>
              <a:ext uri="{FF2B5EF4-FFF2-40B4-BE49-F238E27FC236}">
                <a16:creationId xmlns:a16="http://schemas.microsoft.com/office/drawing/2014/main" id="{A38CAAA8-A3E0-32DE-A6D5-0DDD4F721D8C}"/>
              </a:ext>
            </a:extLst>
          </p:cNvPr>
          <p:cNvSpPr txBox="1"/>
          <p:nvPr/>
        </p:nvSpPr>
        <p:spPr>
          <a:xfrm>
            <a:off x="5290572" y="1777877"/>
            <a:ext cx="1880644" cy="646331"/>
          </a:xfrm>
          <a:prstGeom prst="rect">
            <a:avLst/>
          </a:prstGeom>
          <a:noFill/>
        </p:spPr>
        <p:txBody>
          <a:bodyPr wrap="none" rtlCol="0">
            <a:spAutoFit/>
          </a:bodyPr>
          <a:lstStyle/>
          <a:p>
            <a:pPr lvl="0" algn="r" rtl="1"/>
            <a:r>
              <a:rPr lang="ar-MA" sz="3600" b="1" dirty="0">
                <a:solidFill>
                  <a:srgbClr val="424D7B"/>
                </a:solidFill>
                <a:latin typeface="Microsoft Uighur" panose="02000000000000000000" pitchFamily="2" charset="-78"/>
                <a:cs typeface="Microsoft Uighur" panose="02000000000000000000" pitchFamily="2" charset="-78"/>
              </a:rPr>
              <a:t>اختــتام الحــصة</a:t>
            </a:r>
            <a:endPar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sp>
        <p:nvSpPr>
          <p:cNvPr id="2" name="Ellipse 1">
            <a:extLst>
              <a:ext uri="{FF2B5EF4-FFF2-40B4-BE49-F238E27FC236}">
                <a16:creationId xmlns:a16="http://schemas.microsoft.com/office/drawing/2014/main" id="{D49053BA-D8B4-2491-CAB0-DB35EF212450}"/>
              </a:ext>
            </a:extLst>
          </p:cNvPr>
          <p:cNvSpPr/>
          <p:nvPr/>
        </p:nvSpPr>
        <p:spPr>
          <a:xfrm>
            <a:off x="5274882" y="1034330"/>
            <a:ext cx="400412" cy="400412"/>
          </a:xfrm>
          <a:prstGeom prst="ellipse">
            <a:avLst/>
          </a:prstGeom>
          <a:solidFill>
            <a:srgbClr val="00ACA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rPr>
              <a:t>4</a:t>
            </a:r>
          </a:p>
        </p:txBody>
      </p:sp>
      <p:pic>
        <p:nvPicPr>
          <p:cNvPr id="3" name="Image 2">
            <a:extLst>
              <a:ext uri="{FF2B5EF4-FFF2-40B4-BE49-F238E27FC236}">
                <a16:creationId xmlns:a16="http://schemas.microsoft.com/office/drawing/2014/main" id="{4BFAB2A9-26E8-3F3A-A008-AD38BE4551E7}"/>
              </a:ext>
            </a:extLst>
          </p:cNvPr>
          <p:cNvPicPr>
            <a:picLocks noChangeAspect="1"/>
          </p:cNvPicPr>
          <p:nvPr/>
        </p:nvPicPr>
        <p:blipFill>
          <a:blip r:embed="rId3"/>
          <a:srcRect/>
          <a:stretch/>
        </p:blipFill>
        <p:spPr>
          <a:xfrm>
            <a:off x="7234367" y="2051573"/>
            <a:ext cx="650176" cy="654612"/>
          </a:xfrm>
          <a:prstGeom prst="rect">
            <a:avLst/>
          </a:prstGeom>
        </p:spPr>
      </p:pic>
    </p:spTree>
    <p:extLst>
      <p:ext uri="{BB962C8B-B14F-4D97-AF65-F5344CB8AC3E}">
        <p14:creationId xmlns:p14="http://schemas.microsoft.com/office/powerpoint/2010/main" val="2708551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550"/>
        <p:cNvGrpSpPr/>
        <p:nvPr/>
      </p:nvGrpSpPr>
      <p:grpSpPr>
        <a:xfrm>
          <a:off x="0" y="0"/>
          <a:ext cx="0" cy="0"/>
          <a:chOff x="0" y="0"/>
          <a:chExt cx="0" cy="0"/>
        </a:xfrm>
      </p:grpSpPr>
      <p:sp>
        <p:nvSpPr>
          <p:cNvPr id="2559" name="Google Shape;2559;p12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spcBef>
                <a:spcPts val="0"/>
              </a:spcBef>
              <a:buClr>
                <a:srgbClr val="A5A5A5"/>
              </a:buClr>
              <a:buSzPts val="1600"/>
            </a:pPr>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راجعنا كلمات المعجم ووصفنا مضمون صورة. من يذكرنا بالكلمات التي راجعنا؟</a:t>
            </a:r>
          </a:p>
        </p:txBody>
      </p:sp>
      <p:pic>
        <p:nvPicPr>
          <p:cNvPr id="30" name="Espace réservé pour une image  5">
            <a:extLst>
              <a:ext uri="{FF2B5EF4-FFF2-40B4-BE49-F238E27FC236}">
                <a16:creationId xmlns:a16="http://schemas.microsoft.com/office/drawing/2014/main" id="{5DDDA0D5-12AD-34A5-8AB8-D4A2174F3E89}"/>
              </a:ext>
            </a:extLst>
          </p:cNvPr>
          <p:cNvPicPr>
            <a:picLocks noGrp="1" noChangeAspect="1"/>
          </p:cNvPicPr>
          <p:nvPr>
            <p:ph type="pic" idx="4294967295"/>
          </p:nvPr>
        </p:nvPicPr>
        <p:blipFill>
          <a:blip r:embed="rId5"/>
          <a:srcRect/>
          <a:stretch>
            <a:fillRect/>
          </a:stretch>
        </p:blipFill>
        <p:spPr>
          <a:xfrm>
            <a:off x="7927333" y="719138"/>
            <a:ext cx="792162" cy="792162"/>
          </a:xfrm>
          <a:prstGeom prst="rect">
            <a:avLst/>
          </a:prstGeom>
        </p:spPr>
      </p:pic>
      <p:pic>
        <p:nvPicPr>
          <p:cNvPr id="5" name="Image 4">
            <a:extLst>
              <a:ext uri="{FF2B5EF4-FFF2-40B4-BE49-F238E27FC236}">
                <a16:creationId xmlns:a16="http://schemas.microsoft.com/office/drawing/2014/main" id="{4DDD7866-D535-14DD-E5D1-E06B7B9AB7F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7092A8DB-E332-D3FB-2125-6ECE0A2A9321}"/>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4E4BCDB4-9104-94A2-88F7-A1C3A8C4407B}"/>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20AD9779-D729-7DC6-AB94-6946A2A6D86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34AA6202-8A33-7142-CE31-9C3A695BE44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4F32BACD-00FA-3DCE-56BB-F207DD045C7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id="{68A964D3-177A-3F74-C5BE-036D388AB40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2048E062-192A-2658-3E4F-B40797E4C07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16" name="Nada-Standing">
            <a:hlinkClick r:id="" action="ppaction://media"/>
            <a:extLst>
              <a:ext uri="{FF2B5EF4-FFF2-40B4-BE49-F238E27FC236}">
                <a16:creationId xmlns:a16="http://schemas.microsoft.com/office/drawing/2014/main" id="{15C7A239-96B2-6F1F-FCF4-4B7AF77456B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328238" y="2214338"/>
            <a:ext cx="1944585" cy="3514351"/>
          </a:xfrm>
          <a:prstGeom prst="rect">
            <a:avLst/>
          </a:prstGeom>
        </p:spPr>
      </p:pic>
      <p:pic>
        <p:nvPicPr>
          <p:cNvPr id="4" name="Espace réservé pour une image  18">
            <a:extLst>
              <a:ext uri="{FF2B5EF4-FFF2-40B4-BE49-F238E27FC236}">
                <a16:creationId xmlns:a16="http://schemas.microsoft.com/office/drawing/2014/main" id="{94E285DB-6D09-4278-BB8E-295E3916AA9A}"/>
              </a:ext>
            </a:extLst>
          </p:cNvPr>
          <p:cNvPicPr>
            <a:picLocks noChangeAspect="1"/>
          </p:cNvPicPr>
          <p:nvPr/>
        </p:nvPicPr>
        <p:blipFill rotWithShape="1">
          <a:blip r:embed="rId11"/>
          <a:srcRect l="-4690" t="-7134" r="-4581" b="7134"/>
          <a:stretch/>
        </p:blipFill>
        <p:spPr>
          <a:xfrm>
            <a:off x="3356203" y="1978364"/>
            <a:ext cx="1880213" cy="1880213"/>
          </a:xfrm>
          <a:prstGeom prst="rect">
            <a:avLst/>
          </a:prstGeom>
          <a:noFill/>
          <a:ln>
            <a:noFill/>
          </a:ln>
        </p:spPr>
      </p:pic>
      <p:pic>
        <p:nvPicPr>
          <p:cNvPr id="13" name="Image 12">
            <a:extLst>
              <a:ext uri="{FF2B5EF4-FFF2-40B4-BE49-F238E27FC236}">
                <a16:creationId xmlns:a16="http://schemas.microsoft.com/office/drawing/2014/main" id="{960A9620-B51E-2A5C-29B3-84860AEA45E3}"/>
              </a:ext>
            </a:extLst>
          </p:cNvPr>
          <p:cNvPicPr>
            <a:picLocks noChangeAspect="1"/>
          </p:cNvPicPr>
          <p:nvPr/>
        </p:nvPicPr>
        <p:blipFill>
          <a:blip r:embed="rId12"/>
          <a:stretch>
            <a:fillRect/>
          </a:stretch>
        </p:blipFill>
        <p:spPr>
          <a:xfrm>
            <a:off x="1187627" y="2091300"/>
            <a:ext cx="1716167" cy="1880213"/>
          </a:xfrm>
          <a:prstGeom prst="rect">
            <a:avLst/>
          </a:prstGeom>
        </p:spPr>
      </p:pic>
      <p:pic>
        <p:nvPicPr>
          <p:cNvPr id="14" name="Image 13">
            <a:extLst>
              <a:ext uri="{FF2B5EF4-FFF2-40B4-BE49-F238E27FC236}">
                <a16:creationId xmlns:a16="http://schemas.microsoft.com/office/drawing/2014/main" id="{F48311C7-978F-443B-3EE5-A8B434224565}"/>
              </a:ext>
            </a:extLst>
          </p:cNvPr>
          <p:cNvPicPr>
            <a:picLocks noChangeAspect="1"/>
          </p:cNvPicPr>
          <p:nvPr/>
        </p:nvPicPr>
        <p:blipFill>
          <a:blip r:embed="rId13"/>
          <a:stretch>
            <a:fillRect/>
          </a:stretch>
        </p:blipFill>
        <p:spPr>
          <a:xfrm>
            <a:off x="1252905" y="4054036"/>
            <a:ext cx="1742852" cy="1905177"/>
          </a:xfrm>
          <a:prstGeom prst="rect">
            <a:avLst/>
          </a:prstGeom>
        </p:spPr>
      </p:pic>
      <p:pic>
        <p:nvPicPr>
          <p:cNvPr id="15" name="Image 14">
            <a:extLst>
              <a:ext uri="{FF2B5EF4-FFF2-40B4-BE49-F238E27FC236}">
                <a16:creationId xmlns:a16="http://schemas.microsoft.com/office/drawing/2014/main" id="{9CB46BC2-DD41-EBA7-F164-13B21F26C9DE}"/>
              </a:ext>
            </a:extLst>
          </p:cNvPr>
          <p:cNvPicPr>
            <a:picLocks noChangeAspect="1"/>
          </p:cNvPicPr>
          <p:nvPr/>
        </p:nvPicPr>
        <p:blipFill>
          <a:blip r:embed="rId14"/>
          <a:stretch>
            <a:fillRect/>
          </a:stretch>
        </p:blipFill>
        <p:spPr>
          <a:xfrm>
            <a:off x="3500775" y="4090816"/>
            <a:ext cx="1675910" cy="183161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7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550"/>
        <p:cNvGrpSpPr/>
        <p:nvPr/>
      </p:nvGrpSpPr>
      <p:grpSpPr>
        <a:xfrm>
          <a:off x="0" y="0"/>
          <a:ext cx="0" cy="0"/>
          <a:chOff x="0" y="0"/>
          <a:chExt cx="0" cy="0"/>
        </a:xfrm>
      </p:grpSpPr>
      <p:sp>
        <p:nvSpPr>
          <p:cNvPr id="2559" name="Google Shape;2559;p12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spcBef>
                <a:spcPts val="0"/>
              </a:spcBef>
              <a:buClr>
                <a:srgbClr val="A5A5A5"/>
              </a:buClr>
              <a:buSzPts val="1600"/>
            </a:pPr>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قرأنا وكتبنا مقاطع وكلمات. من يقرأ الكلمات التالية: </a:t>
            </a:r>
          </a:p>
        </p:txBody>
      </p:sp>
      <p:pic>
        <p:nvPicPr>
          <p:cNvPr id="3" name="standing">
            <a:hlinkClick r:id="" action="ppaction://media"/>
            <a:extLst>
              <a:ext uri="{FF2B5EF4-FFF2-40B4-BE49-F238E27FC236}">
                <a16:creationId xmlns:a16="http://schemas.microsoft.com/office/drawing/2014/main" id="{5C23D521-4CBC-6634-177F-3C4D463CE47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60" b="2355"/>
          <a:stretch>
            <a:fillRect/>
          </a:stretch>
        </p:blipFill>
        <p:spPr>
          <a:xfrm>
            <a:off x="879133" y="2420762"/>
            <a:ext cx="2038376" cy="3434536"/>
          </a:xfrm>
          <a:prstGeom prst="rect">
            <a:avLst/>
          </a:prstGeom>
        </p:spPr>
      </p:pic>
      <p:pic>
        <p:nvPicPr>
          <p:cNvPr id="30" name="Espace réservé pour une image  5">
            <a:extLst>
              <a:ext uri="{FF2B5EF4-FFF2-40B4-BE49-F238E27FC236}">
                <a16:creationId xmlns:a16="http://schemas.microsoft.com/office/drawing/2014/main" id="{5DDDA0D5-12AD-34A5-8AB8-D4A2174F3E89}"/>
              </a:ext>
            </a:extLst>
          </p:cNvPr>
          <p:cNvPicPr>
            <a:picLocks noGrp="1" noChangeAspect="1"/>
          </p:cNvPicPr>
          <p:nvPr>
            <p:ph type="pic" idx="4294967295"/>
          </p:nvPr>
        </p:nvPicPr>
        <p:blipFill>
          <a:blip r:embed="rId6"/>
          <a:srcRect/>
          <a:stretch>
            <a:fillRect/>
          </a:stretch>
        </p:blipFill>
        <p:spPr>
          <a:xfrm>
            <a:off x="7927333" y="719138"/>
            <a:ext cx="792162" cy="792162"/>
          </a:xfrm>
          <a:prstGeom prst="rect">
            <a:avLst/>
          </a:prstGeom>
        </p:spPr>
      </p:pic>
      <p:pic>
        <p:nvPicPr>
          <p:cNvPr id="2" name="Image 1">
            <a:extLst>
              <a:ext uri="{FF2B5EF4-FFF2-40B4-BE49-F238E27FC236}">
                <a16:creationId xmlns:a16="http://schemas.microsoft.com/office/drawing/2014/main" id="{4FB92F15-4148-9174-4BFC-DDD66695E3EE}"/>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92A50472-78F5-1FEE-5C46-5D684C762707}"/>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A8F93EC2-D9FF-6FB8-4AB0-A6D23CC7DF27}"/>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4FCC8CA1-6F23-CF09-AF43-A90FDC58346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A423BF0B-C0DA-BC36-55BF-A9FA351559B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23560C19-3187-4175-6966-0CA13E1DC48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1368D81A-B1E8-0400-7DDC-1720F64A994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21CF7C95-F0F8-B87E-BDA2-D481DE8BDD1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6" name="Image 5">
            <a:extLst>
              <a:ext uri="{FF2B5EF4-FFF2-40B4-BE49-F238E27FC236}">
                <a16:creationId xmlns:a16="http://schemas.microsoft.com/office/drawing/2014/main" id="{D2CCA4C2-2B8E-58B2-0F75-1706495424E7}"/>
              </a:ext>
            </a:extLst>
          </p:cNvPr>
          <p:cNvPicPr>
            <a:picLocks noChangeAspect="1"/>
          </p:cNvPicPr>
          <p:nvPr/>
        </p:nvPicPr>
        <p:blipFill>
          <a:blip r:embed="rId11">
            <a:duotone>
              <a:schemeClr val="accent3">
                <a:shade val="45000"/>
                <a:satMod val="135000"/>
              </a:schemeClr>
              <a:prstClr val="white"/>
            </a:duotone>
          </a:blip>
          <a:stretch>
            <a:fillRect/>
          </a:stretch>
        </p:blipFill>
        <p:spPr>
          <a:xfrm>
            <a:off x="3362461" y="2638268"/>
            <a:ext cx="4507722" cy="2662704"/>
          </a:xfrm>
          <a:prstGeom prst="rect">
            <a:avLst/>
          </a:prstGeom>
        </p:spPr>
      </p:pic>
      <p:sp>
        <p:nvSpPr>
          <p:cNvPr id="7" name="ZoneTexte 6">
            <a:extLst>
              <a:ext uri="{FF2B5EF4-FFF2-40B4-BE49-F238E27FC236}">
                <a16:creationId xmlns:a16="http://schemas.microsoft.com/office/drawing/2014/main" id="{1A96C4DC-E217-C8C8-E282-6DC5B54F9E74}"/>
              </a:ext>
            </a:extLst>
          </p:cNvPr>
          <p:cNvSpPr txBox="1"/>
          <p:nvPr/>
        </p:nvSpPr>
        <p:spPr>
          <a:xfrm>
            <a:off x="3450476" y="3429000"/>
            <a:ext cx="4067322"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لَبِسَ ــــ  بِلادي</a:t>
            </a:r>
          </a:p>
        </p:txBody>
      </p:sp>
    </p:spTree>
    <p:extLst>
      <p:ext uri="{BB962C8B-B14F-4D97-AF65-F5344CB8AC3E}">
        <p14:creationId xmlns:p14="http://schemas.microsoft.com/office/powerpoint/2010/main" val="3071373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576"/>
        <p:cNvGrpSpPr/>
        <p:nvPr/>
      </p:nvGrpSpPr>
      <p:grpSpPr>
        <a:xfrm>
          <a:off x="0" y="0"/>
          <a:ext cx="0" cy="0"/>
          <a:chOff x="0" y="0"/>
          <a:chExt cx="0" cy="0"/>
        </a:xfrm>
      </p:grpSpPr>
      <p:sp>
        <p:nvSpPr>
          <p:cNvPr id="2582" name="Google Shape;2582;p12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في البيت اقرؤوا المقاطع والكلمات على الكراسة ص 57.  وأتموا كتابة الكلمات.</a:t>
            </a:r>
            <a:endParaRPr sz="2400" dirty="0"/>
          </a:p>
        </p:txBody>
      </p:sp>
      <p:pic>
        <p:nvPicPr>
          <p:cNvPr id="29" name="Espace réservé pour une image  4">
            <a:extLst>
              <a:ext uri="{FF2B5EF4-FFF2-40B4-BE49-F238E27FC236}">
                <a16:creationId xmlns:a16="http://schemas.microsoft.com/office/drawing/2014/main" id="{0394A773-FC5E-62F5-0F14-91A26117F152}"/>
              </a:ext>
            </a:extLst>
          </p:cNvPr>
          <p:cNvPicPr>
            <a:picLocks noGrp="1" noChangeAspect="1"/>
          </p:cNvPicPr>
          <p:nvPr>
            <p:ph type="pic" sz="quarter" idx="12"/>
          </p:nvPr>
        </p:nvPicPr>
        <p:blipFill>
          <a:blip r:embed="rId3"/>
          <a:srcRect/>
          <a:stretch>
            <a:fillRect/>
          </a:stretch>
        </p:blipFill>
        <p:spPr>
          <a:xfrm>
            <a:off x="6939462" y="4712899"/>
            <a:ext cx="1225765" cy="1225765"/>
          </a:xfrm>
          <a:prstGeom prst="rect">
            <a:avLst/>
          </a:prstGeom>
        </p:spPr>
      </p:pic>
      <p:pic>
        <p:nvPicPr>
          <p:cNvPr id="11" name="Espace réservé pour une image  3">
            <a:extLst>
              <a:ext uri="{FF2B5EF4-FFF2-40B4-BE49-F238E27FC236}">
                <a16:creationId xmlns:a16="http://schemas.microsoft.com/office/drawing/2014/main" id="{3523422D-AB3D-D90E-437B-EC48CED25C0F}"/>
              </a:ext>
            </a:extLst>
          </p:cNvPr>
          <p:cNvPicPr>
            <a:picLocks noChangeAspect="1"/>
          </p:cNvPicPr>
          <p:nvPr/>
        </p:nvPicPr>
        <p:blipFill>
          <a:blip r:embed="rId4"/>
          <a:srcRect/>
          <a:stretch>
            <a:fillRect/>
          </a:stretch>
        </p:blipFill>
        <p:spPr>
          <a:xfrm>
            <a:off x="7961592" y="719138"/>
            <a:ext cx="792162" cy="792162"/>
          </a:xfrm>
          <a:prstGeom prst="rect">
            <a:avLst/>
          </a:prstGeom>
        </p:spPr>
      </p:pic>
      <p:pic>
        <p:nvPicPr>
          <p:cNvPr id="2" name="Image 1">
            <a:extLst>
              <a:ext uri="{FF2B5EF4-FFF2-40B4-BE49-F238E27FC236}">
                <a16:creationId xmlns:a16="http://schemas.microsoft.com/office/drawing/2014/main" id="{A7232E2E-3A73-E0E0-9C77-DB3DFABFDAF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189D494D-977C-C7B6-0948-82397C143908}"/>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ADC5C3AB-DD15-F10E-8899-57150C0BF80B}"/>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679B9AB1-20BC-CCAE-F368-82C1E3D3BDB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8D2FAE0B-5B2E-23C0-906B-E234AE52A1A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028B8269-C5A5-AEAA-1949-8BE40767411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0AFAFE61-1C3B-8F88-4DDC-80125AFA902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D2F1D2CC-74FF-6BDD-507B-3F60ACDC69D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3" name="Image 2">
            <a:extLst>
              <a:ext uri="{FF2B5EF4-FFF2-40B4-BE49-F238E27FC236}">
                <a16:creationId xmlns:a16="http://schemas.microsoft.com/office/drawing/2014/main" id="{E6081F53-8AD5-2A8E-95C2-CF1992DE6ADB}"/>
              </a:ext>
            </a:extLst>
          </p:cNvPr>
          <p:cNvPicPr>
            <a:picLocks noChangeAspect="1"/>
          </p:cNvPicPr>
          <p:nvPr/>
        </p:nvPicPr>
        <p:blipFill>
          <a:blip r:embed="rId9"/>
          <a:stretch>
            <a:fillRect/>
          </a:stretch>
        </p:blipFill>
        <p:spPr>
          <a:xfrm>
            <a:off x="2870775" y="1563309"/>
            <a:ext cx="3325767" cy="4834214"/>
          </a:xfrm>
          <a:prstGeom prst="rect">
            <a:avLst/>
          </a:prstGeom>
        </p:spPr>
      </p:pic>
      <p:sp>
        <p:nvSpPr>
          <p:cNvPr id="2581" name="Google Shape;2581;p126"/>
          <p:cNvSpPr/>
          <p:nvPr/>
        </p:nvSpPr>
        <p:spPr>
          <a:xfrm>
            <a:off x="2804926" y="2000036"/>
            <a:ext cx="3457463" cy="4101964"/>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spTree>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01096F-3989-E00B-F3DD-7D6099C78F8E}"/>
              </a:ext>
            </a:extLst>
          </p:cNvPr>
          <p:cNvSpPr>
            <a:spLocks noGrp="1"/>
          </p:cNvSpPr>
          <p:nvPr>
            <p:ph type="title"/>
          </p:nvPr>
        </p:nvSpPr>
        <p:spPr/>
        <p:txBody>
          <a:bodyPr>
            <a:normAutofit/>
          </a:bodyPr>
          <a:lstStyle/>
          <a:p>
            <a:pPr>
              <a:spcBef>
                <a:spcPct val="0"/>
              </a:spcBef>
            </a:pPr>
            <a:r>
              <a:rPr lang="ar-MA" sz="2400" b="1" dirty="0">
                <a:solidFill>
                  <a:prstClr val="white">
                    <a:lumMod val="65000"/>
                  </a:prstClr>
                </a:solidFill>
                <a:latin typeface="Microsoft Uighur" panose="02000000000000000000" pitchFamily="2" charset="-78"/>
                <a:cs typeface="Microsoft Uighur" panose="02000000000000000000" pitchFamily="2" charset="-78"/>
              </a:rPr>
              <a:t>إلى الحصة القادمة</a:t>
            </a:r>
            <a:endParaRPr lang="fr-MA" sz="2400" b="1" dirty="0">
              <a:solidFill>
                <a:prstClr val="white">
                  <a:lumMod val="65000"/>
                </a:prstClr>
              </a:solidFill>
              <a:latin typeface="Microsoft Uighur" panose="02000000000000000000" pitchFamily="2" charset="-78"/>
              <a:cs typeface="Microsoft Uighur" panose="02000000000000000000" pitchFamily="2" charset="-78"/>
            </a:endParaRPr>
          </a:p>
        </p:txBody>
      </p:sp>
      <p:pic>
        <p:nvPicPr>
          <p:cNvPr id="8" name="Espace réservé pour une image  9" descr="Une image contenant habits, sourire, dessin humoristique, personne&#10;&#10;Le contenu généré par l’IA peut être incorrect.">
            <a:extLst>
              <a:ext uri="{FF2B5EF4-FFF2-40B4-BE49-F238E27FC236}">
                <a16:creationId xmlns:a16="http://schemas.microsoft.com/office/drawing/2014/main" id="{AB01FC33-6737-D800-6257-4D845518F769}"/>
              </a:ext>
            </a:extLst>
          </p:cNvPr>
          <p:cNvPicPr>
            <a:picLocks noGrp="1" noChangeAspect="1"/>
          </p:cNvPicPr>
          <p:nvPr>
            <p:ph type="pic" idx="4294967295"/>
          </p:nvPr>
        </p:nvPicPr>
        <p:blipFill>
          <a:blip r:embed="rId4"/>
          <a:srcRect/>
          <a:stretch>
            <a:fillRect/>
          </a:stretch>
        </p:blipFill>
        <p:spPr>
          <a:xfrm>
            <a:off x="7970838" y="719138"/>
            <a:ext cx="792162" cy="792162"/>
          </a:xfrm>
          <a:prstGeom prst="rect">
            <a:avLst/>
          </a:prstGeom>
        </p:spPr>
      </p:pic>
      <p:pic>
        <p:nvPicPr>
          <p:cNvPr id="2" name="Image 1" descr="Une image contenant noir, obscurité&#10;&#10;Le contenu généré par l’IA peut être incorrect.">
            <a:extLst>
              <a:ext uri="{FF2B5EF4-FFF2-40B4-BE49-F238E27FC236}">
                <a16:creationId xmlns:a16="http://schemas.microsoft.com/office/drawing/2014/main" id="{3E7CDB1C-E53F-0034-03FD-81D328F7BC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11" name="اختتام الحصة1">
            <a:hlinkClick r:id="" action="ppaction://media"/>
            <a:extLst>
              <a:ext uri="{FF2B5EF4-FFF2-40B4-BE49-F238E27FC236}">
                <a16:creationId xmlns:a16="http://schemas.microsoft.com/office/drawing/2014/main" id="{CDA1DC89-A493-4C9A-710A-5099775C4E29}"/>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6"/>
          <a:stretch>
            <a:fillRect/>
          </a:stretch>
        </p:blipFill>
        <p:spPr>
          <a:xfrm>
            <a:off x="1871663" y="2441079"/>
            <a:ext cx="5400675" cy="3037879"/>
          </a:xfrm>
          <a:prstGeom prst="rect">
            <a:avLst/>
          </a:prstGeom>
          <a:ln>
            <a:noFill/>
          </a:ln>
          <a:effectLst>
            <a:softEdge rad="112500"/>
          </a:effectLst>
        </p:spPr>
      </p:pic>
      <p:pic>
        <p:nvPicPr>
          <p:cNvPr id="3" name="Image 2">
            <a:extLst>
              <a:ext uri="{FF2B5EF4-FFF2-40B4-BE49-F238E27FC236}">
                <a16:creationId xmlns:a16="http://schemas.microsoft.com/office/drawing/2014/main" id="{AF686DF2-1659-927C-7EFE-EB4C38F0DE7B}"/>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E362DC33-1815-E62D-0FF3-428012434A55}"/>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FB31B984-4027-829E-E8C9-832B60197F73}"/>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BB6CABF1-2EB0-FE37-33B4-0A91B91C413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7E1A5DA3-B0D2-A4BC-0307-E1762FC6833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35CB2161-5B2B-24D8-82EA-36040BFF027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184BFF0D-7E64-AF1F-045D-28308A17E0B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595A2C11-0C1B-324F-8397-716DB541FCA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729699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11"/>
                                        </p:tgtEl>
                                      </p:cBhvr>
                                    </p:cmd>
                                  </p:childTnLst>
                                </p:cTn>
                              </p:par>
                            </p:childTnLst>
                          </p:cTn>
                        </p:par>
                      </p:childTnLst>
                    </p:cTn>
                  </p:par>
                </p:childTnLst>
              </p:cTn>
              <p:nextCondLst>
                <p:cond evt="onClick" delay="0">
                  <p:tgtEl>
                    <p:spTgt spid="11"/>
                  </p:tgtEl>
                </p:cond>
              </p:nextCondLst>
            </p:seq>
            <p:video>
              <p:cMediaNode vol="80000">
                <p:cTn id="14" fill="hold" display="0">
                  <p:stCondLst>
                    <p:cond delay="indefinite"/>
                  </p:stCondLst>
                </p:cTn>
                <p:tgtEl>
                  <p:spTgt spid="11"/>
                </p:tgtEl>
              </p:cMediaNode>
            </p:vide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5B4AE278-DF46-4A21-C1D7-E90EB0C3EB7B}"/>
              </a:ext>
            </a:extLst>
          </p:cNvPr>
          <p:cNvSpPr txBox="1"/>
          <p:nvPr/>
        </p:nvSpPr>
        <p:spPr>
          <a:xfrm>
            <a:off x="1681258" y="1401940"/>
            <a:ext cx="5781483" cy="1328056"/>
          </a:xfrm>
          <a:prstGeom prst="rect">
            <a:avLst/>
          </a:prstGeom>
        </p:spPr>
        <p:txBody>
          <a:bodyPr anchor="ctr">
            <a:normAutofit/>
          </a:bodyPr>
          <a:lstStyle>
            <a:lvl1pPr algn="ctr" defTabSz="914400" eaLnBrk="1" latinLnBrk="0" hangingPunct="1">
              <a:lnSpc>
                <a:spcPct val="90000"/>
              </a:lnSpc>
              <a:spcBef>
                <a:spcPct val="0"/>
              </a:spcBef>
              <a:buNone/>
              <a:defRPr lang="fr-MA"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44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بناء على إنجازات المتعلمين خلال الممارسة المستقلة </a:t>
            </a:r>
          </a:p>
        </p:txBody>
      </p:sp>
      <p:sp>
        <p:nvSpPr>
          <p:cNvPr id="6" name="TextBox 5">
            <a:extLst>
              <a:ext uri="{FF2B5EF4-FFF2-40B4-BE49-F238E27FC236}">
                <a16:creationId xmlns:a16="http://schemas.microsoft.com/office/drawing/2014/main" id="{BD47C1E3-1B7F-A87E-8B36-0B2CCD4ED51E}"/>
              </a:ext>
            </a:extLst>
          </p:cNvPr>
          <p:cNvSpPr txBox="1"/>
          <p:nvPr/>
        </p:nvSpPr>
        <p:spPr>
          <a:xfrm>
            <a:off x="1749352" y="4025460"/>
            <a:ext cx="5781483" cy="1328056"/>
          </a:xfrm>
          <a:prstGeom prst="rect">
            <a:avLst/>
          </a:prstGeom>
        </p:spPr>
        <p:txBody>
          <a:bodyPr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36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تسجل النسبة على صفحة اليوم من مذكرة الأستاذ.</a:t>
            </a:r>
          </a:p>
        </p:txBody>
      </p:sp>
      <p:grpSp>
        <p:nvGrpSpPr>
          <p:cNvPr id="2" name="Groupe 1">
            <a:extLst>
              <a:ext uri="{FF2B5EF4-FFF2-40B4-BE49-F238E27FC236}">
                <a16:creationId xmlns:a16="http://schemas.microsoft.com/office/drawing/2014/main" id="{04FFAC5B-3A94-CF60-E0F3-FB44EA96AD01}"/>
              </a:ext>
            </a:extLst>
          </p:cNvPr>
          <p:cNvGrpSpPr/>
          <p:nvPr/>
        </p:nvGrpSpPr>
        <p:grpSpPr>
          <a:xfrm>
            <a:off x="1292094" y="2839748"/>
            <a:ext cx="6696000" cy="890781"/>
            <a:chOff x="1331545" y="2851205"/>
            <a:chExt cx="6696000" cy="890781"/>
          </a:xfrm>
        </p:grpSpPr>
        <p:pic>
          <p:nvPicPr>
            <p:cNvPr id="14" name="Image 13">
              <a:extLst>
                <a:ext uri="{FF2B5EF4-FFF2-40B4-BE49-F238E27FC236}">
                  <a16:creationId xmlns:a16="http://schemas.microsoft.com/office/drawing/2014/main" id="{D29A9D9E-DA16-02EB-A182-E2D45A811C09}"/>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15" name="Rectangle 14">
              <a:extLst>
                <a:ext uri="{FF2B5EF4-FFF2-40B4-BE49-F238E27FC236}">
                  <a16:creationId xmlns:a16="http://schemas.microsoft.com/office/drawing/2014/main" id="{F450F678-FB89-B61B-431D-D2EE915D0630}"/>
                </a:ext>
              </a:extLst>
            </p:cNvPr>
            <p:cNvSpPr/>
            <p:nvPr/>
          </p:nvSpPr>
          <p:spPr>
            <a:xfrm>
              <a:off x="1438551" y="3070709"/>
              <a:ext cx="4896252" cy="646331"/>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ما تقديرك لنسبة التحكم في هدف الدرس؟ </a:t>
              </a:r>
            </a:p>
          </p:txBody>
        </p:sp>
      </p:grpSp>
    </p:spTree>
    <p:extLst>
      <p:ext uri="{BB962C8B-B14F-4D97-AF65-F5344CB8AC3E}">
        <p14:creationId xmlns:p14="http://schemas.microsoft.com/office/powerpoint/2010/main" val="3361405026"/>
      </p:ext>
    </p:extLst>
  </p:cSld>
  <p:clrMapOvr>
    <a:masterClrMapping/>
  </p:clrMapOvr>
  <p:transition spd="slow">
    <p:fade/>
  </p:transition>
</p:sld>
</file>

<file path=ppt/theme/theme1.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03-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03-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02-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01- نشاط اعتيادي">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4813</TotalTime>
  <Words>2298</Words>
  <Application>Microsoft Office PowerPoint</Application>
  <PresentationFormat>Affichage à l'écran (4:3)</PresentationFormat>
  <Paragraphs>662</Paragraphs>
  <Slides>98</Slides>
  <Notes>58</Notes>
  <HiddenSlides>0</HiddenSlides>
  <MMClips>11</MMClips>
  <ScaleCrop>false</ScaleCrop>
  <HeadingPairs>
    <vt:vector size="6" baseType="variant">
      <vt:variant>
        <vt:lpstr>Polices utilisées</vt:lpstr>
      </vt:variant>
      <vt:variant>
        <vt:i4>10</vt:i4>
      </vt:variant>
      <vt:variant>
        <vt:lpstr>Thème</vt:lpstr>
      </vt:variant>
      <vt:variant>
        <vt:i4>15</vt:i4>
      </vt:variant>
      <vt:variant>
        <vt:lpstr>Titres des diapositives</vt:lpstr>
      </vt:variant>
      <vt:variant>
        <vt:i4>98</vt:i4>
      </vt:variant>
    </vt:vector>
  </HeadingPairs>
  <TitlesOfParts>
    <vt:vector size="123" baseType="lpstr">
      <vt:lpstr>Arial</vt:lpstr>
      <vt:lpstr>Noto Sans Symbols</vt:lpstr>
      <vt:lpstr>Dosis ExtraBold</vt:lpstr>
      <vt:lpstr>Microsoft Uighur</vt:lpstr>
      <vt:lpstr>Modern Love</vt:lpstr>
      <vt:lpstr>Dosis</vt:lpstr>
      <vt:lpstr>Dosis SemiBold</vt:lpstr>
      <vt:lpstr>Wingdings</vt:lpstr>
      <vt:lpstr>Dosis Medium</vt:lpstr>
      <vt:lpstr>Calibri</vt:lpstr>
      <vt:lpstr>1_Env-Enseignant</vt:lpstr>
      <vt:lpstr>1_04- قراءة/ كتابة</vt:lpstr>
      <vt:lpstr>2_Env-Enseignant</vt:lpstr>
      <vt:lpstr>2_04- قراءة/ كتابة</vt:lpstr>
      <vt:lpstr>3_04- قراءة/ كتابة</vt:lpstr>
      <vt:lpstr>2_01- نشاط اعتيادي</vt:lpstr>
      <vt:lpstr>3_01- نشاط اعتيادي</vt:lpstr>
      <vt:lpstr>3_Env-Enseignant</vt:lpstr>
      <vt:lpstr>4_Env-Enseignant</vt:lpstr>
      <vt:lpstr>03- استماع وتحدث</vt:lpstr>
      <vt:lpstr>2_03- استماع وتحدث</vt:lpstr>
      <vt:lpstr>1_Thème Office</vt:lpstr>
      <vt:lpstr>02-  استماع وتحدث</vt:lpstr>
      <vt:lpstr>7_Env-Enseignant</vt:lpstr>
      <vt:lpstr>5_Env-Enseignant</vt:lpstr>
      <vt:lpstr>Présentation PowerPoint</vt:lpstr>
      <vt:lpstr>Présentation PowerPoint</vt:lpstr>
      <vt:lpstr>تنظيم حصص الأسبوع</vt:lpstr>
      <vt:lpstr>هيكلة حصة اليوم</vt:lpstr>
      <vt:lpstr>عند نهاية الحصة</vt:lpstr>
      <vt:lpstr>افتتاح الحصة</vt:lpstr>
      <vt:lpstr>مرحبا بكم ، سننطلق في حصة اللغة العربية.</vt:lpstr>
      <vt:lpstr>قبل أن نبدأ حصة اليوم سأذكركم بشروط الحصول على نجمة التميز. </vt:lpstr>
      <vt:lpstr>ضعوا اللوحة والكراسة في القمطر.</vt:lpstr>
      <vt:lpstr>استماع وتحدث</vt:lpstr>
      <vt:lpstr>Présentation PowerPoint</vt:lpstr>
      <vt:lpstr>استمعنا في حصص سابقة لحكاية "أنا أيضا أستطيع". ماذا تتذكرون منها؟</vt:lpstr>
      <vt:lpstr>اليوم سأطرح عليكم أسئلة حول الحكاية وأنتم تجيبون على ألواحكم.</vt:lpstr>
      <vt:lpstr>ماذا طلبت المعلمة من ريما أن ترسم؟ اكتبوا رقم الجواب الصحيح على اللوحة. </vt:lpstr>
      <vt:lpstr>الجواب الصحيح هو 1 </vt:lpstr>
      <vt:lpstr>ماذا فعلت المعلمة بنقطة ريما؟ سأقرأ الاختيارات. اكتبوا الرقم الصحيح على اللوحة. </vt:lpstr>
      <vt:lpstr>أحسنتم، الجواب الصحيح هو 4</vt:lpstr>
      <vt:lpstr>انتبهوا الآن. سنتذكر الكلمات التي تعلمناها. ستكتبون على ألواحكم رقم الكلمة التي سأذكرها.</vt:lpstr>
      <vt:lpstr>على ألواحكم، اكتبوا رقم: ساحة المدرسة.</vt:lpstr>
      <vt:lpstr>الجواب الصحيح هو 3. رددوا: ساحة المدرسة.</vt:lpstr>
      <vt:lpstr>على ألواحكم، اكتبوا رقم: أصدقاء.</vt:lpstr>
      <vt:lpstr>الجواب الصحيح هو 1. رددوا: أصدقاء.</vt:lpstr>
      <vt:lpstr>اكتبوا رقم: جائزة.</vt:lpstr>
      <vt:lpstr>الجواب الصحيح هو 4. رددوا: جائزة.</vt:lpstr>
      <vt:lpstr>اكتبوا رقم: مكتبة.</vt:lpstr>
      <vt:lpstr>الجواب الصحيح هو 2. رددوا: مكتبة.</vt:lpstr>
      <vt:lpstr>الآن سنصف مضمون صورة . أنا أطرح سؤالا وأنتم تجيبون بجملة تامة. </vt:lpstr>
      <vt:lpstr>من هذه؟ أجيبوا بجملة تامة.</vt:lpstr>
      <vt:lpstr>أحسنتم، هذه ريما. رددوا. ردد أنت.</vt:lpstr>
      <vt:lpstr>ماذا تفعل ريما؟ أجيبوا بجملة تامة.</vt:lpstr>
      <vt:lpstr>أحسنتم، ترسم ريما نقاطا. رددوا. ردد أنت.</vt:lpstr>
      <vt:lpstr>أين يوجد الأطفال؟ أجيبوا بجملة تامة.</vt:lpstr>
      <vt:lpstr>أحسنتم، الأطفال في المكتبة. رددوا. ردد أنت.</vt:lpstr>
      <vt:lpstr>ماذا يفعل الأطفال؟ أجيبوا بجملة تامة.</vt:lpstr>
      <vt:lpstr>أحسنتم، يقرأ الأطفال قصصا. رددوا. ردد أنت. </vt:lpstr>
      <vt:lpstr>وقت النجمة الآن. الفائز بنجمة المشاركة بهدوء هو (هي) صديقكم (صديقتكم)............. صفقوا له (لها).</vt:lpstr>
      <vt:lpstr>استراحة قصيرة قبل أن نواصل. قفوا، سنقوم بحركات  </vt:lpstr>
      <vt:lpstr>قراءة/ كتابة</vt:lpstr>
      <vt:lpstr>1. تبدا حصة المراجعة الخاصة بالقراءة برائز كتابة الحروف: يكتب المتعلمون الحروف المملاة على. المتعلمون الذين لم يتمكنوا من كتابة جميع الحروف بشكل صحيح يصنفون في الفئة د. يحرص الأستاذ على تخصيص هذه الفئة بالعناية المركزة حتى يتمكنوا من تسمية الحروف المحددة في كل حصة مراجعة.  2. يوجه الأستاذ متعلمي الفئة د والفئة ج (تسمي الحروف ولكن تتعثر في قراءة المقاطع وفي دمجها لقراءة كلمات) إلى قراءة الشرائح التي تتضمن قراءة المقاطع والتدرب على الدمج مع المواكبة القريبة للأستاذ. 3. يعمل الأستاذ طيلة فترة المراجعة على أن يتمكن على الأقل 80%  من متعلميه من قراءة الكلمات. التلميذ الذي يقرأ الكلمة مقطعا مقطعا ثم يعيد قراءة الكلمة مرة واحدة تعتبر قراءته صحيحة.  3. يبدأ الأستاذ نشاط الكتابة بإملاء مقاطع. إذا كانت إجابات 80 % من المتعلمين صحيحة فيمر الأستاذ مباشرة لإملاء كلمات دون تحضير مسبق. أما إن كانت النسبة أقل من ذلك، فيعتمد الأستاذ الإملاء المحضر، أي يرى المتعلمون الكلمة أولا ثم يتم إخفاؤها وإعادة كتابتها، وقد يقوم الأستاذ بإعادة نمذجة كتابة كلمات مملاة إذا رأى الحاجة لذلك.  4. تخصص 15 دقيقة قبل نهاية الحصة لتفريد التعلمات، حيث يشغل الأستاذ المتعلمين المتحكمين بالقراءة والكتابة على الكراسة، ويهتم بالفئات غير المتحكمة (في ركن الدعم أو على السبورة) لإعادة مواكبتها في قراءة وكتابة الحروف والمقاطع والكلمات). </vt:lpstr>
      <vt:lpstr>خذوا الألواح، ستكتبون الحروف التي أملي عليكم. </vt:lpstr>
      <vt:lpstr>اكتبوا حرف ....</vt:lpstr>
      <vt:lpstr>هذا هو حرف الدال. رددوا حرف الدال.</vt:lpstr>
      <vt:lpstr>اكتبوا حرف ....</vt:lpstr>
      <vt:lpstr>هذا هو حرف الراء. رددوا حرف الراء.</vt:lpstr>
      <vt:lpstr>اكتبوا حرف ....</vt:lpstr>
      <vt:lpstr>هذا هو حرف الفاء. رددوا حرف الفاء.</vt:lpstr>
      <vt:lpstr>اكتبوا حرف ....</vt:lpstr>
      <vt:lpstr>هذا هو حرف الميم. رددوا حرف الميم.</vt:lpstr>
      <vt:lpstr>اكتبوا حرف ....</vt:lpstr>
      <vt:lpstr>هذا هو حرف السين. رددوا حرف السين.</vt:lpstr>
      <vt:lpstr>اكتبوا حرف ....</vt:lpstr>
      <vt:lpstr>هذا هو حرف اللام. رددوا حرف اللام.</vt:lpstr>
      <vt:lpstr>اكتبوا حرف ....</vt:lpstr>
      <vt:lpstr>هذا هو حرف الباء. رددوا حرف الباء.</vt:lpstr>
      <vt:lpstr>أقرأ رددوا بعدي.</vt:lpstr>
      <vt:lpstr>من يقرأ؟ (خاص بالفئة د)</vt:lpstr>
      <vt:lpstr>الآن سأقرأ مقاطع الحروف، أنا أقرأ وأنتم ترددون بعدي</vt:lpstr>
      <vt:lpstr>من يقرأ؟ (خاص بالفئة د والفئة ج)</vt:lpstr>
      <vt:lpstr>أنا أقرأ وأنتم ترددون بعدي.</vt:lpstr>
      <vt:lpstr>من يقرأ؟ (خاص بمن يحتاج التدرب على الدمج)</vt:lpstr>
      <vt:lpstr>Présentation PowerPoint</vt:lpstr>
      <vt:lpstr>Présentation PowerPoint</vt:lpstr>
      <vt:lpstr>وقت النجمة الآن. الفائز بنجمة المشاركة بهدوء : ....   </vt:lpstr>
      <vt:lpstr>قفوا، سننشد الحروف. </vt:lpstr>
      <vt:lpstr>خذوا ألواحكم سأملي عليكم مقاطع</vt:lpstr>
      <vt:lpstr>اكتبوا ...</vt:lpstr>
      <vt:lpstr>صححوا</vt:lpstr>
      <vt:lpstr>اكتبوا ...</vt:lpstr>
      <vt:lpstr>صححوا</vt:lpstr>
      <vt:lpstr>اكتبوا ...</vt:lpstr>
      <vt:lpstr>صححوا</vt:lpstr>
      <vt:lpstr>الآن سأملي عليكم كلمات. </vt:lpstr>
      <vt:lpstr>أقرأ الكلمات. من يعيد القراءة؟</vt:lpstr>
      <vt:lpstr>انظروا إلى الكلمة جيدا.  لَبِسَ تتكون من 3 مقاطع: لَـ – بِـ - سَ</vt:lpstr>
      <vt:lpstr>اكتبوا.  ينطق الأستاذ الكلمة ويذكر بمقاطعها </vt:lpstr>
      <vt:lpstr>ارفعوا الألواح - صححوا</vt:lpstr>
      <vt:lpstr>انظروا إلى الكلمة جيدا. تتكون الكلمة من 3 مقاطع: فَـ - رَ - سٌ</vt:lpstr>
      <vt:lpstr>اكتبوا. ينطق الأستاذ الكلمة ويذكر بمقاطعها</vt:lpstr>
      <vt:lpstr>Présentation PowerPoint</vt:lpstr>
      <vt:lpstr>خذوا دفاتر الكتابة. </vt:lpstr>
      <vt:lpstr>ما هذه؟</vt:lpstr>
      <vt:lpstr>أحسنتم. الآن انقلوا على دفاتركم هذا، واكتبوا الكلمة الناقصة.</vt:lpstr>
      <vt:lpstr>ما هذه؟</vt:lpstr>
      <vt:lpstr>أحسنتم. الآن انقلوا على دفاتركم هذا، واكتبوا الكلمة الناقصة.</vt:lpstr>
      <vt:lpstr>صححوا على دفاتركم.</vt:lpstr>
      <vt:lpstr>  خذوا الكراسة ص  57  (خاص بالفئتين أ و ب)</vt:lpstr>
      <vt:lpstr>في ثنائيات كل واحد يقرأ الكلمات لزميله.</vt:lpstr>
      <vt:lpstr>من أنهى القراءة ينقل الكلمات</vt:lpstr>
      <vt:lpstr>من يقرأ؟ (ركن الدعم: خاص بالفئة د)</vt:lpstr>
      <vt:lpstr>من يقرأ؟ (ركن الدعم: خاص بالفئتين د و ج)</vt:lpstr>
      <vt:lpstr>يكتب متعلمو الفئتين ب و ج بعض الكلمات مع المواكبة القريبة للأستاذ</vt:lpstr>
      <vt:lpstr>وقت النجمة الآن. الفائز بنجمة المشاركة بهدوء هو (هي) صديقكم (صديقتكم)............. صفقوا له (لها).</vt:lpstr>
      <vt:lpstr>اختــتام الحــصة</vt:lpstr>
      <vt:lpstr>راجعنا كلمات المعجم ووصفنا مضمون صورة. من يذكرنا بالكلمات التي راجعنا؟</vt:lpstr>
      <vt:lpstr>قرأنا وكتبنا مقاطع وكلمات. من يقرأ الكلمات التالية: </vt:lpstr>
      <vt:lpstr>في البيت اقرؤوا المقاطع والكلمات على الكراسة ص 57.  وأتموا كتابة الكلمات.</vt:lpstr>
      <vt:lpstr>إلى الحصة القادمة</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EL HAMDOUNI BTIHAJ</cp:lastModifiedBy>
  <cp:revision>87</cp:revision>
  <dcterms:created xsi:type="dcterms:W3CDTF">2023-09-20T21:35:22Z</dcterms:created>
  <dcterms:modified xsi:type="dcterms:W3CDTF">2025-11-22T11:17:51Z</dcterms:modified>
</cp:coreProperties>
</file>