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0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1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3.xml" ContentType="application/vnd.openxmlformats-officedocument.theme+xml"/>
  <Override PartName="/ppt/slideLayouts/slideLayout200.xml" ContentType="application/vnd.openxmlformats-officedocument.presentationml.slideLayout+xml"/>
  <Override PartName="/ppt/theme/theme14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7" r:id="rId1"/>
    <p:sldMasterId id="2147483741" r:id="rId2"/>
    <p:sldMasterId id="2147483792" r:id="rId3"/>
    <p:sldMasterId id="2147483806" r:id="rId4"/>
    <p:sldMasterId id="2147483860" r:id="rId5"/>
    <p:sldMasterId id="2147483863" r:id="rId6"/>
    <p:sldMasterId id="2147483886" r:id="rId7"/>
    <p:sldMasterId id="2147483910" r:id="rId8"/>
    <p:sldMasterId id="2147483928" r:id="rId9"/>
    <p:sldMasterId id="2147483973" r:id="rId10"/>
    <p:sldMasterId id="2147484011" r:id="rId11"/>
    <p:sldMasterId id="2147484030" r:id="rId12"/>
    <p:sldMasterId id="2147484052" r:id="rId13"/>
    <p:sldMasterId id="2147484065" r:id="rId14"/>
    <p:sldMasterId id="2147484068" r:id="rId15"/>
  </p:sldMasterIdLst>
  <p:notesMasterIdLst>
    <p:notesMasterId r:id="rId112"/>
  </p:notesMasterIdLst>
  <p:sldIdLst>
    <p:sldId id="2147482837" r:id="rId16"/>
    <p:sldId id="2147482588" r:id="rId17"/>
    <p:sldId id="2147482470" r:id="rId18"/>
    <p:sldId id="2147482602" r:id="rId19"/>
    <p:sldId id="2147482589" r:id="rId20"/>
    <p:sldId id="2147482691" r:id="rId21"/>
    <p:sldId id="261" r:id="rId22"/>
    <p:sldId id="263" r:id="rId23"/>
    <p:sldId id="264" r:id="rId24"/>
    <p:sldId id="2147482605" r:id="rId25"/>
    <p:sldId id="278" r:id="rId26"/>
    <p:sldId id="2147482746" r:id="rId27"/>
    <p:sldId id="2147482747" r:id="rId28"/>
    <p:sldId id="2147482814" r:id="rId29"/>
    <p:sldId id="2147482748" r:id="rId30"/>
    <p:sldId id="2147482838" r:id="rId31"/>
    <p:sldId id="2147482798" r:id="rId32"/>
    <p:sldId id="2147482816" r:id="rId33"/>
    <p:sldId id="2147482751" r:id="rId34"/>
    <p:sldId id="2147482817" r:id="rId35"/>
    <p:sldId id="2147482818" r:id="rId36"/>
    <p:sldId id="2147482819" r:id="rId37"/>
    <p:sldId id="2147482820" r:id="rId38"/>
    <p:sldId id="2147482821" r:id="rId39"/>
    <p:sldId id="2147482822" r:id="rId40"/>
    <p:sldId id="2147482556" r:id="rId41"/>
    <p:sldId id="2147482557" r:id="rId42"/>
    <p:sldId id="2147482758" r:id="rId43"/>
    <p:sldId id="2147482759" r:id="rId44"/>
    <p:sldId id="2147482760" r:id="rId45"/>
    <p:sldId id="2147482761" r:id="rId46"/>
    <p:sldId id="2147482762" r:id="rId47"/>
    <p:sldId id="2147482763" r:id="rId48"/>
    <p:sldId id="2147482764" r:id="rId49"/>
    <p:sldId id="325" r:id="rId50"/>
    <p:sldId id="326" r:id="rId51"/>
    <p:sldId id="2147482606" r:id="rId52"/>
    <p:sldId id="329" r:id="rId53"/>
    <p:sldId id="2147482766" r:id="rId54"/>
    <p:sldId id="2147482767" r:id="rId55"/>
    <p:sldId id="2147482768" r:id="rId56"/>
    <p:sldId id="2147482769" r:id="rId57"/>
    <p:sldId id="2147482770" r:id="rId58"/>
    <p:sldId id="2147482771" r:id="rId59"/>
    <p:sldId id="2147482823" r:id="rId60"/>
    <p:sldId id="2147482824" r:id="rId61"/>
    <p:sldId id="2147482825" r:id="rId62"/>
    <p:sldId id="2147482826" r:id="rId63"/>
    <p:sldId id="2147482827" r:id="rId64"/>
    <p:sldId id="2147482828" r:id="rId65"/>
    <p:sldId id="2147482829" r:id="rId66"/>
    <p:sldId id="2147482830" r:id="rId67"/>
    <p:sldId id="2147482772" r:id="rId68"/>
    <p:sldId id="2147482839" r:id="rId69"/>
    <p:sldId id="2147482774" r:id="rId70"/>
    <p:sldId id="2147482840" r:id="rId71"/>
    <p:sldId id="2147482807" r:id="rId72"/>
    <p:sldId id="2147482841" r:id="rId73"/>
    <p:sldId id="2147482739" r:id="rId74"/>
    <p:sldId id="2147482842" r:id="rId75"/>
    <p:sldId id="2147482590" r:id="rId76"/>
    <p:sldId id="2147482477" r:id="rId77"/>
    <p:sldId id="2134806541" r:id="rId78"/>
    <p:sldId id="2147482778" r:id="rId79"/>
    <p:sldId id="2147482779" r:id="rId80"/>
    <p:sldId id="2147482782" r:id="rId81"/>
    <p:sldId id="2147482783" r:id="rId82"/>
    <p:sldId id="2147482780" r:id="rId83"/>
    <p:sldId id="2147482781" r:id="rId84"/>
    <p:sldId id="2147482733" r:id="rId85"/>
    <p:sldId id="2147482843" r:id="rId86"/>
    <p:sldId id="2147482734" r:id="rId87"/>
    <p:sldId id="2147482735" r:id="rId88"/>
    <p:sldId id="2147482736" r:id="rId89"/>
    <p:sldId id="2147482737" r:id="rId90"/>
    <p:sldId id="2147482738" r:id="rId91"/>
    <p:sldId id="2147482777" r:id="rId92"/>
    <p:sldId id="2147482740" r:id="rId93"/>
    <p:sldId id="2147482786" r:id="rId94"/>
    <p:sldId id="2147482787" r:id="rId95"/>
    <p:sldId id="2147482810" r:id="rId96"/>
    <p:sldId id="2147482811" r:id="rId97"/>
    <p:sldId id="2147482788" r:id="rId98"/>
    <p:sldId id="375" r:id="rId99"/>
    <p:sldId id="2147482789" r:id="rId100"/>
    <p:sldId id="2147482790" r:id="rId101"/>
    <p:sldId id="2147482791" r:id="rId102"/>
    <p:sldId id="2147482844" r:id="rId103"/>
    <p:sldId id="2147482793" r:id="rId104"/>
    <p:sldId id="376" r:id="rId105"/>
    <p:sldId id="2147482607" r:id="rId106"/>
    <p:sldId id="379" r:id="rId107"/>
    <p:sldId id="2147482741" r:id="rId108"/>
    <p:sldId id="381" r:id="rId109"/>
    <p:sldId id="2147482591" r:id="rId110"/>
    <p:sldId id="2147482592" r:id="rId111"/>
  </p:sldIdLst>
  <p:sldSz cx="9144000" cy="6858000" type="screen4x3"/>
  <p:notesSz cx="6858000" cy="9144000"/>
  <p:embeddedFontLst>
    <p:embeddedFont>
      <p:font typeface="Dosis" pitchFamily="2" charset="0"/>
      <p:regular r:id="rId113"/>
      <p:bold r:id="rId114"/>
    </p:embeddedFont>
    <p:embeddedFont>
      <p:font typeface="Dosis ExtraBold" pitchFamily="2" charset="0"/>
      <p:bold r:id="rId115"/>
    </p:embeddedFont>
    <p:embeddedFont>
      <p:font typeface="Dosis Medium" pitchFamily="2" charset="0"/>
      <p:regular r:id="rId116"/>
      <p:bold r:id="rId117"/>
    </p:embeddedFont>
    <p:embeddedFont>
      <p:font typeface="Dosis SemiBold" pitchFamily="2" charset="0"/>
      <p:regular r:id="rId118"/>
      <p:bold r:id="rId119"/>
    </p:embeddedFont>
    <p:embeddedFont>
      <p:font typeface="Microsoft Uighur" panose="02000000000000000000" pitchFamily="2" charset="-78"/>
      <p:regular r:id="rId120"/>
      <p:bold r:id="rId121"/>
    </p:embeddedFont>
    <p:embeddedFont>
      <p:font typeface="Modern Love" panose="04090805081005020601" pitchFamily="82" charset="0"/>
      <p:regular r:id="rId122"/>
    </p:embeddedFont>
    <p:embeddedFont>
      <p:font typeface="Noto Sans Symbols" panose="020B0604020202020204" charset="0"/>
      <p:regular r:id="rId123"/>
      <p:bold r:id="rId1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6" roundtripDataSignature="AMtx7mjCmx/7zG8L+ijJcYopbFz/ZY3U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4E7B"/>
    <a:srgbClr val="ECF8FB"/>
    <a:srgbClr val="00ABA3"/>
    <a:srgbClr val="A1A6BC"/>
    <a:srgbClr val="424D7B"/>
    <a:srgbClr val="16AB98"/>
    <a:srgbClr val="00ACA4"/>
    <a:srgbClr val="00A89F"/>
    <a:srgbClr val="5BCAC5"/>
    <a:srgbClr val="00A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733AFA-3FCC-4A63-ADFC-33A60633C5B0}">
  <a:tblStyle styleId="{2C733AFA-3FCC-4A63-ADFC-33A60633C5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718" autoAdjust="0"/>
  </p:normalViewPr>
  <p:slideViewPr>
    <p:cSldViewPr snapToGrid="0">
      <p:cViewPr varScale="1">
        <p:scale>
          <a:sx n="71" d="100"/>
          <a:sy n="71" d="100"/>
        </p:scale>
        <p:origin x="1032" y="28"/>
      </p:cViewPr>
      <p:guideLst/>
    </p:cSldViewPr>
  </p:slideViewPr>
  <p:outlineViewPr>
    <p:cViewPr>
      <p:scale>
        <a:sx n="33" d="100"/>
        <a:sy n="33" d="100"/>
      </p:scale>
      <p:origin x="0" y="-23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5.fntdata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slide" Target="slides/slide69.xml"/><Relationship Id="rId89" Type="http://schemas.openxmlformats.org/officeDocument/2006/relationships/slide" Target="slides/slide74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font" Target="fonts/font11.fntdata"/><Relationship Id="rId14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5.xml"/><Relationship Id="rId95" Type="http://schemas.openxmlformats.org/officeDocument/2006/relationships/slide" Target="slides/slide80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113" Type="http://schemas.openxmlformats.org/officeDocument/2006/relationships/font" Target="fonts/font1.fntdata"/><Relationship Id="rId118" Type="http://schemas.openxmlformats.org/officeDocument/2006/relationships/font" Target="fonts/font6.fntdata"/><Relationship Id="rId80" Type="http://schemas.openxmlformats.org/officeDocument/2006/relationships/slide" Target="slides/slide65.xml"/><Relationship Id="rId85" Type="http://schemas.openxmlformats.org/officeDocument/2006/relationships/slide" Target="slides/slide70.xml"/><Relationship Id="rId150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08" Type="http://schemas.openxmlformats.org/officeDocument/2006/relationships/slide" Target="slides/slide93.xml"/><Relationship Id="rId124" Type="http://schemas.openxmlformats.org/officeDocument/2006/relationships/font" Target="fonts/font12.fntdata"/><Relationship Id="rId54" Type="http://schemas.openxmlformats.org/officeDocument/2006/relationships/slide" Target="slides/slide39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91" Type="http://schemas.openxmlformats.org/officeDocument/2006/relationships/slide" Target="slides/slide76.xml"/><Relationship Id="rId96" Type="http://schemas.openxmlformats.org/officeDocument/2006/relationships/slide" Target="slides/slide8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font" Target="fonts/font2.fntdata"/><Relationship Id="rId119" Type="http://schemas.openxmlformats.org/officeDocument/2006/relationships/font" Target="fonts/font7.fntdata"/><Relationship Id="rId44" Type="http://schemas.openxmlformats.org/officeDocument/2006/relationships/slide" Target="slides/slide29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81" Type="http://schemas.openxmlformats.org/officeDocument/2006/relationships/slide" Target="slides/slide66.xml"/><Relationship Id="rId86" Type="http://schemas.openxmlformats.org/officeDocument/2006/relationships/slide" Target="slides/slide7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04" Type="http://schemas.openxmlformats.org/officeDocument/2006/relationships/slide" Target="slides/slide89.xml"/><Relationship Id="rId120" Type="http://schemas.openxmlformats.org/officeDocument/2006/relationships/font" Target="fonts/font8.fntdata"/><Relationship Id="rId146" Type="http://customschemas.google.com/relationships/presentationmetadata" Target="meta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font" Target="fonts/font3.fntdata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4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font" Target="fonts/font4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font" Target="fonts/font10.fntdata"/><Relationship Id="rId14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Uighur" panose="02000000000000000000" pitchFamily="2" charset="-78"/>
        <a:ea typeface="Microsoft Uighur" panose="02000000000000000000" pitchFamily="2" charset="-78"/>
        <a:cs typeface="Microsoft Uighur" panose="02000000000000000000" pitchFamily="2" charset="-78"/>
        <a:sym typeface="Arial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09" name="Google Shape;13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FEFB3CF6-CB87-286A-8BF0-FBFBEE7BB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304A0C33-33A0-E267-E533-93C5F7A806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B6C4B113-97F7-554C-B021-94D5B18298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1572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EC68DDFA-0124-0F39-0CF2-E9EE52574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288290D3-C122-B7E6-1D93-FA69EDDE5E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BC6C942A-0F35-CDE8-D07A-F248BD7038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883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2A6B164D-AACA-A512-9015-0FF292A94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86FCB6C7-B20A-56C4-A453-DDA0031AA57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947F9912-64DE-FEA2-03DB-F4A6CAB490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9892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0F08E98B-C482-417A-B032-01A936E92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679EC19E-334A-A405-4B3A-7FE4C2F38E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2AC795F0-5350-6550-4920-AC1C99F2F4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7402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EA4C0D20-205C-00ED-0666-46B235B5D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907D61E7-E395-AA55-C4F2-A7AEC79BF0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E7F4F42D-930B-CE51-F86D-9A9B53A29C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40679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EABF560B-1DBA-8188-8123-98AB5D53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D5CC8CE7-CE85-709E-6A52-9920B24590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937F498F-D170-9B89-D11F-825DF7D79D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1908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67E33A2B-1A5F-568E-52FD-D7B9E7DDC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5538785B-C131-35B2-8245-4712E3FFBA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3B66AD0E-D14E-3CD7-8ACF-10BBB984D4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75500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93F4F9D7-F9D5-647A-5F7E-BCF1F7219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157E3BA9-0F46-DA14-E5C2-CF6DDB878A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B9EAD71A-0F95-5DBD-85BB-123D08D7B3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8321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01DB1EE5-72A8-E18B-AFA1-884AA504B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831AA03A-A650-98D7-F90C-C10380063F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756BA6B3-B3CA-1971-5938-5A5EB6F503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9189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9BE7F4F3-D72E-F5C5-3199-FF9DD10CA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887F258D-270A-66F7-7428-F50D1CADF7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2F933840-CE68-3469-C6CE-9392EBCD7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9176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28" name="Google Shape;1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C561A88D-9C6C-5DA4-9CFC-3D7E5DD17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DB231C98-3119-1746-3A56-A2B15986E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3CD85B1D-C9B7-17C3-1106-0410DD913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913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58C750CC-3625-247A-DDCA-9960E279C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F0EA0543-14AD-72EA-0E52-2193F74512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90D0FCE2-4891-FBA4-744B-4800F2D0BC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508537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081A8648-CC15-AF0E-5A88-1023F4F2F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C18ABB5E-9D2F-A311-6CE8-E7DA34C011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6BFAF0D9-9E66-45B8-2EE5-F845C79638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0005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564F880A-186C-E5BC-99BD-91FAD3BBD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9D9AD547-4D31-519B-3166-453A48825A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394F7384-6DB1-DE15-BA12-13129E4A6C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33429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0A9B76C7-1081-A269-97F8-B1576B9F3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C995BA13-98DE-70C0-193F-9CA0902AE3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72FB7383-A8E2-ABA4-BEA9-2824B5F467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4379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ABFE86BC-F36D-0EBC-A9A9-FDD688BC3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ED08C505-B03C-484A-9952-7B8E8D48F5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953653C1-72D3-04BE-7C6F-8FCC2EC05ED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77186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C549E41A-4087-5DC5-DD22-05D4581BC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AD2A5218-4CF4-A9B3-ADBF-786D190384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272F6BBB-572E-7527-4F0E-50FE68C664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998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64478951-C612-20AD-2DBB-C52CAA728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21AEB2BE-8135-E24D-87D5-B8EB6E4938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1B5290E2-0A28-E8F4-9BDC-0F9E7A0DF0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2670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18" name="Google Shape;20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5" name="Google Shape;2025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26" name="Google Shape;2026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38" name="Google Shape;13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F868EE8C-1A5E-2E5F-1AAA-586CC92B8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FACBBA8D-95C5-91C3-3087-B44D27D165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A88A3420-9188-9F14-845B-85F57407A3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451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9656F0C7-CE06-CB9E-559C-2299645D9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AA37B739-84F4-869C-4BA6-3173D0A721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4F2086A5-4E72-5E52-BC7D-1CA6C0F510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7262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D3C893A1-6018-B701-9D04-8E4F75FD8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48E49DF7-CF82-EC43-9642-C6DF7583A1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5969F8F3-07B5-DE94-2AD3-D348FB1CCD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148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3F0089F6-76EA-0F09-C5B0-EF5F44508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4BDFB711-88BE-D3E8-F9E5-5231400829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0D95C5D6-5B9B-FEE5-5134-85C1CF6E0B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000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2D82C9F1-6B47-AC73-E7C1-80E881C73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EF6BCC2D-A88C-1F47-1CCA-74FBB506CD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05364DBD-565A-6AE5-5906-0BDC06EBFC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747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4B0BA807-1B51-A333-8139-16856ABC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65F580B1-2B52-93B2-C443-765478134F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E5F81CFD-8979-10D3-89BE-B807250180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71882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1471BFFC-465E-8718-4D67-CDE31A24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CE6DF629-C4D7-11A2-B57B-C143F34020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B9D58DBB-2306-624E-5D6A-FAD488008A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71169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B634261F-4BC0-C2A0-5543-38A9F0518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841E8D0D-5521-C4DF-89D5-C8CB0E7AED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901A7D00-E50E-8FAC-23B9-71F7FF67E5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94275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39AE0AEF-71B9-37C2-8D4B-F823BB64D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7FC2A1E4-0C0B-C3AF-151C-9B241FD7B8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220A27BA-3740-9F9B-BB23-F2D7C288B4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2180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E1C9B732-FDA1-9428-886D-ADE7E225F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0BD4D162-8D4B-4381-2C81-8F7017D702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5689AD13-86F2-3680-BABD-002CFE715B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9660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BB2DB3A9-E10B-BEE7-0F70-78A64FD27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F8B64026-BBA6-6E6C-3333-B4CDA3D569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6FC35026-4EA4-C036-DA67-5B78294D95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85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16FE758F-EEC3-F62F-092A-513787FBD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32CB64C7-A20E-665D-19AC-451642BF67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B0CA1AA3-8C47-3FFD-853C-99C667B39C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8085193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CC1A9197-26B1-4D69-2110-6FCA4D43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64C811C9-0247-ED1D-B2F7-FE6EB2CC1F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C698458D-8379-B325-122A-647CD60C1B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85322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2D47E8E6-D949-9B81-A746-79045AF8D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D0CA8092-6E73-5DA7-657F-04D2F6EF4B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DFF66896-AD55-B498-0DF5-2AD519723D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2084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52B3F304-14A6-7543-E872-BEB524D45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DA5C0229-5752-88ED-CEDF-A19E42462C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99E8C548-F8DD-99B1-576B-140EFA7E25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25270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D1E2A850-652C-5696-E9FF-EB7B44B4C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40C96EDC-1CF2-783C-475A-23D215CF21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1975FB8F-1BA2-3975-1A73-5C5C3FBF10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75092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3063EF02-F21E-DC0F-0FA9-CB3E124FE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5F529489-A29A-AAB8-D67A-80C58F6A48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C5D4C737-341D-18CE-58E5-A8ABCB814E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25279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694743A9-CA11-E29F-7D45-DA686F936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3BE173DF-2AED-4C9E-433A-DBA9F3BFF9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B9F383C9-C9EE-AAFD-4CEA-6D13EE92C3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35553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>
          <a:extLst>
            <a:ext uri="{FF2B5EF4-FFF2-40B4-BE49-F238E27FC236}">
              <a16:creationId xmlns:a16="http://schemas.microsoft.com/office/drawing/2014/main" id="{72C47159-1D37-06E3-501A-8ABE7AB7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p113:notes">
            <a:extLst>
              <a:ext uri="{FF2B5EF4-FFF2-40B4-BE49-F238E27FC236}">
                <a16:creationId xmlns:a16="http://schemas.microsoft.com/office/drawing/2014/main" id="{A2A0E8FF-8155-9650-A133-17343C59BC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49" name="Google Shape;2449;p113:notes">
            <a:extLst>
              <a:ext uri="{FF2B5EF4-FFF2-40B4-BE49-F238E27FC236}">
                <a16:creationId xmlns:a16="http://schemas.microsoft.com/office/drawing/2014/main" id="{358160DD-832D-DAC4-A3F4-4483DBA66B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77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CA31EE79-8251-1A21-AFC3-92F1546AB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7C4770AA-2565-C337-76FD-ABF91B8A2B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364D5271-DA94-4B50-323F-1A30D2686AD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0143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>
          <a:extLst>
            <a:ext uri="{FF2B5EF4-FFF2-40B4-BE49-F238E27FC236}">
              <a16:creationId xmlns:a16="http://schemas.microsoft.com/office/drawing/2014/main" id="{8A048802-010D-BB5D-A458-1DC69DB31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>
            <a:extLst>
              <a:ext uri="{FF2B5EF4-FFF2-40B4-BE49-F238E27FC236}">
                <a16:creationId xmlns:a16="http://schemas.microsoft.com/office/drawing/2014/main" id="{4D3DD03C-132D-7CE1-C058-CCF689D4EC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>
            <a:extLst>
              <a:ext uri="{FF2B5EF4-FFF2-40B4-BE49-F238E27FC236}">
                <a16:creationId xmlns:a16="http://schemas.microsoft.com/office/drawing/2014/main" id="{50EEBD9A-8156-0B41-A81C-8062B1231F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90348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>
          <a:extLst>
            <a:ext uri="{FF2B5EF4-FFF2-40B4-BE49-F238E27FC236}">
              <a16:creationId xmlns:a16="http://schemas.microsoft.com/office/drawing/2014/main" id="{670FBA78-A38E-550D-CDC1-20F58A7E4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>
            <a:extLst>
              <a:ext uri="{FF2B5EF4-FFF2-40B4-BE49-F238E27FC236}">
                <a16:creationId xmlns:a16="http://schemas.microsoft.com/office/drawing/2014/main" id="{FC222CAE-0CEF-2EDC-10DF-23640D202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>
            <a:extLst>
              <a:ext uri="{FF2B5EF4-FFF2-40B4-BE49-F238E27FC236}">
                <a16:creationId xmlns:a16="http://schemas.microsoft.com/office/drawing/2014/main" id="{4FE6A452-F31F-EF39-2CBE-732FCA8410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31451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>
          <a:extLst>
            <a:ext uri="{FF2B5EF4-FFF2-40B4-BE49-F238E27FC236}">
              <a16:creationId xmlns:a16="http://schemas.microsoft.com/office/drawing/2014/main" id="{D78AC971-741C-DE60-3B4C-87A6F76F9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4:notes">
            <a:extLst>
              <a:ext uri="{FF2B5EF4-FFF2-40B4-BE49-F238E27FC236}">
                <a16:creationId xmlns:a16="http://schemas.microsoft.com/office/drawing/2014/main" id="{EA9BBB13-547B-08EA-9A29-7CC62CF7F4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08" name="Google Shape;2108;p74:notes">
            <a:extLst>
              <a:ext uri="{FF2B5EF4-FFF2-40B4-BE49-F238E27FC236}">
                <a16:creationId xmlns:a16="http://schemas.microsoft.com/office/drawing/2014/main" id="{9AB8BC57-5C76-2D7D-79BF-720E7DB6BB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62666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>
          <a:extLst>
            <a:ext uri="{FF2B5EF4-FFF2-40B4-BE49-F238E27FC236}">
              <a16:creationId xmlns:a16="http://schemas.microsoft.com/office/drawing/2014/main" id="{CCBB4279-2BD7-6842-3FBF-960DEBFFD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p120:notes">
            <a:extLst>
              <a:ext uri="{FF2B5EF4-FFF2-40B4-BE49-F238E27FC236}">
                <a16:creationId xmlns:a16="http://schemas.microsoft.com/office/drawing/2014/main" id="{F5516DFA-D82D-8637-3518-857600AFEC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06" name="Google Shape;2506;p120:notes">
            <a:extLst>
              <a:ext uri="{FF2B5EF4-FFF2-40B4-BE49-F238E27FC236}">
                <a16:creationId xmlns:a16="http://schemas.microsoft.com/office/drawing/2014/main" id="{CC65E7A3-101F-EA5A-9749-05B3C0C1EC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786969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13" name="Google Shape;2513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49" name="Google Shape;2549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49" name="Google Shape;2549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998561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75" name="Google Shape;2575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2AC2B3C2-EA69-08CB-14B3-1EC98DFBC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6D0CD5A4-F32A-A88F-AED2-0A5782691D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4B1E655C-A680-D008-94FD-4EC26F0FC4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44514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3BB99034-6802-A150-522C-E71C6EB3C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90A6F522-230C-A641-65D1-FE170685AF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05B89786-B634-F1D7-D347-F6A754B363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17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E9A3F56E-0A15-DF03-A294-77671F65F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C015030C-1AAC-16DC-CC2F-3E6458008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6F6CFB98-34E6-C622-586E-2DDE3CA8A7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0939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>
          <a:extLst>
            <a:ext uri="{FF2B5EF4-FFF2-40B4-BE49-F238E27FC236}">
              <a16:creationId xmlns:a16="http://schemas.microsoft.com/office/drawing/2014/main" id="{CD92167A-ADB8-9D57-8370-5149E964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3:notes">
            <a:extLst>
              <a:ext uri="{FF2B5EF4-FFF2-40B4-BE49-F238E27FC236}">
                <a16:creationId xmlns:a16="http://schemas.microsoft.com/office/drawing/2014/main" id="{379AE8A3-D964-D67F-C1C3-E024048933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68" name="Google Shape;1568;p23:notes">
            <a:extLst>
              <a:ext uri="{FF2B5EF4-FFF2-40B4-BE49-F238E27FC236}">
                <a16:creationId xmlns:a16="http://schemas.microsoft.com/office/drawing/2014/main" id="{EE6BA71B-8F14-CF1F-E2FE-BAB8196CA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317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microsoft.com/office/2007/relationships/hdphoto" Target="../media/hdphoto2.wdp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31490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981948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944950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291955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421278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  <a:lvl2pPr algn="r" rtl="1">
              <a:defRPr>
                <a:latin typeface="Microsoft Uighur" panose="020B0604020202020204" charset="-78"/>
              </a:defRPr>
            </a:lvl2pPr>
            <a:lvl3pPr algn="r" rtl="1">
              <a:defRPr>
                <a:latin typeface="Microsoft Uighur" panose="020B0604020202020204" charset="-78"/>
              </a:defRPr>
            </a:lvl3pPr>
            <a:lvl4pPr algn="r" rtl="1">
              <a:defRPr>
                <a:latin typeface="Microsoft Uighur" panose="020B0604020202020204" charset="-78"/>
              </a:defRPr>
            </a:lvl4pPr>
            <a:lvl5pPr algn="r" rtl="1">
              <a:defRPr>
                <a:latin typeface="Microsoft Uighur" panose="020B0604020202020204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10790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078847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09079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02246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438863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6362686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6872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439162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071995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936885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684629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2539948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362523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719921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82101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689481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648992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920383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4407660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230087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81301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7617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77107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9904690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7152230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1133543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96364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1583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5425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0011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148320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144498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97257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9892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750138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7680882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5397157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657738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669827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3438790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4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1318;p6">
            <a:extLst>
              <a:ext uri="{FF2B5EF4-FFF2-40B4-BE49-F238E27FC236}">
                <a16:creationId xmlns:a16="http://schemas.microsoft.com/office/drawing/2014/main" id="{E9B47BC0-4CDB-8E77-5315-57EB11D6A9D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8393363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80562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76966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75579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37865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969534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083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509830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26365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20938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userDrawn="1">
  <p:cSld name="02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36480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4B1C6-A916-D409-24A3-96AC3169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0695636-D5CE-B2F6-FE5C-0B582CD54B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F4857FD7-4547-9717-3A3D-1740DF8E75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238646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4394323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13691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94181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22266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50853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967083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07662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32406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3_Voc_Act_01_Mascotte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223"/>
          <p:cNvSpPr>
            <a:spLocks noGrp="1"/>
          </p:cNvSpPr>
          <p:nvPr>
            <p:ph type="media" idx="3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64A84C5-B19E-C315-DE6A-F76A6E423EF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Google Shape;791;p223">
            <a:extLst>
              <a:ext uri="{FF2B5EF4-FFF2-40B4-BE49-F238E27FC236}">
                <a16:creationId xmlns:a16="http://schemas.microsoft.com/office/drawing/2014/main" id="{0243A2A1-CE22-EFA1-F587-695EE0425A50}"/>
              </a:ext>
            </a:extLst>
          </p:cNvPr>
          <p:cNvSpPr>
            <a:spLocks noGrp="1"/>
          </p:cNvSpPr>
          <p:nvPr>
            <p:ph type="media" idx="11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953964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38265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3112533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525853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703508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763920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547759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rtl="0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0861928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5_Voc_Act_01_5 Vignt+Txt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8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187"/>
          <p:cNvSpPr>
            <a:spLocks noGrp="1" noChangeAspect="1"/>
          </p:cNvSpPr>
          <p:nvPr>
            <p:ph type="pic" idx="9"/>
          </p:nvPr>
        </p:nvSpPr>
        <p:spPr>
          <a:xfrm>
            <a:off x="1186513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87"/>
          <p:cNvSpPr>
            <a:spLocks noGrp="1" noChangeAspect="1"/>
          </p:cNvSpPr>
          <p:nvPr>
            <p:ph type="pic" idx="13"/>
          </p:nvPr>
        </p:nvSpPr>
        <p:spPr>
          <a:xfrm>
            <a:off x="4792249" y="2467200"/>
            <a:ext cx="3132000" cy="3132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0AD54B5-BB7C-E473-2CB8-CFA8C01EC78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112657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199773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195831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userDrawn="1">
  <p:cSld name="02_Voc_Act_01_Large Vidéo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22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4" name="Google Shape;794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A5AFE5C5-D53A-06CF-C2F6-9BF5A33C3C9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674424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7753915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754614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19902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455011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911028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434987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365117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0839104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66831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userDrawn="1">
  <p:cSld name="02_Voc_Act_01__Vidéo 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99" name="Google Shape;799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76DB4EB9-1FD1-B89A-FBB6-40E3ADAA0F2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2620420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461913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4920859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988318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7845492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68186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35260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62888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187829" y="1890939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697662" y="187689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07495" y="187516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187829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697661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207495" y="424547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ED56BC3F-7321-1EF3-DDE9-F8EF9F179D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45365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187829" y="2988219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697662" y="297417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07495" y="2972443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ED56BC3F-7321-1EF3-DDE9-F8EF9F179D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659377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userDrawn="1">
  <p:cSld name="3_Disposition personnalisé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22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22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04" name="Google Shape;804;p22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5F896C-AFA9-FA5C-F84C-566A06E8F0BE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7203B50-09EE-EA2F-6AE5-A47FDC20346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189849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DAD2D7-8A68-1076-651E-A339BE1933D5}"/>
              </a:ext>
            </a:extLst>
          </p:cNvPr>
          <p:cNvSpPr/>
          <p:nvPr userDrawn="1"/>
        </p:nvSpPr>
        <p:spPr>
          <a:xfrm>
            <a:off x="4004841" y="5972537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F39A88EB-4765-4DB3-C0FE-34C6D846856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4667038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06FC3CB0-341D-AA4D-412F-89F8A233B1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211783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FA48B46-136A-CAB7-177B-945DFF24572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41354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FA25EB-9F6A-FE10-E81D-7E957E8505B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915707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3107692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A40DC6-6DB2-347F-2BCA-A0E57FBC2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B85AD467-1D5A-6286-4EDA-C6BD6A6A8A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07015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4C3D762-8249-70EC-B296-3DF67F7E6D5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8733232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96975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163397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27430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userDrawn="1">
  <p:cSld name="4_Media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9B5778A-ECB4-3CC1-A22C-B910899DDB6A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0759188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459094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879495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878939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59994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8758881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13674905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 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قراءة 2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57931917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1217982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55308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userDrawn="1">
  <p:cSld name="6_Img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22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14" name="Google Shape;814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62DCA9-B1B3-A76C-1509-C71BA543F740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215060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81794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83494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0180735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6444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t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587139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userDrawn="1">
  <p:cSld name="8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19" name="Google Shape;819;p22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2" name="Google Shape;822;p22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5" name="Google Shape;825;p22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9_Img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22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229"/>
          <p:cNvSpPr>
            <a:spLocks noGrp="1"/>
          </p:cNvSpPr>
          <p:nvPr>
            <p:ph type="pic" idx="2"/>
          </p:nvPr>
        </p:nvSpPr>
        <p:spPr>
          <a:xfrm>
            <a:off x="4016173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0" name="Google Shape;820;p229"/>
          <p:cNvSpPr>
            <a:spLocks noGrp="1"/>
          </p:cNvSpPr>
          <p:nvPr>
            <p:ph type="pic" idx="4"/>
          </p:nvPr>
        </p:nvSpPr>
        <p:spPr>
          <a:xfrm>
            <a:off x="4016173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1" name="Google Shape;821;p229"/>
          <p:cNvSpPr>
            <a:spLocks noGrp="1"/>
          </p:cNvSpPr>
          <p:nvPr>
            <p:ph type="pic" idx="5"/>
          </p:nvPr>
        </p:nvSpPr>
        <p:spPr>
          <a:xfrm>
            <a:off x="5512359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3" name="Google Shape;823;p229"/>
          <p:cNvSpPr>
            <a:spLocks noGrp="1"/>
          </p:cNvSpPr>
          <p:nvPr>
            <p:ph type="pic" idx="7"/>
          </p:nvPr>
        </p:nvSpPr>
        <p:spPr>
          <a:xfrm>
            <a:off x="5512359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4" name="Google Shape;824;p229"/>
          <p:cNvSpPr>
            <a:spLocks noGrp="1"/>
          </p:cNvSpPr>
          <p:nvPr>
            <p:ph type="pic" idx="8"/>
          </p:nvPr>
        </p:nvSpPr>
        <p:spPr>
          <a:xfrm>
            <a:off x="7008545" y="229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6" name="Google Shape;826;p229"/>
          <p:cNvSpPr>
            <a:spLocks noGrp="1"/>
          </p:cNvSpPr>
          <p:nvPr>
            <p:ph type="pic" idx="13"/>
          </p:nvPr>
        </p:nvSpPr>
        <p:spPr>
          <a:xfrm>
            <a:off x="7008545" y="3916571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27" name="Google Shape;827;p22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E6CBDE1-304B-0025-FAD2-4CD19A013C3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12855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userDrawn="1">
  <p:cSld name="02_Voc_Act_01_4 Vignt"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2" name="Google Shape;832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3" name="Google Shape;833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4" name="Google Shape;834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151AD29B-3D79-D516-21C1-10575B75169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userDrawn="1">
  <p:cSld name="02_Voc_Act_01_4 Vignt+Txt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39" name="Google Shape;839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0" name="Google Shape;840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1" name="Google Shape;841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2" name="Google Shape;842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3" name="Google Shape;843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4" name="Google Shape;844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45" name="Google Shape;845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07CADF6-9888-2E96-05E1-3BCC568669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userDrawn="1">
  <p:cSld name="4_Voc_Act_01_4 Vignt+Txt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59" name="Google Shape;859;p23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0" name="Google Shape;860;p23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1" name="Google Shape;861;p23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62" name="Google Shape;862;p23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3" name="Google Shape;863;p23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23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5" name="Google Shape;865;p23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28F7120-2C56-468E-4B92-442DCBCD2C9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userDrawn="1">
  <p:cSld name="3_Voc_Act_01_4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0" name="Google Shape;870;p23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1" name="Google Shape;871;p23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2" name="Google Shape;872;p23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3" name="Google Shape;873;p23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4" name="Google Shape;874;p23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5" name="Google Shape;875;p23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6" name="Google Shape;876;p23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7" name="Google Shape;877;p23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78" name="Google Shape;878;p23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86B8185-80E3-4107-DE61-64E8480BE4E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userDrawn="1">
  <p:cSld name="02_Voc_Act_01_5 Vignt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23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3" name="Google Shape;883;p23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4" name="Google Shape;884;p23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5" name="Google Shape;885;p23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86" name="Google Shape;886;p23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ACF8E7E-EB4A-F6C7-1B17-D951CD979DF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userDrawn="1">
  <p:cSld name="02_Voc_Act_01_5 Vignt+Txt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3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1" name="Google Shape;891;p23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2" name="Google Shape;892;p23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3" name="Google Shape;893;p23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4" name="Google Shape;894;p23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5" name="Google Shape;895;p23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6" name="Google Shape;896;p23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3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8" name="Google Shape;898;p23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9" name="Google Shape;899;p23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6CDFDBD-A77D-6D97-915E-05096AE3C59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638660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userDrawn="1">
  <p:cSld name="3_Voc_Act_01_5 Vignt+Txt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3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4" name="Google Shape;904;p23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5" name="Google Shape;905;p23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6" name="Google Shape;906;p23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7" name="Google Shape;907;p23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8" name="Google Shape;908;p23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09" name="Google Shape;909;p23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0" name="Google Shape;910;p23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1" name="Google Shape;911;p23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EA1CD6A-F95F-7409-26F3-211E4FA3CAF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userDrawn="1">
  <p:cSld name="5_Voc_Act_01_5 Vignt+Txt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2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5" name="Google Shape;915;p23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6" name="Google Shape;916;p23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7" name="Google Shape;917;p23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8" name="Google Shape;918;p23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19" name="Google Shape;919;p23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0" name="Google Shape;920;p23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1" name="Google Shape;921;p23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2" name="Google Shape;922;p23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3" name="Google Shape;923;p23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5733B59-BB60-3802-A604-0CC0FA1E82B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userDrawn="1">
  <p:cSld name="4_Voc_Act_01_5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23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8" name="Google Shape;928;p23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29" name="Google Shape;929;p23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0" name="Google Shape;930;p23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1" name="Google Shape;931;p23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2" name="Google Shape;932;p23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3" name="Google Shape;933;p23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4" name="Google Shape;934;p23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5" name="Google Shape;935;p23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6" name="Google Shape;936;p23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37" name="Google Shape;937;p23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8" name="Google Shape;938;p23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39" name="Google Shape;939;p23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0" name="Google Shape;940;p23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41" name="Google Shape;941;p23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2" name="Google Shape;942;p23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3" name="Google Shape;943;p23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44" name="Google Shape;944;p23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056A4269-B941-9000-E5C2-BFD9EF95B6BE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userDrawn="1">
  <p:cSld name="02_Voc_Act_01_Vid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4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CB39824-89BD-A063-37D3-A57E6075F0AB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userDrawn="1">
  <p:cSld name="02_Voc_Act_01__Libre"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9AB39D6-9B4F-B643-71A9-5E57710BE0B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userDrawn="1">
  <p:cSld name="12_Disposition personnalisée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" name="Google Shape;954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4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24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9" name="Google Shape;959;p24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0" name="Google Shape;960;p24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1" name="Google Shape;961;p24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62" name="Google Shape;962;p24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3" name="Google Shape;963;p24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1EB3D44-0CB0-CCF8-00FB-D7418B51BAB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 userDrawn="1">
  <p:cSld name="15_Disposition personnalisée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67" name="Google Shape;967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68" name="Google Shape;968;p24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969" name="Google Shape;969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70" name="Google Shape;970;p2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24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2" name="Google Shape;972;p2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24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74" name="Google Shape;974;p2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4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76" name="Google Shape;976;p24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7" name="Google Shape;977;p24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8" name="Google Shape;978;p24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79" name="Google Shape;979;p24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0" name="Google Shape;980;p24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1" name="Google Shape;981;p24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6C336FC-8DDC-7C49-7B9A-73911A8C62C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3091896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99254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613927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5037730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428977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94172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19043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090813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912947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673183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49112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611542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558041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70483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245301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0974164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119094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457072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95345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866264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1096624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32438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86336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465928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163741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00650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11346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4085137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3411604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54403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609740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750759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26899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148260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6242943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9956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4112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58215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952230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46908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012089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>
                <a:cs typeface="Microsoft Uighur" panose="02000000000000000000" pitchFamily="2" charset="-78"/>
              </a:rPr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176412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userDrawn="1">
  <p:cSld name="3_Voc_Act_01_Img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5" name="Google Shape;575;p14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609C3D-AF4D-D9F9-DEF1-FEF11D5528D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844284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21334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5142928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 preserve="1" userDrawn="1">
  <p:cSld name="02_Voc_Act_01_Img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3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0F4DF75-09BC-8593-ABEF-271B67906935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46790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 preserve="1" userDrawn="1">
  <p:cSld name="02_Voc_Act_01__Lib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BAAD011-4256-886D-0B03-99D0DB8584F2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1867422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 preserve="1" userDrawn="1">
  <p:cSld name="02_Voc_Act_01_Mascott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6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6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156C85C-0ECD-CFAA-AC7E-C470667B8C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2132868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 preserve="1" userDrawn="1">
  <p:cSld name="02_Voc_Act_01_Large Vidéo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7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8CCBF69-2633-5CA5-25BE-6C0C21432F08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324123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8743187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02_Voc_Act_01__Vidéo titl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8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" name="Google Shape;114;p158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97F2F063-1671-C8E2-F353-50432123C37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292689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 preserve="1" userDrawn="1">
  <p:cSld name="3_Disposition personnalisé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59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19" name="Google Shape;119;p159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E05C8B9-4A1A-EBD6-48A4-0F3D2AC96F8F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885287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 preserve="1" userDrawn="1">
  <p:cSld name="4_Media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0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4" name="Google Shape;124;p160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61CF48A-725A-2367-3EE9-B7089A1E28D4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52054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 preserve="1" userDrawn="1">
  <p:cSld name="6_Img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9" name="Google Shape;129;p161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3FDD173-5E90-F443-D1BC-DB96DF2A340D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3270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 preserve="1" userDrawn="1">
  <p:cSld name="8_Img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62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4" name="Google Shape;134;p162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5" name="Google Shape;135;p162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6" name="Google Shape;136;p162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7" name="Google Shape;137;p162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8" name="Google Shape;138;p162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39" name="Google Shape;139;p162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0" name="Google Shape;140;p162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1" name="Google Shape;141;p162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2" name="Google Shape;142;p162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71D7F28-1181-3658-99BC-1AEFD74AEF8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8676848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 preserve="1" userDrawn="1">
  <p:cSld name="02_Voc_Act_01_4 Vig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63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7" name="Google Shape;147;p163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8" name="Google Shape;148;p163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49" name="Google Shape;149;p163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2DC0114-5F8D-3244-DA08-8F7E87A003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393447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 preserve="1" userDrawn="1">
  <p:cSld name="02_Voc_Act_01_4 Vignt+T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6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4" name="Google Shape;154;p16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5" name="Google Shape;155;p16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6" name="Google Shape;156;p16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57" name="Google Shape;157;p164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164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164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164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8C86209-0ED4-0A0B-DA19-95B46E9C8DD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12437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 preserve="1" userDrawn="1">
  <p:cSld name="5_Voc_Act_01_4 Vignt+T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5" name="Google Shape;165;p16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6" name="Google Shape;166;p16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67" name="Google Shape;167;p16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8" name="Google Shape;168;p16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16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B0604020202020204" charset="-78"/>
                <a:ea typeface="Microsoft Uighur" panose="020B0604020202020204" charset="-78"/>
                <a:cs typeface="Microsoft Uighur" panose="020B0604020202020204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CC9E714-0F73-DECA-08F0-98D069ADD82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5278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 preserve="1" userDrawn="1">
  <p:cSld name="6_Voc_Act_01_4 Vignt+T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6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4" name="Google Shape;174;p16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5" name="Google Shape;175;p16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7" name="Google Shape;177;p16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8" name="Google Shape;178;p16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79" name="Google Shape;179;p16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EB7DB362-4116-CB38-4D3F-C338C437530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034708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 preserve="1" userDrawn="1">
  <p:cSld name="4_Voc_Act_01_4 Vignt+T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3" name="Google Shape;183;p16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4" name="Google Shape;184;p16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5" name="Google Shape;185;p16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86" name="Google Shape;186;p16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16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16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16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EE90407-67B2-4F8E-4AC8-38F649D3BB7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86335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04456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 preserve="1" userDrawn="1">
  <p:cSld name="3_Voc_Act_01_4 Vignt+T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6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4" name="Google Shape;194;p16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5" name="Google Shape;195;p16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6" name="Google Shape;196;p16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197" name="Google Shape;197;p16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16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16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16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16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2" name="Google Shape;202;p16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8D70DF00-B60A-511A-1AD9-70E20BEDBB6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48554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 preserve="1" userDrawn="1">
  <p:cSld name="02_Voc_Act_01_5 Vign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6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7" name="Google Shape;207;p16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8" name="Google Shape;208;p16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09" name="Google Shape;209;p16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0" name="Google Shape;210;p16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FAFE20CC-FA40-72F7-6FC4-A9DE7C0545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06983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 preserve="1" userDrawn="1">
  <p:cSld name="02_Voc_Act_01_5 Vignt+T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7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5" name="Google Shape;215;p17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6" name="Google Shape;216;p17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7" name="Google Shape;217;p17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8" name="Google Shape;218;p17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19" name="Google Shape;219;p17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17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17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17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17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4D3426C2-3915-E00C-533D-36964F9CADF6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604536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 preserve="1" userDrawn="1">
  <p:cSld name="3_Voc_Act_01_5 Vignt+T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8" name="Google Shape;228;p17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29" name="Google Shape;229;p17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0" name="Google Shape;230;p17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1" name="Google Shape;231;p17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2" name="Google Shape;232;p17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3" name="Google Shape;233;p17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4" name="Google Shape;234;p17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35" name="Google Shape;235;p17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9AEE779-C0A9-C4EC-8ABD-F74EB10422B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1426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 preserve="1" userDrawn="1">
  <p:cSld name="5_Voc_Act_01_5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7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0" name="Google Shape;240;p17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1" name="Google Shape;241;p17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2" name="Google Shape;242;p17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3" name="Google Shape;243;p17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4" name="Google Shape;244;p17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5" name="Google Shape;245;p17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6" name="Google Shape;246;p17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47" name="Google Shape;247;p17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6C5E47B4-E2C7-70AC-FA53-9EC2F25A450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930623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 preserve="1" userDrawn="1">
  <p:cSld name="4_Voc_Act_01_5 Vignt+Txt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7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2" name="Google Shape;252;p17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3" name="Google Shape;253;p17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4" name="Google Shape;254;p17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5" name="Google Shape;255;p17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56" name="Google Shape;256;p17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17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17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17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17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17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2" name="Google Shape;262;p17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3" name="Google Shape;263;p17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4" name="Google Shape;264;p17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65" name="Google Shape;265;p17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17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17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8" name="Google Shape;268;p17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DCC6F57A-876C-D913-D287-EB29306155C4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649215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 preserve="1" userDrawn="1">
  <p:cSld name="02_Voc_Act_01_Vid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74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BC8165FC-D6D0-6263-8957-54C8619024E9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348548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 preserve="1" userDrawn="1">
  <p:cSld name="12_Disposition personnalisé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1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7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17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1" name="Google Shape;281;p17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2" name="Google Shape;282;p17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83" name="Google Shape;283;p17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4" name="Google Shape;284;p17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2" name="Google Shape;1318;p6">
            <a:extLst>
              <a:ext uri="{FF2B5EF4-FFF2-40B4-BE49-F238E27FC236}">
                <a16:creationId xmlns:a16="http://schemas.microsoft.com/office/drawing/2014/main" id="{535F41E4-E11D-8B4D-0ECB-852CFCED98CC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B0604020202020204" charset="-78"/>
                <a:cs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2931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08145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B0604020202020204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840189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21" Type="http://schemas.openxmlformats.org/officeDocument/2006/relationships/image" Target="../media/image13.bin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image" Target="../media/image13.bin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85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image" Target="../media/image6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image" Target="../media/image16.jpg"/><Relationship Id="rId2" Type="http://schemas.openxmlformats.org/officeDocument/2006/relationships/slideLayout" Target="../slideLayouts/slideLayout202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image" Target="../media/image6.jpg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13.bin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6.jp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13.bin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image" Target="../media/image16.jpg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371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859" r:id="rId2"/>
    <p:sldLayoutId id="2147483769" r:id="rId3"/>
    <p:sldLayoutId id="2147483770" r:id="rId4"/>
    <p:sldLayoutId id="2147483778" r:id="rId5"/>
    <p:sldLayoutId id="2147483785" r:id="rId6"/>
    <p:sldLayoutId id="2147483786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94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902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92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  <p:sldLayoutId id="2147483990" r:id="rId18"/>
    <p:sldLayoutId id="2147483991" r:id="rId1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02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8806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78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64" r:id="rId1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3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91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89" r:id="rId10"/>
    <p:sldLayoutId id="2147483750" r:id="rId11"/>
    <p:sldLayoutId id="2147483751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926" r:id="rId24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63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5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927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4067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883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55231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868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46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408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07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51.jpg"/><Relationship Id="rId4" Type="http://schemas.openxmlformats.org/officeDocument/2006/relationships/image" Target="../media/image35.png"/><Relationship Id="rId9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51.jpg"/><Relationship Id="rId4" Type="http://schemas.openxmlformats.org/officeDocument/2006/relationships/image" Target="../media/image35.png"/><Relationship Id="rId9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54.jp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54.jp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54.jp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54.jp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11" Type="http://schemas.openxmlformats.org/officeDocument/2006/relationships/image" Target="../media/image54.jpg"/><Relationship Id="rId5" Type="http://schemas.openxmlformats.org/officeDocument/2006/relationships/image" Target="../media/image39.png"/><Relationship Id="rId10" Type="http://schemas.openxmlformats.org/officeDocument/2006/relationships/image" Target="../media/image53.png"/><Relationship Id="rId4" Type="http://schemas.openxmlformats.org/officeDocument/2006/relationships/image" Target="../media/image35.png"/><Relationship Id="rId9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3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gif"/><Relationship Id="rId11" Type="http://schemas.openxmlformats.org/officeDocument/2006/relationships/image" Target="../media/image41.png"/><Relationship Id="rId5" Type="http://schemas.openxmlformats.org/officeDocument/2006/relationships/image" Target="../media/image56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5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27.gif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5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60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0.svg"/><Relationship Id="rId7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0.svg"/><Relationship Id="rId7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9.png"/><Relationship Id="rId7" Type="http://schemas.openxmlformats.org/officeDocument/2006/relationships/image" Target="../media/image5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9.png"/><Relationship Id="rId7" Type="http://schemas.openxmlformats.org/officeDocument/2006/relationships/image" Target="../media/image6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7.gif"/><Relationship Id="rId10" Type="http://schemas.openxmlformats.org/officeDocument/2006/relationships/image" Target="../media/image41.png"/><Relationship Id="rId4" Type="http://schemas.openxmlformats.org/officeDocument/2006/relationships/image" Target="../media/image56.png"/><Relationship Id="rId9" Type="http://schemas.openxmlformats.org/officeDocument/2006/relationships/image" Target="../media/image4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gif"/><Relationship Id="rId11" Type="http://schemas.openxmlformats.org/officeDocument/2006/relationships/image" Target="../media/image61.png"/><Relationship Id="rId5" Type="http://schemas.openxmlformats.org/officeDocument/2006/relationships/image" Target="../media/image23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65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27.gif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9.png"/><Relationship Id="rId7" Type="http://schemas.openxmlformats.org/officeDocument/2006/relationships/image" Target="../media/image6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9.png"/><Relationship Id="rId7" Type="http://schemas.openxmlformats.org/officeDocument/2006/relationships/image" Target="../media/image67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9.png"/><Relationship Id="rId7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60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0.png"/><Relationship Id="rId7" Type="http://schemas.openxmlformats.org/officeDocument/2006/relationships/image" Target="../media/image4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60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43.png"/><Relationship Id="rId9" Type="http://schemas.openxmlformats.org/officeDocument/2006/relationships/image" Target="../media/image4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7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35.png"/><Relationship Id="rId7" Type="http://schemas.openxmlformats.org/officeDocument/2006/relationships/image" Target="../media/image6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73.png"/><Relationship Id="rId4" Type="http://schemas.openxmlformats.org/officeDocument/2006/relationships/image" Target="../media/image39.png"/><Relationship Id="rId9" Type="http://schemas.openxmlformats.org/officeDocument/2006/relationships/image" Target="../media/image74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0.svg"/><Relationship Id="rId7" Type="http://schemas.openxmlformats.org/officeDocument/2006/relationships/image" Target="../media/image4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11" Type="http://schemas.openxmlformats.org/officeDocument/2006/relationships/image" Target="../media/image41.png"/><Relationship Id="rId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9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7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6.png"/><Relationship Id="rId11" Type="http://schemas.openxmlformats.org/officeDocument/2006/relationships/image" Target="../media/image41.png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3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9.png"/><Relationship Id="rId12" Type="http://schemas.openxmlformats.org/officeDocument/2006/relationships/image" Target="../media/image52.jp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5.png"/><Relationship Id="rId11" Type="http://schemas.openxmlformats.org/officeDocument/2006/relationships/image" Target="../media/image49.jpg"/><Relationship Id="rId5" Type="http://schemas.openxmlformats.org/officeDocument/2006/relationships/image" Target="../media/image22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56.xml"/><Relationship Id="rId9" Type="http://schemas.openxmlformats.org/officeDocument/2006/relationships/image" Target="../media/image41.png"/><Relationship Id="rId14" Type="http://schemas.openxmlformats.org/officeDocument/2006/relationships/image" Target="../media/image54.jp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2.png"/><Relationship Id="rId11" Type="http://schemas.openxmlformats.org/officeDocument/2006/relationships/image" Target="../media/image69.png"/><Relationship Id="rId5" Type="http://schemas.openxmlformats.org/officeDocument/2006/relationships/image" Target="../media/image80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57.xml"/><Relationship Id="rId9" Type="http://schemas.openxmlformats.org/officeDocument/2006/relationships/image" Target="../media/image4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75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83.png"/><Relationship Id="rId5" Type="http://schemas.openxmlformats.org/officeDocument/2006/relationships/image" Target="../media/image27.gif"/><Relationship Id="rId10" Type="http://schemas.openxmlformats.org/officeDocument/2006/relationships/image" Target="../media/image41.png"/><Relationship Id="rId4" Type="http://schemas.openxmlformats.org/officeDocument/2006/relationships/image" Target="../media/image82.png"/><Relationship Id="rId9" Type="http://schemas.openxmlformats.org/officeDocument/2006/relationships/image" Target="../media/image4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4B0D9C9-D77C-38A3-F8E8-4D97ADF9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8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استماع وتحدث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20322" y="321187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حكاية أنا أيضا أستطيع:  مراجعة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معجم المدرسة: مراجعة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تحدث: وصف صورة</a:t>
            </a:r>
          </a:p>
          <a:p>
            <a:pPr lvl="0" algn="r" rtl="1">
              <a:buClr>
                <a:srgbClr val="424D7B"/>
              </a:buClr>
              <a:buSzPct val="50000"/>
            </a:pPr>
            <a:endParaRPr lang="ar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96984" y="1777877"/>
            <a:ext cx="1874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2</a:t>
            </a:r>
            <a:endParaRPr lang="fr-FR" sz="1800" b="1" dirty="0">
              <a:latin typeface="Microsoft Uighur" panose="02000000000000000000" pitchFamily="2" charset="-78"/>
            </a:endParaRPr>
          </a:p>
        </p:txBody>
      </p:sp>
      <p:pic>
        <p:nvPicPr>
          <p:cNvPr id="9" name="Image 20">
            <a:extLst>
              <a:ext uri="{FF2B5EF4-FFF2-40B4-BE49-F238E27FC236}">
                <a16:creationId xmlns:a16="http://schemas.microsoft.com/office/drawing/2014/main" id="{12D2729C-8EFD-6E51-1938-4FC00FA31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15327" y="2076819"/>
            <a:ext cx="546492" cy="694778"/>
          </a:xfrm>
          <a:prstGeom prst="rect">
            <a:avLst/>
          </a:prstGeom>
        </p:spPr>
      </p:pic>
      <p:pic>
        <p:nvPicPr>
          <p:cNvPr id="3" name="Image 2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AF387234-A52F-2F0D-601C-812A29234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98" y="1693193"/>
            <a:ext cx="438965" cy="4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استمعنا في حصص سابقة لحكاية "أنا أيضا أستطيع". ماذا تتذكرون منها؟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3BFCB2AF-6905-2889-4F65-893E792C46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AFE0493-757B-1E8F-2386-B4C7D47F7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038AB3-88C3-DF9C-EE83-282BE834B6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501553-454F-6CFF-D9E7-8152D18E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2F89AA4-9621-4149-E38E-7751B1B890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D68F8D1-920E-9720-DA5C-A7C3302F6D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8DC4EB-90A4-9865-6B40-9ED90457FEA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ECDB9B-975E-03C1-6C88-DD0625A98E2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8FBDBD-4EB5-EC20-D960-8396D5C49F5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dessin, Dessin d’enfant, meubles, croquis&#10;&#10;Description générée automatiquement">
            <a:extLst>
              <a:ext uri="{FF2B5EF4-FFF2-40B4-BE49-F238E27FC236}">
                <a16:creationId xmlns:a16="http://schemas.microsoft.com/office/drawing/2014/main" id="{EC929C60-37EA-0663-E59C-1B94367D5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2121997"/>
            <a:ext cx="5930917" cy="335457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6C1A52EC-4B21-CC17-2AFC-6CF281437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803C15EA-5319-38B9-3DF2-E0ACB51E21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اليوم سأطرح عليكم أسئلة حول الحكاية وأنتم تجيبون على ألواحكم.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66E09190-921A-BFE7-91F7-51A2EAEFA0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9A117A-58FB-9EAC-D15A-040703E50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770C17D-AE2B-30A1-4B69-CC139C0636C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390EA38-D40B-D629-AD8F-F756C2B0A0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6A0D7B-2D37-7A6B-22BA-0EA718D1715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8AAA6EF-72D2-EC9B-B691-A16900C1B3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F3F29D-05F0-28F5-266E-22CD6C2CAD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4D9AE3-E0E5-7C21-3B11-F5F758C6289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07331A-915C-184F-982C-95C6D18943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AC3646-1DE2-14EF-973F-D1CB6790CAA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1955973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C1B92989-C4FF-6406-CB8A-C058A5780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4E1CC25B-35F2-B51E-605C-2198E8AC69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أين عرضت المعلمة نقاط ريما؟ اكتبوا رقم الجواب الصحيح على اللوحة. 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1F371FF7-3576-90C3-5EDF-3AF2D7B76E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1739CB-71B3-DCED-8216-133723888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999ADD-78ED-3A57-9B85-3731F3233D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4E47AE7-CB68-FBEA-A596-378E77B3DB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5294E5F-41C6-24BF-C9A2-6181D28795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680474-34FD-CCC8-E4E8-54F54D00AF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812E47-FAC1-9B7B-6E79-C747F8F0C78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368B64-A212-98ED-7B2F-1183AD1C7B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218775-9FE4-D28B-BE04-4BFEE3CA635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FFA3F18-A619-9F2D-18AD-4809D5D246DF}"/>
              </a:ext>
            </a:extLst>
          </p:cNvPr>
          <p:cNvSpPr/>
          <p:nvPr/>
        </p:nvSpPr>
        <p:spPr>
          <a:xfrm>
            <a:off x="6883267" y="4719784"/>
            <a:ext cx="676275" cy="88582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3D3E48EF-764F-C7A0-068B-A7E972603C5A}"/>
              </a:ext>
            </a:extLst>
          </p:cNvPr>
          <p:cNvSpPr/>
          <p:nvPr/>
        </p:nvSpPr>
        <p:spPr>
          <a:xfrm>
            <a:off x="4296310" y="4722654"/>
            <a:ext cx="676275" cy="88582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917420C-9A99-787F-3A53-D04B97B0FB52}"/>
              </a:ext>
            </a:extLst>
          </p:cNvPr>
          <p:cNvSpPr/>
          <p:nvPr/>
        </p:nvSpPr>
        <p:spPr>
          <a:xfrm>
            <a:off x="1709353" y="4725524"/>
            <a:ext cx="676275" cy="88582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C37C68-C38D-AECC-AED4-7945908B3A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9731" y="2260296"/>
            <a:ext cx="2005741" cy="21920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7B3BC2-B4A6-F97D-F4F5-18B2B045D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766" y="2218095"/>
            <a:ext cx="2005740" cy="21974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216169-41A0-83F1-929D-8D7561B68C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522" y="2260296"/>
            <a:ext cx="2006074" cy="21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3439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1E79BB9D-7274-7DD4-22D4-810372BFC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6C83D26C-7F65-E5D5-AA45-4CD7AAA814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tzm-Arab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3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6D62E9EC-90C2-35DE-AFB6-80F83C488F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30CDFA-CE39-0546-58ED-129A81580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D9A847-F849-7BD8-9128-5CB721EE40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8C485AC-679F-39CC-C8E9-638208155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BA4910-6FEC-4ADE-D363-5FDB3C7D14A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42E5BD-8973-FED7-ADBD-0F2F7CC290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E9624C-E51B-69BD-8C2A-A7001E3AF75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E5B496-306B-2480-7C1E-3536B39B054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D503A8-5F27-52AC-29BA-F4709E98DC3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7B82311-C10C-DBCE-393B-A6A209C59DE4}"/>
              </a:ext>
            </a:extLst>
          </p:cNvPr>
          <p:cNvSpPr/>
          <p:nvPr/>
        </p:nvSpPr>
        <p:spPr>
          <a:xfrm>
            <a:off x="7036441" y="4643994"/>
            <a:ext cx="676275" cy="88582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2C7AA20-7D9D-D681-691A-8DDB1472A543}"/>
              </a:ext>
            </a:extLst>
          </p:cNvPr>
          <p:cNvSpPr/>
          <p:nvPr/>
        </p:nvSpPr>
        <p:spPr>
          <a:xfrm>
            <a:off x="4296310" y="4648086"/>
            <a:ext cx="676275" cy="88582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4150FEC-0CF3-7549-38A2-8CBB0577F656}"/>
              </a:ext>
            </a:extLst>
          </p:cNvPr>
          <p:cNvSpPr/>
          <p:nvPr/>
        </p:nvSpPr>
        <p:spPr>
          <a:xfrm>
            <a:off x="1769421" y="4697245"/>
            <a:ext cx="676275" cy="885825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42DBB2F-A433-C902-BA62-85CDDBCDC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9731" y="2260296"/>
            <a:ext cx="2005741" cy="21920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D9EF73-1CF7-0440-AF1B-F51225E2A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766" y="2218095"/>
            <a:ext cx="2005740" cy="21974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9C3095-BD66-A638-CD88-3393625D82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522" y="2260296"/>
            <a:ext cx="2006074" cy="21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5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E214DF11-24B0-90B9-8A42-933CF2820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64E21077-3812-9CAF-FC58-37826F598E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ماذا رسم الطفلُ؟ سأقرأ الاختيارات. اكتبوا الرقم الصحيح على اللوحة. 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C7B2427A-7FC8-0DB0-D581-38C1154CC2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8D96A0-AA1F-80CA-0978-8E85BAC49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C6907B-0A25-E76F-F2C3-8D24ED1CC4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26D5FE0-3174-5AA1-ABCB-4FF0840FC77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0B038B-E995-DF8C-6B9B-26E22EDFA7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F3F798-BF87-BEC0-82E6-56775977D3F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1D886D-5C64-4962-41B4-453F057645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47DEC3-7601-3BEC-3EDD-C9E0FC49674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95B607-B43F-6AD1-362E-5B76D41C7D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4B34294-06ED-8778-DBAF-C41AAF358BF9}"/>
              </a:ext>
            </a:extLst>
          </p:cNvPr>
          <p:cNvSpPr/>
          <p:nvPr/>
        </p:nvSpPr>
        <p:spPr>
          <a:xfrm>
            <a:off x="5097418" y="2960040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F16CF50-7AD7-F59C-9B4A-CCDE579FFADC}"/>
              </a:ext>
            </a:extLst>
          </p:cNvPr>
          <p:cNvSpPr/>
          <p:nvPr/>
        </p:nvSpPr>
        <p:spPr>
          <a:xfrm>
            <a:off x="1255212" y="297222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4B4BEBD-2F2C-74B4-7D55-FFAA5C54B73E}"/>
              </a:ext>
            </a:extLst>
          </p:cNvPr>
          <p:cNvSpPr/>
          <p:nvPr/>
        </p:nvSpPr>
        <p:spPr>
          <a:xfrm>
            <a:off x="1286052" y="4268156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68C3863C-BBDA-91DB-50F3-F3B6DF7DDF2F}"/>
              </a:ext>
            </a:extLst>
          </p:cNvPr>
          <p:cNvSpPr/>
          <p:nvPr/>
        </p:nvSpPr>
        <p:spPr>
          <a:xfrm>
            <a:off x="5097418" y="421214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0AB529-F63F-4BDB-27EE-AE04A3AB7604}"/>
              </a:ext>
            </a:extLst>
          </p:cNvPr>
          <p:cNvSpPr txBox="1"/>
          <p:nvPr/>
        </p:nvSpPr>
        <p:spPr>
          <a:xfrm>
            <a:off x="6050169" y="2951914"/>
            <a:ext cx="20399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نُقَطاً.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272C72-5026-744F-1CD8-66740EA078F7}"/>
              </a:ext>
            </a:extLst>
          </p:cNvPr>
          <p:cNvSpPr txBox="1"/>
          <p:nvPr/>
        </p:nvSpPr>
        <p:spPr>
          <a:xfrm>
            <a:off x="2240217" y="4268156"/>
            <a:ext cx="203996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شَجَرَةً.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164586A-CF68-BE6D-390C-7E1C789A12C6}"/>
              </a:ext>
            </a:extLst>
          </p:cNvPr>
          <p:cNvSpPr txBox="1"/>
          <p:nvPr/>
        </p:nvSpPr>
        <p:spPr>
          <a:xfrm>
            <a:off x="6050169" y="4204023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خُطوطاً.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9BF3EDE-0DAF-30AB-B985-16A4761C308A}"/>
              </a:ext>
            </a:extLst>
          </p:cNvPr>
          <p:cNvSpPr txBox="1"/>
          <p:nvPr/>
        </p:nvSpPr>
        <p:spPr>
          <a:xfrm>
            <a:off x="2237943" y="2960040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وُروداً.</a:t>
            </a:r>
          </a:p>
        </p:txBody>
      </p:sp>
    </p:spTree>
    <p:extLst>
      <p:ext uri="{BB962C8B-B14F-4D97-AF65-F5344CB8AC3E}">
        <p14:creationId xmlns:p14="http://schemas.microsoft.com/office/powerpoint/2010/main" val="121795537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C7437D1A-8E59-8D71-8A82-0C3A188FC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020717CC-A0F5-C0B1-D6B3-CED018CBD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الجواب الصحيح هو 2</a:t>
            </a: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98ED765B-F2B7-27E6-B8FA-259ED11CCB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7C88E63-048A-1D60-CDC6-FCF949263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9D3543-3367-7BAC-9426-84A143ACA2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AD82AF-8B50-2327-BFB2-0541F1E572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265130-9D3A-A5E5-064E-DB4C921FDC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F0CC26-E90E-7F9D-E78B-F977BBCD60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C13B10-6A1A-6088-3F86-82562919989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ECE02D-CEB3-D640-BD4D-2F161C60A26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E8912D-5AA4-6D51-5100-9BEB08A57B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0F35FAE-DF82-4037-B7B8-CEE6F50975B1}"/>
              </a:ext>
            </a:extLst>
          </p:cNvPr>
          <p:cNvSpPr/>
          <p:nvPr/>
        </p:nvSpPr>
        <p:spPr>
          <a:xfrm>
            <a:off x="5097418" y="2960040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33DFBFA8-CFB0-C7A3-545C-C1DCB2850D7C}"/>
              </a:ext>
            </a:extLst>
          </p:cNvPr>
          <p:cNvSpPr/>
          <p:nvPr/>
        </p:nvSpPr>
        <p:spPr>
          <a:xfrm>
            <a:off x="1255212" y="297222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999570B-BE40-F3FA-0F54-3B0103FD3A81}"/>
              </a:ext>
            </a:extLst>
          </p:cNvPr>
          <p:cNvSpPr/>
          <p:nvPr/>
        </p:nvSpPr>
        <p:spPr>
          <a:xfrm>
            <a:off x="1286052" y="4268156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F049430-7388-FD81-A47C-3952FB9669B2}"/>
              </a:ext>
            </a:extLst>
          </p:cNvPr>
          <p:cNvSpPr txBox="1"/>
          <p:nvPr/>
        </p:nvSpPr>
        <p:spPr>
          <a:xfrm>
            <a:off x="6050169" y="2951914"/>
            <a:ext cx="203996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نُقَطاً.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4FE68BC-0849-E68C-476C-7D30346A152C}"/>
              </a:ext>
            </a:extLst>
          </p:cNvPr>
          <p:cNvSpPr txBox="1"/>
          <p:nvPr/>
        </p:nvSpPr>
        <p:spPr>
          <a:xfrm>
            <a:off x="2240217" y="4268156"/>
            <a:ext cx="203996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شَجَرَةً.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1B83F5-24D8-5DEC-E7B0-64A5C5E090CB}"/>
              </a:ext>
            </a:extLst>
          </p:cNvPr>
          <p:cNvSpPr txBox="1"/>
          <p:nvPr/>
        </p:nvSpPr>
        <p:spPr>
          <a:xfrm>
            <a:off x="6050169" y="4204023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خُطوطاً.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3BC3DB-955F-697C-EC17-661815716DAB}"/>
              </a:ext>
            </a:extLst>
          </p:cNvPr>
          <p:cNvSpPr txBox="1"/>
          <p:nvPr/>
        </p:nvSpPr>
        <p:spPr>
          <a:xfrm>
            <a:off x="2237943" y="2960040"/>
            <a:ext cx="20399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kern="1200" dirty="0">
                <a:ln w="0"/>
                <a:solidFill>
                  <a:srgbClr val="424D7C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 وُروداً.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3FAFA59-6B9C-E958-4A5C-72FB6A7B75D5}"/>
              </a:ext>
            </a:extLst>
          </p:cNvPr>
          <p:cNvSpPr/>
          <p:nvPr/>
        </p:nvSpPr>
        <p:spPr>
          <a:xfrm>
            <a:off x="5097418" y="4212149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843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FD7BB127-66BC-0C10-6F3C-2C6C549F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B607E5B8-8503-47D6-C90D-5412767EE0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الآن. سنتذكر الكلمات التي تعلمناها. ستكتبون على ألواحكم رقم الكلمة التي سأذكرها.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ED66CE4C-0A91-0A79-C089-B92A4BD0F0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CD657CB-402A-3F1C-031B-FDAC40661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973B420-67D4-0C5B-4B97-6427436762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65657753-27BC-A91C-1B9C-36F75C154B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A7E0204-C0A5-8D1F-18C2-719CD2F973A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7111DA9-5855-9724-2A9D-C2474430EF2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E7FA5F9-E911-0C56-8668-32139075CE4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2247125-B81C-D692-5E1E-4DD040C1EBD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9DEEBEE-8A7E-D3B4-B7E1-5E51BA9C7C1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FA638F-5E7E-CF5C-25F0-5D1D86EEC1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601" y="1997897"/>
            <a:ext cx="1909918" cy="208736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CECE653-E86B-25D4-62ED-C3FDD6A2F8FF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Espace réservé pour une image  14" descr="Une image contenant habits, haut, manche&#10;&#10;Le contenu généré par l’IA peut être incorrect.">
            <a:extLst>
              <a:ext uri="{FF2B5EF4-FFF2-40B4-BE49-F238E27FC236}">
                <a16:creationId xmlns:a16="http://schemas.microsoft.com/office/drawing/2014/main" id="{7EB9FCE9-7D0B-935A-8813-9EDAA35DA6B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30" r="-4630"/>
          <a:stretch>
            <a:fillRect/>
          </a:stretch>
        </p:blipFill>
        <p:spPr>
          <a:xfrm>
            <a:off x="4939519" y="4215248"/>
            <a:ext cx="1985075" cy="1985075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F335276-078C-CAFC-2829-37977B72C9F9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1" name="Espace réservé pour une image  7">
            <a:extLst>
              <a:ext uri="{FF2B5EF4-FFF2-40B4-BE49-F238E27FC236}">
                <a16:creationId xmlns:a16="http://schemas.microsoft.com/office/drawing/2014/main" id="{6DA11F52-8C00-7417-C129-62C9D6CBA35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4636" r="-4636"/>
          <a:stretch/>
        </p:blipFill>
        <p:spPr>
          <a:xfrm>
            <a:off x="2218275" y="2066382"/>
            <a:ext cx="2069121" cy="1962743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410AE6F-A0CD-60B5-E5EB-5FC07CBB7E5D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B85D119-C588-8CC6-5CDD-6DC27499CB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352" y="4120332"/>
            <a:ext cx="1808771" cy="1981668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4421493-2285-1046-6434-C483005D7F89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21939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D0F10884-04EF-090E-A0E0-2A8944487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630C5FC8-7990-2D29-F425-56EC36E0DF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ألواحكم، اكتبوا رقم: وزرة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07D5762F-D182-0CE7-3625-676690D984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8F2A1B2E-A492-F556-C833-E43A1FB27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A80C9EC-039C-FB05-1722-3C7B51765E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299E944-C779-989D-8599-57DEE505A20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9C7B5CE8-76BD-AB31-2944-13D62A0768C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B2BDCFD-CDC3-1C98-E2D1-DC447498118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6D1C1-E34C-205E-5517-32539B0872A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2C7226-67B0-704A-B96E-F2E22BD0640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7FD90B-1E74-A769-516C-9BA853D6A4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E6CDED-C792-887D-B5BE-2334AB202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601" y="1997897"/>
            <a:ext cx="1909918" cy="20873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3C46C7E-5BEC-1213-9DF4-4C55D81A7F35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14" descr="Une image contenant habits, haut, manche&#10;&#10;Le contenu généré par l’IA peut être incorrect.">
            <a:extLst>
              <a:ext uri="{FF2B5EF4-FFF2-40B4-BE49-F238E27FC236}">
                <a16:creationId xmlns:a16="http://schemas.microsoft.com/office/drawing/2014/main" id="{615085C3-BA50-E976-AEE8-DA744FCD11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30" r="-4630"/>
          <a:stretch>
            <a:fillRect/>
          </a:stretch>
        </p:blipFill>
        <p:spPr>
          <a:xfrm>
            <a:off x="4939519" y="4215248"/>
            <a:ext cx="1985075" cy="198507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69941C5-2B79-A8C6-01DC-95BAA3643FAA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" name="Espace réservé pour une image  7">
            <a:extLst>
              <a:ext uri="{FF2B5EF4-FFF2-40B4-BE49-F238E27FC236}">
                <a16:creationId xmlns:a16="http://schemas.microsoft.com/office/drawing/2014/main" id="{03DDC453-26EB-48D1-040C-E5456665814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4636" r="-4636"/>
          <a:stretch/>
        </p:blipFill>
        <p:spPr>
          <a:xfrm>
            <a:off x="2218275" y="2066382"/>
            <a:ext cx="2069121" cy="196274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C6385C3-5ECA-E6D1-570C-F122D6E7D680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B92C352-E6DD-C9F2-3CB0-7574170FE9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352" y="4120332"/>
            <a:ext cx="1808771" cy="1981668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7BD85C9-9D5A-3535-01B0-3E6A0212C915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97198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53A688BE-8F83-937E-C996-38562164A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056FADA1-BB8C-95EE-B843-4ED0BCA7C9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3. رددوا: وزرة.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6114D424-BAC3-34CC-C414-D98914FDF3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D1BAA4-62DD-54FA-0845-E0FBDB508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8240ED3-C7F9-C9F2-F604-1FCB711533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2361B3-9979-FC6D-B44D-BAF1E5BBC3E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713214-2E6C-2D53-0AA1-C0853FF8DC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0F116B-6362-E83A-42C9-7BEB5B27A2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273B1-9D2B-6569-BB6D-97381EE61FB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DAAF4D-8D52-E1B6-122D-6612B315C7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F2B38C-5734-E972-9532-3710343ABD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Espace réservé pour une image  14" descr="Une image contenant habits, haut, manche&#10;&#10;Le contenu généré par l’IA peut être incorrect.">
            <a:extLst>
              <a:ext uri="{FF2B5EF4-FFF2-40B4-BE49-F238E27FC236}">
                <a16:creationId xmlns:a16="http://schemas.microsoft.com/office/drawing/2014/main" id="{10AA742C-E10F-BB14-75A2-4101A189E5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30" r="-4630"/>
          <a:stretch>
            <a:fillRect/>
          </a:stretch>
        </p:blipFill>
        <p:spPr>
          <a:xfrm>
            <a:off x="3018503" y="2490703"/>
            <a:ext cx="3309735" cy="3309735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F4B335B-E01C-54FD-57E6-1DC4AF6BC11D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204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348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AC82B2EB-FD19-C277-BAE4-7B0E0B541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11D906F9-D31D-0578-7010-124B119EAA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ألواحكم، اكتبوا رقم: حاسوب.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5DAEA52E-59F4-8217-DC3C-6A4A57117F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CE969DF-6AFE-E9EF-3718-588ED1B8B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4ACC6BDF-4FF1-7B6D-A3B4-BC7770D746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C6DC1E5-7CBA-0BBB-4F67-1627E70497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7C7FBE2-7FCA-83A4-3B46-66B3F719C96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F2E35DD-0CA7-49D5-E12B-67CA8B55E8F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1CC1DB-74D0-F10A-7C93-6E8B360B98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D0BFEE9-B51A-B6F2-BA41-C4324FA53A4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7D64D9-0AE8-C51D-1A36-839E49217E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92A6584-850E-D38F-EE3E-213849906E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601" y="1997897"/>
            <a:ext cx="1909918" cy="2087368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9BD84C4F-6413-6FB9-670C-158E944F76EB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Espace réservé pour une image  14" descr="Une image contenant habits, haut, manche&#10;&#10;Le contenu généré par l’IA peut être incorrect.">
            <a:extLst>
              <a:ext uri="{FF2B5EF4-FFF2-40B4-BE49-F238E27FC236}">
                <a16:creationId xmlns:a16="http://schemas.microsoft.com/office/drawing/2014/main" id="{0722764E-4FA1-0267-C6E4-0B0C4C0141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30" r="-4630"/>
          <a:stretch>
            <a:fillRect/>
          </a:stretch>
        </p:blipFill>
        <p:spPr>
          <a:xfrm>
            <a:off x="4939519" y="4215248"/>
            <a:ext cx="1985075" cy="1985075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B0B19BA1-E228-BEC6-D644-D20AECFFA33D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5" name="Espace réservé pour une image  7">
            <a:extLst>
              <a:ext uri="{FF2B5EF4-FFF2-40B4-BE49-F238E27FC236}">
                <a16:creationId xmlns:a16="http://schemas.microsoft.com/office/drawing/2014/main" id="{8605AF02-4662-7AB3-9263-4A4E8ED87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4636" r="-4636"/>
          <a:stretch/>
        </p:blipFill>
        <p:spPr>
          <a:xfrm>
            <a:off x="2218275" y="2066382"/>
            <a:ext cx="2069121" cy="1962743"/>
          </a:xfrm>
          <a:prstGeom prst="rect">
            <a:avLst/>
          </a:prstGeom>
        </p:spPr>
      </p:pic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3A7CC61-FF9C-1572-D730-149BA32B8CE8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35EC62-D6E7-1EBE-F5BE-11C5072631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352" y="4120332"/>
            <a:ext cx="1808771" cy="1981668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62D7C74B-CA71-CD82-CA04-89267885DBA0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00008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51883F25-E6AB-43BC-B370-5829BA980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01985AED-B6AC-05A1-D20E-671727AB5E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2. رددوا: حاسوب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6C5C0586-98B7-FE0F-21B7-9081E7FFBE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C7B230-B77E-B2A6-2D1D-90A7ED1D1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546631-18BE-090C-9A0D-E8C5774A18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B2BD81-353C-B91E-B741-6BF7EB360B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917360-372C-8044-2584-D0B57A8B1A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52F93B-D6CA-549C-B37F-5E58CE63A2C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25BDF-5A16-B8A2-AECB-91244B5723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FB9DC5-6161-4EAE-2C3E-FFB1F2AD96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B37AC0-0E76-A256-A145-D8D564727B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Espace réservé pour une image  7">
            <a:extLst>
              <a:ext uri="{FF2B5EF4-FFF2-40B4-BE49-F238E27FC236}">
                <a16:creationId xmlns:a16="http://schemas.microsoft.com/office/drawing/2014/main" id="{174749D0-9C0A-EB3A-0E63-94A2442A7A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636" r="-4636"/>
          <a:stretch/>
        </p:blipFill>
        <p:spPr>
          <a:xfrm>
            <a:off x="2969343" y="2428637"/>
            <a:ext cx="3358896" cy="3358896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BB15BBA-0472-2012-8C48-391A297DBFB8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482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1084D258-FF72-C8A4-4D69-1C076BCA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4D636C1B-CFCC-3755-E4F6-EEE026FCD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رقم: ساحة المدرسة.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EB2B610C-67E6-CAB4-E358-94767BDE3F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CDAE376-5B91-F91D-2A7D-402401148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956372F-FEF2-2A49-056A-9B5D4DF364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525FB0C-4246-C052-197A-1C70CF46F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57242EF-A9BA-D306-ACB6-C3924535A0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4CB5D8B-B0BC-EEAD-10E8-E9BD42E325A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A367E2-BEE1-FC67-1FC7-A1F8FCD10C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2ADB53-AE28-8A51-52BC-13F74BAAC6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8930A6B-271E-E740-843A-60AC0746C4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6C2160-02C4-78B3-C0EE-797E2BCC70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601" y="1997897"/>
            <a:ext cx="1909918" cy="20873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371C99-4921-7A4B-A1BD-28E1D07B56BA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14" descr="Une image contenant habits, haut, manche&#10;&#10;Le contenu généré par l’IA peut être incorrect.">
            <a:extLst>
              <a:ext uri="{FF2B5EF4-FFF2-40B4-BE49-F238E27FC236}">
                <a16:creationId xmlns:a16="http://schemas.microsoft.com/office/drawing/2014/main" id="{007DB145-635A-F669-9BF2-ACA8B17275A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30" r="-4630"/>
          <a:stretch>
            <a:fillRect/>
          </a:stretch>
        </p:blipFill>
        <p:spPr>
          <a:xfrm>
            <a:off x="4939519" y="4215248"/>
            <a:ext cx="1985075" cy="198507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64EEDD8-BFB0-4BAF-7F3B-A6DBC3171346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" name="Espace réservé pour une image  7">
            <a:extLst>
              <a:ext uri="{FF2B5EF4-FFF2-40B4-BE49-F238E27FC236}">
                <a16:creationId xmlns:a16="http://schemas.microsoft.com/office/drawing/2014/main" id="{0DED0437-AF07-7859-CB1E-44A1FC39921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4636" r="-4636"/>
          <a:stretch/>
        </p:blipFill>
        <p:spPr>
          <a:xfrm>
            <a:off x="2218275" y="2066382"/>
            <a:ext cx="2069121" cy="196274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E558BE9-0299-364D-FF32-C2E5F9CC4C55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FC06E93-54A6-10DF-29FB-7E2609ABFA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352" y="4120332"/>
            <a:ext cx="1808771" cy="1981668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D910D6B-9923-DE29-D7C5-F41747853F2F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4366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F454B027-55D0-2ABF-9B4C-BE5F012FD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AD4B0090-AA0D-B27E-222A-5924BA16D0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1. رددوا: ساحة المدرسة.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19CBA22D-4B61-7617-8240-D92D3D694D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24F247-A4C5-1454-56B3-DA2DB5F12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8DCDD2-1F3A-4905-8A74-C9FE53BB2E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B0BE76-D8C8-3EAD-82F5-F58B4635B6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56E26B-B1CF-D54D-97F2-EB29347256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93B150-7F60-A607-A64F-39EE1E00499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23825-B8AA-ACAF-C940-FB583AA3452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D330A-7F07-89F2-B5E5-499805723A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65136C-A961-FE02-BDAF-D26DBD17CB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B702B8-D6E0-8C64-F606-0661BF45FC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200" y="2222090"/>
            <a:ext cx="3329003" cy="363829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C0258D6-8099-4AFA-3DAF-58DBC0447694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1042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6D33A9FF-A9A3-7148-AB6F-5BE5918D3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EB479179-7ED1-5CAE-1511-D1F25A44F4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رقم: مكتب المدير.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9D0D71DE-3365-4390-5185-AAA5A1BA76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488A99D-D408-323D-3D1F-E80FEB263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0301BF5-44F1-5232-943D-837BA0E86E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BECFE993-A2DD-42CF-4B29-FD0EFCC087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4ABE3FDE-8DAE-6381-A302-44DC5C75F7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F7997CC-C642-E460-8AA7-AB098E1C6B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D51777-CB07-5F38-FAA2-0480EF193C1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D77B22A-4332-E785-F9F1-68F240AC9C2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D796A8A-3BE4-E6D0-B70A-9B7BFC3BB51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7997A-2E40-D270-CF13-2683B4871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601" y="1997897"/>
            <a:ext cx="1909918" cy="208736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5587D6FA-81DA-CE61-C1EB-D8B3B5A047E2}"/>
              </a:ext>
            </a:extLst>
          </p:cNvPr>
          <p:cNvSpPr/>
          <p:nvPr/>
        </p:nvSpPr>
        <p:spPr>
          <a:xfrm>
            <a:off x="6462951" y="3510116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14" descr="Une image contenant habits, haut, manche&#10;&#10;Le contenu généré par l’IA peut être incorrect.">
            <a:extLst>
              <a:ext uri="{FF2B5EF4-FFF2-40B4-BE49-F238E27FC236}">
                <a16:creationId xmlns:a16="http://schemas.microsoft.com/office/drawing/2014/main" id="{5389C5EC-62F3-1D66-3FC0-F893560BB2A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4630" r="-4630"/>
          <a:stretch>
            <a:fillRect/>
          </a:stretch>
        </p:blipFill>
        <p:spPr>
          <a:xfrm>
            <a:off x="4939519" y="4215248"/>
            <a:ext cx="1985075" cy="198507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13C5BE0-4488-8A6B-94D0-A857678E8C55}"/>
              </a:ext>
            </a:extLst>
          </p:cNvPr>
          <p:cNvSpPr/>
          <p:nvPr/>
        </p:nvSpPr>
        <p:spPr>
          <a:xfrm>
            <a:off x="6462950" y="5617454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" name="Espace réservé pour une image  7">
            <a:extLst>
              <a:ext uri="{FF2B5EF4-FFF2-40B4-BE49-F238E27FC236}">
                <a16:creationId xmlns:a16="http://schemas.microsoft.com/office/drawing/2014/main" id="{C6916D01-EE78-5758-6E78-48532C36D74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4636" r="-4636"/>
          <a:stretch/>
        </p:blipFill>
        <p:spPr>
          <a:xfrm>
            <a:off x="2218275" y="2066382"/>
            <a:ext cx="2069121" cy="1962743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709AE4-4B12-8FB3-7424-2C4189232924}"/>
              </a:ext>
            </a:extLst>
          </p:cNvPr>
          <p:cNvSpPr/>
          <p:nvPr/>
        </p:nvSpPr>
        <p:spPr>
          <a:xfrm>
            <a:off x="3770196" y="3522672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>
              <a:buClrTx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621E7FF-E269-D0DF-F890-3E1B40FB24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352" y="4120332"/>
            <a:ext cx="1808771" cy="1981668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9BE7B3F-5C87-8986-670E-8C6B25FE08A0}"/>
              </a:ext>
            </a:extLst>
          </p:cNvPr>
          <p:cNvSpPr/>
          <p:nvPr/>
        </p:nvSpPr>
        <p:spPr>
          <a:xfrm>
            <a:off x="3748348" y="5617453"/>
            <a:ext cx="408927" cy="363794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lang="fr-MA" sz="2400" b="1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5035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5750A8BA-A9D2-99A3-815E-20FE990D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FBA61251-2AC3-03B3-968E-8011B20754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4. رددوا: مكتب المدير.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9" name="Espace réservé pour une image  3">
            <a:extLst>
              <a:ext uri="{FF2B5EF4-FFF2-40B4-BE49-F238E27FC236}">
                <a16:creationId xmlns:a16="http://schemas.microsoft.com/office/drawing/2014/main" id="{12B69EFD-9B1D-5B38-CB39-FF97D7BFF6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29226" cy="8292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E8B4CF-C95A-B6B4-3829-F26F28AA0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BE1B24-AF1A-5C56-6091-954436EF1B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6A213CE-2E42-015C-A0EE-164D47CA51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017732-8B08-0376-7CD5-887B81A2121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65891B-25D4-BAF1-22DB-5F1E8AD63B7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60C827-686A-9736-59F1-1A95151AD1E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35B936-0687-7242-AB5B-85068D13DC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8495C-9E77-5A09-652F-399EB100488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1EB6E9-6652-97BB-0599-0D772F56DD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6834" y="2231924"/>
            <a:ext cx="3292369" cy="360708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7EF89C9-BBB3-F3F1-1EE7-AB0AF91B3643}"/>
              </a:ext>
            </a:extLst>
          </p:cNvPr>
          <p:cNvSpPr/>
          <p:nvPr/>
        </p:nvSpPr>
        <p:spPr>
          <a:xfrm>
            <a:off x="5512928" y="4825928"/>
            <a:ext cx="676275" cy="699760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fr-MA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219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630BB98A-02F7-82D9-A5C6-7C71027D7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490A6AEB-CED0-5A01-475D-C1518C3D7D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سنصف مضمون صورة . أنا أطرح سؤالا وأنتم تجيبون بجملة تامة. 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476877C-0333-9D6F-79C3-DAEADF9FA0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19594F-0B9C-99A4-39C0-23436D923D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375C66-FB69-DA04-846A-396725F092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0427224-B4DE-1FA7-8D95-AB8D8AF17C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D1F8F82-FC14-2BE9-0B1D-F8BB6A1CFA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5510D4-A805-2BF0-84B5-47FCD395460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6C71A3-C49B-0D52-F442-7A9E9B61F6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14645C-0B3C-4662-B56E-A8B0391FCBE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90A85F-8A1A-F00C-20E5-240844D0ADD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 descr="Une image contenant dessin humoristique, dessin, Dessin d’enfant, Visage humain&#10;&#10;Description générée automatiquement">
            <a:extLst>
              <a:ext uri="{FF2B5EF4-FFF2-40B4-BE49-F238E27FC236}">
                <a16:creationId xmlns:a16="http://schemas.microsoft.com/office/drawing/2014/main" id="{8F3223DF-6EB4-452A-BF28-53D24F106D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1" y="2199618"/>
            <a:ext cx="6081871" cy="3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384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93151FED-579C-BFBA-EC82-EB43D8B90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BBA8C92C-8044-8F4B-F21F-6834D2ADDD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توجد ريما؟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AB59613C-CED8-C6A4-D1DC-37E619CF71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A8A072-8438-66F6-6D4E-DD5CDD3441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E3D73C-1941-6A8A-EEBE-227232EC1A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3794BC-EEA2-2962-4E58-00A28432E9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BCC80B-BC97-27CB-C6FA-B1D9FD0F08C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9084F-1A34-2649-77A7-49D598DDF6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B1F74A-8E73-0643-1723-58D9B36E568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12F16-6C4D-1A39-D111-B21E361BB6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9A7DBF-8954-1A8F-40DD-E75705954A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dessin humoristique, dessin, Dessin d’enfant, Visage humain&#10;&#10;Description générée automatiquement">
            <a:extLst>
              <a:ext uri="{FF2B5EF4-FFF2-40B4-BE49-F238E27FC236}">
                <a16:creationId xmlns:a16="http://schemas.microsoft.com/office/drawing/2014/main" id="{FF7BD428-367B-FCDB-9FED-0FD12D5C2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1" y="2199618"/>
            <a:ext cx="6081871" cy="3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7935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12E384AB-3346-344F-F473-3A02EEFF6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57C38E45-2546-FCFD-109F-6F2F80C3DE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توجد ريما في قاعة الدرس. رددوا. ردد أنت.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848AAA07-1E54-6A2B-7061-4918EB9CE2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B370625-4DA0-A77C-424F-01A338DE1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8188A1-D23C-C99D-0855-5AE004DFBC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029067-5DB0-4866-B8DE-FE9C6B993E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A3398D-4230-F3F7-179C-4765DF0DE2A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203D44-04F8-FDFF-F95C-9B79B90BA0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1EC8F1-6CF7-930B-8F92-08DF24757B8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0B18E8-0C11-E5D9-2AD8-92C2CDA8E9B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968C81-7032-05BE-8C2A-2070C8FD75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dessin humoristique, dessin, Dessin d’enfant, Visage humain&#10;&#10;Description générée automatiquement">
            <a:extLst>
              <a:ext uri="{FF2B5EF4-FFF2-40B4-BE49-F238E27FC236}">
                <a16:creationId xmlns:a16="http://schemas.microsoft.com/office/drawing/2014/main" id="{E60046FB-87BA-D289-EC35-1F20D32BF0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1" y="2199618"/>
            <a:ext cx="6081871" cy="3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5665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F9019343-9E1A-4848-AE3A-35616D7A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50869941-193E-0C72-E1C1-4B37B3738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رسمت ريما؟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E8CBA7BA-8459-B4C0-7B47-677127818F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ADAB88B-B2B6-01AB-EE44-98C498081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E93531-D55E-20CC-AADC-D0359375B5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412457-99E0-CF3E-62BC-A7EF69E1FB7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190B3C-5D5E-71D6-3E73-CD9EBAFDF1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7C562CB-1ED2-0EAD-FF45-23E7DAB844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291721-517E-A9DF-31DD-01D6A38E71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7C72E2F-6C23-0DA8-B41A-2A5A68F197D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412117-E42C-3728-CDC1-4F2F75FD6E0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dessin humoristique, dessin, Dessin d’enfant, Visage humain&#10;&#10;Description générée automatiquement">
            <a:extLst>
              <a:ext uri="{FF2B5EF4-FFF2-40B4-BE49-F238E27FC236}">
                <a16:creationId xmlns:a16="http://schemas.microsoft.com/office/drawing/2014/main" id="{3A67D88B-6746-6A23-995E-371BA63F16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1" y="2199618"/>
            <a:ext cx="6081871" cy="3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4927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  <a:defRPr/>
            </a:pPr>
            <a:r>
              <a:rPr lang="tzm-Arab-MA" dirty="0"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استماع وتحدث: مراجعة</a:t>
            </a:r>
          </a:p>
          <a:p>
            <a:pPr marL="266700" lvl="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  <a:defRPr/>
            </a:pPr>
            <a:r>
              <a:rPr lang="tzm-Arab-MA" dirty="0"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قراءة : مراجعة الحروف م - ر -  ب</a:t>
            </a:r>
          </a:p>
          <a:p>
            <a:pPr marL="266700" lvl="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  <a:defRPr/>
            </a:pPr>
            <a:r>
              <a:rPr lang="tzm-Arab-MA" dirty="0"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كتابة :  إملاء – إنتاج كتابي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896000" y="390422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وتحدث: مراجعة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مراجعة الحروف س - ف - ل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كتابة :  إملاء – إنتاج كتابي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استماع وتحدث: مراجعة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قراءة : مراجعة وتوليف : د – م – ر – ب- س- ف- ل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tzm-Arab-MA" dirty="0"/>
              <a:t>كتابة :  إملاء – إنتاج كتابي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استماع وتحدث: مراجعة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مراجعة وتوليف د – م – ر – ب- س- ف- ل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كتابة :  إملاء – إنتاج كتابي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9CF0EFD2-A3AD-67AA-DBFF-B8D770AFB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A2FE297B-6069-BCC6-D8C3-156CC6EC39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رسمت ريما نقطة. رددوا. ردد أنت.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BD5F5A9D-907B-3C14-78BB-79DD3D7B43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1E32353-A275-ACE6-83ED-8E1C5CBF5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465577-043B-5384-ABAA-5DD2632814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D1E6C1-933D-E278-46CC-2211D9E6A7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37F347-C0AB-3D79-36BF-CA3D0DDFD62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B7860D-0FEF-392D-B9F9-C0B2F08A9C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22C29B-A82E-885B-F13D-BF242FB6F90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E61BBE-27DE-602D-6436-8930369E3B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628E28-3F76-FBE9-9E8C-A8B6F2E59C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 descr="Une image contenant dessin humoristique, dessin, Dessin d’enfant, Visage humain&#10;&#10;Description générée automatiquement">
            <a:extLst>
              <a:ext uri="{FF2B5EF4-FFF2-40B4-BE49-F238E27FC236}">
                <a16:creationId xmlns:a16="http://schemas.microsoft.com/office/drawing/2014/main" id="{D11B95F6-4180-2174-1951-C06668866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1" y="2199618"/>
            <a:ext cx="6081871" cy="3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5460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3D75573A-3EAB-EF2C-4B54-7F9643970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3B24FA8C-4675-B3E0-737D-9BF15BE67A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أين يوجد الأطفال؟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1C59FA01-76A3-D544-9F67-654E7FD749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919F2E2-4857-177E-3740-B2B66432B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0ABBD3-C694-FD21-AA92-6689F8E243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4A19D2-EA97-EA95-1A15-1C58EFDF0F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9C1D2E-94DD-1A2B-F0BC-1BA00C8BBEC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6AE6A0-AEF1-2279-3E76-3C9C368B09D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C7DC9B-E0AB-E5F4-C32C-176848BBB89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7E1103-0B0C-110F-E503-6356E9A87F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A6FD85-2CF4-2FD9-8661-E6CB5977464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C26F58-A7B3-C1A4-DAB9-56F0BB71A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783" y="1817890"/>
            <a:ext cx="4062433" cy="4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4571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327E0550-1BB9-B04E-D11F-E6818175C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153DD85A-D3C0-C499-1EF7-DB99FE4D5F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يوجد الأطفال في ساحة المدرسة. رددوا. ردد أنت.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D2669032-7B6E-107B-C5EA-89F52561D2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43A9F89-BBAF-E6DB-8A09-27E250B10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852B79-9171-2B63-D029-5D3C2C97D1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31C8DF-51C2-ED4E-B057-F33DE7BFF0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C5FFDD-1DD2-C07C-02E4-F23DDFA7A4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19F936-3716-E74F-8F7C-415191BF80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F66093-D755-3793-E18E-D4D6326A00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265B38-1BE2-8A17-F4D9-E25D61F3B0C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F2DF93-0EB3-BFF3-DA83-94461C54DF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4DFCA83-BE41-7468-FACD-DB838AA9F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783" y="1817890"/>
            <a:ext cx="4062433" cy="4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4299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219428F9-9BB8-6A3A-B71A-A8521D58F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DD5D9A4E-C594-7311-0ECC-E3C2FC0B3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يفعل الأطفال في ساحة المدرسة؟ أجيبوا بجملة تامة.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23DDF0CC-5E83-28F6-4535-13B41A39FE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9255A1F-CA67-E4C5-396C-9AF547F4A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72F863-8428-E817-A043-9C98649BA5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52330F-B8E4-76D7-430B-4388F670ED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90C853-EF23-3948-4257-FF4B1E597A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4A262-6F5D-2A50-836D-C2BA2F6A59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A25980-0A40-545D-3177-899D89F94D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FB41A5-53FD-D180-A237-5F7EA52934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E094AF-CF9D-D58D-D9AE-736940DBB9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45C985-D4A4-6616-A599-821FD17B54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783" y="1817890"/>
            <a:ext cx="4062433" cy="4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98978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>
          <a:extLst>
            <a:ext uri="{FF2B5EF4-FFF2-40B4-BE49-F238E27FC236}">
              <a16:creationId xmlns:a16="http://schemas.microsoft.com/office/drawing/2014/main" id="{DC285850-704A-4928-565D-6DF4CEF2B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23">
            <a:extLst>
              <a:ext uri="{FF2B5EF4-FFF2-40B4-BE49-F238E27FC236}">
                <a16:creationId xmlns:a16="http://schemas.microsoft.com/office/drawing/2014/main" id="{4A448B05-9BAF-8141-1E1C-3553138A62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يلعب الأطفال في ساحة المدرسة. رددوا. ردد أنت. </a:t>
            </a:r>
          </a:p>
        </p:txBody>
      </p:sp>
      <p:pic>
        <p:nvPicPr>
          <p:cNvPr id="18" name="Espace réservé pour une image  3">
            <a:extLst>
              <a:ext uri="{FF2B5EF4-FFF2-40B4-BE49-F238E27FC236}">
                <a16:creationId xmlns:a16="http://schemas.microsoft.com/office/drawing/2014/main" id="{36DBFA06-9F25-047C-28FD-EB90EC9ECF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ADE1E57-CFEA-E3AF-588B-4941C3C8C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E00DFF6-A6F4-DE52-EEEF-029B1F361F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1609EF-F533-670E-40E5-BC8F279585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FD0C5B-31F2-18E2-901B-36A3D696C2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FE6656-8043-24A7-3C2E-F9C93639B0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961A66-CEF5-8FD2-21F8-A53C4EBB03B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ClrTx/>
              <a:defRPr/>
            </a:pPr>
            <a:r>
              <a:rPr lang="ar-MA" sz="2000" b="1" kern="12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D01EC-A927-4D10-3781-FF85B7ABFF4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F4B7E2-F0A8-07D4-80A3-EC9CEECFF4F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84B46C-748E-23F9-65CF-7F6DB9E2E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0783" y="1817890"/>
            <a:ext cx="4062433" cy="4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240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7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rgbClr val="A5A5A5"/>
              </a:buClr>
              <a:buSzPct val="100000"/>
            </a:pPr>
            <a:r>
              <a:rPr lang="ar-MA" sz="2000" b="1" dirty="0">
                <a:solidFill>
                  <a:srgbClr val="A5A5A5"/>
                </a:solidFill>
                <a:latin typeface="Microsoft Uighur" panose="020B0604020202020204" charset="-78"/>
                <a:ea typeface="Arial"/>
                <a:cs typeface="Microsoft Uighur" panose="020B0604020202020204" charset="-78"/>
                <a:sym typeface="Arial"/>
              </a:rPr>
              <a:t>وقت النجمة الآن. الفائز بنجمة المشاركة بهدوء هو (هي) صديقكم (صديقتكم)............. صفقوا له (لها).</a:t>
            </a:r>
            <a:endParaRPr sz="2000" dirty="0"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7CD5873-7C7C-93C6-9959-9294D106D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E4B1C115-B518-23DF-D91F-652C30A382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>
          <a:xfrm>
            <a:off x="7924249" y="684000"/>
            <a:ext cx="838751" cy="8387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778D942-415D-B4BC-F559-26A32105544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061ECD4-84FF-690E-80DD-3BA5C92F0A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53D4367-175E-ACB7-7D76-18E1B03D6467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FDEC819-6406-02AE-A9ED-A449927893A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AB327EB-07E6-EE66-CC0C-A092435B933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3976CB-2747-DCE6-5D6D-85DA1982412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03518F-B688-B679-6DAF-B07ECD64C3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74571D9-E17A-8144-E50B-1136AFF86C8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استراحة قصيرة قبل أن نواصل. قفوا، سنقوم بحركات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sz="2400" dirty="0">
              <a:latin typeface="Microsoft Uighur" panose="020B0604020202020204" charset="-78"/>
              <a:cs typeface="Microsoft Uighur" panose="020B0604020202020204" charset="-78"/>
            </a:endParaRPr>
          </a:p>
        </p:txBody>
      </p:sp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4C513DD-75E8-7F23-C79D-4B9527C2C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126700"/>
            <a:ext cx="540000" cy="540000"/>
          </a:xfrm>
          <a:prstGeom prst="rect">
            <a:avLst/>
          </a:prstGeom>
        </p:spPr>
      </p:pic>
      <p:pic>
        <p:nvPicPr>
          <p:cNvPr id="21" name="Espace réservé pour une image  6">
            <a:extLst>
              <a:ext uri="{FF2B5EF4-FFF2-40B4-BE49-F238E27FC236}">
                <a16:creationId xmlns:a16="http://schemas.microsoft.com/office/drawing/2014/main" id="{E7A97F23-876A-B108-624A-50B5F8D5E67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5" name="WhatsApp Video 2025-11-01 at 20.16.21">
            <a:hlinkClick r:id="" action="ppaction://media"/>
            <a:extLst>
              <a:ext uri="{FF2B5EF4-FFF2-40B4-BE49-F238E27FC236}">
                <a16:creationId xmlns:a16="http://schemas.microsoft.com/office/drawing/2014/main" id="{F113CC7C-AB94-3161-2739-307F62E00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513" y="2160588"/>
            <a:ext cx="7038975" cy="39592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259CA1-3F47-0718-86AE-1C39DF63206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C3E656F-44F0-9259-D732-8769176423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18FD092-64B8-40A2-2FCB-CF0DECC2802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6C6ED49-F824-174C-D379-6E225C114FA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AD636F4-831B-813E-998F-4AE593FD25F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6FE327-3AD5-1138-6DB6-64A764A334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A474C2-1AF2-E799-1239-C65468316A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747977-8B30-0AF4-C865-08C898D3EFE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9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قراءة/ كتابة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1766361" y="3157412"/>
            <a:ext cx="5611277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مراجعة الحروف وقراءة مقاطع وكلمات تتضمن: د – م- ر- ب س - ف -  ل. </a:t>
            </a:r>
          </a:p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كتابة مقاطع وكلمات.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632012" y="1777877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457200" rtl="1">
              <a:buClrTx/>
              <a:defRPr/>
            </a:pPr>
            <a:r>
              <a:rPr lang="ar-MA" sz="36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" name="Oval 1"/>
          <p:cNvSpPr/>
          <p:nvPr/>
        </p:nvSpPr>
        <p:spPr>
          <a:xfrm>
            <a:off x="5306509" y="1059766"/>
            <a:ext cx="390526" cy="390526"/>
          </a:xfrm>
          <a:prstGeom prst="ellipse">
            <a:avLst/>
          </a:prstGeom>
          <a:solidFill>
            <a:srgbClr val="00A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</a:t>
            </a:r>
            <a:endParaRPr lang="fr-FR" sz="1800" b="1" dirty="0">
              <a:latin typeface="Microsoft Uighur" panose="02000000000000000000" pitchFamily="2" charset="-78"/>
            </a:endParaRPr>
          </a:p>
        </p:txBody>
      </p:sp>
      <p:pic>
        <p:nvPicPr>
          <p:cNvPr id="10" name="Image 20">
            <a:extLst>
              <a:ext uri="{FF2B5EF4-FFF2-40B4-BE49-F238E27FC236}">
                <a16:creationId xmlns:a16="http://schemas.microsoft.com/office/drawing/2014/main" id="{F822D907-F833-3B39-12B4-301526079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93256" y="2208840"/>
            <a:ext cx="790634" cy="61278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0B2A4A08-1D33-446E-1662-E1D69CDF808A}"/>
              </a:ext>
            </a:extLst>
          </p:cNvPr>
          <p:cNvSpPr/>
          <p:nvPr/>
        </p:nvSpPr>
        <p:spPr>
          <a:xfrm>
            <a:off x="980699" y="1778357"/>
            <a:ext cx="457200" cy="457200"/>
          </a:xfrm>
          <a:prstGeom prst="flowChartConnector">
            <a:avLst/>
          </a:prstGeom>
          <a:noFill/>
          <a:ln w="28575">
            <a:solidFill>
              <a:srgbClr val="434E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000" b="1" dirty="0">
                <a:solidFill>
                  <a:schemeClr val="tx1"/>
                </a:solidFill>
              </a:rPr>
              <a:t>70</a:t>
            </a:r>
            <a:endParaRPr lang="fr-MA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60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871925-74F1-9A31-F2CC-8B63685C3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الألواح، ستكتبون الحروف التي أملي عليكم. 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03C4D6C7-E147-B0A6-49E4-D4B3E2941A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B3488A-ABF0-2049-96CD-14F3B5FB08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80F5F4-D38D-373B-8784-35B0B3D606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6D2A58-92B0-E2F1-8B83-C81DC4085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24CE74-A65F-02D9-E8C0-13CEA009061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EDA24-D606-22E9-C737-CC661D9193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97F407-B0FE-C158-0C83-7E5BA665865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4E9FF9-613F-1E75-DD5F-C58B2D2FE80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B5CC49-1A12-F3BA-7EDB-3FB1168EAAA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43DE5102-A842-BEFD-A669-62AFE2A78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118B516-396A-6D1C-62C3-ADD534F73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3AAD95F7-FEF8-A084-A306-E80BC338B7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778CDA50-4006-5E49-014E-9D5F67311F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DF25A20-A129-CAA5-B39A-F8C44DD2BF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7F8DA3-68FE-6FA2-B7CF-E1A67283AA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37CDDA3-C765-6348-29BB-A6AF692C7A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A57A81-DE10-73F9-7C75-956B5C21AB2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260F5F-44E8-5E40-4DCD-66A7708388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C87E5F-6F15-1570-C024-CF24C2EFEF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F25696-92CD-862D-3EA7-7E645219ED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E519D4-ED4F-36CE-C5B8-680C67DF88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27364959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257B3B1-2560-5EF1-EFF1-7E74CDBD5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43" y="2678149"/>
            <a:ext cx="5525521" cy="235875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23254" y="3668684"/>
            <a:ext cx="4498975" cy="684212"/>
          </a:xfrm>
          <a:prstGeom prst="rect">
            <a:avLst/>
          </a:prstGeom>
          <a:noFill/>
        </p:spPr>
        <p:txBody>
          <a:bodyPr anchor="ctr"/>
          <a:lstStyle/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حكاية أنا أيضا أستطيع:  مراجعة</a:t>
            </a:r>
          </a:p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معجم المدرسة: مراجعة</a:t>
            </a:r>
          </a:p>
          <a:p>
            <a:pPr marL="26670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تحدث: وصف صورة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7F6EA65F-36FA-77D6-A886-2F4FF3D968F2}"/>
              </a:ext>
            </a:extLst>
          </p:cNvPr>
          <p:cNvSpPr txBox="1">
            <a:spLocks/>
          </p:cNvSpPr>
          <p:nvPr/>
        </p:nvSpPr>
        <p:spPr>
          <a:xfrm>
            <a:off x="4677869" y="3007542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461207E-ACF8-6D76-3089-29EFD6472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622" y="4620604"/>
            <a:ext cx="5525521" cy="1845442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88C9A18D-7840-D23B-E098-15314DBCB664}"/>
              </a:ext>
            </a:extLst>
          </p:cNvPr>
          <p:cNvSpPr txBox="1">
            <a:spLocks/>
          </p:cNvSpPr>
          <p:nvPr/>
        </p:nvSpPr>
        <p:spPr>
          <a:xfrm>
            <a:off x="1734622" y="5367975"/>
            <a:ext cx="4894397" cy="684212"/>
          </a:xfrm>
          <a:prstGeom prst="rect">
            <a:avLst/>
          </a:prstGeom>
          <a:noFill/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lvl="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مراجعة الحروف وقراءة مقاطع وكلمات تتضمن : د - م - ر - ب - س - ف -  ل. </a:t>
            </a:r>
          </a:p>
          <a:p>
            <a:pPr marL="266700" lvl="0" indent="-266700" algn="r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</a:pPr>
            <a:r>
              <a:rPr lang="ar-MA" sz="2200" b="1" dirty="0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rPr>
              <a:t>كتابة مقاطع وكلمات.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85BE6F9-11F8-5A93-0B3A-ABF45A125E43}"/>
              </a:ext>
            </a:extLst>
          </p:cNvPr>
          <p:cNvSpPr txBox="1">
            <a:spLocks/>
          </p:cNvSpPr>
          <p:nvPr/>
        </p:nvSpPr>
        <p:spPr>
          <a:xfrm>
            <a:off x="4572000" y="4880220"/>
            <a:ext cx="1738363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قراءة / كتابة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0B8A7EE-78D4-E619-FC54-93278670A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564" y="5005550"/>
            <a:ext cx="540000" cy="41852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DE95703-95F9-0137-EB5B-72DF3B6DB7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28812" y="3140422"/>
            <a:ext cx="424748" cy="540000"/>
          </a:xfrm>
          <a:prstGeom prst="rect">
            <a:avLst/>
          </a:prstGeom>
        </p:spPr>
      </p:pic>
      <p:pic>
        <p:nvPicPr>
          <p:cNvPr id="12" name="Image 1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A345CE4-C2F1-C1A0-9012-57EE90F5A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866" y="2844470"/>
            <a:ext cx="438965" cy="472315"/>
          </a:xfrm>
          <a:prstGeom prst="rect">
            <a:avLst/>
          </a:prstGeom>
        </p:spPr>
      </p:pic>
      <p:sp>
        <p:nvSpPr>
          <p:cNvPr id="15" name="Organigramme : Connecteur 14">
            <a:extLst>
              <a:ext uri="{FF2B5EF4-FFF2-40B4-BE49-F238E27FC236}">
                <a16:creationId xmlns:a16="http://schemas.microsoft.com/office/drawing/2014/main" id="{99DC43A7-2A55-D2A7-83E0-123F5FB409CF}"/>
              </a:ext>
            </a:extLst>
          </p:cNvPr>
          <p:cNvSpPr/>
          <p:nvPr/>
        </p:nvSpPr>
        <p:spPr>
          <a:xfrm>
            <a:off x="1585794" y="4759695"/>
            <a:ext cx="457200" cy="457200"/>
          </a:xfrm>
          <a:prstGeom prst="flowChartConnector">
            <a:avLst/>
          </a:prstGeom>
          <a:noFill/>
          <a:ln w="28575">
            <a:solidFill>
              <a:srgbClr val="434E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000" b="1" dirty="0">
                <a:solidFill>
                  <a:schemeClr val="tx1"/>
                </a:solidFill>
              </a:rPr>
              <a:t>70</a:t>
            </a:r>
            <a:endParaRPr lang="fr-MA" sz="1000" b="1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5C43B50-7EEA-34B6-D5E7-410840534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43" y="1587238"/>
            <a:ext cx="5488778" cy="1373188"/>
          </a:xfrm>
          <a:prstGeom prst="rect">
            <a:avLst/>
          </a:prstGeom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B5EAF15E-13A5-C894-E3D0-8B8624E356A6}"/>
              </a:ext>
            </a:extLst>
          </p:cNvPr>
          <p:cNvSpPr txBox="1">
            <a:spLocks/>
          </p:cNvSpPr>
          <p:nvPr/>
        </p:nvSpPr>
        <p:spPr>
          <a:xfrm>
            <a:off x="4169434" y="1750985"/>
            <a:ext cx="2265992" cy="265761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-01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Microsoft GothicNeo" panose="020B0500000101010101" pitchFamily="34" charset="-127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0D9038-AD93-195B-2109-EA4376B80E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4237" y="1801339"/>
            <a:ext cx="544953" cy="540000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F849CB0B-2290-E82B-3138-11C84D86FD9B}"/>
              </a:ext>
            </a:extLst>
          </p:cNvPr>
          <p:cNvSpPr txBox="1">
            <a:spLocks/>
          </p:cNvSpPr>
          <p:nvPr/>
        </p:nvSpPr>
        <p:spPr>
          <a:xfrm>
            <a:off x="2001831" y="1965890"/>
            <a:ext cx="4554306" cy="694052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</a:t>
            </a:r>
          </a:p>
        </p:txBody>
      </p:sp>
    </p:spTree>
    <p:extLst>
      <p:ext uri="{BB962C8B-B14F-4D97-AF65-F5344CB8AC3E}">
        <p14:creationId xmlns:p14="http://schemas.microsoft.com/office/powerpoint/2010/main" val="39230985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8896E594-ADEB-F73F-F6D6-FF9E0AA58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69C7A2F-F784-E186-E452-E49160550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26704B65-2CBF-87C9-8E4D-C581DF73E7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السين. رددوا حرف السين.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25036E0D-F5F4-AB1F-7796-E95644161C58}"/>
              </a:ext>
            </a:extLst>
          </p:cNvPr>
          <p:cNvSpPr txBox="1"/>
          <p:nvPr/>
        </p:nvSpPr>
        <p:spPr>
          <a:xfrm>
            <a:off x="4157275" y="2160000"/>
            <a:ext cx="557213" cy="315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س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8D63184B-20D6-6245-ECCC-5E2E312D4F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01BF098-CA9A-8419-B0D2-D32E4E84DF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4555F6-1A44-8EEE-27E7-CF55E73C1C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4A9556-7E10-FACE-25ED-578E6BEC54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5B0A73-B422-DB20-EA72-4485A72DA54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1067D4-32DA-5DDB-9870-9680AC6E022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5079A5-44AC-6583-C028-CEFD3103589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050714-90A4-D48B-FA77-86511EAB55E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C2860B-AC3D-CB0E-3F3A-890C34D0F1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6685290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42A0E5B5-F8C9-A0DE-208A-00DFD0F72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271C7D-0FF9-93D5-E5E1-AD4995DFFD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5803B70A-0934-F64F-26AC-A22829D439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D6A052A9-5A56-E398-6BA9-57BE591286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7A85833-12A6-DA81-AB66-7A42F6C79F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D71AAE-24D4-DF53-6FC0-8B08B0C7D3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255266-0F72-709A-3935-5FCF0C1D21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9CD58C-99C4-5B9C-895C-95F7DEBFCC3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9226D8-72CA-A380-1030-D2F5F4FDB5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FD8005-3E66-F2DF-7591-B0246437A86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15A71-C8B1-B5B8-2FDC-E996849B988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ABA5-0F49-51DB-EB59-D2A2723F72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9553095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FF47119F-5ED6-276F-398A-AE70FBBDF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16144E-E920-85A9-AEC7-ABB67C633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8CE184E0-84A3-B4E2-CD98-C976DE80C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الباء. رددوا حرف الباء.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DAB48B06-B2CE-9AC3-9DCE-4C2120C54F42}"/>
              </a:ext>
            </a:extLst>
          </p:cNvPr>
          <p:cNvSpPr txBox="1"/>
          <p:nvPr/>
        </p:nvSpPr>
        <p:spPr>
          <a:xfrm>
            <a:off x="4157275" y="2077846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ب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868ADB57-CBD1-0BF3-DDAC-0CCA60E09F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9FD52C0-E20F-DC70-0C28-E216F308ED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70F179-7A76-12C7-4E4D-0D937EED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EF34A91-5856-4956-CC8C-E85CF9187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411E14-FE13-7AC2-9B9F-7025B03F75A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C9E1E6-05C9-42C5-3730-EC499984E5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ADDC6F-46B7-0209-DE69-0944C2B3C3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2C4742-63F8-EFD5-40BB-05224541C7C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A1990C-FD6C-4926-5D2A-542DB78EFE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56707119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A1751C2B-DDD6-8DBD-D085-FA4F1631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993537-FE3E-1770-1BC8-595FF83D7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AEFC30B5-F149-4544-2636-407B3E6721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98E73C7F-3DB6-7EC9-96C3-1D482722A1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A7543F5-6864-1AF0-0CE7-6ADDEC6C02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A18D48A-064D-7098-3163-B822FC52D5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A69992-A7B8-1794-2D52-994046E20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2DE714C-5A42-C219-4A7E-7E678FD93F7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6A88C3-BC2D-45B5-D9BC-13507F210A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53AAD2-AF25-124C-006A-BEA56A316C5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F34BCD-A7CB-A76D-CC68-1C10CF7CD1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AC45A1-FE1E-1AA9-BCF5-2481BBBF5A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06334953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A094BB44-F97D-DBF2-2BB1-FAA383427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20DC06-C129-2CD3-D38A-12DE10349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0478238B-2154-5699-6812-6A19891F67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الدال. رددوا حرف الدال.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A5ECDF5C-EF9D-D961-8F5E-FF8335E9FEB6}"/>
              </a:ext>
            </a:extLst>
          </p:cNvPr>
          <p:cNvSpPr txBox="1"/>
          <p:nvPr/>
        </p:nvSpPr>
        <p:spPr>
          <a:xfrm>
            <a:off x="4223683" y="2160000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د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8EDCC77B-DB8E-D55B-562C-98A62626A6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2E4D649-EB75-8E66-954C-D0C0370E83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062784-493F-D4B8-84B8-1528D2C8E12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649E984-AE4A-116C-9467-C394C7B4E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5ABDCDA-FC34-6069-5809-AEBB54A9636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90F7BF-E30C-6DAA-4201-52C925DCD0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15BE0C-F137-653E-4741-2345E0A6FDA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F66C8-99F9-707F-FA3D-836C412CFBA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E1E193-226F-22D2-AC77-B73704239F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8695665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4A42E6C9-6409-6D53-961D-59F53C658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20EB1AB-2CC5-32B7-E5D6-DFDD0EC2F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DD8FB3B1-8F0E-8D80-4165-403061E482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FE0A16E8-C80F-DC37-FD4F-61F66CBCDD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B5F507D-CE9C-F377-D674-3BD18DE22B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A8BF25-A38B-AA67-BFEA-C1D5ED4236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FE0F0F-B6D0-D834-AC6A-6BA1B4913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899E5E-485F-958A-C0C2-A11467768D9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1F7812F-35EA-FF66-94E0-300D182D8F8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16E2CD-BDEE-3EFB-0DCC-CCBC3C252F4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F22EBE-8F16-01D0-E443-68F5F335BD1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AA0417-C119-E060-A2EF-B9A3EA98B2A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5413818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F3DD0517-31D6-CCB3-29AF-19A5225B8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0ABEA0A-9419-31EA-1D2F-B9B651A04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20D770FA-39D8-D5D8-43CC-F7A050234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اللام. رددوا حرف اللام.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E792F19D-FF99-5E92-3D28-297DD2AEDF4C}"/>
              </a:ext>
            </a:extLst>
          </p:cNvPr>
          <p:cNvSpPr txBox="1"/>
          <p:nvPr/>
        </p:nvSpPr>
        <p:spPr>
          <a:xfrm>
            <a:off x="4157275" y="2254826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ل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2B0A1A57-8078-726B-60BB-F1B45766EA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D7C179-9255-CEC4-0359-A5667E4253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884FD7-C143-5A32-8314-B8BBFBE073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7AAEA88-6356-1E1C-8722-BD1FB5A98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0835FF6-251D-A218-F19A-9EFF343BF32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26F2F9-92EA-0EE8-A8E8-971DF0FCDAD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350CBE-819D-6B36-1F47-0347A9A9E50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C394CE-298E-069C-9D74-B67D96FD00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120EC8-23BD-4DDD-FEA6-5EDF2693ECF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794876713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500916C6-AAA2-FE99-322B-3A871B80F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C52415C-ECBC-C6BC-1309-CD8594D37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7DB0B2C4-7825-ADAE-E25E-D7CD3F464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E6180144-F172-ACD4-A4D3-14BFD3F18D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2EA958A-9F12-6274-EA92-FC3254C78F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EEE134-9D0B-4BAD-300A-0F8508D4B5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5A5670C-8C7E-B260-A154-49CA951A0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6F2CE6-F8F8-FFDD-9B84-2E1856891C5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B1D82E-B65F-84BF-D4CF-E5BE74C11A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F1BA02-06E0-CBEA-1FC5-85044256BF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4756D4-5E5F-99C8-8F70-65F66DCF10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8C0868-558F-6F8D-EAF0-BE4A4856C38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48307695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12AD1E87-2ABE-AEE1-0965-D2653E9F5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1765AD2-33F6-2BAF-0F86-14A719AE7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11BCEDEA-C0D8-71D1-1063-A1BCEE54FE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الفاء. رددوا حرف الفاء.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26CE170E-6965-42AB-18A0-2F501F282AF3}"/>
              </a:ext>
            </a:extLst>
          </p:cNvPr>
          <p:cNvSpPr txBox="1"/>
          <p:nvPr/>
        </p:nvSpPr>
        <p:spPr>
          <a:xfrm>
            <a:off x="4157275" y="2382645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ف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ED28A0B6-B91A-F6D3-E2A7-62E2AA5E63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031548F-6588-A156-14A2-95F02A9B01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EF5120-6A46-8ED4-73B2-003356CBF8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185A61-F084-E033-CA44-67BAC0465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9A9415-3E8D-CE6F-3360-D78337C3D2D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91FB0F-A82C-F5F3-918A-8C2619EA09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C94A8D-58AE-29F1-47BB-23A0CE6F8D4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16D42-83CD-95A4-E268-625BBBFE31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E912E9-A8CE-5D09-28BD-152E3AFA74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7871121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E3DF691F-B4B4-7B77-9659-752C4001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FA01E97-18E3-46B9-4309-293F9A413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B55043CB-9D22-12EE-E729-E160CA5F02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E2A4A43B-A26C-1653-2182-A8CBB02B1A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A08079-215C-E2E0-8C34-322A79D1DD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5EDDA3-C751-AD3B-9DC1-2FFD6C5FD4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BAD57B5-17AE-22CD-842C-CF4CC1FE5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4842E5-35D8-0EF3-1E91-F047AF12167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F12461-A794-12B7-FBA8-8563A5267B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CAEEA9-3D51-A35A-6068-98E4EF6E8F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083145-CBAD-7D96-107A-CB423CB3EE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A41049-C848-182D-1387-6D1C1CCAA6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4050637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من المتعلمين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2720464"/>
            <a:ext cx="6696000" cy="932781"/>
            <a:chOff x="1331545" y="2851205"/>
            <a:chExt cx="6696000" cy="932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932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الإجابة بشكل صحيح على أسئلة تخص الحكاية ومعجم المدرسة؛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418F3CE-5F36-6FDD-615E-D2A2A1C071EC}"/>
              </a:ext>
            </a:extLst>
          </p:cNvPr>
          <p:cNvGrpSpPr/>
          <p:nvPr/>
        </p:nvGrpSpPr>
        <p:grpSpPr>
          <a:xfrm>
            <a:off x="1224000" y="3792082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851560E-9F36-241E-A1CF-F20424963E2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37DE23D-4CF6-7706-58E6-1E2063A40A25}"/>
                </a:ext>
              </a:extLst>
            </p:cNvPr>
            <p:cNvSpPr/>
            <p:nvPr/>
          </p:nvSpPr>
          <p:spPr>
            <a:xfrm>
              <a:off x="1479176" y="3192646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0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تسمية الحروف وقراءة مقاطع وكلمات تتضمن الحروف المقدمة.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69F9907-778A-6D1D-C929-77BA9DBDAD4E}"/>
              </a:ext>
            </a:extLst>
          </p:cNvPr>
          <p:cNvGrpSpPr/>
          <p:nvPr/>
        </p:nvGrpSpPr>
        <p:grpSpPr>
          <a:xfrm>
            <a:off x="1224000" y="4875074"/>
            <a:ext cx="6696000" cy="890781"/>
            <a:chOff x="1331545" y="2851205"/>
            <a:chExt cx="6696000" cy="890781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A5F0FD9-5ACE-3633-8C8B-F1EE6D61B08B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EADBD8-7130-8DF0-783C-4D1B1682DAFF}"/>
                </a:ext>
              </a:extLst>
            </p:cNvPr>
            <p:cNvSpPr/>
            <p:nvPr/>
          </p:nvSpPr>
          <p:spPr>
            <a:xfrm>
              <a:off x="1479176" y="313437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defTabSz="457200" rtl="1">
                <a:buClrTx/>
                <a:defRPr/>
              </a:pPr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كتابة مقاطع وكلمات.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00444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558485A4-5E0A-FB40-4C14-A3A3EEB47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70696E5-4B8F-57DF-C71B-611890A80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5C424E37-82DB-AA0D-BF3A-256C1E506B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الميم. رددوا حرف الميم.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A4988CBB-2BB0-4FC5-1EE0-BF2397FBCEC1}"/>
              </a:ext>
            </a:extLst>
          </p:cNvPr>
          <p:cNvSpPr txBox="1"/>
          <p:nvPr/>
        </p:nvSpPr>
        <p:spPr>
          <a:xfrm>
            <a:off x="4248343" y="2048349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م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07F55B6C-B8D5-2BD6-FC59-0E9601117A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B266B51-4CEB-8E5C-D673-99B1AD08B2F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8948B44-FBD3-15CB-290A-6EE195904E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DDEE56-D89A-1A2E-5221-E655246089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1861D3-9E7A-03EE-F113-790987085BE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E82E3E-4864-3F21-1104-152EDD2578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AC1A82-7899-F703-A63B-A53D525DEB5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7BDDF1-9808-7887-C817-6F653877E7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73A15A-9BEC-AA12-A53D-BCD8BE42889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8038952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B7125E67-2990-E55F-55C2-3C9ECE31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7918F52-2A6A-C039-44C2-641C832B5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37B59F4A-6785-697B-808F-80D8DD702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0775" y="792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اكتبوا حرف ....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AE5D11AC-89FB-B8AF-183D-B802935DF6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9A465D9-B308-2BDC-8E4C-6B5A654B73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C45EA2-9EC4-66D0-3A3B-B6015019C0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2406BB-A84B-1821-54B6-6D7C3AA01D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B399DA-5D66-DF33-5F75-41E177C80C0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D2F737-577D-8D75-D69D-9B45719FDED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C29A68-B6E1-24FF-7CCC-864972718E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03070-82DF-0174-2824-AF3D8664EF8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2E9DA6-E901-39F5-C43A-C76BC64DDDD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06725304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784DCA79-4F1F-611B-8A94-F1122002C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DB4D999-EB0D-FB1A-AA41-D6BCB857A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ACC0BDA1-8E9E-5BBB-1CA8-872B8FDA4A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هذا هو حرف الراء. رددوا حرف الراء.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Google Shape;1697;p99">
            <a:extLst>
              <a:ext uri="{FF2B5EF4-FFF2-40B4-BE49-F238E27FC236}">
                <a16:creationId xmlns:a16="http://schemas.microsoft.com/office/drawing/2014/main" id="{D0F12C53-1E9B-0613-0084-59870EF5BA16}"/>
              </a:ext>
            </a:extLst>
          </p:cNvPr>
          <p:cNvSpPr txBox="1"/>
          <p:nvPr/>
        </p:nvSpPr>
        <p:spPr>
          <a:xfrm>
            <a:off x="4157275" y="1992851"/>
            <a:ext cx="557213" cy="31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ر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7D6C0C37-870B-E996-7BF9-3C659F9230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27C0872-E117-3D3F-5557-1C27A81C299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7BF702-FAC6-7E93-E197-D76FF2C399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4917DC-9045-43DF-3ACA-C23C38D97B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EF54A6-F98A-0423-014C-449647D7361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7DC73A-A22B-F9BF-DA1E-1F3653AEC78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AC1A5-25A0-4D76-F15A-B5730E818F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30FC93-98AE-5AAE-EF38-D24A1F20D24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EE6E4B-17B2-00E8-FA3C-6C8C3D3FDD3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8615643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C1BC88ED-1599-28C2-FDD9-81B3E1CE2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FCCA7228-8151-BBD3-2B95-2FE44360FE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أقرأ رددوا بعدي.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6A30DAAE-8E2A-EE53-446B-7448EA09EF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EBD88EA-668E-1F76-F1E8-440F5ED3FF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08BF3A5-6E36-A965-8A5F-0530EE5F0B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3EA257-FEEB-5DB1-5E11-5FA23F594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83C3BD6-DCD1-59A7-CD52-81AF66E29E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CD4DCC-EF82-30C5-F28F-6F47C66829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555F60-DE7C-D79C-082E-286A0CD603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1BB10-0078-20E1-8502-7DC342258B3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4273B-5FDF-42DA-7E84-4A75A5A8CC6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1" name="Google Shape;2403;p107">
            <a:extLst>
              <a:ext uri="{FF2B5EF4-FFF2-40B4-BE49-F238E27FC236}">
                <a16:creationId xmlns:a16="http://schemas.microsoft.com/office/drawing/2014/main" id="{AA9A24D3-3800-B8CB-59A9-A683491A81D9}"/>
              </a:ext>
            </a:extLst>
          </p:cNvPr>
          <p:cNvSpPr/>
          <p:nvPr/>
        </p:nvSpPr>
        <p:spPr>
          <a:xfrm>
            <a:off x="6610183" y="2465572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2404;p107">
            <a:extLst>
              <a:ext uri="{FF2B5EF4-FFF2-40B4-BE49-F238E27FC236}">
                <a16:creationId xmlns:a16="http://schemas.microsoft.com/office/drawing/2014/main" id="{8612B852-E3AA-D7B6-05E6-1E6BBE79D923}"/>
              </a:ext>
            </a:extLst>
          </p:cNvPr>
          <p:cNvSpPr/>
          <p:nvPr/>
        </p:nvSpPr>
        <p:spPr>
          <a:xfrm>
            <a:off x="856751" y="2465572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</a:t>
            </a:r>
            <a:endParaRPr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2404;p107">
            <a:extLst>
              <a:ext uri="{FF2B5EF4-FFF2-40B4-BE49-F238E27FC236}">
                <a16:creationId xmlns:a16="http://schemas.microsoft.com/office/drawing/2014/main" id="{E6AC8A54-5A48-5091-C585-2C402228A646}"/>
              </a:ext>
            </a:extLst>
          </p:cNvPr>
          <p:cNvSpPr/>
          <p:nvPr/>
        </p:nvSpPr>
        <p:spPr>
          <a:xfrm>
            <a:off x="3755034" y="4036881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</a:t>
            </a:r>
            <a:endParaRPr sz="8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2403;p107">
            <a:extLst>
              <a:ext uri="{FF2B5EF4-FFF2-40B4-BE49-F238E27FC236}">
                <a16:creationId xmlns:a16="http://schemas.microsoft.com/office/drawing/2014/main" id="{6A113271-BE2D-F08E-3C94-9BD79B6FB0CA}"/>
              </a:ext>
            </a:extLst>
          </p:cNvPr>
          <p:cNvSpPr/>
          <p:nvPr/>
        </p:nvSpPr>
        <p:spPr>
          <a:xfrm>
            <a:off x="2786160" y="2465572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2403;p107">
            <a:extLst>
              <a:ext uri="{FF2B5EF4-FFF2-40B4-BE49-F238E27FC236}">
                <a16:creationId xmlns:a16="http://schemas.microsoft.com/office/drawing/2014/main" id="{018732BE-F261-FF4F-838A-03148957990C}"/>
              </a:ext>
            </a:extLst>
          </p:cNvPr>
          <p:cNvSpPr/>
          <p:nvPr/>
        </p:nvSpPr>
        <p:spPr>
          <a:xfrm>
            <a:off x="4727471" y="2501110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DA5E2277-273B-3B02-D3A5-76ECE7D1563D}"/>
              </a:ext>
            </a:extLst>
          </p:cNvPr>
          <p:cNvSpPr/>
          <p:nvPr/>
        </p:nvSpPr>
        <p:spPr>
          <a:xfrm>
            <a:off x="5927974" y="4036879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2403;p107">
            <a:extLst>
              <a:ext uri="{FF2B5EF4-FFF2-40B4-BE49-F238E27FC236}">
                <a16:creationId xmlns:a16="http://schemas.microsoft.com/office/drawing/2014/main" id="{941AE287-3BC7-DEDB-B18E-191183E927E5}"/>
              </a:ext>
            </a:extLst>
          </p:cNvPr>
          <p:cNvSpPr/>
          <p:nvPr/>
        </p:nvSpPr>
        <p:spPr>
          <a:xfrm>
            <a:off x="1582094" y="4036878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835876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5460D110-784F-87B8-DB0B-6D92EEE2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C2DD37D2-3D6D-1D7C-94C1-3F3AEBA94B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بالفئة د)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003140C-34BF-A368-1402-886A2AAEF2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133BD4B-6823-762B-D85A-8FC4C0F508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FD1E05-0624-2498-464A-1932C4949C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D03B3E-F443-1223-777D-E22D9895C7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368A44-3D6D-A8C3-8A55-63128FA7439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4CAB06-1A22-FB91-31A2-F16E7BB3477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F86F0B-2F61-FECA-9DE5-A3E84E57FB6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99EFDC-C17C-9EE4-34FE-36FA4C9B71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11" name="Google Shape;2403;p107">
            <a:extLst>
              <a:ext uri="{FF2B5EF4-FFF2-40B4-BE49-F238E27FC236}">
                <a16:creationId xmlns:a16="http://schemas.microsoft.com/office/drawing/2014/main" id="{E5ABC2A0-B951-9C18-C1E0-2C29203DFBD5}"/>
              </a:ext>
            </a:extLst>
          </p:cNvPr>
          <p:cNvSpPr/>
          <p:nvPr/>
        </p:nvSpPr>
        <p:spPr>
          <a:xfrm>
            <a:off x="6610183" y="2465572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س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2404;p107">
            <a:extLst>
              <a:ext uri="{FF2B5EF4-FFF2-40B4-BE49-F238E27FC236}">
                <a16:creationId xmlns:a16="http://schemas.microsoft.com/office/drawing/2014/main" id="{555EA438-AA85-3056-80DB-4A8605109322}"/>
              </a:ext>
            </a:extLst>
          </p:cNvPr>
          <p:cNvSpPr/>
          <p:nvPr/>
        </p:nvSpPr>
        <p:spPr>
          <a:xfrm>
            <a:off x="856751" y="2465572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</a:t>
            </a:r>
            <a:endParaRPr sz="13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Google Shape;2404;p107">
            <a:extLst>
              <a:ext uri="{FF2B5EF4-FFF2-40B4-BE49-F238E27FC236}">
                <a16:creationId xmlns:a16="http://schemas.microsoft.com/office/drawing/2014/main" id="{F4033BC2-3376-DF5B-F2F7-BBED3B833BFB}"/>
              </a:ext>
            </a:extLst>
          </p:cNvPr>
          <p:cNvSpPr/>
          <p:nvPr/>
        </p:nvSpPr>
        <p:spPr>
          <a:xfrm>
            <a:off x="3755034" y="4036881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15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</a:t>
            </a:r>
            <a:endParaRPr sz="88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2403;p107">
            <a:extLst>
              <a:ext uri="{FF2B5EF4-FFF2-40B4-BE49-F238E27FC236}">
                <a16:creationId xmlns:a16="http://schemas.microsoft.com/office/drawing/2014/main" id="{5F034A6B-4F03-C999-48AE-C083A20541CC}"/>
              </a:ext>
            </a:extLst>
          </p:cNvPr>
          <p:cNvSpPr/>
          <p:nvPr/>
        </p:nvSpPr>
        <p:spPr>
          <a:xfrm>
            <a:off x="2786160" y="2465572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" name="Google Shape;2403;p107">
            <a:extLst>
              <a:ext uri="{FF2B5EF4-FFF2-40B4-BE49-F238E27FC236}">
                <a16:creationId xmlns:a16="http://schemas.microsoft.com/office/drawing/2014/main" id="{01563D29-1865-0D7D-A362-A4EA3854A2D1}"/>
              </a:ext>
            </a:extLst>
          </p:cNvPr>
          <p:cNvSpPr/>
          <p:nvPr/>
        </p:nvSpPr>
        <p:spPr>
          <a:xfrm>
            <a:off x="4727471" y="2501110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م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Google Shape;2403;p107">
            <a:extLst>
              <a:ext uri="{FF2B5EF4-FFF2-40B4-BE49-F238E27FC236}">
                <a16:creationId xmlns:a16="http://schemas.microsoft.com/office/drawing/2014/main" id="{19092306-15D8-5B5A-E993-5F548FB3C456}"/>
              </a:ext>
            </a:extLst>
          </p:cNvPr>
          <p:cNvSpPr/>
          <p:nvPr/>
        </p:nvSpPr>
        <p:spPr>
          <a:xfrm>
            <a:off x="5927974" y="4036879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" name="Google Shape;2403;p107">
            <a:extLst>
              <a:ext uri="{FF2B5EF4-FFF2-40B4-BE49-F238E27FC236}">
                <a16:creationId xmlns:a16="http://schemas.microsoft.com/office/drawing/2014/main" id="{AFA388E1-C3F3-5DB9-1706-757CA41A66D6}"/>
              </a:ext>
            </a:extLst>
          </p:cNvPr>
          <p:cNvSpPr/>
          <p:nvPr/>
        </p:nvSpPr>
        <p:spPr>
          <a:xfrm>
            <a:off x="1582094" y="4036878"/>
            <a:ext cx="1680522" cy="1254037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dirty="0">
                <a:solidFill>
                  <a:srgbClr val="FF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</a:t>
            </a:r>
            <a:endParaRPr sz="9600" dirty="0">
              <a:solidFill>
                <a:srgbClr val="FF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Espace réservé pour une image  2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B593265-ED59-916D-DA7D-2297D3E3DF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1293119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97E504DB-DBE6-96EF-9B75-3F9CE12D0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982CC19C-E45C-0119-C979-9D2B66B1A7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الآن سأقرأ مقاطع الحروف، أنا أقرأ وأنتم ترددون بعدي</a:t>
            </a:r>
            <a:endParaRPr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0A769ABD-CAD7-05C8-B399-620ED055BB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60CB7DA-1FFE-0779-5CD5-630DC8FA59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32AA04-8387-F252-08D0-A03E395A6F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17C67ED-3C76-3EEE-75B6-51D0426F33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263503-816F-4274-4F54-34BD8F597E9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8D153E-2989-60C1-B1D7-34A526EF76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C4EEF-5A52-590C-B49E-68A005AC1A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998824-EADC-B2B3-2B6C-B9DB755007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1967C9-3BBA-7958-568B-EBE340F0A6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E8DD8AA-B87D-C3CF-2555-4406D74E7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087189"/>
              </p:ext>
            </p:extLst>
          </p:nvPr>
        </p:nvGraphicFramePr>
        <p:xfrm>
          <a:off x="2002686" y="2606040"/>
          <a:ext cx="5138628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84657">
                  <a:extLst>
                    <a:ext uri="{9D8B030D-6E8A-4147-A177-3AD203B41FA5}">
                      <a16:colId xmlns:a16="http://schemas.microsoft.com/office/drawing/2014/main" val="2396071607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1512829579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13914332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160709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بَلْ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سُ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ـرَ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ــفِــ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26348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79F21F5-A108-59CE-E3CD-4913721BE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8088312"/>
              </p:ext>
            </p:extLst>
          </p:nvPr>
        </p:nvGraphicFramePr>
        <p:xfrm>
          <a:off x="2002686" y="3707613"/>
          <a:ext cx="5138628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84657">
                  <a:extLst>
                    <a:ext uri="{9D8B030D-6E8A-4147-A177-3AD203B41FA5}">
                      <a16:colId xmlns:a16="http://schemas.microsoft.com/office/drawing/2014/main" val="3906882174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3484047613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140149871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396071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ـلا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دا</a:t>
                      </a:r>
                      <a:endParaRPr lang="fr-FR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بي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ـمو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26348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983D7255-057F-D130-A34A-88F81C8D26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9963270"/>
              </p:ext>
            </p:extLst>
          </p:nvPr>
        </p:nvGraphicFramePr>
        <p:xfrm>
          <a:off x="2002686" y="4878012"/>
          <a:ext cx="5138628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84657">
                  <a:extLst>
                    <a:ext uri="{9D8B030D-6E8A-4147-A177-3AD203B41FA5}">
                      <a16:colId xmlns:a16="http://schemas.microsoft.com/office/drawing/2014/main" val="3906882174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3484047613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140149871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396071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راً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ـبٍ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ساً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ف</a:t>
                      </a:r>
                      <a:endParaRPr lang="fr-MA" sz="4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26348"/>
                  </a:ext>
                </a:extLst>
              </a:tr>
            </a:tbl>
          </a:graphicData>
        </a:graphic>
      </p:graphicFrame>
      <p:grpSp>
        <p:nvGrpSpPr>
          <p:cNvPr id="11" name="Groupe 10">
            <a:extLst>
              <a:ext uri="{FF2B5EF4-FFF2-40B4-BE49-F238E27FC236}">
                <a16:creationId xmlns:a16="http://schemas.microsoft.com/office/drawing/2014/main" id="{E8BAE851-1F6B-20A7-0E83-5F68BC315A13}"/>
              </a:ext>
            </a:extLst>
          </p:cNvPr>
          <p:cNvGrpSpPr/>
          <p:nvPr/>
        </p:nvGrpSpPr>
        <p:grpSpPr>
          <a:xfrm>
            <a:off x="6521613" y="4936742"/>
            <a:ext cx="177140" cy="130051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BC4536BA-2BA9-E2B6-2524-DCC4A517A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BD36C50E-B236-3003-AC1B-98D72261D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799576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CBCCB31E-132E-A892-3CBC-373DF2B5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EB88096B-A8F6-FFF3-E7A1-F0E30F72DB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بالفئة د والفئة ج)</a:t>
            </a:r>
            <a:endParaRPr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5E8A55-8C63-AB12-2CEE-94143BC14C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CF12B53-6592-7C5F-FA14-CF91D29BA9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4213AC-6612-3C45-B67F-8E141C6FE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04E99D-3C3E-CAE5-A4B2-56969772A1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B62FAA-8C34-AC57-CEFA-4E8D331324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3C4FDB-28B0-9B72-0090-230821AB597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4D6591-A57C-0FAA-4E28-2C94AF101A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E3D5F-18FB-FB28-0007-4944C1D6D7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C1F8171-13AC-48C6-DE52-48C178F0A6FA}"/>
              </a:ext>
            </a:extLst>
          </p:cNvPr>
          <p:cNvGraphicFramePr>
            <a:graphicFrameLocks noGrp="1"/>
          </p:cNvGraphicFramePr>
          <p:nvPr/>
        </p:nvGraphicFramePr>
        <p:xfrm>
          <a:off x="2002686" y="2606040"/>
          <a:ext cx="5138628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84657">
                  <a:extLst>
                    <a:ext uri="{9D8B030D-6E8A-4147-A177-3AD203B41FA5}">
                      <a16:colId xmlns:a16="http://schemas.microsoft.com/office/drawing/2014/main" val="2396071607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1512829579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13914332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16070981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بَلْ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سُ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ـرَ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ــفِــ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26348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F26A92D-FA51-FC9B-9D39-574921B6F4C3}"/>
              </a:ext>
            </a:extLst>
          </p:cNvPr>
          <p:cNvGraphicFramePr>
            <a:graphicFrameLocks noGrp="1"/>
          </p:cNvGraphicFramePr>
          <p:nvPr/>
        </p:nvGraphicFramePr>
        <p:xfrm>
          <a:off x="2002686" y="3707613"/>
          <a:ext cx="5138628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84657">
                  <a:extLst>
                    <a:ext uri="{9D8B030D-6E8A-4147-A177-3AD203B41FA5}">
                      <a16:colId xmlns:a16="http://schemas.microsoft.com/office/drawing/2014/main" val="3906882174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3484047613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140149871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396071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ـلا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دا</a:t>
                      </a:r>
                      <a:endParaRPr lang="fr-FR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بي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ـمو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rgbClr val="ECF8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26348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67F4C31C-C6BA-8C55-8D50-C6DCC363E7F3}"/>
              </a:ext>
            </a:extLst>
          </p:cNvPr>
          <p:cNvGraphicFramePr>
            <a:graphicFrameLocks noGrp="1"/>
          </p:cNvGraphicFramePr>
          <p:nvPr/>
        </p:nvGraphicFramePr>
        <p:xfrm>
          <a:off x="2002686" y="4878012"/>
          <a:ext cx="5138628" cy="822960"/>
        </p:xfrm>
        <a:graphic>
          <a:graphicData uri="http://schemas.openxmlformats.org/drawingml/2006/table">
            <a:tbl>
              <a:tblPr firstRow="1" bandRow="1">
                <a:tableStyleId>{2C733AFA-3FCC-4A63-ADFC-33A60633C5B0}</a:tableStyleId>
              </a:tblPr>
              <a:tblGrid>
                <a:gridCol w="1284657">
                  <a:extLst>
                    <a:ext uri="{9D8B030D-6E8A-4147-A177-3AD203B41FA5}">
                      <a16:colId xmlns:a16="http://schemas.microsoft.com/office/drawing/2014/main" val="3906882174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3484047613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140149871"/>
                    </a:ext>
                  </a:extLst>
                </a:gridCol>
                <a:gridCol w="1284657">
                  <a:extLst>
                    <a:ext uri="{9D8B030D-6E8A-4147-A177-3AD203B41FA5}">
                      <a16:colId xmlns:a16="http://schemas.microsoft.com/office/drawing/2014/main" val="2396071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راً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ـبٍ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ساً</a:t>
                      </a:r>
                      <a:endParaRPr lang="fr-MA" sz="48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4800" b="1" i="0" u="none" strike="noStrike" kern="1200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icrosoft Uighur" panose="02000000000000000000" pitchFamily="2" charset="-78"/>
                          <a:ea typeface="+mn-ea"/>
                          <a:cs typeface="Microsoft Uighur" panose="02000000000000000000" pitchFamily="2" charset="-78"/>
                          <a:sym typeface="Arial"/>
                        </a:rPr>
                        <a:t>ف</a:t>
                      </a:r>
                      <a:endParaRPr lang="fr-MA" sz="4800" b="1" i="0" u="none" strike="noStrike" kern="1200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Microsoft Uighur" panose="02000000000000000000" pitchFamily="2" charset="-78"/>
                        <a:ea typeface="+mn-ea"/>
                        <a:cs typeface="Microsoft Uighur" panose="02000000000000000000" pitchFamily="2" charset="-78"/>
                        <a:sym typeface="Arial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7226348"/>
                  </a:ext>
                </a:extLst>
              </a:tr>
            </a:tbl>
          </a:graphicData>
        </a:graphic>
      </p:graphicFrame>
      <p:grpSp>
        <p:nvGrpSpPr>
          <p:cNvPr id="11" name="Groupe 10">
            <a:extLst>
              <a:ext uri="{FF2B5EF4-FFF2-40B4-BE49-F238E27FC236}">
                <a16:creationId xmlns:a16="http://schemas.microsoft.com/office/drawing/2014/main" id="{FA3B58AE-6AB5-B843-E439-D9B740F02FF2}"/>
              </a:ext>
            </a:extLst>
          </p:cNvPr>
          <p:cNvGrpSpPr/>
          <p:nvPr/>
        </p:nvGrpSpPr>
        <p:grpSpPr>
          <a:xfrm>
            <a:off x="6521613" y="4936742"/>
            <a:ext cx="177140" cy="130051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F0CA8366-3E0E-71F0-020A-755AB80F5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964387DF-8ACB-A17E-4420-4807FD779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20" name="Espace réservé pour une image  1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65BF92-2973-133D-DF1F-62B3432CF1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5073209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0CDE5-FBD4-CD05-25A2-F0756DE6E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CC85E7C-3F8C-62EF-3CCE-D6FC0F548C80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61F3F9-547C-EFCC-F9D1-0D38576FFB9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7EE4CBAD-80CE-9B03-2F00-A4C97AAB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أنا أقرأ وأنتم ترددون بعدي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6B1D8FB-6D17-C6F4-0930-CE5FD73A02DC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سا /  رَ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B7F2654-E5BA-1418-4B50-78860654F5C5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سَـ / ــبيـ / ـل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2104BBA-6E51-2370-CE83-8AC5AFBF4A33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رُ / فو/ فاً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FD2732D-4BCE-6508-571F-D55E051F1E41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سَـ/ ـلا / م 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8C10566-571E-55F1-7BB4-1CBDF6F14B3D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مَـدْ / رو / س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B5A2BEC-7467-7F6E-E28D-7C865BC051BF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سارَ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AA38638-601C-014E-D0C7-0019C4BAA351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سَبيل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CDCB630-081F-1E40-6203-30DA791008B9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رُفوفاً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582DADEA-8252-7212-AF55-02F48F95A44B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سَلام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B8DD801-05E2-4B99-9694-34348AE761AC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مَدْروس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11E6E472-7AC8-8A39-D517-10DFDDFAA3CE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id="{29D192C6-0E1F-6BC1-97DB-C367F6D385E2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FECBF785-E202-EE07-E90B-2F565A124D56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DF9227B8-F2B7-3DA6-1C6C-7FF89A732768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id="{2CFCD1DF-EA64-7778-237E-F46745632E84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2DDF70E-8B37-7F62-6988-CE22DFF41723}"/>
              </a:ext>
            </a:extLst>
          </p:cNvPr>
          <p:cNvGrpSpPr/>
          <p:nvPr/>
        </p:nvGrpSpPr>
        <p:grpSpPr>
          <a:xfrm>
            <a:off x="5413391" y="2980614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162C91BD-187B-6E92-66AA-9A6AE451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138F579F-E521-F1BD-7B4E-7AD7B11EF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834EA015-6002-4A29-534D-481B22E6CBC0}"/>
              </a:ext>
            </a:extLst>
          </p:cNvPr>
          <p:cNvGrpSpPr/>
          <p:nvPr/>
        </p:nvGrpSpPr>
        <p:grpSpPr>
          <a:xfrm>
            <a:off x="2374297" y="2996474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F58E1EC5-6835-2A13-626A-65828B5F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E6C852A0-C469-FEEC-263F-8653F920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1BD3F05-47A9-F1E5-72A5-AEC7FF1A5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512BAEC-CBDE-C97D-F6B2-E0E201635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98CE30B-3419-9E72-AFB5-B2D861F9B9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3A28A1D-67AA-C383-EBF7-E5008726C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4D1951-CB70-0EF6-4A5E-FE13603AEE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3C4DEB-2A91-3E3F-CC49-20C2C1B7B84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C56D6-0542-2D1D-0E86-51F1E03238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0CA2E8-153A-E3F3-7C54-25B1FEFC403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id="{E5C70088-3128-1179-0BF8-2CB6E95BA4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>
          <a:xfrm>
            <a:off x="7924249" y="684000"/>
            <a:ext cx="840000" cy="8400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75B8889C-8704-1A38-2458-D95C528F1471}"/>
              </a:ext>
            </a:extLst>
          </p:cNvPr>
          <p:cNvGrpSpPr/>
          <p:nvPr/>
        </p:nvGrpSpPr>
        <p:grpSpPr>
          <a:xfrm>
            <a:off x="2385628" y="468997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916DC7FF-9E6C-81C7-4222-64AC65D09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AD595F82-6F16-2422-C433-2D46119F4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2C246A5-02BD-9DAB-C55E-DEC2815BEDDC}"/>
              </a:ext>
            </a:extLst>
          </p:cNvPr>
          <p:cNvGrpSpPr/>
          <p:nvPr/>
        </p:nvGrpSpPr>
        <p:grpSpPr>
          <a:xfrm>
            <a:off x="5489709" y="462494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A071AE84-2F62-6967-54C3-55B5549F9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1DEBA5C9-B4F7-D680-186A-395A211AF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A2D154B-1210-5D2F-CC79-52A1A23C7B25}"/>
              </a:ext>
            </a:extLst>
          </p:cNvPr>
          <p:cNvGrpSpPr/>
          <p:nvPr/>
        </p:nvGrpSpPr>
        <p:grpSpPr>
          <a:xfrm>
            <a:off x="2373925" y="545832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8DB9349B-93D0-0C4D-DD14-68967C723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299FA606-93C3-5EA9-6FBE-CA62A68B5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0965DC4-FC05-B6FC-9F4D-49E9DCF6101C}"/>
              </a:ext>
            </a:extLst>
          </p:cNvPr>
          <p:cNvGrpSpPr/>
          <p:nvPr/>
        </p:nvGrpSpPr>
        <p:grpSpPr>
          <a:xfrm>
            <a:off x="5435556" y="5497331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078E59FC-CAFB-D0C6-CDFA-6DB349F3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43DB72A2-5123-25A2-754B-5353D5BC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94848625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CD57E-15AB-15BC-6220-A800BE9B2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1CC07BE6-1F16-0037-2DEA-5B6F01EBC125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614E63-02ED-EC8A-082B-807A0C813E2F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3C517C87-6CE1-E8DD-746A-049B5B5C4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خاص بمن يحتاج التدرب على الدمج)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4002C3D-B559-4A72-0642-129DE47122F5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سا /  رَ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41125CE-7C0B-1BD2-D2FF-DF6E5DBEDD99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سَـ / ــبيـ / ـل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A416972F-025B-D528-F339-72442A9468A0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رُ / فو/ فاً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5E3AB05-8E23-F2B7-BE02-EB322C610D6A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سَـ/ ـلا / م 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02D5128-267D-5C16-CE1D-9FD3440D8101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مَـدْ / رو / س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6C006C2-4F46-87E0-791D-8CF95DEC9CBD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سارَ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7BD65E1D-08E3-850D-21C1-913BADE96C49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سَبيل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F112BA9D-E266-E687-8A11-EF12FFB22AD6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رُفوفاً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BBF43C24-6716-6663-CD0D-45BF1CE89B4C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سَلام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9888DCE-11A7-B7BD-0342-644887BF1661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مَدْروس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77C105CC-3899-09AF-7575-5630EBD269A2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id="{F26FB0DE-E03B-69BB-4F82-D8D2773180E1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B717B9C1-EE84-FE14-46AB-2F01B7E3E547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47508A51-783B-0A6D-CD65-899519DA8884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id="{2FA2AAB5-E2B8-4A0B-220C-10999B9A18B2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FD5B99D2-DAC6-DF81-48BC-8569C60DDD85}"/>
              </a:ext>
            </a:extLst>
          </p:cNvPr>
          <p:cNvGrpSpPr/>
          <p:nvPr/>
        </p:nvGrpSpPr>
        <p:grpSpPr>
          <a:xfrm>
            <a:off x="5413391" y="2980614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786E709E-C5BB-43B1-8025-7B1624FF2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1EFD38B1-245B-C342-FF59-7B93E2905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C967FA39-A724-C0B1-5C97-CDC86CC0F727}"/>
              </a:ext>
            </a:extLst>
          </p:cNvPr>
          <p:cNvGrpSpPr/>
          <p:nvPr/>
        </p:nvGrpSpPr>
        <p:grpSpPr>
          <a:xfrm>
            <a:off x="2374297" y="2996474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D84C3C09-EDC9-8778-02E5-693A16F84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AB614C7B-0692-AF74-59B3-B17C5E9C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88B2648-6A43-072E-E4F2-C837AC57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4225EF-B33F-A651-FCD8-798638E54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97302B5-D207-5751-050B-0242A5053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3911FA-902A-C9F3-257B-6BC4D8F65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1F6087-C142-507B-D76A-7D3FB56CC14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006ED2-DF00-19FD-7C03-F92D79FDCB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BFD308-720C-897B-8002-95DD2B26625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3535F-AC8F-63FC-530C-2C5D963A71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950F8F8-AB6E-FF8A-45AC-72D1033B8A81}"/>
              </a:ext>
            </a:extLst>
          </p:cNvPr>
          <p:cNvGrpSpPr/>
          <p:nvPr/>
        </p:nvGrpSpPr>
        <p:grpSpPr>
          <a:xfrm>
            <a:off x="2385628" y="468997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B79B99C0-DE14-9588-1B79-68FB728E0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4A3A6F35-1DFE-6DF2-A148-785F3A09A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2FA53A3F-D79B-4C47-DB4E-DFC1DAE387CE}"/>
              </a:ext>
            </a:extLst>
          </p:cNvPr>
          <p:cNvGrpSpPr/>
          <p:nvPr/>
        </p:nvGrpSpPr>
        <p:grpSpPr>
          <a:xfrm>
            <a:off x="5489709" y="462494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77E2C800-9148-D687-F518-598869A8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2505667B-420F-E0D6-93DA-6029D0CB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5685A77F-B4C7-8D5D-9AD4-76E084DB44A4}"/>
              </a:ext>
            </a:extLst>
          </p:cNvPr>
          <p:cNvGrpSpPr/>
          <p:nvPr/>
        </p:nvGrpSpPr>
        <p:grpSpPr>
          <a:xfrm>
            <a:off x="2373925" y="545832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C2421BC6-6180-DD99-F3D4-628DEF023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60AB295D-FF5F-D675-38BE-AE4D3A37E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5672D676-9DA7-3510-434E-BE70A439B046}"/>
              </a:ext>
            </a:extLst>
          </p:cNvPr>
          <p:cNvGrpSpPr/>
          <p:nvPr/>
        </p:nvGrpSpPr>
        <p:grpSpPr>
          <a:xfrm>
            <a:off x="5435556" y="5497331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BDA2A43D-0D9E-D9C5-92FC-81EC4BD11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50E2B1B9-7660-2F92-DA98-4638C52BB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44" name="Espace réservé pour une image  4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C9D9A7E-9E89-FC71-CEAC-7C951A0833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503161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44182-30B7-3E8C-E785-96AFC44BD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A4C26E8D-D2B5-A538-6AEC-5082725E397D}"/>
              </a:ext>
            </a:extLst>
          </p:cNvPr>
          <p:cNvSpPr txBox="1"/>
          <p:nvPr/>
        </p:nvSpPr>
        <p:spPr>
          <a:xfrm>
            <a:off x="-162541" y="837160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أقرأ. رددوا بعدي.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521AAFF-0F3E-9612-8DFA-6A4A1F26F8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B90A9CF-E9C0-FEF1-5793-834BD1E99F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6ED867-CDA5-9CBF-430D-2AFAEDAAD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17DBEA-D16B-E85D-9884-035FC91C35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DEA132B-9AA8-BE18-71EA-6D4D0463C7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AE22C9-913A-6952-1262-6FC1D7A6CF8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55145C-A0B7-D5AF-664F-D69AE94C8BC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3E44B2-CAEF-A05A-56DC-4C7DE003E8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4C2B50-4215-3521-97BE-6D66719A37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>
            <a:fillRect/>
          </a:stretch>
        </p:blipFill>
        <p:spPr/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CFCA603-3E91-1971-C3BE-BCAF142FF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644861"/>
              </p:ext>
            </p:extLst>
          </p:nvPr>
        </p:nvGraphicFramePr>
        <p:xfrm>
          <a:off x="864331" y="3170512"/>
          <a:ext cx="7440330" cy="158830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40055">
                  <a:extLst>
                    <a:ext uri="{9D8B030D-6E8A-4147-A177-3AD203B41FA5}">
                      <a16:colId xmlns:a16="http://schemas.microsoft.com/office/drawing/2014/main" val="3527283633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1954470579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2619460571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619097511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378022909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2170758819"/>
                    </a:ext>
                  </a:extLst>
                </a:gridCol>
              </a:tblGrid>
              <a:tr h="80234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سَبيل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سَلام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رُفوفاً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بادَلَ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رَسَمَ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سارَ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809575"/>
                  </a:ext>
                </a:extLst>
              </a:tr>
              <a:tr h="78596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سَلاسِلُ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مَدْروس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مُدَرِّسٍ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بِلادي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بُلْبُلاً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فُلْفُل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73233"/>
                  </a:ext>
                </a:extLst>
              </a:tr>
            </a:tbl>
          </a:graphicData>
        </a:graphic>
      </p:graphicFrame>
      <p:grpSp>
        <p:nvGrpSpPr>
          <p:cNvPr id="10" name="Groupe 9">
            <a:extLst>
              <a:ext uri="{FF2B5EF4-FFF2-40B4-BE49-F238E27FC236}">
                <a16:creationId xmlns:a16="http://schemas.microsoft.com/office/drawing/2014/main" id="{F2F9E967-58CD-634A-8A7B-1CDDD44B1D1F}"/>
              </a:ext>
            </a:extLst>
          </p:cNvPr>
          <p:cNvGrpSpPr/>
          <p:nvPr/>
        </p:nvGrpSpPr>
        <p:grpSpPr>
          <a:xfrm>
            <a:off x="1073760" y="3270263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DE94B51-23BF-5924-F262-8D067F9E9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33BF545D-5186-D634-5EBA-B0D20B905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BF19D091-C79E-313F-C993-EF1AB7728034}"/>
              </a:ext>
            </a:extLst>
          </p:cNvPr>
          <p:cNvGrpSpPr/>
          <p:nvPr/>
        </p:nvGrpSpPr>
        <p:grpSpPr>
          <a:xfrm>
            <a:off x="7403240" y="4049523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7538C32D-95E4-892D-DD50-CCE2DA75A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6F35B105-B62E-364B-C490-F79E40734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D78A9EE-184A-EB56-3282-C7549C2F9AAB}"/>
              </a:ext>
            </a:extLst>
          </p:cNvPr>
          <p:cNvGrpSpPr/>
          <p:nvPr/>
        </p:nvGrpSpPr>
        <p:grpSpPr>
          <a:xfrm>
            <a:off x="2293266" y="3270264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70F8A7C1-F5DC-DEF7-5AB4-28F64A765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AB7E8BF8-9FD8-5820-4559-2AF2D0B2E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D3A94925-AF2D-7462-D01F-109D74509678}"/>
              </a:ext>
            </a:extLst>
          </p:cNvPr>
          <p:cNvGrpSpPr/>
          <p:nvPr/>
        </p:nvGrpSpPr>
        <p:grpSpPr>
          <a:xfrm>
            <a:off x="2329441" y="4049522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D1F003C6-3370-5FCA-58CA-E3AC03728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E48E88E3-B2DB-6AE2-1F5D-7DB2E6D70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62673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0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073066" y="3087000"/>
            <a:ext cx="5189845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الترحيب وتدبير السلوك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165737" y="1778776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89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8232B4-1CF1-6860-9FD1-B997F8EEA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20;p109">
            <a:extLst>
              <a:ext uri="{FF2B5EF4-FFF2-40B4-BE49-F238E27FC236}">
                <a16:creationId xmlns:a16="http://schemas.microsoft.com/office/drawing/2014/main" id="{BA9F0C12-A66C-4FDE-04D8-4BA10D18DF60}"/>
              </a:ext>
            </a:extLst>
          </p:cNvPr>
          <p:cNvSpPr txBox="1"/>
          <p:nvPr/>
        </p:nvSpPr>
        <p:spPr>
          <a:xfrm>
            <a:off x="-162541" y="837160"/>
            <a:ext cx="776410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 defTabSz="457200" rtl="1">
              <a:buClrTx/>
              <a:defRPr/>
            </a:pPr>
            <a:r>
              <a:rPr kumimoji="0" lang="ar-MA" sz="24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ستمرون كلكم للقراءة.</a:t>
            </a:r>
            <a:endParaRPr lang="a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AF2F58C-6E7A-DF42-8155-7640D8EF4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25B22AB-E465-8A5D-E7C8-4CBB18A082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50C3F8-5B02-4D36-67FA-090C7891E8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B32F6E1-E3C8-6B65-C271-1775335B54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A4B6245-23CC-164E-FA2A-92FADFEE2B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6484BC-7105-1C52-8557-31A7824D0A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548119B-7E81-57A3-23E9-3F6800750A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2CBE2D-44A6-E15B-839A-093A91EA00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9B2EB4B-1348-CD49-6B29-2E54D3B6DF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561177"/>
              </p:ext>
            </p:extLst>
          </p:nvPr>
        </p:nvGraphicFramePr>
        <p:xfrm>
          <a:off x="933919" y="3898099"/>
          <a:ext cx="7440330" cy="1588301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240055">
                  <a:extLst>
                    <a:ext uri="{9D8B030D-6E8A-4147-A177-3AD203B41FA5}">
                      <a16:colId xmlns:a16="http://schemas.microsoft.com/office/drawing/2014/main" val="3527283633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1954470579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2619460571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619097511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378022909"/>
                    </a:ext>
                  </a:extLst>
                </a:gridCol>
                <a:gridCol w="1240055">
                  <a:extLst>
                    <a:ext uri="{9D8B030D-6E8A-4147-A177-3AD203B41FA5}">
                      <a16:colId xmlns:a16="http://schemas.microsoft.com/office/drawing/2014/main" val="2170758819"/>
                    </a:ext>
                  </a:extLst>
                </a:gridCol>
              </a:tblGrid>
              <a:tr h="802341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سَبيل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سَلام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رُفوفاً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بادَلَ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رَسَمَ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سارَ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809575"/>
                  </a:ext>
                </a:extLst>
              </a:tr>
              <a:tr h="785960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سَلاسِلُ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مَدْروس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مُدَرِّسٍ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بِلادي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بُلْبُلاً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MA" sz="3200" b="1" u="none" strike="noStrike" cap="none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Arial"/>
                        </a:rPr>
                        <a:t>فُلْفُل</a:t>
                      </a:r>
                      <a:endParaRPr lang="fr-MA" sz="3200" b="1" i="0" u="none" strike="noStrike" cap="none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873233"/>
                  </a:ext>
                </a:extLst>
              </a:tr>
            </a:tbl>
          </a:graphicData>
        </a:graphic>
      </p:graphicFrame>
      <p:grpSp>
        <p:nvGrpSpPr>
          <p:cNvPr id="10" name="Groupe 9">
            <a:extLst>
              <a:ext uri="{FF2B5EF4-FFF2-40B4-BE49-F238E27FC236}">
                <a16:creationId xmlns:a16="http://schemas.microsoft.com/office/drawing/2014/main" id="{4D2F3669-D0E3-95B7-3A88-79B9A4BAC51A}"/>
              </a:ext>
            </a:extLst>
          </p:cNvPr>
          <p:cNvGrpSpPr/>
          <p:nvPr/>
        </p:nvGrpSpPr>
        <p:grpSpPr>
          <a:xfrm>
            <a:off x="1122921" y="4004715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8ACD7A04-8843-4EDB-BE6D-C4560AF19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22D7DF3E-F864-8ACD-B34C-538CBECA9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D100E9B-C686-2E18-2A8E-8FC5FD4EF01B}"/>
              </a:ext>
            </a:extLst>
          </p:cNvPr>
          <p:cNvGrpSpPr/>
          <p:nvPr/>
        </p:nvGrpSpPr>
        <p:grpSpPr>
          <a:xfrm>
            <a:off x="7344247" y="4791053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E1A1C515-37BE-2E27-12DB-472458210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4" name="Graphique 23">
              <a:extLst>
                <a:ext uri="{FF2B5EF4-FFF2-40B4-BE49-F238E27FC236}">
                  <a16:creationId xmlns:a16="http://schemas.microsoft.com/office/drawing/2014/main" id="{8E212589-D22B-BC4C-2127-1713EFFBD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19985268-6973-C95A-0B7F-2F42C88F3C7C}"/>
              </a:ext>
            </a:extLst>
          </p:cNvPr>
          <p:cNvGrpSpPr/>
          <p:nvPr/>
        </p:nvGrpSpPr>
        <p:grpSpPr>
          <a:xfrm>
            <a:off x="2382766" y="4778710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2D41CE7C-F3E4-A5CB-8BA8-E38992BA8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4ACD80C3-D34F-4B62-DCE7-1B20F3CCF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DEFE021-9B59-0817-6E57-8937A78AEBB8}"/>
              </a:ext>
            </a:extLst>
          </p:cNvPr>
          <p:cNvGrpSpPr/>
          <p:nvPr/>
        </p:nvGrpSpPr>
        <p:grpSpPr>
          <a:xfrm>
            <a:off x="2401647" y="3964018"/>
            <a:ext cx="184723" cy="8961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410F0ACC-D603-1C7C-3D36-D83FB4917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7D8BC565-87D1-1F18-920A-D7B934460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28" name="Espace réservé pour une image  2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983D762-4324-AE78-5E5F-7150CC5067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513785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D95F2-7CA6-1B99-5BF7-D94FF84F4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B0247A81-4715-65C4-7E16-43F59C5C8BB4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4F9F524-DCB6-7520-1AB9-B0A7B9EDC1E0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المشاركة بهدوء : ....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 </a:t>
            </a:r>
            <a:endParaRPr lang="fr-FR" sz="2400" dirty="0"/>
          </a:p>
        </p:txBody>
      </p:sp>
      <p:pic>
        <p:nvPicPr>
          <p:cNvPr id="3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35" name="Espace réservé pour une image  3">
            <a:extLst>
              <a:ext uri="{FF2B5EF4-FFF2-40B4-BE49-F238E27FC236}">
                <a16:creationId xmlns:a16="http://schemas.microsoft.com/office/drawing/2014/main" id="{783A874E-5082-BDA3-751C-2AD4E6EBFE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60105" y="719856"/>
            <a:ext cx="792000" cy="792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F16BC0D-FAC6-1AB4-50CF-8C12AC1B7D1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BAF48F-E2BD-7D0D-A0C2-85FB304EA5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33803-A678-0C43-B04E-AD8F552985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99C1A68-788C-9300-3FD3-5B4FE079D8E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387B313-77DC-CBAB-92F2-76452A33E03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52F509-1D93-7CA0-8A71-48F68349E19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8BD9C0-7175-842E-61CE-68AAB22CC0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894176-2302-61C1-5392-16E4A04122B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864517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>
          <a:extLst>
            <a:ext uri="{FF2B5EF4-FFF2-40B4-BE49-F238E27FC236}">
              <a16:creationId xmlns:a16="http://schemas.microsoft.com/office/drawing/2014/main" id="{964E70FA-6054-677F-BD6A-B418DD2A4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p113">
            <a:extLst>
              <a:ext uri="{FF2B5EF4-FFF2-40B4-BE49-F238E27FC236}">
                <a16:creationId xmlns:a16="http://schemas.microsoft.com/office/drawing/2014/main" id="{71EDF73C-3EB6-C910-3F17-715B7D11E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قفوا، سننشد الحروف.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783A874E-5082-BDA3-751C-2AD4E6EBFE6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1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B109029-0D3F-4BE0-4864-C1F88400E9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7648A5-5254-6075-7408-7F82C6CFAE3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0DCDA7-57B3-E818-BA0A-174C4DE76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1E530C-CD2F-AB72-2959-E8C2C6176FA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0D95A5-638A-58E5-B012-03BF7E8BAA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990D29-C07C-4C1F-CB1C-DC5FB0ECB8C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713992-2423-16EA-992E-DCA78960B9C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4C7C7-E01F-12D3-44C9-409EDFA72D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7" name="FINALE PART 01 -  أنشودة الحروف V3-1080p-251020">
            <a:hlinkClick r:id="" action="ppaction://media"/>
            <a:extLst>
              <a:ext uri="{FF2B5EF4-FFF2-40B4-BE49-F238E27FC236}">
                <a16:creationId xmlns:a16="http://schemas.microsoft.com/office/drawing/2014/main" id="{F5C25FD5-CEFD-FCD4-AB58-D1C8903C1BD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975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9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2E0B9-1490-0E46-93CA-6C8DA4AD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مقاطع</a:t>
            </a:r>
            <a:endParaRPr lang="fr-US" sz="2400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71575449-1BF5-C7F3-0E49-DBA0D4FABAE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52775BA-15DC-06A0-7BD8-30101FCB2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2B3C92-4F41-A9A1-E41F-527FC0105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EB738C-29F6-0E2F-EBD3-184072BAC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625379-880C-CDCD-69EB-7F1D82B149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6790F0-F6C7-F296-C66C-6AA9F1BBDF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3A2343-DF1F-D1CD-93AE-3400A5470D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D44612-1367-9299-A19A-EAC1C46CACD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A66418-5D7C-C290-9970-8CF969F0DC7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F93ABF-7023-0B44-F8A9-AEFEC5D7C4E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27504-3A38-5D16-1387-DD6F02706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71186B-B21E-9D97-FB04-230509BF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lang="fr-US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575FB919-4EBF-6070-DE65-68D06FAAFD5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68C844-1EAC-D925-AA53-21FE1E175B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0405E3-AECD-9EAC-4C23-4C2EDD977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F8D209-569E-7175-3655-C2019172D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3664EA-26EE-9644-15CA-D348FAABD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B87335-CAB4-8294-32DC-1DCD89B7F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487885-1E3B-4723-B5A4-14B5B1860D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1E62C3-74F4-9B4B-9DFF-8B11D1C93B9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632DAB-7B24-0611-3FF7-7E0D9DD2488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F94D1F-018C-FC12-94E0-56B916EE3E7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409221773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87678-4913-4B0B-B743-C2817996E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ABC75B-7028-0BFF-1D98-8CD631526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US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D597728E-CE74-4177-5777-21FE4D4A10B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0FE6FAB-21AF-17E7-F38E-CEFEEF255F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0207C77-8256-7B37-7BEB-EC5607EAA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8188F2-EBF6-65A0-6BCF-6CB9D0E4A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14D201-47BA-5FD4-801A-464B055C6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5E77CD-B710-7690-15B7-957686233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A53382-AAC3-44B8-A67D-457F33D750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40B3CE-CD22-3484-C9DB-8280AD39522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D040EE-1F5B-3E1F-ABB1-6A9E0A2908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8F0788-CCCD-7946-FEA1-CD4457732F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id="{044434EF-E98E-927D-2A91-E4B851B4F42A}"/>
              </a:ext>
            </a:extLst>
          </p:cNvPr>
          <p:cNvSpPr txBox="1"/>
          <p:nvPr/>
        </p:nvSpPr>
        <p:spPr>
          <a:xfrm>
            <a:off x="3172208" y="2852024"/>
            <a:ext cx="260416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رو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13416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AF6AC-AB63-6529-F30F-1A89CD21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99AE88-F2E6-2645-C37E-1028458B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lang="fr-US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8FDF51B6-B24F-2D56-013D-637D158746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E6B4FE-1844-46DE-5BB2-AEFBE2374D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677081-CCE7-1DAA-0E09-8281F8E63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B20EC08-0E99-C779-BCA0-A49435B25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A062ED-E52D-07F7-2915-AD7D897F0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39C10A8-2A92-803D-5303-63CBABD84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D7A84F-ACDD-4D6F-7DD6-E38575F031D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861DCE-84F4-8FAE-6FF8-3F22268E9A1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CF521F-27E2-93B4-B77F-7F03D48DFF9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A2699B-8BCC-5B55-000A-27990EAF78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066132552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51869-93D3-0BF0-195E-76340F7BB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186C9-0F28-824F-EAED-A09CFA805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US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12F91995-0772-6F41-F7F4-5C41EDB58C2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789A98B-B45C-4BB7-9EFF-EA4B05E2AD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6F604F-9D92-A067-50E6-23072A30B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0D53DE0-11D7-763D-2D2A-1D59CEC188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751DDA-AB91-464B-4910-110325AD3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F42724-E0F1-0A4C-DBBC-D8AA16872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E007EA-5BC3-C0BD-B016-008BF179A0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59998B-CF4C-D4D7-2C0F-50675E674E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9AD9C7-0FD0-B383-A693-8BF6CCBD3F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F5C179-2222-B01B-EA3B-052FEC75BC7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id="{A1C2D5D3-DE24-185C-144F-A4D6E0C147DE}"/>
              </a:ext>
            </a:extLst>
          </p:cNvPr>
          <p:cNvSpPr txBox="1"/>
          <p:nvPr/>
        </p:nvSpPr>
        <p:spPr>
          <a:xfrm>
            <a:off x="3182041" y="2635714"/>
            <a:ext cx="260416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3800" b="1" kern="1200" dirty="0">
                <a:solidFill>
                  <a:prstClr val="white"/>
                </a:solidFill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م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1C322F7-59FE-DAA9-F3B7-1BBE14FFFDDD}"/>
              </a:ext>
            </a:extLst>
          </p:cNvPr>
          <p:cNvGrpSpPr/>
          <p:nvPr/>
        </p:nvGrpSpPr>
        <p:grpSpPr>
          <a:xfrm>
            <a:off x="4390904" y="3309888"/>
            <a:ext cx="362192" cy="165815"/>
            <a:chOff x="7831964" y="3929121"/>
            <a:chExt cx="594306" cy="428930"/>
          </a:xfrm>
          <a:solidFill>
            <a:schemeClr val="bg1"/>
          </a:solidFill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61FAC8E1-C192-23FD-265C-13AF8AF8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1D6B01BB-0DCB-BA91-71AD-4997A02F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12561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DC2C-F103-E2D7-4478-E8324B9CF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2AE800-1612-E88F-DAD2-4ADE489AA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...</a:t>
            </a:r>
            <a:endParaRPr lang="fr-US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85C62F5E-5BBC-23A8-68E4-81DE47DC47F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2700C97-92C3-9E2E-5B0F-B410E9110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647F1C-9F9D-392C-E4E1-D2648AC12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C93705-8444-B20A-64FF-B1E2FB5477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0FF61A-39AE-0DD4-8AD4-8466CB420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9D895C-00B0-D05C-00C0-8E0209E1EC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80A92B-C163-AEEB-151C-E2A4D06217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57FFE-440B-2FF7-5415-B82BAD55CD1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4447A5-79AC-1D81-D840-0AAEA8A51A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32A9BB-853E-5813-6E96-10748DE348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6676688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FD4C4-24A8-F1E9-BA73-33B5489E9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66A653-0D71-2550-01AF-5C2914C7E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endParaRPr lang="fr-US" sz="2400" i="1" dirty="0"/>
          </a:p>
        </p:txBody>
      </p:sp>
      <p:pic>
        <p:nvPicPr>
          <p:cNvPr id="17" name="Google Shape;1379;p12">
            <a:extLst>
              <a:ext uri="{FF2B5EF4-FFF2-40B4-BE49-F238E27FC236}">
                <a16:creationId xmlns:a16="http://schemas.microsoft.com/office/drawing/2014/main" id="{E8F9C0C0-247C-6DFE-559B-57F09AA7FBC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000" r="-24999"/>
          <a:stretch/>
        </p:blipFill>
        <p:spPr>
          <a:xfrm>
            <a:off x="1950658" y="2228826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8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DDFB756-500A-659E-9F72-11CB6D37AF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79CE88-050B-9A62-760F-2C2792529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BD2708-8580-7AFC-EC00-F04BA17CB3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7D9CEFA-166A-B1E6-58DA-240D04BDF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8DC250A-7032-7B49-2955-55B3DACF5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EB558-3514-3750-E1EC-7548BBEEB39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FC561-41E3-17F5-C3DB-A6E003C984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EC994E-219D-960E-23A7-5FEC941FCF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93C889-FA22-31BA-990A-C37105AA7B9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4" name="Google Shape;1697;p99">
            <a:extLst>
              <a:ext uri="{FF2B5EF4-FFF2-40B4-BE49-F238E27FC236}">
                <a16:creationId xmlns:a16="http://schemas.microsoft.com/office/drawing/2014/main" id="{7FC1908F-3D44-17A5-D7E2-04B504B5D5B4}"/>
              </a:ext>
            </a:extLst>
          </p:cNvPr>
          <p:cNvSpPr txBox="1"/>
          <p:nvPr/>
        </p:nvSpPr>
        <p:spPr>
          <a:xfrm>
            <a:off x="3172208" y="2852024"/>
            <a:ext cx="2604163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B0604020202020204" charset="-78"/>
                <a:ea typeface="Microsoft Himalaya" panose="01010100010101010101" pitchFamily="2" charset="0"/>
                <a:cs typeface="Microsoft Uighur" panose="020B0604020202020204" charset="-78"/>
                <a:sym typeface="Calibri"/>
              </a:rPr>
              <a:t>سا</a:t>
            </a:r>
            <a:endParaRPr kumimoji="0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B0604020202020204" charset="-78"/>
              <a:ea typeface="Microsoft Himalaya" panose="01010100010101010101" pitchFamily="2" charset="0"/>
              <a:cs typeface="Microsoft Uighur" panose="020B0604020202020204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75876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حصة اللغة العربية.</a:t>
            </a:r>
            <a:endParaRPr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983D17F-AB92-0910-B6BB-8F7DFA318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  <p:pic>
        <p:nvPicPr>
          <p:cNvPr id="18" name="majd_wave">
            <a:hlinkClick r:id="" action="ppaction://media"/>
            <a:extLst>
              <a:ext uri="{FF2B5EF4-FFF2-40B4-BE49-F238E27FC236}">
                <a16:creationId xmlns:a16="http://schemas.microsoft.com/office/drawing/2014/main" id="{33193E76-ED26-9166-2D14-E6D5BBA5C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69655" y="1830521"/>
            <a:ext cx="2402345" cy="4271479"/>
          </a:xfrm>
          <a:prstGeom prst="rect">
            <a:avLst/>
          </a:prstGeom>
        </p:spPr>
      </p:pic>
      <p:pic>
        <p:nvPicPr>
          <p:cNvPr id="19" name="Nada-Wave">
            <a:hlinkClick r:id="" action="ppaction://media"/>
            <a:extLst>
              <a:ext uri="{FF2B5EF4-FFF2-40B4-BE49-F238E27FC236}">
                <a16:creationId xmlns:a16="http://schemas.microsoft.com/office/drawing/2014/main" id="{B9E0046F-4315-26D4-F1F8-EDC269A53E6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41371" y="1898300"/>
            <a:ext cx="2632075" cy="4203700"/>
          </a:xfrm>
          <a:prstGeom prst="rect">
            <a:avLst/>
          </a:prstGeom>
        </p:spPr>
      </p:pic>
      <p:pic>
        <p:nvPicPr>
          <p:cNvPr id="21" name="Espace réservé pour une image  2">
            <a:extLst>
              <a:ext uri="{FF2B5EF4-FFF2-40B4-BE49-F238E27FC236}">
                <a16:creationId xmlns:a16="http://schemas.microsoft.com/office/drawing/2014/main" id="{A5601388-A8E5-2BD8-9EDD-63D4A6DB61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/>
          <a:srcRect/>
          <a:stretch/>
        </p:blipFill>
        <p:spPr>
          <a:xfrm>
            <a:off x="7924249" y="684000"/>
            <a:ext cx="819701" cy="819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733AAE-8D80-B6EE-9BB9-BAEEFCE7E1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E2AEFB-6F70-D604-170B-5F881DBBF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C0789A-AB2D-8694-D97F-BB585CF8A21E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7BB342-4161-AB2A-2BD6-56A16664A593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C81C15-A8E1-B233-4EA1-2C62A4B3B5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7EAFA-C6A6-2C92-5D7C-4E55BFF7F74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5DC053-7563-C806-6460-93CA2FAF85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562FF-2194-36D9-AA23-29E231E819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6404F-A34F-3F42-84A1-C5822226D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الآن سأملي عليكم كلمات.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id="{6CF56EDC-F48D-5BB0-281B-E86FF84F172C}"/>
              </a:ext>
            </a:extLst>
          </p:cNvPr>
          <p:cNvSpPr/>
          <p:nvPr/>
        </p:nvSpPr>
        <p:spPr>
          <a:xfrm>
            <a:off x="1984207" y="2901138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دا</a:t>
            </a:r>
            <a:r>
              <a:rPr kumimoji="0" lang="ar-MA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ر</a:t>
            </a:r>
            <a:endParaRPr lang="ar-MA"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id="{19A16141-E584-4A64-6043-0272D7717D2A}"/>
              </a:ext>
            </a:extLst>
          </p:cNvPr>
          <p:cNvSpPr/>
          <p:nvPr/>
        </p:nvSpPr>
        <p:spPr>
          <a:xfrm>
            <a:off x="4971319" y="2802816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 defTabSz="457200" rtl="1">
              <a:buClrTx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رَ</a:t>
            </a:r>
            <a:r>
              <a:rPr lang="ar-MA" sz="96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سَ</a:t>
            </a:r>
            <a:r>
              <a:rPr lang="ar-MA" sz="9600" kern="1200" dirty="0">
                <a:solidFill>
                  <a:srgbClr val="434E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ـ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مَ</a:t>
            </a:r>
            <a:endParaRPr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C49514-A23A-D1BA-6D66-AA101563C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AC9438-ACC4-6237-1E5C-C24A1F86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31FB25-D6A0-8C5E-0837-61D0BE59D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F5CB32-D211-431D-C673-DD6778FAE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8CB477-AEB8-97E6-CAE2-E92253931A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E27B82-C8C5-0FAA-EDA2-08DFC532E83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5E700C-E50B-F1A6-1651-DA382F2D22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E9235B-1B5B-B275-D78A-D3E9DC69FC8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2BF811-36CB-7460-4F4C-4D446FE3FBF3}"/>
              </a:ext>
            </a:extLst>
          </p:cNvPr>
          <p:cNvGrpSpPr/>
          <p:nvPr/>
        </p:nvGrpSpPr>
        <p:grpSpPr>
          <a:xfrm>
            <a:off x="2620219" y="3429000"/>
            <a:ext cx="362192" cy="165815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1CD9BACB-901E-B524-2A30-892F27273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61797F61-3E34-D6FA-1DC6-D0856A8F8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7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4FB2DA3-B231-BC68-6A0D-CA9A9611E2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61832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3ED32-0EB0-3B57-9300-4FA4DB3BA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B13DBC-5183-3DC5-23DD-E77BE37C9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الكلمات. من يعيد القراءة؟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2404;p107">
            <a:extLst>
              <a:ext uri="{FF2B5EF4-FFF2-40B4-BE49-F238E27FC236}">
                <a16:creationId xmlns:a16="http://schemas.microsoft.com/office/drawing/2014/main" id="{5EDE66BB-8F1F-49B9-1DB0-027F38965EFC}"/>
              </a:ext>
            </a:extLst>
          </p:cNvPr>
          <p:cNvSpPr/>
          <p:nvPr/>
        </p:nvSpPr>
        <p:spPr>
          <a:xfrm>
            <a:off x="1984207" y="2901138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دا</a:t>
            </a:r>
            <a:r>
              <a:rPr kumimoji="0" lang="ar-MA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ر</a:t>
            </a:r>
            <a:endParaRPr lang="ar-MA"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MA" sz="9600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Google Shape;2404;p107">
            <a:extLst>
              <a:ext uri="{FF2B5EF4-FFF2-40B4-BE49-F238E27FC236}">
                <a16:creationId xmlns:a16="http://schemas.microsoft.com/office/drawing/2014/main" id="{90703757-2DBE-DF6B-E7BA-12EE0214D88A}"/>
              </a:ext>
            </a:extLst>
          </p:cNvPr>
          <p:cNvSpPr/>
          <p:nvPr/>
        </p:nvSpPr>
        <p:spPr>
          <a:xfrm>
            <a:off x="4971319" y="2802816"/>
            <a:ext cx="2188474" cy="1737560"/>
          </a:xfrm>
          <a:prstGeom prst="roundRect">
            <a:avLst>
              <a:gd name="adj" fmla="val 16667"/>
            </a:avLst>
          </a:prstGeom>
          <a:solidFill>
            <a:srgbClr val="ECF8FB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396000" anchor="ctr" anchorCtr="0">
            <a:noAutofit/>
          </a:bodyPr>
          <a:lstStyle/>
          <a:p>
            <a:pPr lvl="0" algn="ctr" defTabSz="457200" rtl="1">
              <a:buClrTx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رَ</a:t>
            </a:r>
            <a:r>
              <a:rPr lang="ar-MA" sz="9600" kern="1200" dirty="0">
                <a:solidFill>
                  <a:srgbClr val="FF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سَ</a:t>
            </a:r>
            <a:r>
              <a:rPr lang="ar-MA" sz="9600" kern="1200" dirty="0">
                <a:solidFill>
                  <a:srgbClr val="434E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ـ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مَ</a:t>
            </a:r>
            <a:endParaRPr sz="9600" kern="1200" dirty="0">
              <a:solidFill>
                <a:srgbClr val="106585"/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25DE22E-3EFF-6928-E791-7EF2C5DF4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FDEFA5-F31F-3C9B-0177-56E7D7344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97E3159-00C2-6E33-CF19-18FAF6635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567133-4474-8BE9-AC34-376C45746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8D04DA-8EDB-B8D0-7606-071E7AC9AF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1EF8D4-76C4-89FF-DC14-DC9FD83CE07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BA1F7-B346-EEB8-5831-FEC86C849E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AAEAD2-FE8C-7A5D-6E48-F84D3BE38D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7B806B2-A611-6B70-E8DF-08D2CAC22E8F}"/>
              </a:ext>
            </a:extLst>
          </p:cNvPr>
          <p:cNvGrpSpPr/>
          <p:nvPr/>
        </p:nvGrpSpPr>
        <p:grpSpPr>
          <a:xfrm>
            <a:off x="2620219" y="3429000"/>
            <a:ext cx="362192" cy="165815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B8C06408-FA57-3F10-1589-9A6FE55DC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3D76F1AF-D75F-F3AB-E32E-4D79046DD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FC2758A-B0E6-2E76-D2AF-345E8EDB8F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56887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E362E4B1-8DC0-F549-B26C-C3DC4804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 رسم تتكون من 3 مقاطع: رَ – سَـ - ـمَ</a:t>
            </a:r>
            <a:endParaRPr lang="fr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3650B5-FF74-205E-7BFF-65E000FC7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4BAF330-78D6-1229-9E92-6717D5F0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69201E7-EB62-E255-26CD-3C7FFC7D07B1}"/>
              </a:ext>
            </a:extLst>
          </p:cNvPr>
          <p:cNvSpPr txBox="1"/>
          <p:nvPr/>
        </p:nvSpPr>
        <p:spPr>
          <a:xfrm>
            <a:off x="2734138" y="315150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 </a:t>
            </a:r>
            <a:r>
              <a:rPr lang="ar-MA" sz="9600" kern="1200" dirty="0">
                <a:solidFill>
                  <a:srgbClr val="00B05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/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سَـ </a:t>
            </a:r>
            <a:r>
              <a:rPr lang="ar-MA" sz="9600" kern="1200" dirty="0">
                <a:solidFill>
                  <a:srgbClr val="00B05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/</a:t>
            </a:r>
            <a:r>
              <a:rPr lang="ar-MA" sz="9600" kern="1200" dirty="0">
                <a:solidFill>
                  <a:srgbClr val="106585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ـمَ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908D35-7370-1985-9B36-055D0A4EB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F757DC-0E25-5CB6-D26B-12C37D9BC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00E990-3B14-AB84-F234-E4ECBAD466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65CA4D-0A1A-3940-481D-4A461A33A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06150E-7961-36BB-DE96-DECB61D63D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E2F564-E99D-CC2A-0562-6D1775F2D4A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B1F829-CDF5-D640-954D-40F99621B58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9EE432-4D16-5C28-A22B-52EB249858D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17590534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B0A06987-F02E-674B-8F94-BF697072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</a:t>
            </a:r>
            <a:r>
              <a:rPr lang="ar-MA" sz="2400" i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 ويذكر بمقاطعها </a:t>
            </a:r>
            <a:endParaRPr lang="fr-US" sz="2400" i="1" dirty="0"/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7D8E6E0-AE00-3E19-C8A0-FAF1BB087A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id="{02975BD5-9687-758B-17F8-2A1F42FF8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2331244"/>
            <a:ext cx="4029075" cy="32575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5655849-E699-7493-AFC7-ED9EB87CA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35AB72D-EEE8-DC31-D06D-CF6953A3D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103C36-51D3-8F92-A52A-55B09E4431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0A83B6B-1883-75A2-52AD-AB782AC09A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348CE1-F33C-D241-12EC-08A4190356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66BEB3-EA21-A167-4AE8-F8FEDB14984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9782BC-8E58-C9C9-1700-E9955BD0E7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AA3292-ECA3-B84F-FA1C-E1064A38DA1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8597295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538B9278-BC41-215F-0EC0-0B0994C8E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lang="f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7862E8B-7684-0600-0125-CDC2C7A35B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11">
            <a:extLst>
              <a:ext uri="{FF2B5EF4-FFF2-40B4-BE49-F238E27FC236}">
                <a16:creationId xmlns:a16="http://schemas.microsoft.com/office/drawing/2014/main" id="{DEB27ADC-9ED1-76D6-74B6-75D67ECAB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BA6526-6BDE-3733-B21D-89DDAC4B1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9371DF-DA40-B3B9-1A3C-81194DAEE9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29C81CA-F191-3A84-5439-545781C427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F989EE-6FD3-462D-0C89-3AC4DA43D7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40883C-EDF4-ECD5-0039-4D637CD5219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08BC4F-7F34-139C-8D8D-88DD77E181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18B2B6-97A6-8B8E-88C1-2A6874627F3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444C58-F8DF-ADA1-D656-67CEC67FD8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D2CB55-E6EA-6A9E-5EEE-844F9E6AC25C}"/>
              </a:ext>
            </a:extLst>
          </p:cNvPr>
          <p:cNvSpPr txBox="1"/>
          <p:nvPr/>
        </p:nvSpPr>
        <p:spPr>
          <a:xfrm>
            <a:off x="3247323" y="3175189"/>
            <a:ext cx="24816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رَسَمَ</a:t>
            </a:r>
          </a:p>
        </p:txBody>
      </p:sp>
    </p:spTree>
    <p:extLst>
      <p:ext uri="{BB962C8B-B14F-4D97-AF65-F5344CB8AC3E}">
        <p14:creationId xmlns:p14="http://schemas.microsoft.com/office/powerpoint/2010/main" val="2267038927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1B790ED3-194E-DC47-BFA9-7B00FD3F3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انظروا إلى الكلمة جيدا. تتكون الكلمة من مقطعين : دا - رٌ 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65442CB-4087-ACF6-2923-29A1E0A831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1ED06B-58DF-053C-9C3E-C6837130F1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9532" y="2220686"/>
            <a:ext cx="4592047" cy="2949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02B7721-93B8-F252-12B8-9323E367F085}"/>
              </a:ext>
            </a:extLst>
          </p:cNvPr>
          <p:cNvSpPr txBox="1"/>
          <p:nvPr/>
        </p:nvSpPr>
        <p:spPr>
          <a:xfrm>
            <a:off x="2616330" y="3170164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دا 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/</a:t>
            </a: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 ر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C13B82-3744-D285-186B-395B0373E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1EAF2A-42A9-4FC9-2413-E9969B096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46E6C7D-2841-B6E5-6D7C-CAEA4F1330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8CF0792-6701-86FF-84F4-6D7C483C7E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670F67-34DF-0F9B-088C-ADFDDB1DE20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5417D1-8A7D-0B02-D885-15FD51C8791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85E729-2D2E-4CA7-7FF1-1EF400D577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19EDA2-0AD8-81A9-D176-91BB05833C8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A1F7169-EFDB-EEBB-A36A-7267E0D8C0C0}"/>
              </a:ext>
            </a:extLst>
          </p:cNvPr>
          <p:cNvGrpSpPr/>
          <p:nvPr/>
        </p:nvGrpSpPr>
        <p:grpSpPr>
          <a:xfrm>
            <a:off x="3831549" y="3597181"/>
            <a:ext cx="299226" cy="196045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C80801A0-B3CF-4359-FB14-FC01B58CD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6C0D0456-46C0-ABC7-B171-27C24E03B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2163708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7DE568C6-4AD0-8348-B714-7512A9D05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اكتبوا. ينطق الأستاذ الكلمة ويذكر بمقاطعها</a:t>
            </a:r>
            <a:endParaRPr lang="fr-US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E71B074-CCD1-8578-2BD6-A003A5682B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id="{852DA77A-0F81-4D9D-8CF2-2600E3FC8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F70AF56-F7BF-2DFF-2C26-A3AB9415A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FCC34CB-5C45-2A34-7515-34D66DC54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784D65-3917-C361-06E7-F7D0A4F2D1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B518B1-836F-6314-ADC7-C95E73B69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D1A2D5-44F9-DF02-625A-366F8861C0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8B9C1A-4716-977A-3F16-5CD4AE90BA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234644-225A-0BBE-4E29-FA6E3614E8A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B5BFF-019F-0A32-2ED9-C334843B93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987188210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79;p17">
            <a:extLst>
              <a:ext uri="{FF2B5EF4-FFF2-40B4-BE49-F238E27FC236}">
                <a16:creationId xmlns:a16="http://schemas.microsoft.com/office/drawing/2014/main" id="{4EE64F20-A47B-79A2-69A8-3E92300D1E0C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indent="0" rtl="0" fontAlgn="auto">
              <a:lnSpc>
                <a:spcPct val="100000"/>
              </a:lnSpc>
              <a:spcBef>
                <a:spcPts val="0"/>
              </a:spcBef>
              <a:buClrTx/>
              <a:tabLst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الألواح - صححوا</a:t>
            </a:r>
          </a:p>
        </p:txBody>
      </p:sp>
      <p:pic>
        <p:nvPicPr>
          <p:cNvPr id="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3C9E095-417C-96CB-091A-E4A9AB435B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pic>
        <p:nvPicPr>
          <p:cNvPr id="5" name="Image 11">
            <a:extLst>
              <a:ext uri="{FF2B5EF4-FFF2-40B4-BE49-F238E27FC236}">
                <a16:creationId xmlns:a16="http://schemas.microsoft.com/office/drawing/2014/main" id="{E1C39BB9-27A1-D64E-48CA-0D9A8EB9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3" y="2331244"/>
            <a:ext cx="4029075" cy="32575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AB5771-7B59-5D43-89ED-577A86E47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41FA1E-9650-586C-4EB3-9A7808A77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9EFADE-1E61-77DA-AB47-803D0C012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05015EC-3059-4B0D-5528-D74356419C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527B1B6-6E0F-F769-D3B8-8FF2D1C138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73D26F-A15A-7DB3-1C1D-10D674E3CB8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971676E-A32D-5305-5FFD-2D05BA22C58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9C6B0B7-C564-286F-9ACB-A0D430183F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2EA992-7E5C-A0EF-4F19-FD1C68B06112}"/>
              </a:ext>
            </a:extLst>
          </p:cNvPr>
          <p:cNvSpPr txBox="1"/>
          <p:nvPr/>
        </p:nvSpPr>
        <p:spPr>
          <a:xfrm>
            <a:off x="2490320" y="3249601"/>
            <a:ext cx="3993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دار</a:t>
            </a:r>
            <a:endParaRPr kumimoji="0" lang="ar-MA" sz="9600" b="0" i="0" u="none" strike="noStrike" kern="1200" cap="none" spc="0" normalizeH="0" baseline="0" noProof="0" dirty="0">
              <a:ln>
                <a:noFill/>
              </a:ln>
              <a:solidFill>
                <a:srgbClr val="434E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44E0547-51E1-4295-1E98-BFB0B338A68D}"/>
              </a:ext>
            </a:extLst>
          </p:cNvPr>
          <p:cNvGrpSpPr/>
          <p:nvPr/>
        </p:nvGrpSpPr>
        <p:grpSpPr>
          <a:xfrm>
            <a:off x="4001798" y="3785419"/>
            <a:ext cx="289007" cy="174600"/>
            <a:chOff x="7831964" y="3929121"/>
            <a:chExt cx="594306" cy="428930"/>
          </a:xfrm>
          <a:solidFill>
            <a:schemeClr val="accent1">
              <a:lumMod val="50000"/>
            </a:schemeClr>
          </a:solidFill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9B779522-81A3-ABBD-AB0B-00B205D2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C53667CC-D00C-5C13-814C-7C66EDBBE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6290482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1C48C-2E2B-153D-4FCA-11B835EC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C6DB759-9BAF-F898-2DF1-7593582DD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دفاتر الكتابة. 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053468C4-B3FB-CA39-E56A-651687ADB169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04981" y="3013786"/>
            <a:ext cx="2341983" cy="1875453"/>
          </a:xfrm>
        </p:spPr>
        <p:txBody>
          <a:bodyPr/>
          <a:lstStyle/>
          <a:p>
            <a:endParaRPr lang="fr-MA"/>
          </a:p>
        </p:txBody>
      </p:sp>
      <p:pic>
        <p:nvPicPr>
          <p:cNvPr id="12" name="Espace réservé pour une image  33">
            <a:extLst>
              <a:ext uri="{FF2B5EF4-FFF2-40B4-BE49-F238E27FC236}">
                <a16:creationId xmlns:a16="http://schemas.microsoft.com/office/drawing/2014/main" id="{64445A4B-4667-5C4C-CD9A-876D43F4B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3" r="-5053"/>
          <a:stretch>
            <a:fillRect/>
          </a:stretch>
        </p:blipFill>
        <p:spPr>
          <a:xfrm>
            <a:off x="2746051" y="2301019"/>
            <a:ext cx="3651898" cy="3623918"/>
          </a:xfrm>
          <a:prstGeom prst="rect">
            <a:avLst/>
          </a:prstGeom>
          <a:ln w="76200">
            <a:noFill/>
          </a:ln>
        </p:spPr>
      </p:pic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3E41023-FE89-B795-050B-7776768B58A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25235D0-0D97-538D-83F1-E035517369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F4F59A6-B756-0CD9-5B3B-6684B7AD8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7F16C2-F55F-2667-178A-6BB51F31DC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2101ED-2D36-74DA-AB73-5C5767AEC7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C1AE4F-FDAA-C035-60E5-E350BBA753B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82D8C8-D329-62A5-C125-F52DC17DC16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1B8781-950D-52CA-687E-6B933548AAF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16CE8A-B2BF-1FBF-CE25-F3FB882A1AA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59942385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16EE-7FC6-9971-EAB4-CECB02D04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034A30D1-216B-3530-77C7-4330EE3F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هذه؟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D69B96E5-2B2D-5B8A-C292-EE3585EA4BEF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760621" y="2641208"/>
            <a:ext cx="1873263" cy="1575583"/>
          </a:xfrm>
        </p:spPr>
        <p:txBody>
          <a:bodyPr/>
          <a:lstStyle/>
          <a:p>
            <a:endParaRPr lang="fr-MA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27BAEE-04A5-96AA-2A86-FC40F497687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97427DB-C3CB-FD0A-D5FB-F1D9BADCD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02057C-9526-84AA-7843-BBD38379D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44F6FE-ADAB-D009-B6F5-CF022A6632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FEA107A-78A9-59C2-3D43-9B95279A4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39A2E6-14E5-09D0-F750-D910414C8B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91784-E8E9-9365-3674-9926E10AF48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201DB3-F1E2-68B7-3236-CF4CCDD76AA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1F74E3-AE03-F038-3AED-B02A3FDF128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0F45261-7D6A-83BF-4A3F-1126565BAB50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هذِهِ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Image 10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582F5056-CD98-81B0-DB8F-884EA60115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64" y="2074606"/>
            <a:ext cx="2835588" cy="25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5926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سأذكركم بشروط الحصول على نجمة التميز. 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Google Shape;1333;p8">
            <a:extLst>
              <a:ext uri="{FF2B5EF4-FFF2-40B4-BE49-F238E27FC236}">
                <a16:creationId xmlns:a16="http://schemas.microsoft.com/office/drawing/2014/main" id="{BD891F63-A62E-7701-969E-70B08CCA8A37}"/>
              </a:ext>
            </a:extLst>
          </p:cNvPr>
          <p:cNvSpPr txBox="1"/>
          <p:nvPr/>
        </p:nvSpPr>
        <p:spPr>
          <a:xfrm>
            <a:off x="1382328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6433A37C-36FE-C007-81B6-F57B8340C2F3}"/>
              </a:ext>
            </a:extLst>
          </p:cNvPr>
          <p:cNvSpPr txBox="1">
            <a:spLocks/>
          </p:cNvSpPr>
          <p:nvPr/>
        </p:nvSpPr>
        <p:spPr>
          <a:xfrm>
            <a:off x="1716891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أُنْصِتُ وأَنْتَبِهُ جَيِّداً للدَّرْسِ</a:t>
            </a:r>
            <a:r>
              <a:rPr lang="ar-MA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sp>
        <p:nvSpPr>
          <p:cNvPr id="23" name="Ellipse 28">
            <a:extLst>
              <a:ext uri="{FF2B5EF4-FFF2-40B4-BE49-F238E27FC236}">
                <a16:creationId xmlns:a16="http://schemas.microsoft.com/office/drawing/2014/main" id="{7C72049C-E7EC-F523-DD40-1FD295D242B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4" name="Ellipse 29">
            <a:extLst>
              <a:ext uri="{FF2B5EF4-FFF2-40B4-BE49-F238E27FC236}">
                <a16:creationId xmlns:a16="http://schemas.microsoft.com/office/drawing/2014/main" id="{83B61568-ED86-9D75-BF45-23F9A248C024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pic>
        <p:nvPicPr>
          <p:cNvPr id="36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D95B51-E939-7AE5-B219-365D11AC69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00D746-970A-FF7E-B6A3-F619611C31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03DE6E-8057-16AE-6819-4BC009D4FF7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7CA38B-581D-F607-EE6C-AB2C7986C1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FE13BD-B549-D4A3-21C8-2E4EC0BBA3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F37C9D-E086-5C66-73C1-495246875D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35B708-F9D1-B784-240E-59842A89FC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CA21C6-3498-4073-B34B-57A9F2F1273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3CD770-188D-4D11-0D37-88089384160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BA743-4941-701A-6A09-7DDE35D22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7D3CFDEF-AE8D-ABF5-FA16-6599CF128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الآن انقلوا على دفاتركم هذه، واكتبوا الكلمة الناقصة.</a:t>
            </a:r>
          </a:p>
        </p:txBody>
      </p:sp>
      <p:sp>
        <p:nvSpPr>
          <p:cNvPr id="20" name="Espace réservé pour une image  19">
            <a:extLst>
              <a:ext uri="{FF2B5EF4-FFF2-40B4-BE49-F238E27FC236}">
                <a16:creationId xmlns:a16="http://schemas.microsoft.com/office/drawing/2014/main" id="{6556E33E-F0C0-9F7C-1FC7-1BACF4A5592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00775" y="2851355"/>
            <a:ext cx="1847973" cy="1664259"/>
          </a:xfrm>
        </p:spPr>
        <p:txBody>
          <a:bodyPr/>
          <a:lstStyle/>
          <a:p>
            <a:endParaRPr lang="fr-MA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397D38-8CCD-E932-DD02-4428196987B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F788407-4F71-502D-5536-8829026F2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FCD6DD5-EE98-62E5-47C7-57E6BB28D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3639165-ED93-B225-5726-AD60DA6B3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F3FA48-877F-BD64-9A72-8FBDCADC0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741AA5-2E8F-244B-D0AE-DDBDEE2CD1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05F173-8DCD-996A-071D-BCFC4F24E80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1D374F-754C-1277-23A2-B00659E5387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D6F1D7-00EC-8D20-8C8E-DECF4378A8E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82C852-4401-12CD-287C-8790AE199F0D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هذِهِ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Image 11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29683852-A27E-EE12-DEE0-D0BA9AC81D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64" y="2074606"/>
            <a:ext cx="2835588" cy="25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30458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C45A4-91E0-5EB6-6B81-F7FA70CB4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29E40C7-16D1-5F3A-B57C-A5257EF8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هذا؟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B4C08EC-E14A-0CBE-79A6-0DF5AC78A89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EA49A32-979F-7925-9A60-1C9FDCDD6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3878FD-7C41-1831-9FE1-EF6B548D3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BC2AFD6-2BDA-E688-E368-A4760B231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447409-89C9-C7BF-A21C-178C051E0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FA641F-BD7D-2BEA-02C3-97FC1975F4E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33DC6-23D0-AC95-9237-2351FDDFBB4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8B8015-6D46-0277-9B5D-1B70CB0E45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BBC424-2765-4540-1765-5B1C87F1DB7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6DC9B7-2BE8-C139-E081-18305C9E6D64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هذا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7" descr="Une image contenant meubles, lit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CE8B5FA6-2F9F-7FCD-78AA-ED4AB7A395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>
            <a:fillRect/>
          </a:stretch>
        </p:blipFill>
        <p:spPr>
          <a:xfrm>
            <a:off x="3234255" y="2148435"/>
            <a:ext cx="2831301" cy="25611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56274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9351A-5794-720D-3F11-9C00AD97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B8BBB031-8116-6018-91B0-5FCBBD810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أحسنتم. الآن انقلوا على دفاتركم هذا، واكتبوا الكلمة الناقصة.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8045B24-A91A-1D57-EEFA-7F5CD68E6B2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EB7BDB7-D439-CBA7-808C-02B796F9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70B5F7-38CD-2CDC-9D48-5F40A9032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09EADF1-1329-8151-E3D8-E5AC6ABF8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42FBE5-249E-0266-D29C-7B2D231259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AA36BC-EE9D-370D-601C-79279FE7ADF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CCABB-FD57-2D29-DE7A-744D1A633D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3B7189-25A2-364B-1BD8-EBBF26D7172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416430-C77A-4AC0-28E3-CCAFCEEEFFA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E3B05B-747E-383D-21E9-51296F148A0F}"/>
              </a:ext>
            </a:extLst>
          </p:cNvPr>
          <p:cNvSpPr txBox="1"/>
          <p:nvPr/>
        </p:nvSpPr>
        <p:spPr>
          <a:xfrm>
            <a:off x="2758433" y="5031785"/>
            <a:ext cx="4033611" cy="5847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chemeClr val="accent5">
                    <a:lumMod val="50000"/>
                  </a:schemeClr>
                </a:solidFill>
              </a:rPr>
              <a:t>هذا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...... </a:t>
            </a:r>
            <a:endParaRPr lang="fr-M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7" descr="Une image contenant meubles, lit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68679591-BBE7-9332-5152-E1048A8459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>
            <a:fillRect/>
          </a:stretch>
        </p:blipFill>
        <p:spPr>
          <a:xfrm>
            <a:off x="3234255" y="2148435"/>
            <a:ext cx="2831301" cy="25611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804751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4740C-5E3F-05F0-57EA-0F6FCAF0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88472143-D295-9173-33B7-6B99CA9B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>
              <a:lnSpc>
                <a:spcPct val="100000"/>
              </a:lnSpc>
              <a:buClrTx/>
              <a:buSzTx/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 على دفاتركم.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5869DB0-114F-1BD8-E15E-C07BB061158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C4C39DC-AF5F-4FE5-C6E6-F1A479F20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CF71AE-8C48-2AF8-C171-039F6615F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4CAA70-2620-7CC4-EE42-DA5453C3E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0A774E-A073-1C02-AB01-E32FA12D99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44FDD4-432B-A4C1-D6CA-A20CDA5525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A2E76A-B131-CEAB-3E61-CEE16B4311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استـماع وتحدث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BA0DE4-B618-CC7B-E9B3-974EEB2B49F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3D0589-273A-91C9-31DB-0A45C24E79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1F47AC-993E-F741-1D3A-7DEB6CF069EC}"/>
              </a:ext>
            </a:extLst>
          </p:cNvPr>
          <p:cNvSpPr txBox="1"/>
          <p:nvPr/>
        </p:nvSpPr>
        <p:spPr>
          <a:xfrm>
            <a:off x="4821419" y="4954498"/>
            <a:ext cx="318779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</a:rPr>
              <a:t>هذِهِ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ar-MA" sz="3600" b="1" dirty="0">
                <a:solidFill>
                  <a:srgbClr val="FF0000"/>
                </a:solidFill>
              </a:rPr>
              <a:t>دار</a:t>
            </a:r>
            <a:endParaRPr lang="fr-MA" sz="3200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776F91-6283-EDCC-08B1-FB9696D6EDE8}"/>
              </a:ext>
            </a:extLst>
          </p:cNvPr>
          <p:cNvSpPr txBox="1"/>
          <p:nvPr/>
        </p:nvSpPr>
        <p:spPr>
          <a:xfrm>
            <a:off x="1213273" y="4989706"/>
            <a:ext cx="3187798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3600" b="1" dirty="0">
                <a:solidFill>
                  <a:schemeClr val="accent5">
                    <a:lumMod val="50000"/>
                  </a:schemeClr>
                </a:solidFill>
              </a:rPr>
              <a:t>هذا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ar-MA" sz="3600" b="1" dirty="0">
                <a:solidFill>
                  <a:srgbClr val="FF0000"/>
                </a:solidFill>
              </a:rPr>
              <a:t>سَرير</a:t>
            </a:r>
            <a:endParaRPr lang="fr-MA" sz="3200" b="1" dirty="0">
              <a:solidFill>
                <a:srgbClr val="FF0000"/>
              </a:solidFill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15756877-D7BA-0027-0C3E-B6AA43956FB7}"/>
              </a:ext>
            </a:extLst>
          </p:cNvPr>
          <p:cNvGrpSpPr/>
          <p:nvPr/>
        </p:nvGrpSpPr>
        <p:grpSpPr>
          <a:xfrm>
            <a:off x="5783831" y="5025258"/>
            <a:ext cx="254412" cy="142546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B5FCC870-E08D-18E4-6A7E-F10AA5F28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58471116-7BED-EA98-350E-EF9858425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  <p:pic>
        <p:nvPicPr>
          <p:cNvPr id="11" name="Espace réservé pour une image  17" descr="Une image contenant meubles, lit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2418A8BB-8A73-25BA-0DAA-478BAB94F1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7" r="-5117"/>
          <a:stretch>
            <a:fillRect/>
          </a:stretch>
        </p:blipFill>
        <p:spPr>
          <a:xfrm>
            <a:off x="1391521" y="2258686"/>
            <a:ext cx="2831301" cy="2561129"/>
          </a:xfrm>
          <a:prstGeom prst="rect">
            <a:avLst/>
          </a:prstGeom>
          <a:ln>
            <a:noFill/>
          </a:ln>
        </p:spPr>
      </p:pic>
      <p:pic>
        <p:nvPicPr>
          <p:cNvPr id="12" name="Image 11" descr="Une image contenant fenêtre, bâtiment, maison&#10;&#10;Le contenu généré par l’IA peut être incorrect.">
            <a:extLst>
              <a:ext uri="{FF2B5EF4-FFF2-40B4-BE49-F238E27FC236}">
                <a16:creationId xmlns:a16="http://schemas.microsoft.com/office/drawing/2014/main" id="{4BF3CC2E-5030-D5CA-3F4D-B44EBFCB35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09" y="1968556"/>
            <a:ext cx="2835588" cy="258064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A3A3F136-CCC0-FEF1-47B7-A96A73B5A7CF}"/>
              </a:ext>
            </a:extLst>
          </p:cNvPr>
          <p:cNvGrpSpPr/>
          <p:nvPr/>
        </p:nvGrpSpPr>
        <p:grpSpPr>
          <a:xfrm>
            <a:off x="2100915" y="5052161"/>
            <a:ext cx="254412" cy="142546"/>
            <a:chOff x="7831964" y="3929121"/>
            <a:chExt cx="594306" cy="428930"/>
          </a:xfrm>
          <a:solidFill>
            <a:srgbClr val="FF0000"/>
          </a:solidFill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7BDBF1DF-F3A6-8E99-B333-578F208B0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</p:spPr>
        </p:pic>
        <p:pic>
          <p:nvPicPr>
            <p:cNvPr id="19" name="Graphique 18">
              <a:extLst>
                <a:ext uri="{FF2B5EF4-FFF2-40B4-BE49-F238E27FC236}">
                  <a16:creationId xmlns:a16="http://schemas.microsoft.com/office/drawing/2014/main" id="{6A8086FD-9EF7-FA23-FE1F-034B844B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521884"/>
      </p:ext>
    </p:extLst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الكراسة ص  58 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(خاص بالفئتين أ و ب)</a:t>
            </a:r>
            <a:endParaRPr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id="{5EEC74DD-6B5F-B356-0E7B-676556432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1FC8DA-A9A9-28E9-69A2-EE2F5296492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AE1B30-2FBA-7BF0-F11A-1C309997A6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F9C7F5-C4B2-5313-B423-0BA0344E8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6379BE9-1B58-2D74-B314-E9E33842BF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4FEEB56-76F5-8FB1-ABD4-544A6664B19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5B64B9-6084-92CF-B4D3-0DF1A59568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0954BE-5AB3-97F4-5CE5-8D97C61C977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1C66F-236E-CA6C-D4C4-D643A75C7A7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932813-1B49-F971-C6E2-03F177E78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391" y="1570760"/>
            <a:ext cx="3481764" cy="47969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>
          <a:extLst>
            <a:ext uri="{FF2B5EF4-FFF2-40B4-BE49-F238E27FC236}">
              <a16:creationId xmlns:a16="http://schemas.microsoft.com/office/drawing/2014/main" id="{637CF46C-FFB7-B2E1-9BAC-8FA89D15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>
            <a:extLst>
              <a:ext uri="{FF2B5EF4-FFF2-40B4-BE49-F238E27FC236}">
                <a16:creationId xmlns:a16="http://schemas.microsoft.com/office/drawing/2014/main" id="{939D9F58-E769-1EE6-8EDD-880D61D9E0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ثنائيات كل واحد يقرأ الكلمات لزميله.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id="{77551FB4-DE4E-13D9-4686-C0D60D754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1BC24D-BE6C-44BB-AD9F-06F805606D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8F68DA1-C19E-3CE1-51FE-8EDE1B8C19B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00B7C3-9D66-24D1-BDB9-F4D1E8639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F2468BA-17BA-61AF-2A66-8B52FDCBB74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7ADAF4A-AF6C-E6E0-AAA9-7C1BCA9DCC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45E6E-07D6-C482-8C17-677FA24536D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F32B5-5FD5-1AE9-A686-9494CA1F8BE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E7C93B-EF50-4503-9EF1-D2CB01D332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2DE369-8D9A-10C3-E041-E12904B8F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150" y="2408903"/>
            <a:ext cx="7149700" cy="3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29949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>
          <a:extLst>
            <a:ext uri="{FF2B5EF4-FFF2-40B4-BE49-F238E27FC236}">
              <a16:creationId xmlns:a16="http://schemas.microsoft.com/office/drawing/2014/main" id="{0C1F91AD-051D-CC73-4345-8C50A771E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>
            <a:extLst>
              <a:ext uri="{FF2B5EF4-FFF2-40B4-BE49-F238E27FC236}">
                <a16:creationId xmlns:a16="http://schemas.microsoft.com/office/drawing/2014/main" id="{8D503A7E-C44D-FBA6-FA49-766AF9E517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من أنهى القراءة ينقل الكلمات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id="{70F99DA1-F0D1-B72F-7D02-114E8CF4D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D0B2F48-583E-E91F-71C4-7CD91B1FDE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2CC2A16-7867-DAA4-97E6-C85D964F7C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FAED1D-3999-A8BE-000A-13FDF1537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3C48075-84D8-30F3-E90B-9B87D2A1B0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BFF00E-3B03-58F8-A598-634D3E4472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5CBC7B-4B0E-89AB-E4AB-293A2419B9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4C5754-A76A-7F52-3913-1AA6081D13D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F71127-9902-42F3-F902-940E4D68C37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93BE9F-CE00-6439-78DB-741CF8090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8526" y="1969308"/>
            <a:ext cx="6569462" cy="41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61142"/>
      </p:ext>
    </p:extLst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>
          <a:extLst>
            <a:ext uri="{FF2B5EF4-FFF2-40B4-BE49-F238E27FC236}">
              <a16:creationId xmlns:a16="http://schemas.microsoft.com/office/drawing/2014/main" id="{5B808A38-7791-67E3-23CF-9025157ED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74">
            <a:extLst>
              <a:ext uri="{FF2B5EF4-FFF2-40B4-BE49-F238E27FC236}">
                <a16:creationId xmlns:a16="http://schemas.microsoft.com/office/drawing/2014/main" id="{78557AF5-533E-6B7E-1F67-A8BDBC9BBC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(ركن الدعم: خاص بالفئة د)</a:t>
            </a:r>
            <a:endParaRPr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AC8355D9-0392-4194-B58A-CE87B4FAF0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249" y="684000"/>
            <a:ext cx="830475" cy="83047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E41879D-E12F-D1C7-8F10-0AAC639D30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BF46B9D-B729-9B2B-1599-426A0A26DB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B2FE535-5681-900D-A27A-3E0267A4C8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BC1B957-95FC-80CC-EED0-A3A746A20F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1F22A0-9E4A-4084-13E2-C0BA00C6F6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6FE503-B58E-CAC0-570B-38CC5E0AF27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2C355A-DCE7-39EE-D3D4-A4A0A7C422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BA70E0-F63B-55DC-4BC9-EEACCD69E2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DFC9F31-87B2-14E5-6A06-0189082C4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057" y="3635478"/>
            <a:ext cx="7675885" cy="192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636491"/>
      </p:ext>
    </p:extLst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9F8D2-37E1-F849-3D54-537622774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05A6FE8-4B8E-3164-E1D2-D72F216EFB63}"/>
              </a:ext>
            </a:extLst>
          </p:cNvPr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5E5023-5C8C-E76D-1F12-25B71C813337}"/>
              </a:ext>
            </a:extLst>
          </p:cNvPr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A4DD0E10-F85A-3250-72F6-5BD85FE1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يقرأ؟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ركن الدعم: خاص بالفئتين د و ج)</a:t>
            </a:r>
            <a:endParaRPr lang="ar-MA" sz="2400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64639C5-FC3B-DD09-407D-2A57A4978A55}"/>
              </a:ext>
            </a:extLst>
          </p:cNvPr>
          <p:cNvSpPr/>
          <p:nvPr/>
        </p:nvSpPr>
        <p:spPr>
          <a:xfrm>
            <a:off x="4738798" y="2118086"/>
            <a:ext cx="2733575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سا /  رَ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35DDB74-881E-BC6D-9129-22CBD491EFDF}"/>
              </a:ext>
            </a:extLst>
          </p:cNvPr>
          <p:cNvSpPr/>
          <p:nvPr/>
        </p:nvSpPr>
        <p:spPr>
          <a:xfrm>
            <a:off x="4738797" y="2908395"/>
            <a:ext cx="2733576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سَـ / ــبيـ / ـل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110D38E-2F16-EC9A-5F3B-7EF97BB8EDDF}"/>
              </a:ext>
            </a:extLst>
          </p:cNvPr>
          <p:cNvSpPr/>
          <p:nvPr/>
        </p:nvSpPr>
        <p:spPr>
          <a:xfrm>
            <a:off x="4738796" y="3698704"/>
            <a:ext cx="2733577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رُ / فو/ فاً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2954A21-55FE-97D9-BE89-69990D8EFF25}"/>
              </a:ext>
            </a:extLst>
          </p:cNvPr>
          <p:cNvSpPr/>
          <p:nvPr/>
        </p:nvSpPr>
        <p:spPr>
          <a:xfrm>
            <a:off x="4738794" y="4519180"/>
            <a:ext cx="273357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سَـ/ ـلا / م 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A91018B-920F-5459-747A-8EFFFEE713D3}"/>
              </a:ext>
            </a:extLst>
          </p:cNvPr>
          <p:cNvSpPr/>
          <p:nvPr/>
        </p:nvSpPr>
        <p:spPr>
          <a:xfrm>
            <a:off x="4738795" y="5326538"/>
            <a:ext cx="2733578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مَـدْ / رو / س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AE6BAAB-19BD-1184-D488-0ADCF683B97D}"/>
              </a:ext>
            </a:extLst>
          </p:cNvPr>
          <p:cNvSpPr/>
          <p:nvPr/>
        </p:nvSpPr>
        <p:spPr>
          <a:xfrm>
            <a:off x="1496825" y="2118086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سارَ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7E008E0C-A883-ACF0-8A60-4EEF47221A5A}"/>
              </a:ext>
            </a:extLst>
          </p:cNvPr>
          <p:cNvSpPr/>
          <p:nvPr/>
        </p:nvSpPr>
        <p:spPr>
          <a:xfrm>
            <a:off x="1496824" y="2908395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سَبيل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C296E59-793F-3E2D-4C67-8373BECB4020}"/>
              </a:ext>
            </a:extLst>
          </p:cNvPr>
          <p:cNvSpPr/>
          <p:nvPr/>
        </p:nvSpPr>
        <p:spPr>
          <a:xfrm>
            <a:off x="1496823" y="3698704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رُفوفاً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E2FB628-6254-32FA-A664-D7725604B6A0}"/>
              </a:ext>
            </a:extLst>
          </p:cNvPr>
          <p:cNvSpPr/>
          <p:nvPr/>
        </p:nvSpPr>
        <p:spPr>
          <a:xfrm>
            <a:off x="1496821" y="4519180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سَلام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D735E816-9362-3B9C-87C7-D24C4FF34AC5}"/>
              </a:ext>
            </a:extLst>
          </p:cNvPr>
          <p:cNvSpPr/>
          <p:nvPr/>
        </p:nvSpPr>
        <p:spPr>
          <a:xfrm>
            <a:off x="1496822" y="5326538"/>
            <a:ext cx="2484829" cy="683394"/>
          </a:xfrm>
          <a:prstGeom prst="round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cs typeface="Microsoft Uighur" panose="020B0604020202020204" charset="-78"/>
              </a:rPr>
              <a:t>مَدْروس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cs typeface="Microsoft Uighur" panose="020B0604020202020204" charset="-78"/>
            </a:endParaRPr>
          </a:p>
        </p:txBody>
      </p:sp>
      <p:sp>
        <p:nvSpPr>
          <p:cNvPr id="26" name="Flèche : gauche 25">
            <a:extLst>
              <a:ext uri="{FF2B5EF4-FFF2-40B4-BE49-F238E27FC236}">
                <a16:creationId xmlns:a16="http://schemas.microsoft.com/office/drawing/2014/main" id="{C6233B16-5463-4CB6-C0DB-A1593A77CAA9}"/>
              </a:ext>
            </a:extLst>
          </p:cNvPr>
          <p:cNvSpPr/>
          <p:nvPr/>
        </p:nvSpPr>
        <p:spPr>
          <a:xfrm>
            <a:off x="4167719" y="2389135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Flèche : gauche 26">
            <a:extLst>
              <a:ext uri="{FF2B5EF4-FFF2-40B4-BE49-F238E27FC236}">
                <a16:creationId xmlns:a16="http://schemas.microsoft.com/office/drawing/2014/main" id="{3D8966CA-09D0-6803-A37E-86F04445D137}"/>
              </a:ext>
            </a:extLst>
          </p:cNvPr>
          <p:cNvSpPr/>
          <p:nvPr/>
        </p:nvSpPr>
        <p:spPr>
          <a:xfrm>
            <a:off x="4167719" y="318600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Flèche : gauche 27">
            <a:extLst>
              <a:ext uri="{FF2B5EF4-FFF2-40B4-BE49-F238E27FC236}">
                <a16:creationId xmlns:a16="http://schemas.microsoft.com/office/drawing/2014/main" id="{93AECE2C-9531-E8BC-12B2-F571D6C5E5DC}"/>
              </a:ext>
            </a:extLst>
          </p:cNvPr>
          <p:cNvSpPr/>
          <p:nvPr/>
        </p:nvSpPr>
        <p:spPr>
          <a:xfrm>
            <a:off x="4167719" y="3958132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9" name="Flèche : gauche 28">
            <a:extLst>
              <a:ext uri="{FF2B5EF4-FFF2-40B4-BE49-F238E27FC236}">
                <a16:creationId xmlns:a16="http://schemas.microsoft.com/office/drawing/2014/main" id="{2078B072-5010-8FC7-2C7E-DDF4CECBBD80}"/>
              </a:ext>
            </a:extLst>
          </p:cNvPr>
          <p:cNvSpPr/>
          <p:nvPr/>
        </p:nvSpPr>
        <p:spPr>
          <a:xfrm>
            <a:off x="4170013" y="4754999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0" name="Flèche : gauche 29">
            <a:extLst>
              <a:ext uri="{FF2B5EF4-FFF2-40B4-BE49-F238E27FC236}">
                <a16:creationId xmlns:a16="http://schemas.microsoft.com/office/drawing/2014/main" id="{46061653-E9AD-0623-B03D-28DE34077CA4}"/>
              </a:ext>
            </a:extLst>
          </p:cNvPr>
          <p:cNvSpPr/>
          <p:nvPr/>
        </p:nvSpPr>
        <p:spPr>
          <a:xfrm>
            <a:off x="4170013" y="5562357"/>
            <a:ext cx="385010" cy="211755"/>
          </a:xfrm>
          <a:prstGeom prst="leftArrow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9F4FDD53-8BF1-F042-A48E-E970134EA219}"/>
              </a:ext>
            </a:extLst>
          </p:cNvPr>
          <p:cNvGrpSpPr/>
          <p:nvPr/>
        </p:nvGrpSpPr>
        <p:grpSpPr>
          <a:xfrm>
            <a:off x="5413391" y="2980614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635E919F-21EE-829D-CE9E-F6C0D30FC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D661FA6E-171E-16BD-1AA9-A74E68398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A8DE8FD-E98F-B4E5-5774-37B0F4ED76CA}"/>
              </a:ext>
            </a:extLst>
          </p:cNvPr>
          <p:cNvGrpSpPr/>
          <p:nvPr/>
        </p:nvGrpSpPr>
        <p:grpSpPr>
          <a:xfrm>
            <a:off x="2374297" y="2996474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6BC6B2FC-0B39-0A48-2356-24B4818ED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CA495957-7A7A-6F32-DF2E-7D4B9821A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E8BA89D-B79C-11A2-857B-56D13F002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1E6A37-DF82-EFDE-C005-624E62D96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405E00-CFF0-F166-E29A-17A08F89A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8D67E6D-BE2E-821C-3995-EEC82F3C2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1DCF5F-4909-A00B-C06A-DE3A171246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69CBC-D9DE-3207-459A-6AB784D5CA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4D9D0-0361-2B07-6445-0A8A0EFFBD8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831CF-F18B-52AE-0F92-EB2EC238470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A49E3B-82D6-7D63-B66B-79E06F350ABA}"/>
              </a:ext>
            </a:extLst>
          </p:cNvPr>
          <p:cNvGrpSpPr/>
          <p:nvPr/>
        </p:nvGrpSpPr>
        <p:grpSpPr>
          <a:xfrm>
            <a:off x="2385628" y="4689973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CD853BFE-CA61-D739-8B4E-83D913414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45D2CAB7-9751-E3EA-2DF6-DC27F5052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BDE6E76-F888-17FC-E2DD-4D0632450786}"/>
              </a:ext>
            </a:extLst>
          </p:cNvPr>
          <p:cNvGrpSpPr/>
          <p:nvPr/>
        </p:nvGrpSpPr>
        <p:grpSpPr>
          <a:xfrm>
            <a:off x="5489709" y="462494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66A72A24-A901-33F8-7ED1-4774A258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2" name="Graphique 31">
              <a:extLst>
                <a:ext uri="{FF2B5EF4-FFF2-40B4-BE49-F238E27FC236}">
                  <a16:creationId xmlns:a16="http://schemas.microsoft.com/office/drawing/2014/main" id="{23C81376-5B35-B63B-A514-F4B395860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079C707B-D884-B1F7-345F-B4F771F6F4AA}"/>
              </a:ext>
            </a:extLst>
          </p:cNvPr>
          <p:cNvGrpSpPr/>
          <p:nvPr/>
        </p:nvGrpSpPr>
        <p:grpSpPr>
          <a:xfrm>
            <a:off x="2373925" y="5458327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A07799A0-F5DB-BCB2-9210-4472EF10C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37" name="Graphique 36">
              <a:extLst>
                <a:ext uri="{FF2B5EF4-FFF2-40B4-BE49-F238E27FC236}">
                  <a16:creationId xmlns:a16="http://schemas.microsoft.com/office/drawing/2014/main" id="{10530092-3D5C-594B-E221-CD06AF153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44C39FAD-8EB1-9FBB-06D1-75B2E6EA3B19}"/>
              </a:ext>
            </a:extLst>
          </p:cNvPr>
          <p:cNvGrpSpPr/>
          <p:nvPr/>
        </p:nvGrpSpPr>
        <p:grpSpPr>
          <a:xfrm>
            <a:off x="5435556" y="5497331"/>
            <a:ext cx="177140" cy="130051"/>
            <a:chOff x="7831964" y="3929121"/>
            <a:chExt cx="594306" cy="428930"/>
          </a:xfrm>
          <a:solidFill>
            <a:srgbClr val="ECF8FB"/>
          </a:solidFill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684024F2-126F-EDE9-3447-64C9C6759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196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0" name="Graphique 39">
              <a:extLst>
                <a:ext uri="{FF2B5EF4-FFF2-40B4-BE49-F238E27FC236}">
                  <a16:creationId xmlns:a16="http://schemas.microsoft.com/office/drawing/2014/main" id="{DA97C624-81C2-DF87-99C9-5F70283F5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89854" y="3929121"/>
              <a:ext cx="336416" cy="428930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44" name="Espace réservé pour une image  4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2349EE-7F95-3A17-42A0-55E31EABFA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4119510"/>
      </p:ext>
    </p:extLst>
  </p:cSld>
  <p:clrMapOvr>
    <a:masterClrMapping/>
  </p:clrMapOvr>
  <p:transition spd="slow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>
          <a:extLst>
            <a:ext uri="{FF2B5EF4-FFF2-40B4-BE49-F238E27FC236}">
              <a16:creationId xmlns:a16="http://schemas.microsoft.com/office/drawing/2014/main" id="{56640FCB-0AB8-79CB-82B0-1DB09F863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120">
            <a:extLst>
              <a:ext uri="{FF2B5EF4-FFF2-40B4-BE49-F238E27FC236}">
                <a16:creationId xmlns:a16="http://schemas.microsoft.com/office/drawing/2014/main" id="{CE41C273-D200-4058-88FB-2BFB44F722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يكتب متعلمو الفئتين د و ج بعض الكلمات مع المواكبة القريبة للأستاذ</a:t>
            </a:r>
            <a:endParaRPr sz="2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Placeholder 27">
            <a:extLst>
              <a:ext uri="{FF2B5EF4-FFF2-40B4-BE49-F238E27FC236}">
                <a16:creationId xmlns:a16="http://schemas.microsoft.com/office/drawing/2014/main" id="{C950A731-CECE-11B2-F765-7F59816E1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974" y="684000"/>
            <a:ext cx="800651" cy="8006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4D0AA05-35DD-6CAC-5978-D5149AE5F0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E73FCA-0EE0-3E84-F5CD-98E5883D3D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CE5D4A-9A5C-4D98-8BF5-B6DA35201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C92C317-C3EF-D534-028E-0152B8328E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0181E0-2795-1046-91DA-0A90387F936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BDFD7A-559C-C11D-DED7-7F72E18CB06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7D959B-A9AE-1E16-C060-A99B9838FDB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A1A1A9-3577-009D-F009-848C55506DE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F061B6-B4EA-FA6E-608D-E314215D2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721" y="1969308"/>
            <a:ext cx="6569462" cy="413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5113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rangement">
            <a:hlinkClick r:id="" action="ppaction://media"/>
            <a:extLst>
              <a:ext uri="{FF2B5EF4-FFF2-40B4-BE49-F238E27FC236}">
                <a16:creationId xmlns:a16="http://schemas.microsoft.com/office/drawing/2014/main" id="{43CD4E30-1102-C7A0-F0F2-504BA8F74EDB}"/>
              </a:ext>
            </a:extLst>
          </p:cNvPr>
          <p:cNvPicPr>
            <a:picLocks noGrp="1" noChangeAspect="1"/>
          </p:cNvPicPr>
          <p:nvPr>
            <p:ph type="media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3025" y="2160588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0485576-7664-0864-63EA-FB8CBD636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6788" y="6181795"/>
            <a:ext cx="540000" cy="540000"/>
          </a:xfrm>
          <a:prstGeom prst="rect">
            <a:avLst/>
          </a:prstGeom>
        </p:spPr>
      </p:pic>
      <p:pic>
        <p:nvPicPr>
          <p:cNvPr id="21" name="Espace réservé pour une image  8">
            <a:extLst>
              <a:ext uri="{FF2B5EF4-FFF2-40B4-BE49-F238E27FC236}">
                <a16:creationId xmlns:a16="http://schemas.microsoft.com/office/drawing/2014/main" id="{B4A567AF-1D7D-5DA3-2205-323D315794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DE5D25-2BFB-DBFB-6A69-54F6775814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492417-180A-6F6C-1480-4009F7265A8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7E7653C-7278-B3F2-3390-5804059D40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C0BA019-5E60-047E-A72B-BF8569012F1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4BB565-F461-8576-14A8-A14BFC8947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0083E6-B538-96D0-CA11-A041C14AD89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1BCCA2-CB79-5835-95D5-6F73DDF717A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F9E235-6CA5-1830-4AFE-8775F134A0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1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Google Shape;2517;p1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lang="ar-MA" sz="20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وقت النجمة الآن. الفائز بنجمة المشاركة بهدوء هو (هي) صديقكم (صديقتكم)............. صفقوا له (لها).</a:t>
            </a:r>
            <a:endParaRPr sz="2000" dirty="0"/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D23BBD96-77AB-F652-56BC-39F653110B8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16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5E0BFE13-57BC-21B9-7CBE-684C09C38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6630EC8-BF4A-8CB0-B5A5-309D341E12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A480F43-CC06-D815-7070-B20AAA54455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E74370-682A-6745-59F6-232BF566B7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D99A2D1-0F39-F60D-409B-932825A0E3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2B6E55-0AD1-131C-A10D-A88779413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AF0546-C64B-35EB-C918-1E248186B1B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EB171-04F3-318D-A994-F4B7E9DDA4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B07924-4A65-5184-A1BA-62408AA6DB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753D5F-3D68-FCBF-4525-1BCA6A73631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CE3E-703D-AD5A-B497-B82EFC0ED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DEAC2E08-B7B7-EDF3-82FF-D1FA2F65C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اختــتام الحــصة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E820472-A642-0EA7-0A15-F2C6F2786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38A0DFC2-1CC0-9DF9-D5AA-8D1332F03A00}"/>
              </a:ext>
            </a:extLst>
          </p:cNvPr>
          <p:cNvSpPr txBox="1">
            <a:spLocks/>
          </p:cNvSpPr>
          <p:nvPr/>
        </p:nvSpPr>
        <p:spPr>
          <a:xfrm>
            <a:off x="2400658" y="301411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ماذا تعلمتم اليوم؟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واجباتكم المنزلية.</a:t>
            </a:r>
          </a:p>
          <a:p>
            <a:pPr marL="0" lvl="0" indent="0" algn="r" rtl="1">
              <a:buClr>
                <a:srgbClr val="424D7B"/>
              </a:buClr>
              <a:buSzPct val="50000"/>
              <a:buNone/>
            </a:pP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38CAAA8-A3E0-32DE-A6D5-0DDD4F721D8C}"/>
              </a:ext>
            </a:extLst>
          </p:cNvPr>
          <p:cNvSpPr txBox="1"/>
          <p:nvPr/>
        </p:nvSpPr>
        <p:spPr>
          <a:xfrm>
            <a:off x="5290572" y="1777877"/>
            <a:ext cx="1880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9053BA-D8B4-2491-CAB0-DB35EF212450}"/>
              </a:ext>
            </a:extLst>
          </p:cNvPr>
          <p:cNvSpPr/>
          <p:nvPr/>
        </p:nvSpPr>
        <p:spPr>
          <a:xfrm>
            <a:off x="5274882" y="1034330"/>
            <a:ext cx="400412" cy="400412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FAB2A9-26E8-3F3A-A008-AD38BE4551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34367" y="2051573"/>
            <a:ext cx="650176" cy="65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55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راجعنا كلمات المعجم ووصفنا مضمون صورة. من يذكرنا بالكلمات التي راجعنا؟</a:t>
            </a:r>
          </a:p>
        </p:txBody>
      </p:sp>
      <p:pic>
        <p:nvPicPr>
          <p:cNvPr id="30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DD7866-D535-14DD-E5D1-E06B7B9AB7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92A8DB-E332-D3FB-2125-6ECE0A2A932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E4BCDB4-9104-94A2-88F7-A1C3A8C440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AD9779-D729-7DC6-AB94-6946A2A6D8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AA6202-8A33-7142-CE31-9C3A695BE44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32BACD-00FA-3DCE-56BB-F207DD045C7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A964D3-177A-3F74-C5BE-036D388AB40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48E062-192A-2658-3E4F-B40797E4C07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16" name="Nada-Standing">
            <a:hlinkClick r:id="" action="ppaction://media"/>
            <a:extLst>
              <a:ext uri="{FF2B5EF4-FFF2-40B4-BE49-F238E27FC236}">
                <a16:creationId xmlns:a16="http://schemas.microsoft.com/office/drawing/2014/main" id="{15C7A239-96B2-6F1F-FCF4-4B7AF7745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8238" y="2214338"/>
            <a:ext cx="1944585" cy="351435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44E14D-F0AB-1A4B-5808-07EC1E24A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734" y="2040921"/>
            <a:ext cx="1893708" cy="2069652"/>
          </a:xfrm>
          <a:prstGeom prst="rect">
            <a:avLst/>
          </a:prstGeom>
        </p:spPr>
      </p:pic>
      <p:pic>
        <p:nvPicPr>
          <p:cNvPr id="3" name="Espace réservé pour une image  14" descr="Une image contenant habits, haut, manche&#10;&#10;Le contenu généré par l’IA peut être incorrect.">
            <a:extLst>
              <a:ext uri="{FF2B5EF4-FFF2-40B4-BE49-F238E27FC236}">
                <a16:creationId xmlns:a16="http://schemas.microsoft.com/office/drawing/2014/main" id="{91CF76A2-515F-DF75-B7A8-86A539AA6DE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-4630" r="-4630"/>
          <a:stretch>
            <a:fillRect/>
          </a:stretch>
        </p:blipFill>
        <p:spPr>
          <a:xfrm>
            <a:off x="3368734" y="4133773"/>
            <a:ext cx="1968227" cy="1968227"/>
          </a:xfrm>
          <a:prstGeom prst="rect">
            <a:avLst/>
          </a:prstGeom>
        </p:spPr>
      </p:pic>
      <p:pic>
        <p:nvPicPr>
          <p:cNvPr id="17" name="Espace réservé pour une image  7">
            <a:extLst>
              <a:ext uri="{FF2B5EF4-FFF2-40B4-BE49-F238E27FC236}">
                <a16:creationId xmlns:a16="http://schemas.microsoft.com/office/drawing/2014/main" id="{08EAFF3F-BA9C-CB1F-2E94-C669296ACE0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-4636" r="-4636"/>
          <a:stretch/>
        </p:blipFill>
        <p:spPr>
          <a:xfrm>
            <a:off x="1076377" y="2102705"/>
            <a:ext cx="2051560" cy="194608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5DD29F8-940A-8E70-FD36-9C68F398EE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8453" y="4156815"/>
            <a:ext cx="1793419" cy="196484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9" name="Google Shape;2559;p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A5A5A5"/>
              </a:buClr>
              <a:buSzPts val="1600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قرأنا وكتبنا مقاطع وكلمات. من يقرأ الكلمات التالية: </a:t>
            </a:r>
          </a:p>
        </p:txBody>
      </p:sp>
      <p:pic>
        <p:nvPicPr>
          <p:cNvPr id="3" name="standing">
            <a:hlinkClick r:id="" action="ppaction://media"/>
            <a:extLst>
              <a:ext uri="{FF2B5EF4-FFF2-40B4-BE49-F238E27FC236}">
                <a16:creationId xmlns:a16="http://schemas.microsoft.com/office/drawing/2014/main" id="{5C23D521-4CBC-6634-177F-3C4D463CE4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60" b="2355"/>
          <a:stretch>
            <a:fillRect/>
          </a:stretch>
        </p:blipFill>
        <p:spPr>
          <a:xfrm>
            <a:off x="879133" y="2420762"/>
            <a:ext cx="2038376" cy="3434536"/>
          </a:xfrm>
          <a:prstGeom prst="rect">
            <a:avLst/>
          </a:prstGeom>
        </p:spPr>
      </p:pic>
      <p:pic>
        <p:nvPicPr>
          <p:cNvPr id="30" name="Espace réservé pour une image  5">
            <a:extLst>
              <a:ext uri="{FF2B5EF4-FFF2-40B4-BE49-F238E27FC236}">
                <a16:creationId xmlns:a16="http://schemas.microsoft.com/office/drawing/2014/main" id="{5DDDA0D5-12AD-34A5-8AB8-D4A2174F3E8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6"/>
          <a:srcRect/>
          <a:stretch>
            <a:fillRect/>
          </a:stretch>
        </p:blipFill>
        <p:spPr>
          <a:xfrm>
            <a:off x="7927333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FB92F15-4148-9174-4BFC-DDD66695E3E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2A50472-78F5-1FEE-5C46-5D684C76270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F93EC2-D9FF-6FB8-4AB0-A6D23CC7DF2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FCC8CA1-6F23-CF09-AF43-A90FDC583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23BF0B-C0DA-BC36-55BF-A9FA351559B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560C19-3187-4175-6966-0CA13E1DC4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68D81A-B1E8-0400-7DDC-1720F64A994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CF7C95-F0F8-B87E-BDA2-D481DE8BDD1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2CCA4C2-2B8E-58B2-0F75-1706495424E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62461" y="2638268"/>
            <a:ext cx="4507722" cy="26627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96C4DC-E217-C8C8-E282-6DC5B54F9E74}"/>
              </a:ext>
            </a:extLst>
          </p:cNvPr>
          <p:cNvSpPr txBox="1"/>
          <p:nvPr/>
        </p:nvSpPr>
        <p:spPr>
          <a:xfrm>
            <a:off x="3450476" y="3429000"/>
            <a:ext cx="4067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9600" b="0" i="0" u="none" strike="noStrike" kern="1200" cap="none" spc="0" normalizeH="0" baseline="0" noProof="0" dirty="0">
                <a:ln>
                  <a:noFill/>
                </a:ln>
                <a:solidFill>
                  <a:srgbClr val="434E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رَسَمَ ــــ  رُفوفاً</a:t>
            </a:r>
          </a:p>
        </p:txBody>
      </p:sp>
    </p:spTree>
    <p:extLst>
      <p:ext uri="{BB962C8B-B14F-4D97-AF65-F5344CB8AC3E}">
        <p14:creationId xmlns:p14="http://schemas.microsoft.com/office/powerpoint/2010/main" val="3071373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1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البيت اقرؤوا المقاطع والكلمات على الكراسة ص 58.  وأتموا كتابة الكلمات.</a:t>
            </a:r>
            <a:endParaRPr sz="2400" dirty="0"/>
          </a:p>
        </p:txBody>
      </p:sp>
      <p:pic>
        <p:nvPicPr>
          <p:cNvPr id="29" name="Espace réservé pour une image  4">
            <a:extLst>
              <a:ext uri="{FF2B5EF4-FFF2-40B4-BE49-F238E27FC236}">
                <a16:creationId xmlns:a16="http://schemas.microsoft.com/office/drawing/2014/main" id="{0394A773-FC5E-62F5-0F14-91A26117F1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6939462" y="4712899"/>
            <a:ext cx="1225765" cy="1225765"/>
          </a:xfrm>
          <a:prstGeom prst="rect">
            <a:avLst/>
          </a:prstGeom>
        </p:spPr>
      </p:pic>
      <p:pic>
        <p:nvPicPr>
          <p:cNvPr id="11" name="Espace réservé pour une image  3">
            <a:extLst>
              <a:ext uri="{FF2B5EF4-FFF2-40B4-BE49-F238E27FC236}">
                <a16:creationId xmlns:a16="http://schemas.microsoft.com/office/drawing/2014/main" id="{3523422D-AB3D-D90E-437B-EC48CED25C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61592" y="719138"/>
            <a:ext cx="792162" cy="7921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232E2E-3A73-E0E0-9C77-DB3DFABF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9D494D-977C-C7B6-0948-82397C1439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DC5C3AB-DD15-F10E-8899-57150C0BF8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79B9AB1-20BC-CCAE-F368-82C1E3D3B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D2FAE0B-5B2E-23C0-906B-E234AE52A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8B8269-C5A5-AEAA-1949-8BE40767411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FAFE61-1C3B-8F88-4DDC-80125AFA90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F1D2CC-74FF-6BDD-507B-3F60ACDC69D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E1AF0FA-A35B-C464-D6AA-31FAB51A04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4391" y="1570760"/>
            <a:ext cx="3481764" cy="4796952"/>
          </a:xfrm>
          <a:prstGeom prst="rect">
            <a:avLst/>
          </a:prstGeom>
        </p:spPr>
      </p:pic>
      <p:sp>
        <p:nvSpPr>
          <p:cNvPr id="2581" name="Google Shape;2581;p126"/>
          <p:cNvSpPr/>
          <p:nvPr/>
        </p:nvSpPr>
        <p:spPr>
          <a:xfrm>
            <a:off x="2848692" y="1918254"/>
            <a:ext cx="3457463" cy="4101964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201096F-3989-E00B-F3DD-7D6099C78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 الحصة القادمة</a:t>
            </a:r>
            <a:endParaRPr lang="f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AB01FC33-6737-D800-6257-4D845518F76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970838" y="719138"/>
            <a:ext cx="792162" cy="792162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E7CDB1C-E53F-0034-03FD-81D328F7B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020" y="6241000"/>
            <a:ext cx="540000" cy="540000"/>
          </a:xfrm>
          <a:prstGeom prst="rect">
            <a:avLst/>
          </a:prstGeom>
        </p:spPr>
      </p:pic>
      <p:pic>
        <p:nvPicPr>
          <p:cNvPr id="11" name="اختتام الحصة1">
            <a:hlinkClick r:id="" action="ppaction://media"/>
            <a:extLst>
              <a:ext uri="{FF2B5EF4-FFF2-40B4-BE49-F238E27FC236}">
                <a16:creationId xmlns:a16="http://schemas.microsoft.com/office/drawing/2014/main" id="{CDA1DC89-A493-4C9A-710A-5099775C4E2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663" y="2441079"/>
            <a:ext cx="5400675" cy="303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F686DF2-1659-927C-7EFE-EB4C38F0DE7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62DC33-1815-E62D-0FF3-428012434A5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31B984-4027-829E-E8C9-832B60197F7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B6CABF1-2EB0-FE37-33B4-0A91B91C41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E1A5DA3-B0D2-A4BC-0307-E1762FC683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B2161-5B2B-24D8-82EA-36040BFF027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4BFF0D-7E64-AF1F-045D-28308A17E0B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5A2C11-0C1B-324F-8397-716DB541FCA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29699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40502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02- 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4951</TotalTime>
  <Words>2059</Words>
  <Application>Microsoft Office PowerPoint</Application>
  <PresentationFormat>Affichage à l'écran (4:3)</PresentationFormat>
  <Paragraphs>660</Paragraphs>
  <Slides>96</Slides>
  <Notes>58</Notes>
  <HiddenSlides>0</HiddenSlides>
  <MMClips>11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96</vt:i4>
      </vt:variant>
    </vt:vector>
  </HeadingPairs>
  <TitlesOfParts>
    <vt:vector size="121" baseType="lpstr">
      <vt:lpstr>Dosis</vt:lpstr>
      <vt:lpstr>Wingdings</vt:lpstr>
      <vt:lpstr>Calibri</vt:lpstr>
      <vt:lpstr>Arial</vt:lpstr>
      <vt:lpstr>Microsoft Uighur</vt:lpstr>
      <vt:lpstr>Dosis Medium</vt:lpstr>
      <vt:lpstr>Dosis SemiBold</vt:lpstr>
      <vt:lpstr>Noto Sans Symbols</vt:lpstr>
      <vt:lpstr>Dosis ExtraBold</vt:lpstr>
      <vt:lpstr>Modern Love</vt:lpstr>
      <vt:lpstr>1_Env-Enseignant</vt:lpstr>
      <vt:lpstr>1_04- قراءة/ كتابة</vt:lpstr>
      <vt:lpstr>2_Env-Enseignant</vt:lpstr>
      <vt:lpstr>2_04- قراءة/ كتابة</vt:lpstr>
      <vt:lpstr>3_04- قراءة/ كتابة</vt:lpstr>
      <vt:lpstr>2_01- نشاط اعتيادي</vt:lpstr>
      <vt:lpstr>3_01- نشاط اعتيادي</vt:lpstr>
      <vt:lpstr>3_Env-Enseignant</vt:lpstr>
      <vt:lpstr>4_Env-Enseignant</vt:lpstr>
      <vt:lpstr>03- استماع وتحدث</vt:lpstr>
      <vt:lpstr>2_03- استماع وتحدث</vt:lpstr>
      <vt:lpstr>1_Thème Office</vt:lpstr>
      <vt:lpstr>02-  استماع وتحدث</vt:lpstr>
      <vt:lpstr>7_Env-Enseignant</vt:lpstr>
      <vt:lpstr>5_Env-Enseignant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افتتاح الحصة</vt:lpstr>
      <vt:lpstr>مرحبا بكم ، سننطلق في حصة اللغة العربية.</vt:lpstr>
      <vt:lpstr>قبل أن نبدأ حصة اليوم سأذكركم بشروط الحصول على نجمة التميز. </vt:lpstr>
      <vt:lpstr>ضعوا اللوحة والكراسة في القمطر.</vt:lpstr>
      <vt:lpstr>استماع وتحدث</vt:lpstr>
      <vt:lpstr>استمعنا في حصص سابقة لحكاية "أنا أيضا أستطيع". ماذا تتذكرون منها؟</vt:lpstr>
      <vt:lpstr>اليوم سأطرح عليكم أسئلة حول الحكاية وأنتم تجيبون على ألواحكم.</vt:lpstr>
      <vt:lpstr>أين عرضت المعلمة نقاط ريما؟ اكتبوا رقم الجواب الصحيح على اللوحة. </vt:lpstr>
      <vt:lpstr>الجواب الصحيح هو 3 </vt:lpstr>
      <vt:lpstr>ماذا رسم الطفلُ؟ سأقرأ الاختيارات. اكتبوا الرقم الصحيح على اللوحة. </vt:lpstr>
      <vt:lpstr>الجواب الصحيح هو 2</vt:lpstr>
      <vt:lpstr>انتبهوا الآن. سنتذكر الكلمات التي تعلمناها. ستكتبون على ألواحكم رقم الكلمة التي سأذكرها.</vt:lpstr>
      <vt:lpstr>على ألواحكم، اكتبوا رقم: وزرة</vt:lpstr>
      <vt:lpstr>الجواب الصحيح هو 3. رددوا: وزرة.</vt:lpstr>
      <vt:lpstr>على ألواحكم، اكتبوا رقم: حاسوب.</vt:lpstr>
      <vt:lpstr>الجواب الصحيح هو 2. رددوا: حاسوب</vt:lpstr>
      <vt:lpstr>اكتبوا رقم: ساحة المدرسة.</vt:lpstr>
      <vt:lpstr>الجواب الصحيح هو 1. رددوا: ساحة المدرسة.</vt:lpstr>
      <vt:lpstr>اكتبوا رقم: مكتب المدير.</vt:lpstr>
      <vt:lpstr>الجواب الصحيح هو 4. رددوا: مكتب المدير.</vt:lpstr>
      <vt:lpstr>الآن سنصف مضمون صورة . أنا أطرح سؤالا وأنتم تجيبون بجملة تامة. </vt:lpstr>
      <vt:lpstr>أين توجد ريما؟ أجيبوا بجملة تامة.</vt:lpstr>
      <vt:lpstr>أحسنتم، توجد ريما في قاعة الدرس. رددوا. ردد أنت.</vt:lpstr>
      <vt:lpstr>ماذا رسمت ريما؟ أجيبوا بجملة تامة.</vt:lpstr>
      <vt:lpstr>أحسنتم، رسمت ريما نقطة. رددوا. ردد أنت.</vt:lpstr>
      <vt:lpstr>أين يوجد الأطفال؟ أجيبوا بجملة تامة.</vt:lpstr>
      <vt:lpstr>أحسنتم، يوجد الأطفال في ساحة المدرسة. رددوا. ردد أنت.</vt:lpstr>
      <vt:lpstr>ماذا يفعل الأطفال في ساحة المدرسة؟ أجيبوا بجملة تامة.</vt:lpstr>
      <vt:lpstr>أحسنتم، يلعب الأطفال في ساحة المدرسة. رددوا. ردد أنت. </vt:lpstr>
      <vt:lpstr>وقت النجمة الآن. الفائز بنجمة المشاركة بهدوء هو (هي) صديقكم (صديقتكم)............. صفقوا له (لها).</vt:lpstr>
      <vt:lpstr>استراحة قصيرة قبل أن نواصل. قفوا، سنقوم بحركات  </vt:lpstr>
      <vt:lpstr>قراءة/ كتابة</vt:lpstr>
      <vt:lpstr>خذوا الألواح، ستكتبون الحروف التي أملي عليكم. </vt:lpstr>
      <vt:lpstr>اكتبوا حرف ....</vt:lpstr>
      <vt:lpstr>هذا هو حرف السين. رددوا حرف السين.</vt:lpstr>
      <vt:lpstr>اكتبوا حرف ....</vt:lpstr>
      <vt:lpstr>هذا هو حرف الباء. رددوا حرف الباء.</vt:lpstr>
      <vt:lpstr>اكتبوا حرف ....</vt:lpstr>
      <vt:lpstr>هذا هو حرف الدال. رددوا حرف الدال.</vt:lpstr>
      <vt:lpstr>اكتبوا حرف ....</vt:lpstr>
      <vt:lpstr>هذا هو حرف اللام. رددوا حرف اللام.</vt:lpstr>
      <vt:lpstr>اكتبوا حرف ....</vt:lpstr>
      <vt:lpstr>هذا هو حرف الفاء. رددوا حرف الفاء.</vt:lpstr>
      <vt:lpstr>اكتبوا حرف ....</vt:lpstr>
      <vt:lpstr>هذا هو حرف الميم. رددوا حرف الميم.</vt:lpstr>
      <vt:lpstr>اكتبوا حرف ....</vt:lpstr>
      <vt:lpstr>هذا هو حرف الراء. رددوا حرف الراء.</vt:lpstr>
      <vt:lpstr>أقرأ رددوا بعدي.</vt:lpstr>
      <vt:lpstr>من يقرأ؟ (خاص بالفئة د)</vt:lpstr>
      <vt:lpstr>الآن سأقرأ مقاطع الحروف، أنا أقرأ وأنتم ترددون بعدي</vt:lpstr>
      <vt:lpstr>من يقرأ؟ (خاص بالفئة د والفئة ج)</vt:lpstr>
      <vt:lpstr>أنا أقرأ وأنتم ترددون بعدي.</vt:lpstr>
      <vt:lpstr>من يقرأ؟ (خاص بمن يحتاج التدرب على الدمج)</vt:lpstr>
      <vt:lpstr>Présentation PowerPoint</vt:lpstr>
      <vt:lpstr>Présentation PowerPoint</vt:lpstr>
      <vt:lpstr>وقت النجمة الآن. الفائز بنجمة المشاركة بهدوء : ....   </vt:lpstr>
      <vt:lpstr>قفوا، سننشد الحروف. </vt:lpstr>
      <vt:lpstr>خذوا ألواحكم سأملي عليكم مقاطع</vt:lpstr>
      <vt:lpstr>اكتبوا ...</vt:lpstr>
      <vt:lpstr>صححوا</vt:lpstr>
      <vt:lpstr>اكتبوا ...</vt:lpstr>
      <vt:lpstr>صححوا</vt:lpstr>
      <vt:lpstr>اكتبوا ...</vt:lpstr>
      <vt:lpstr>صححوا</vt:lpstr>
      <vt:lpstr>الآن سأملي عليكم كلمات. </vt:lpstr>
      <vt:lpstr>أقرأ الكلمات. من يعيد القراءة؟</vt:lpstr>
      <vt:lpstr>انظروا إلى الكلمة جيدا.  رسم تتكون من 3 مقاطع: رَ – سَـ - ـمَ</vt:lpstr>
      <vt:lpstr>اكتبوا.  ينطق الأستاذ الكلمة ويذكر بمقاطعها </vt:lpstr>
      <vt:lpstr>ارفعوا الألواح - صححوا</vt:lpstr>
      <vt:lpstr>انظروا إلى الكلمة جيدا. تتكون الكلمة من مقطعين : دا - رٌ </vt:lpstr>
      <vt:lpstr>اكتبوا. ينطق الأستاذ الكلمة ويذكر بمقاطعها</vt:lpstr>
      <vt:lpstr>Présentation PowerPoint</vt:lpstr>
      <vt:lpstr>خذوا دفاتر الكتابة. </vt:lpstr>
      <vt:lpstr>ما هذه؟</vt:lpstr>
      <vt:lpstr>أحسنتم. الآن انقلوا على دفاتركم هذه، واكتبوا الكلمة الناقصة.</vt:lpstr>
      <vt:lpstr>ما هذا؟</vt:lpstr>
      <vt:lpstr>أحسنتم. الآن انقلوا على دفاتركم هذا، واكتبوا الكلمة الناقصة.</vt:lpstr>
      <vt:lpstr>صححوا على دفاتركم.</vt:lpstr>
      <vt:lpstr>  خذوا الكراسة ص  58  (خاص بالفئتين أ و ب)</vt:lpstr>
      <vt:lpstr>في ثنائيات كل واحد يقرأ الكلمات لزميله.</vt:lpstr>
      <vt:lpstr>من أنهى القراءة ينقل الكلمات</vt:lpstr>
      <vt:lpstr>من يقرأ؟ (ركن الدعم: خاص بالفئة د)</vt:lpstr>
      <vt:lpstr>من يقرأ؟ (ركن الدعم: خاص بالفئتين د و ج)</vt:lpstr>
      <vt:lpstr>يكتب متعلمو الفئتين د و ج بعض الكلمات مع المواكبة القريبة للأستاذ</vt:lpstr>
      <vt:lpstr>وقت النجمة الآن. الفائز بنجمة المشاركة بهدوء هو (هي) صديقكم (صديقتكم)............. صفقوا له (لها).</vt:lpstr>
      <vt:lpstr>اختــتام الحــصة</vt:lpstr>
      <vt:lpstr>راجعنا كلمات المعجم ووصفنا مضمون صورة. من يذكرنا بالكلمات التي راجعنا؟</vt:lpstr>
      <vt:lpstr>قرأنا وكتبنا مقاطع وكلمات. من يقرأ الكلمات التالية: </vt:lpstr>
      <vt:lpstr>في البيت اقرؤوا المقاطع والكلمات على الكراسة ص 58.  وأتموا كتابة الكلمات.</vt:lpstr>
      <vt:lpstr>إلى الحصة القادمة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89</cp:revision>
  <dcterms:created xsi:type="dcterms:W3CDTF">2023-09-20T21:35:22Z</dcterms:created>
  <dcterms:modified xsi:type="dcterms:W3CDTF">2025-11-25T18:34:22Z</dcterms:modified>
</cp:coreProperties>
</file>