
<file path=[Content_Types].xml><?xml version="1.0" encoding="utf-8"?>
<Types xmlns="http://schemas.openxmlformats.org/package/2006/content-types">
  <Default Extension="bin" ContentType="image/unknown"/>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6.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7.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8.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9.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0.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1.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3.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4.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5.xml" ContentType="application/vnd.openxmlformats-officedocument.theme+xml"/>
  <Override PartName="/ppt/slideLayouts/slideLayout186.xml" ContentType="application/vnd.openxmlformats-officedocument.presentationml.slideLayout+xml"/>
  <Override PartName="/ppt/theme/theme16.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7.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8.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19.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2" r:id="rId1"/>
    <p:sldMasterId id="2147483674" r:id="rId2"/>
    <p:sldMasterId id="2147483683" r:id="rId3"/>
    <p:sldMasterId id="2147483690" r:id="rId4"/>
    <p:sldMasterId id="2147483699" r:id="rId5"/>
    <p:sldMasterId id="2147483706" r:id="rId6"/>
    <p:sldMasterId id="2147483717" r:id="rId7"/>
    <p:sldMasterId id="2147483725" r:id="rId8"/>
    <p:sldMasterId id="2147483737" r:id="rId9"/>
    <p:sldMasterId id="2147483761" r:id="rId10"/>
    <p:sldMasterId id="2147483785" r:id="rId11"/>
    <p:sldMasterId id="2147483813" r:id="rId12"/>
    <p:sldMasterId id="2147483836" r:id="rId13"/>
    <p:sldMasterId id="2147483877" r:id="rId14"/>
    <p:sldMasterId id="2147483891" r:id="rId15"/>
    <p:sldMasterId id="2147483904" r:id="rId16"/>
    <p:sldMasterId id="2147483906" r:id="rId17"/>
    <p:sldMasterId id="2147483909" r:id="rId18"/>
    <p:sldMasterId id="2147483933" r:id="rId19"/>
    <p:sldMasterId id="2147483948" r:id="rId20"/>
  </p:sldMasterIdLst>
  <p:notesMasterIdLst>
    <p:notesMasterId r:id="rId89"/>
  </p:notesMasterIdLst>
  <p:sldIdLst>
    <p:sldId id="2147482729" r:id="rId21"/>
    <p:sldId id="2147482495" r:id="rId22"/>
    <p:sldId id="2147482472" r:id="rId23"/>
    <p:sldId id="2147482559" r:id="rId24"/>
    <p:sldId id="2147482616" r:id="rId25"/>
    <p:sldId id="2147482691" r:id="rId26"/>
    <p:sldId id="2147482407" r:id="rId27"/>
    <p:sldId id="2134806825" r:id="rId28"/>
    <p:sldId id="2147482411" r:id="rId29"/>
    <p:sldId id="2147482718" r:id="rId30"/>
    <p:sldId id="2147482412" r:id="rId31"/>
    <p:sldId id="2134806335" r:id="rId32"/>
    <p:sldId id="2147482640" r:id="rId33"/>
    <p:sldId id="2147482605" r:id="rId34"/>
    <p:sldId id="2134806440" r:id="rId35"/>
    <p:sldId id="2147482622" r:id="rId36"/>
    <p:sldId id="2147482629" r:id="rId37"/>
    <p:sldId id="2147482623" r:id="rId38"/>
    <p:sldId id="2147482624" r:id="rId39"/>
    <p:sldId id="2147482625" r:id="rId40"/>
    <p:sldId id="2147482626" r:id="rId41"/>
    <p:sldId id="2147482627" r:id="rId42"/>
    <p:sldId id="2147482628" r:id="rId43"/>
    <p:sldId id="2134806231" r:id="rId44"/>
    <p:sldId id="2147482641" r:id="rId45"/>
    <p:sldId id="2147482425" r:id="rId46"/>
    <p:sldId id="2147482491" r:id="rId47"/>
    <p:sldId id="2147482606" r:id="rId48"/>
    <p:sldId id="2134806307" r:id="rId49"/>
    <p:sldId id="2147482692" r:id="rId50"/>
    <p:sldId id="2147482693" r:id="rId51"/>
    <p:sldId id="2147482694" r:id="rId52"/>
    <p:sldId id="2134806453" r:id="rId53"/>
    <p:sldId id="2147482719" r:id="rId54"/>
    <p:sldId id="2147482643" r:id="rId55"/>
    <p:sldId id="2147482644" r:id="rId56"/>
    <p:sldId id="2147482645" r:id="rId57"/>
    <p:sldId id="2147482669" r:id="rId58"/>
    <p:sldId id="2147482720" r:id="rId59"/>
    <p:sldId id="2147482721" r:id="rId60"/>
    <p:sldId id="2147482646" r:id="rId61"/>
    <p:sldId id="2147482648" r:id="rId62"/>
    <p:sldId id="2147482704" r:id="rId63"/>
    <p:sldId id="2147482424" r:id="rId64"/>
    <p:sldId id="2134806320" r:id="rId65"/>
    <p:sldId id="2147482695" r:id="rId66"/>
    <p:sldId id="2147482722" r:id="rId67"/>
    <p:sldId id="2147482723" r:id="rId68"/>
    <p:sldId id="2147482724" r:id="rId69"/>
    <p:sldId id="2147482725" r:id="rId70"/>
    <p:sldId id="2147482726" r:id="rId71"/>
    <p:sldId id="2147482727" r:id="rId72"/>
    <p:sldId id="2147482728" r:id="rId73"/>
    <p:sldId id="2147482421" r:id="rId74"/>
    <p:sldId id="2147482665" r:id="rId75"/>
    <p:sldId id="2147482668" r:id="rId76"/>
    <p:sldId id="2147482667" r:id="rId77"/>
    <p:sldId id="2147482700" r:id="rId78"/>
    <p:sldId id="2147482701" r:id="rId79"/>
    <p:sldId id="2147482702" r:id="rId80"/>
    <p:sldId id="2134806890" r:id="rId81"/>
    <p:sldId id="2147482423" r:id="rId82"/>
    <p:sldId id="2147482607" r:id="rId83"/>
    <p:sldId id="2134806317" r:id="rId84"/>
    <p:sldId id="2147482426" r:id="rId85"/>
    <p:sldId id="2134806668" r:id="rId86"/>
    <p:sldId id="2147482464" r:id="rId87"/>
    <p:sldId id="2147482703" r:id="rId88"/>
  </p:sldIdLst>
  <p:sldSz cx="9144000" cy="6858000" type="screen4x3"/>
  <p:notesSz cx="6858000" cy="9144000"/>
  <p:embeddedFontLst>
    <p:embeddedFont>
      <p:font typeface="Dosis" pitchFamily="2" charset="0"/>
      <p:regular r:id="rId90"/>
      <p:bold r:id="rId91"/>
    </p:embeddedFont>
    <p:embeddedFont>
      <p:font typeface="Dosis ExtraBold" pitchFamily="2" charset="0"/>
      <p:bold r:id="rId92"/>
    </p:embeddedFont>
    <p:embeddedFont>
      <p:font typeface="Dosis Medium" pitchFamily="2" charset="0"/>
      <p:regular r:id="rId93"/>
    </p:embeddedFont>
    <p:embeddedFont>
      <p:font typeface="Dosis SemiBold" pitchFamily="2" charset="0"/>
      <p:regular r:id="rId94"/>
      <p:bold r:id="rId95"/>
    </p:embeddedFont>
    <p:embeddedFont>
      <p:font typeface="Microsoft Uighur" panose="02000000000000000000" pitchFamily="2" charset="-78"/>
      <p:regular r:id="rId96"/>
      <p:bold r:id="rId97"/>
    </p:embeddedFont>
    <p:embeddedFont>
      <p:font typeface="Modern Love" panose="04090805081005020601" pitchFamily="82" charset="0"/>
      <p:regular r:id="rId98"/>
    </p:embeddedFont>
    <p:embeddedFont>
      <p:font typeface="Noto Sans Symbols" panose="020B0604020202020204" charset="0"/>
      <p:regular r:id="rId99"/>
      <p:bold r:id="rId10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604" userDrawn="1">
          <p15:clr>
            <a:srgbClr val="A4A3A4"/>
          </p15:clr>
        </p15:guide>
        <p15:guide id="2" orient="horz" pos="709" userDrawn="1">
          <p15:clr>
            <a:srgbClr val="A4A3A4"/>
          </p15:clr>
        </p15:guide>
        <p15:guide id="3" pos="3833" userDrawn="1">
          <p15:clr>
            <a:srgbClr val="A4A3A4"/>
          </p15:clr>
        </p15:guide>
        <p15:guide id="4" orient="horz" pos="1026" userDrawn="1">
          <p15:clr>
            <a:srgbClr val="A4A3A4"/>
          </p15:clr>
        </p15:guide>
        <p15:guide id="5" pos="1746" userDrawn="1">
          <p15:clr>
            <a:srgbClr val="A4A3A4"/>
          </p15:clr>
        </p15:guide>
        <p15:guide id="6" orient="horz" pos="3634" userDrawn="1">
          <p15:clr>
            <a:srgbClr val="A4A3A4"/>
          </p15:clr>
        </p15:guide>
        <p15:guide id="7" orient="horz" pos="981" userDrawn="1">
          <p15:clr>
            <a:srgbClr val="A4A3A4"/>
          </p15:clr>
        </p15:guide>
        <p15:guide id="8" orient="horz" pos="3135" userDrawn="1">
          <p15:clr>
            <a:srgbClr val="A4A3A4"/>
          </p15:clr>
        </p15:guide>
        <p15:guide id="10" orient="horz" pos="116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6A90"/>
    <a:srgbClr val="5080BC"/>
    <a:srgbClr val="424D7B"/>
    <a:srgbClr val="106585"/>
    <a:srgbClr val="00ACA4"/>
    <a:srgbClr val="1E3F48"/>
    <a:srgbClr val="FFFFFF"/>
    <a:srgbClr val="D6E9EA"/>
    <a:srgbClr val="0097B2"/>
    <a:srgbClr val="4C51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DA07F6-D8E6-4B74-8ED7-F31830E770E3}" v="66" dt="2025-09-30T14:19:45.470"/>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7" autoAdjust="0"/>
    <p:restoredTop sz="94660"/>
  </p:normalViewPr>
  <p:slideViewPr>
    <p:cSldViewPr snapToGrid="0">
      <p:cViewPr varScale="1">
        <p:scale>
          <a:sx n="75" d="100"/>
          <a:sy n="75" d="100"/>
        </p:scale>
        <p:origin x="1048" y="30"/>
      </p:cViewPr>
      <p:guideLst>
        <p:guide pos="4604"/>
        <p:guide orient="horz" pos="709"/>
        <p:guide pos="3833"/>
        <p:guide orient="horz" pos="1026"/>
        <p:guide pos="1746"/>
        <p:guide orient="horz" pos="3634"/>
        <p:guide orient="horz" pos="981"/>
        <p:guide orient="horz" pos="3135"/>
        <p:guide orient="horz" pos="116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6.xml"/><Relationship Id="rId21" Type="http://schemas.openxmlformats.org/officeDocument/2006/relationships/slide" Target="slides/slide1.xml"/><Relationship Id="rId42" Type="http://schemas.openxmlformats.org/officeDocument/2006/relationships/slide" Target="slides/slide22.xml"/><Relationship Id="rId47" Type="http://schemas.openxmlformats.org/officeDocument/2006/relationships/slide" Target="slides/slide27.xml"/><Relationship Id="rId63" Type="http://schemas.openxmlformats.org/officeDocument/2006/relationships/slide" Target="slides/slide43.xml"/><Relationship Id="rId68" Type="http://schemas.openxmlformats.org/officeDocument/2006/relationships/slide" Target="slides/slide48.xml"/><Relationship Id="rId84" Type="http://schemas.openxmlformats.org/officeDocument/2006/relationships/slide" Target="slides/slide64.xml"/><Relationship Id="rId89" Type="http://schemas.openxmlformats.org/officeDocument/2006/relationships/notesMaster" Target="notesMasters/notesMaster1.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2.xml"/><Relationship Id="rId37" Type="http://schemas.openxmlformats.org/officeDocument/2006/relationships/slide" Target="slides/slide17.xml"/><Relationship Id="rId53" Type="http://schemas.openxmlformats.org/officeDocument/2006/relationships/slide" Target="slides/slide33.xml"/><Relationship Id="rId58" Type="http://schemas.openxmlformats.org/officeDocument/2006/relationships/slide" Target="slides/slide38.xml"/><Relationship Id="rId74" Type="http://schemas.openxmlformats.org/officeDocument/2006/relationships/slide" Target="slides/slide54.xml"/><Relationship Id="rId79" Type="http://schemas.openxmlformats.org/officeDocument/2006/relationships/slide" Target="slides/slide59.xml"/><Relationship Id="rId102"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font" Target="fonts/font1.fntdata"/><Relationship Id="rId95" Type="http://schemas.openxmlformats.org/officeDocument/2006/relationships/font" Target="fonts/font6.fntdata"/><Relationship Id="rId22" Type="http://schemas.openxmlformats.org/officeDocument/2006/relationships/slide" Target="slides/slide2.xml"/><Relationship Id="rId27" Type="http://schemas.openxmlformats.org/officeDocument/2006/relationships/slide" Target="slides/slide7.xml"/><Relationship Id="rId43" Type="http://schemas.openxmlformats.org/officeDocument/2006/relationships/slide" Target="slides/slide23.xml"/><Relationship Id="rId48" Type="http://schemas.openxmlformats.org/officeDocument/2006/relationships/slide" Target="slides/slide28.xml"/><Relationship Id="rId64" Type="http://schemas.openxmlformats.org/officeDocument/2006/relationships/slide" Target="slides/slide44.xml"/><Relationship Id="rId69" Type="http://schemas.openxmlformats.org/officeDocument/2006/relationships/slide" Target="slides/slide49.xml"/><Relationship Id="rId80" Type="http://schemas.openxmlformats.org/officeDocument/2006/relationships/slide" Target="slides/slide60.xml"/><Relationship Id="rId85" Type="http://schemas.openxmlformats.org/officeDocument/2006/relationships/slide" Target="slides/slide65.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3.xml"/><Relationship Id="rId38" Type="http://schemas.openxmlformats.org/officeDocument/2006/relationships/slide" Target="slides/slide18.xml"/><Relationship Id="rId59" Type="http://schemas.openxmlformats.org/officeDocument/2006/relationships/slide" Target="slides/slide39.xml"/><Relationship Id="rId103" Type="http://schemas.openxmlformats.org/officeDocument/2006/relationships/theme" Target="theme/theme1.xml"/><Relationship Id="rId20" Type="http://schemas.openxmlformats.org/officeDocument/2006/relationships/slideMaster" Target="slideMasters/slideMaster20.xml"/><Relationship Id="rId41" Type="http://schemas.openxmlformats.org/officeDocument/2006/relationships/slide" Target="slides/slide21.xml"/><Relationship Id="rId54" Type="http://schemas.openxmlformats.org/officeDocument/2006/relationships/slide" Target="slides/slide34.xml"/><Relationship Id="rId62" Type="http://schemas.openxmlformats.org/officeDocument/2006/relationships/slide" Target="slides/slide42.xml"/><Relationship Id="rId70" Type="http://schemas.openxmlformats.org/officeDocument/2006/relationships/slide" Target="slides/slide50.xml"/><Relationship Id="rId75" Type="http://schemas.openxmlformats.org/officeDocument/2006/relationships/slide" Target="slides/slide55.xml"/><Relationship Id="rId83" Type="http://schemas.openxmlformats.org/officeDocument/2006/relationships/slide" Target="slides/slide63.xml"/><Relationship Id="rId88" Type="http://schemas.openxmlformats.org/officeDocument/2006/relationships/slide" Target="slides/slide68.xml"/><Relationship Id="rId91" Type="http://schemas.openxmlformats.org/officeDocument/2006/relationships/font" Target="fonts/font2.fntdata"/><Relationship Id="rId96"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slide" Target="slides/slide37.xml"/><Relationship Id="rId10" Type="http://schemas.openxmlformats.org/officeDocument/2006/relationships/slideMaster" Target="slideMasters/slideMaster10.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slide" Target="slides/slide40.xml"/><Relationship Id="rId65" Type="http://schemas.openxmlformats.org/officeDocument/2006/relationships/slide" Target="slides/slide45.xml"/><Relationship Id="rId73" Type="http://schemas.openxmlformats.org/officeDocument/2006/relationships/slide" Target="slides/slide53.xml"/><Relationship Id="rId78" Type="http://schemas.openxmlformats.org/officeDocument/2006/relationships/slide" Target="slides/slide58.xml"/><Relationship Id="rId81" Type="http://schemas.openxmlformats.org/officeDocument/2006/relationships/slide" Target="slides/slide61.xml"/><Relationship Id="rId86" Type="http://schemas.openxmlformats.org/officeDocument/2006/relationships/slide" Target="slides/slide66.xml"/><Relationship Id="rId94" Type="http://schemas.openxmlformats.org/officeDocument/2006/relationships/font" Target="fonts/font5.fntdata"/><Relationship Id="rId99" Type="http://schemas.openxmlformats.org/officeDocument/2006/relationships/font" Target="fonts/font10.fntdata"/><Relationship Id="rId10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slide" Target="slides/slide56.xml"/><Relationship Id="rId97" Type="http://schemas.openxmlformats.org/officeDocument/2006/relationships/font" Target="fonts/font8.fntdata"/><Relationship Id="rId104"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1.xml"/><Relationship Id="rId92" Type="http://schemas.openxmlformats.org/officeDocument/2006/relationships/font" Target="fonts/font3.fntdata"/><Relationship Id="rId2" Type="http://schemas.openxmlformats.org/officeDocument/2006/relationships/slideMaster" Target="slideMasters/slideMaster2.xml"/><Relationship Id="rId29" Type="http://schemas.openxmlformats.org/officeDocument/2006/relationships/slide" Target="slides/slide9.xml"/><Relationship Id="rId24" Type="http://schemas.openxmlformats.org/officeDocument/2006/relationships/slide" Target="slides/slide4.xml"/><Relationship Id="rId40" Type="http://schemas.openxmlformats.org/officeDocument/2006/relationships/slide" Target="slides/slide20.xml"/><Relationship Id="rId45" Type="http://schemas.openxmlformats.org/officeDocument/2006/relationships/slide" Target="slides/slide25.xml"/><Relationship Id="rId66" Type="http://schemas.openxmlformats.org/officeDocument/2006/relationships/slide" Target="slides/slide46.xml"/><Relationship Id="rId87" Type="http://schemas.openxmlformats.org/officeDocument/2006/relationships/slide" Target="slides/slide67.xml"/><Relationship Id="rId61" Type="http://schemas.openxmlformats.org/officeDocument/2006/relationships/slide" Target="slides/slide41.xml"/><Relationship Id="rId82" Type="http://schemas.openxmlformats.org/officeDocument/2006/relationships/slide" Target="slides/slide6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0.xml"/><Relationship Id="rId35" Type="http://schemas.openxmlformats.org/officeDocument/2006/relationships/slide" Target="slides/slide15.xml"/><Relationship Id="rId56" Type="http://schemas.openxmlformats.org/officeDocument/2006/relationships/slide" Target="slides/slide36.xml"/><Relationship Id="rId77" Type="http://schemas.openxmlformats.org/officeDocument/2006/relationships/slide" Target="slides/slide57.xml"/><Relationship Id="rId100" Type="http://schemas.openxmlformats.org/officeDocument/2006/relationships/font" Target="fonts/font11.fntdata"/><Relationship Id="rId105" Type="http://schemas.microsoft.com/office/2015/10/relationships/revisionInfo" Target="revisionInfo.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93" Type="http://schemas.openxmlformats.org/officeDocument/2006/relationships/font" Target="fonts/font4.fntdata"/><Relationship Id="rId98" Type="http://schemas.openxmlformats.org/officeDocument/2006/relationships/font" Target="fonts/font9.fntdata"/><Relationship Id="rId3" Type="http://schemas.openxmlformats.org/officeDocument/2006/relationships/slideMaster" Target="slideMasters/slideMaster3.xml"/><Relationship Id="rId25" Type="http://schemas.openxmlformats.org/officeDocument/2006/relationships/slide" Target="slides/slide5.xml"/><Relationship Id="rId46" Type="http://schemas.openxmlformats.org/officeDocument/2006/relationships/slide" Target="slides/slide26.xml"/><Relationship Id="rId67"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DCA217-871D-4D7F-8D59-C83A4C9C5EB2}" type="datetimeFigureOut">
              <a:rPr lang="fr-FR" smtClean="0"/>
              <a:t>21/11/2025</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23364E-F43C-462A-A32F-C389FF427F4A}" type="slidenum">
              <a:rPr lang="fr-FR" smtClean="0"/>
              <a:t>‹N°›</a:t>
            </a:fld>
            <a:endParaRPr lang="fr-FR"/>
          </a:p>
        </p:txBody>
      </p:sp>
    </p:spTree>
    <p:extLst>
      <p:ext uri="{BB962C8B-B14F-4D97-AF65-F5344CB8AC3E}">
        <p14:creationId xmlns:p14="http://schemas.microsoft.com/office/powerpoint/2010/main" val="2646917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1.wdp"/><Relationship Id="rId7" Type="http://schemas.microsoft.com/office/2007/relationships/hdphoto" Target="../media/hdphoto4.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5.png"/><Relationship Id="rId9" Type="http://schemas.microsoft.com/office/2007/relationships/hdphoto" Target="../media/hdphoto2.wdp"/></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11.xml"/><Relationship Id="rId6" Type="http://schemas.microsoft.com/office/2007/relationships/hdphoto" Target="../media/hdphoto2.wdp"/><Relationship Id="rId5" Type="http://schemas.openxmlformats.org/officeDocument/2006/relationships/image" Target="../media/image4.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6.png"/></Relationships>
</file>

<file path=ppt/slideLayouts/_rels/slideLayout10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11.xml"/><Relationship Id="rId6" Type="http://schemas.microsoft.com/office/2007/relationships/hdphoto" Target="../media/hdphoto2.wdp"/><Relationship Id="rId5" Type="http://schemas.openxmlformats.org/officeDocument/2006/relationships/image" Target="../media/image4.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6.png"/></Relationships>
</file>

<file path=ppt/slideLayouts/_rels/slideLayout10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11.xml"/><Relationship Id="rId6" Type="http://schemas.microsoft.com/office/2007/relationships/hdphoto" Target="../media/hdphoto2.wdp"/><Relationship Id="rId5" Type="http://schemas.openxmlformats.org/officeDocument/2006/relationships/image" Target="../media/image4.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6.png"/></Relationships>
</file>

<file path=ppt/slideLayouts/_rels/slideLayout10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11.xml"/><Relationship Id="rId6" Type="http://schemas.microsoft.com/office/2007/relationships/hdphoto" Target="../media/hdphoto2.wdp"/><Relationship Id="rId5" Type="http://schemas.openxmlformats.org/officeDocument/2006/relationships/image" Target="../media/image4.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11.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111.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11.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112.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11.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11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1.wdp"/><Relationship Id="rId7" Type="http://schemas.microsoft.com/office/2007/relationships/hdphoto" Target="../media/hdphoto4.wdp"/><Relationship Id="rId2" Type="http://schemas.openxmlformats.org/officeDocument/2006/relationships/image" Target="../media/image3.png"/><Relationship Id="rId1" Type="http://schemas.openxmlformats.org/officeDocument/2006/relationships/slideMaster" Target="../slideMasters/slideMaster11.xml"/><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5.png"/><Relationship Id="rId9" Type="http://schemas.microsoft.com/office/2007/relationships/hdphoto" Target="../media/hdphoto2.wdp"/></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2.xml"/><Relationship Id="rId4" Type="http://schemas.openxmlformats.org/officeDocument/2006/relationships/image" Target="../media/image13.pn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3.xml"/><Relationship Id="rId4" Type="http://schemas.openxmlformats.org/officeDocument/2006/relationships/image" Target="../media/image13.png"/></Relationships>
</file>

<file path=ppt/slideLayouts/_rels/slideLayout158.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13.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14.png"/><Relationship Id="rId9" Type="http://schemas.microsoft.com/office/2007/relationships/hdphoto" Target="../media/hdphoto4.wdp"/></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4.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4.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4.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4.xml"/><Relationship Id="rId5" Type="http://schemas.openxmlformats.org/officeDocument/2006/relationships/image" Target="../media/image4.png"/><Relationship Id="rId4" Type="http://schemas.openxmlformats.org/officeDocument/2006/relationships/image" Target="../media/image6.png"/></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8.xml"/><Relationship Id="rId4" Type="http://schemas.openxmlformats.org/officeDocument/2006/relationships/image" Target="../media/image1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8.xml"/><Relationship Id="rId6" Type="http://schemas.openxmlformats.org/officeDocument/2006/relationships/image" Target="../media/image6.png"/><Relationship Id="rId5" Type="http://schemas.openxmlformats.org/officeDocument/2006/relationships/image" Target="../media/image18.png"/><Relationship Id="rId4" Type="http://schemas.openxmlformats.org/officeDocument/2006/relationships/image" Target="../media/image4.png"/></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19.xml"/><Relationship Id="rId6" Type="http://schemas.microsoft.com/office/2007/relationships/hdphoto" Target="../media/hdphoto2.wdp"/><Relationship Id="rId5" Type="http://schemas.openxmlformats.org/officeDocument/2006/relationships/image" Target="../media/image4.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6.png"/></Relationships>
</file>

<file path=ppt/slideLayouts/_rels/slideLayout21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19.xml"/><Relationship Id="rId6" Type="http://schemas.microsoft.com/office/2007/relationships/hdphoto" Target="../media/hdphoto2.wdp"/><Relationship Id="rId5" Type="http://schemas.openxmlformats.org/officeDocument/2006/relationships/image" Target="../media/image4.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6.png"/></Relationships>
</file>

<file path=ppt/slideLayouts/_rels/slideLayout21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19.xml"/><Relationship Id="rId6" Type="http://schemas.microsoft.com/office/2007/relationships/hdphoto" Target="../media/hdphoto2.wdp"/><Relationship Id="rId5" Type="http://schemas.openxmlformats.org/officeDocument/2006/relationships/image" Target="../media/image4.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6.png"/></Relationships>
</file>

<file path=ppt/slideLayouts/_rels/slideLayout219.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19.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0.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19.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221.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19.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222.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1.wdp"/><Relationship Id="rId7" Type="http://schemas.microsoft.com/office/2007/relationships/hdphoto" Target="../media/hdphoto4.wdp"/><Relationship Id="rId2" Type="http://schemas.openxmlformats.org/officeDocument/2006/relationships/image" Target="../media/image3.png"/><Relationship Id="rId1" Type="http://schemas.openxmlformats.org/officeDocument/2006/relationships/slideMaster" Target="../slideMasters/slideMaster19.xml"/><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5.png"/><Relationship Id="rId9" Type="http://schemas.microsoft.com/office/2007/relationships/hdphoto" Target="../media/hdphoto2.wdp"/></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8.xml"/><Relationship Id="rId6" Type="http://schemas.microsoft.com/office/2007/relationships/hdphoto" Target="../media/hdphoto2.wdp"/><Relationship Id="rId5" Type="http://schemas.openxmlformats.org/officeDocument/2006/relationships/image" Target="../media/image4.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6.png"/></Relationships>
</file>

<file path=ppt/slideLayouts/_rels/slideLayout4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8.xml"/><Relationship Id="rId6" Type="http://schemas.microsoft.com/office/2007/relationships/hdphoto" Target="../media/hdphoto2.wdp"/><Relationship Id="rId5" Type="http://schemas.openxmlformats.org/officeDocument/2006/relationships/image" Target="../media/image4.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6.png"/></Relationships>
</file>

<file path=ppt/slideLayouts/_rels/slideLayout4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8.xml"/><Relationship Id="rId6" Type="http://schemas.microsoft.com/office/2007/relationships/hdphoto" Target="../media/hdphoto2.wdp"/><Relationship Id="rId5" Type="http://schemas.openxmlformats.org/officeDocument/2006/relationships/image" Target="../media/image4.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8.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8.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8.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1.wdp"/><Relationship Id="rId7" Type="http://schemas.microsoft.com/office/2007/relationships/hdphoto" Target="../media/hdphoto4.wdp"/><Relationship Id="rId2" Type="http://schemas.openxmlformats.org/officeDocument/2006/relationships/image" Target="../media/image3.png"/><Relationship Id="rId1" Type="http://schemas.openxmlformats.org/officeDocument/2006/relationships/slideMaster" Target="../slideMasters/slideMaster8.xml"/><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5.png"/><Relationship Id="rId9" Type="http://schemas.microsoft.com/office/2007/relationships/hdphoto" Target="../media/hdphoto2.wdp"/></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9.xml"/><Relationship Id="rId4" Type="http://schemas.openxmlformats.org/officeDocument/2006/relationships/image" Target="../media/image13.png"/></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9.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14.png"/><Relationship Id="rId9" Type="http://schemas.microsoft.com/office/2007/relationships/hdphoto" Target="../media/hdphoto4.wdp"/></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0.xml"/><Relationship Id="rId4" Type="http://schemas.openxmlformats.org/officeDocument/2006/relationships/image" Target="../media/image13.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0.xml"/><Relationship Id="rId6" Type="http://schemas.openxmlformats.org/officeDocument/2006/relationships/image" Target="../media/image6.png"/><Relationship Id="rId5" Type="http://schemas.openxmlformats.org/officeDocument/2006/relationships/image" Target="../media/image18.png"/><Relationship Id="rId4" Type="http://schemas.openxmlformats.org/officeDocument/2006/relationships/image" Target="../media/image4.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0073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n-cs"/>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n-cs"/>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pic>
        <p:nvPicPr>
          <p:cNvPr id="2" name="Image 1">
            <a:extLst>
              <a:ext uri="{FF2B5EF4-FFF2-40B4-BE49-F238E27FC236}">
                <a16:creationId xmlns:a16="http://schemas.microsoft.com/office/drawing/2014/main"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id="{DC07E0A2-EA33-DE3C-110B-9BF33762DD3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9" name="ZoneTexte 8">
            <a:extLst>
              <a:ext uri="{FF2B5EF4-FFF2-40B4-BE49-F238E27FC236}">
                <a16:creationId xmlns:a16="http://schemas.microsoft.com/office/drawing/2014/main" id="{150E2FFA-A2BC-19B6-2E21-52362DDA208C}"/>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n-cs"/>
              </a:rPr>
              <a:t>1.  Présentation du Vocabulaire</a:t>
            </a:r>
          </a:p>
        </p:txBody>
      </p:sp>
      <p:sp>
        <p:nvSpPr>
          <p:cNvPr id="12" name="Espace réservé du texte 5">
            <a:extLst>
              <a:ext uri="{FF2B5EF4-FFF2-40B4-BE49-F238E27FC236}">
                <a16:creationId xmlns:a16="http://schemas.microsoft.com/office/drawing/2014/main" id="{01B804A5-6AAB-7FA2-7E6D-C43CE6A9B264}"/>
              </a:ext>
            </a:extLst>
          </p:cNvPr>
          <p:cNvSpPr>
            <a:spLocks noGrp="1"/>
          </p:cNvSpPr>
          <p:nvPr>
            <p:ph type="body" sz="quarter" idx="21"/>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id="{1B168C30-0497-899C-FCA3-02A763CF9BD9}"/>
              </a:ext>
            </a:extLst>
          </p:cNvPr>
          <p:cNvSpPr>
            <a:spLocks noGrp="1" noChangeAspect="1"/>
          </p:cNvSpPr>
          <p:nvPr>
            <p:ph type="pic" sz="quarter" idx="11"/>
          </p:nvPr>
        </p:nvSpPr>
        <p:spPr>
          <a:xfrm>
            <a:off x="7298796" y="1938857"/>
            <a:ext cx="540000" cy="540000"/>
          </a:xfrm>
          <a:prstGeom prst="rect">
            <a:avLst/>
          </a:prstGeom>
          <a:noFill/>
        </p:spPr>
        <p:txBody>
          <a:bodyPr/>
          <a:lstStyle/>
          <a:p>
            <a:endParaRPr lang="fr-MA"/>
          </a:p>
        </p:txBody>
      </p:sp>
    </p:spTree>
    <p:extLst>
      <p:ext uri="{BB962C8B-B14F-4D97-AF65-F5344CB8AC3E}">
        <p14:creationId xmlns:p14="http://schemas.microsoft.com/office/powerpoint/2010/main" val="433660311"/>
      </p:ext>
    </p:extLst>
  </p:cSld>
  <p:clrMapOvr>
    <a:masterClrMapping/>
  </p:clrMapOvr>
  <p:transition spd="slow">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1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Arial" panose="020B0604020202020204" pitchFamily="34"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79778836"/>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4172108152"/>
      </p:ext>
    </p:extLst>
  </p:cSld>
  <p:clrMapOvr>
    <a:masterClrMapping/>
  </p:clrMapOvr>
  <p:transition spd="slow">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E7C9F4DD-B5CC-D217-01BE-8F0408FBBBE9}"/>
              </a:ext>
            </a:extLst>
          </p:cNvPr>
          <p:cNvSpPr/>
          <p:nvPr userDrawn="1"/>
        </p:nvSpPr>
        <p:spPr>
          <a:xfrm>
            <a:off x="628650" y="1260630"/>
            <a:ext cx="5040000" cy="5060272"/>
          </a:xfrm>
          <a:prstGeom prst="roundRect">
            <a:avLst>
              <a:gd name="adj" fmla="val 9429"/>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4" name="Rectangle : coins arrondis 3">
            <a:extLst>
              <a:ext uri="{FF2B5EF4-FFF2-40B4-BE49-F238E27FC236}">
                <a16:creationId xmlns:a16="http://schemas.microsoft.com/office/drawing/2014/main" id="{0B19A311-316A-D4F7-6713-F6A3F55A887D}"/>
              </a:ext>
            </a:extLst>
          </p:cNvPr>
          <p:cNvSpPr/>
          <p:nvPr userDrawn="1"/>
        </p:nvSpPr>
        <p:spPr>
          <a:xfrm>
            <a:off x="5995350" y="1260630"/>
            <a:ext cx="2520000" cy="5060272"/>
          </a:xfrm>
          <a:prstGeom prst="roundRect">
            <a:avLst>
              <a:gd name="adj" fmla="val 14501"/>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5" name="Organigramme : Terminateur 4">
            <a:extLst>
              <a:ext uri="{FF2B5EF4-FFF2-40B4-BE49-F238E27FC236}">
                <a16:creationId xmlns:a16="http://schemas.microsoft.com/office/drawing/2014/main" id="{57779EB0-21D6-E7A7-DC14-82C688EFB25B}"/>
              </a:ext>
            </a:extLst>
          </p:cNvPr>
          <p:cNvSpPr/>
          <p:nvPr userDrawn="1"/>
        </p:nvSpPr>
        <p:spPr>
          <a:xfrm>
            <a:off x="25186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defTabSz="914400" rtl="1" eaLnBrk="1" fontAlgn="auto" latinLnBrk="0" hangingPunct="1">
              <a:buClrTx/>
              <a:buSzTx/>
              <a:buFontTx/>
              <a:buNone/>
              <a:tabLst/>
            </a:pPr>
            <a:r>
              <a:rPr kumimoji="0" lang="a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rPr>
              <a:t>الأستاذ(ة)</a:t>
            </a:r>
            <a:endParaRPr kumimoji="0" lang="f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endParaRPr>
          </a:p>
        </p:txBody>
      </p:sp>
      <p:sp>
        <p:nvSpPr>
          <p:cNvPr id="6" name="Organigramme : Terminateur 5">
            <a:extLst>
              <a:ext uri="{FF2B5EF4-FFF2-40B4-BE49-F238E27FC236}">
                <a16:creationId xmlns:a16="http://schemas.microsoft.com/office/drawing/2014/main" id="{66CF2EE5-F868-A180-1E83-3CB4FFC175F5}"/>
              </a:ext>
            </a:extLst>
          </p:cNvPr>
          <p:cNvSpPr/>
          <p:nvPr userDrawn="1"/>
        </p:nvSpPr>
        <p:spPr>
          <a:xfrm>
            <a:off x="66253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rPr>
              <a:t>الوسائط</a:t>
            </a:r>
            <a:endParaRPr kumimoji="0" lang="fr-MA" sz="32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endParaRPr>
          </a:p>
        </p:txBody>
      </p:sp>
      <p:sp>
        <p:nvSpPr>
          <p:cNvPr id="8" name="Espace réservé pour une image  7">
            <a:extLst>
              <a:ext uri="{FF2B5EF4-FFF2-40B4-BE49-F238E27FC236}">
                <a16:creationId xmlns:a16="http://schemas.microsoft.com/office/drawing/2014/main" id="{4653E578-1FD8-0703-E211-16311E5A4C77}"/>
              </a:ext>
            </a:extLst>
          </p:cNvPr>
          <p:cNvSpPr>
            <a:spLocks noGrp="1"/>
          </p:cNvSpPr>
          <p:nvPr>
            <p:ph type="pic" sz="quarter" idx="10"/>
          </p:nvPr>
        </p:nvSpPr>
        <p:spPr>
          <a:xfrm>
            <a:off x="1168650" y="1573748"/>
            <a:ext cx="1440000" cy="1440000"/>
          </a:xfrm>
          <a:prstGeom prst="ellipse">
            <a:avLst/>
          </a:prstGeom>
          <a:ln w="76200">
            <a:solidFill>
              <a:srgbClr val="A1A6BC"/>
            </a:solidFill>
          </a:ln>
        </p:spPr>
        <p:txBody>
          <a:bodyPr/>
          <a:lstStyle/>
          <a:p>
            <a:endParaRPr lang="fr-MA"/>
          </a:p>
        </p:txBody>
      </p:sp>
      <p:sp>
        <p:nvSpPr>
          <p:cNvPr id="9" name="Espace réservé pour une image  7">
            <a:extLst>
              <a:ext uri="{FF2B5EF4-FFF2-40B4-BE49-F238E27FC236}">
                <a16:creationId xmlns:a16="http://schemas.microsoft.com/office/drawing/2014/main" id="{5AA58C26-15AC-8A0B-3EE3-F1D1E4A84DC7}"/>
              </a:ext>
            </a:extLst>
          </p:cNvPr>
          <p:cNvSpPr>
            <a:spLocks noGrp="1"/>
          </p:cNvSpPr>
          <p:nvPr>
            <p:ph type="pic" sz="quarter" idx="11"/>
          </p:nvPr>
        </p:nvSpPr>
        <p:spPr>
          <a:xfrm>
            <a:off x="3672000" y="1573748"/>
            <a:ext cx="1440000" cy="1440000"/>
          </a:xfrm>
          <a:prstGeom prst="ellipse">
            <a:avLst/>
          </a:prstGeom>
          <a:ln w="76200">
            <a:solidFill>
              <a:srgbClr val="A1A6BC"/>
            </a:solidFill>
          </a:ln>
        </p:spPr>
        <p:txBody>
          <a:bodyPr/>
          <a:lstStyle/>
          <a:p>
            <a:endParaRPr lang="fr-MA"/>
          </a:p>
        </p:txBody>
      </p:sp>
      <p:sp>
        <p:nvSpPr>
          <p:cNvPr id="10" name="Espace réservé pour une image  7">
            <a:extLst>
              <a:ext uri="{FF2B5EF4-FFF2-40B4-BE49-F238E27FC236}">
                <a16:creationId xmlns:a16="http://schemas.microsoft.com/office/drawing/2014/main" id="{F56653E2-D414-4549-F125-11A4CC8D86AD}"/>
              </a:ext>
            </a:extLst>
          </p:cNvPr>
          <p:cNvSpPr>
            <a:spLocks noGrp="1"/>
          </p:cNvSpPr>
          <p:nvPr>
            <p:ph type="pic" sz="quarter" idx="12"/>
          </p:nvPr>
        </p:nvSpPr>
        <p:spPr>
          <a:xfrm>
            <a:off x="1168650" y="4018773"/>
            <a:ext cx="1440000" cy="1440000"/>
          </a:xfrm>
          <a:prstGeom prst="ellipse">
            <a:avLst/>
          </a:prstGeom>
          <a:ln w="76200">
            <a:solidFill>
              <a:srgbClr val="A1A6BC"/>
            </a:solidFill>
          </a:ln>
        </p:spPr>
        <p:txBody>
          <a:bodyPr/>
          <a:lstStyle/>
          <a:p>
            <a:endParaRPr lang="fr-MA"/>
          </a:p>
        </p:txBody>
      </p:sp>
      <p:sp>
        <p:nvSpPr>
          <p:cNvPr id="11" name="Espace réservé pour une image  7">
            <a:extLst>
              <a:ext uri="{FF2B5EF4-FFF2-40B4-BE49-F238E27FC236}">
                <a16:creationId xmlns:a16="http://schemas.microsoft.com/office/drawing/2014/main" id="{1E494D86-A745-83E0-6593-1824E67A47D7}"/>
              </a:ext>
            </a:extLst>
          </p:cNvPr>
          <p:cNvSpPr>
            <a:spLocks noGrp="1"/>
          </p:cNvSpPr>
          <p:nvPr>
            <p:ph type="pic" sz="quarter" idx="13"/>
          </p:nvPr>
        </p:nvSpPr>
        <p:spPr>
          <a:xfrm>
            <a:off x="3672000" y="4018773"/>
            <a:ext cx="1440000" cy="1440000"/>
          </a:xfrm>
          <a:prstGeom prst="ellipse">
            <a:avLst/>
          </a:prstGeom>
          <a:ln w="76200">
            <a:solidFill>
              <a:srgbClr val="A1A6BC"/>
            </a:solidFill>
          </a:ln>
        </p:spPr>
        <p:txBody>
          <a:bodyPr/>
          <a:lstStyle/>
          <a:p>
            <a:endParaRPr lang="fr-MA"/>
          </a:p>
        </p:txBody>
      </p:sp>
      <p:sp>
        <p:nvSpPr>
          <p:cNvPr id="12" name="Espace réservé pour une image  7">
            <a:extLst>
              <a:ext uri="{FF2B5EF4-FFF2-40B4-BE49-F238E27FC236}">
                <a16:creationId xmlns:a16="http://schemas.microsoft.com/office/drawing/2014/main" id="{92701F09-11E2-C817-B080-03D3CDAEE1B8}"/>
              </a:ext>
            </a:extLst>
          </p:cNvPr>
          <p:cNvSpPr>
            <a:spLocks noGrp="1"/>
          </p:cNvSpPr>
          <p:nvPr>
            <p:ph type="pic" sz="quarter" idx="14"/>
          </p:nvPr>
        </p:nvSpPr>
        <p:spPr>
          <a:xfrm>
            <a:off x="6535350" y="1573748"/>
            <a:ext cx="1440000" cy="1440000"/>
          </a:xfrm>
          <a:prstGeom prst="ellipse">
            <a:avLst/>
          </a:prstGeom>
          <a:ln w="76200">
            <a:solidFill>
              <a:srgbClr val="A1A6BC"/>
            </a:solidFill>
          </a:ln>
        </p:spPr>
        <p:txBody>
          <a:bodyPr/>
          <a:lstStyle/>
          <a:p>
            <a:endParaRPr lang="fr-MA"/>
          </a:p>
        </p:txBody>
      </p:sp>
      <p:sp>
        <p:nvSpPr>
          <p:cNvPr id="13" name="Espace réservé pour une image  7">
            <a:extLst>
              <a:ext uri="{FF2B5EF4-FFF2-40B4-BE49-F238E27FC236}">
                <a16:creationId xmlns:a16="http://schemas.microsoft.com/office/drawing/2014/main" id="{1690D7F0-DCEA-3629-AFF4-44D5127B0D0F}"/>
              </a:ext>
            </a:extLst>
          </p:cNvPr>
          <p:cNvSpPr>
            <a:spLocks noGrp="1"/>
          </p:cNvSpPr>
          <p:nvPr>
            <p:ph type="pic" sz="quarter" idx="15"/>
          </p:nvPr>
        </p:nvSpPr>
        <p:spPr>
          <a:xfrm>
            <a:off x="6535350" y="4018773"/>
            <a:ext cx="1440000" cy="1440000"/>
          </a:xfrm>
          <a:prstGeom prst="ellipse">
            <a:avLst/>
          </a:prstGeom>
          <a:ln w="76200">
            <a:solidFill>
              <a:srgbClr val="A1A6BC"/>
            </a:solidFill>
          </a:ln>
        </p:spPr>
        <p:txBody>
          <a:bodyPr/>
          <a:lstStyle/>
          <a:p>
            <a:endParaRPr lang="fr-MA"/>
          </a:p>
        </p:txBody>
      </p:sp>
      <p:sp>
        <p:nvSpPr>
          <p:cNvPr id="14" name="Espace réservé du texte 13">
            <a:extLst>
              <a:ext uri="{FF2B5EF4-FFF2-40B4-BE49-F238E27FC236}">
                <a16:creationId xmlns:a16="http://schemas.microsoft.com/office/drawing/2014/main" id="{14F94F7C-4C7F-898C-CC70-308A1F84546B}"/>
              </a:ext>
            </a:extLst>
          </p:cNvPr>
          <p:cNvSpPr>
            <a:spLocks noGrp="1"/>
          </p:cNvSpPr>
          <p:nvPr>
            <p:ph type="body" sz="quarter" idx="16"/>
          </p:nvPr>
        </p:nvSpPr>
        <p:spPr>
          <a:xfrm>
            <a:off x="871856" y="3146082"/>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5" name="Espace réservé du texte 13">
            <a:extLst>
              <a:ext uri="{FF2B5EF4-FFF2-40B4-BE49-F238E27FC236}">
                <a16:creationId xmlns:a16="http://schemas.microsoft.com/office/drawing/2014/main" id="{4CBE369E-C2C0-D08B-CA99-A44539954DB7}"/>
              </a:ext>
            </a:extLst>
          </p:cNvPr>
          <p:cNvSpPr>
            <a:spLocks noGrp="1"/>
          </p:cNvSpPr>
          <p:nvPr>
            <p:ph type="body" sz="quarter" idx="17"/>
          </p:nvPr>
        </p:nvSpPr>
        <p:spPr>
          <a:xfrm>
            <a:off x="337520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6" name="Espace réservé du texte 13">
            <a:extLst>
              <a:ext uri="{FF2B5EF4-FFF2-40B4-BE49-F238E27FC236}">
                <a16:creationId xmlns:a16="http://schemas.microsoft.com/office/drawing/2014/main" id="{7ED83195-42FE-3FDC-0391-9DCD64961402}"/>
              </a:ext>
            </a:extLst>
          </p:cNvPr>
          <p:cNvSpPr>
            <a:spLocks noGrp="1"/>
          </p:cNvSpPr>
          <p:nvPr>
            <p:ph type="body" sz="quarter" idx="18"/>
          </p:nvPr>
        </p:nvSpPr>
        <p:spPr>
          <a:xfrm>
            <a:off x="623855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7" name="Espace réservé du texte 13">
            <a:extLst>
              <a:ext uri="{FF2B5EF4-FFF2-40B4-BE49-F238E27FC236}">
                <a16:creationId xmlns:a16="http://schemas.microsoft.com/office/drawing/2014/main" id="{FB933A37-3B6B-2E30-74DE-FE00D4BC93E1}"/>
              </a:ext>
            </a:extLst>
          </p:cNvPr>
          <p:cNvSpPr>
            <a:spLocks noGrp="1"/>
          </p:cNvSpPr>
          <p:nvPr>
            <p:ph type="body" sz="quarter" idx="19"/>
          </p:nvPr>
        </p:nvSpPr>
        <p:spPr>
          <a:xfrm>
            <a:off x="864455" y="5606678"/>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8" name="Espace réservé du texte 13">
            <a:extLst>
              <a:ext uri="{FF2B5EF4-FFF2-40B4-BE49-F238E27FC236}">
                <a16:creationId xmlns:a16="http://schemas.microsoft.com/office/drawing/2014/main" id="{8B95E6E0-0D72-7779-0E2F-18DD9CC49939}"/>
              </a:ext>
            </a:extLst>
          </p:cNvPr>
          <p:cNvSpPr>
            <a:spLocks noGrp="1"/>
          </p:cNvSpPr>
          <p:nvPr>
            <p:ph type="body" sz="quarter" idx="20"/>
          </p:nvPr>
        </p:nvSpPr>
        <p:spPr>
          <a:xfrm>
            <a:off x="336780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9" name="Espace réservé du texte 13">
            <a:extLst>
              <a:ext uri="{FF2B5EF4-FFF2-40B4-BE49-F238E27FC236}">
                <a16:creationId xmlns:a16="http://schemas.microsoft.com/office/drawing/2014/main" id="{1C6D4C40-DCBA-354E-CA6B-4B1D7ADB7179}"/>
              </a:ext>
            </a:extLst>
          </p:cNvPr>
          <p:cNvSpPr>
            <a:spLocks noGrp="1"/>
          </p:cNvSpPr>
          <p:nvPr>
            <p:ph type="body" sz="quarter" idx="21"/>
          </p:nvPr>
        </p:nvSpPr>
        <p:spPr>
          <a:xfrm>
            <a:off x="623115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Tree>
    <p:extLst>
      <p:ext uri="{BB962C8B-B14F-4D97-AF65-F5344CB8AC3E}">
        <p14:creationId xmlns:p14="http://schemas.microsoft.com/office/powerpoint/2010/main" val="4168487132"/>
      </p:ext>
    </p:extLst>
  </p:cSld>
  <p:clrMapOvr>
    <a:masterClrMapping/>
  </p:clrMapOvr>
  <p:transition spd="slow">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4" name="Espace réservé de l'élément multimédia 3">
            <a:extLst>
              <a:ext uri="{FF2B5EF4-FFF2-40B4-BE49-F238E27FC236}">
                <a16:creationId xmlns:a16="http://schemas.microsoft.com/office/drawing/2014/main" id="{B7A934E9-D4E5-7ECD-3F55-B99D240A27CF}"/>
              </a:ext>
            </a:extLst>
          </p:cNvPr>
          <p:cNvSpPr>
            <a:spLocks noGrp="1"/>
          </p:cNvSpPr>
          <p:nvPr>
            <p:ph type="media" sz="quarter" idx="10"/>
          </p:nvPr>
        </p:nvSpPr>
        <p:spPr>
          <a:xfrm>
            <a:off x="972000" y="1587500"/>
            <a:ext cx="7200000" cy="4320000"/>
          </a:xfrm>
          <a:prstGeom prst="rect">
            <a:avLst/>
          </a:prstGeom>
        </p:spPr>
        <p:txBody>
          <a:bodyPr/>
          <a:lstStyle/>
          <a:p>
            <a:endParaRPr lang="fr-MA"/>
          </a:p>
        </p:txBody>
      </p:sp>
    </p:spTree>
    <p:extLst>
      <p:ext uri="{BB962C8B-B14F-4D97-AF65-F5344CB8AC3E}">
        <p14:creationId xmlns:p14="http://schemas.microsoft.com/office/powerpoint/2010/main" val="1028478868"/>
      </p:ext>
    </p:extLst>
  </p:cSld>
  <p:clrMapOvr>
    <a:masterClrMapping/>
  </p:clrMapOvr>
  <p:transition spd="slow">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grpSp>
        <p:nvGrpSpPr>
          <p:cNvPr id="21" name="Groupe 20">
            <a:extLst>
              <a:ext uri="{FF2B5EF4-FFF2-40B4-BE49-F238E27FC236}">
                <a16:creationId xmlns:a16="http://schemas.microsoft.com/office/drawing/2014/main" id="{8757AEE0-EDAD-BCFA-B0C1-E3F26DF7BDB0}"/>
              </a:ext>
            </a:extLst>
          </p:cNvPr>
          <p:cNvGrpSpPr/>
          <p:nvPr userDrawn="1"/>
        </p:nvGrpSpPr>
        <p:grpSpPr>
          <a:xfrm flipH="1">
            <a:off x="4735350" y="5023288"/>
            <a:ext cx="3780000" cy="1332000"/>
            <a:chOff x="4735350" y="5023288"/>
            <a:chExt cx="3780000" cy="1332000"/>
          </a:xfrm>
        </p:grpSpPr>
        <p:sp>
          <p:nvSpPr>
            <p:cNvPr id="3" name="Rectangle : coins arrondis 2">
              <a:extLst>
                <a:ext uri="{FF2B5EF4-FFF2-40B4-BE49-F238E27FC236}">
                  <a16:creationId xmlns:a16="http://schemas.microsoft.com/office/drawing/2014/main"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a16="http://schemas.microsoft.com/office/drawing/2014/main"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3 - </a:t>
              </a:r>
            </a:p>
          </p:txBody>
        </p:sp>
      </p:grpSp>
      <p:grpSp>
        <p:nvGrpSpPr>
          <p:cNvPr id="17" name="Groupe 16">
            <a:extLst>
              <a:ext uri="{FF2B5EF4-FFF2-40B4-BE49-F238E27FC236}">
                <a16:creationId xmlns:a16="http://schemas.microsoft.com/office/drawing/2014/main" id="{DD42F6F4-087E-E434-BA2D-3E6C35CBE2D3}"/>
              </a:ext>
            </a:extLst>
          </p:cNvPr>
          <p:cNvGrpSpPr/>
          <p:nvPr userDrawn="1"/>
        </p:nvGrpSpPr>
        <p:grpSpPr>
          <a:xfrm flipH="1">
            <a:off x="628649" y="5023288"/>
            <a:ext cx="3780000" cy="1332000"/>
            <a:chOff x="628649" y="5023288"/>
            <a:chExt cx="3780000" cy="1332000"/>
          </a:xfrm>
        </p:grpSpPr>
        <p:sp>
          <p:nvSpPr>
            <p:cNvPr id="5" name="Rectangle : coins arrondis 4">
              <a:extLst>
                <a:ext uri="{FF2B5EF4-FFF2-40B4-BE49-F238E27FC236}">
                  <a16:creationId xmlns:a16="http://schemas.microsoft.com/office/drawing/2014/main"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 name="Organigramme : Terminateur 5">
              <a:extLst>
                <a:ext uri="{FF2B5EF4-FFF2-40B4-BE49-F238E27FC236}">
                  <a16:creationId xmlns:a16="http://schemas.microsoft.com/office/drawing/2014/main"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6 - </a:t>
              </a:r>
              <a:endPar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endParaRPr>
            </a:p>
          </p:txBody>
        </p:sp>
      </p:grpSp>
      <p:grpSp>
        <p:nvGrpSpPr>
          <p:cNvPr id="14" name="Groupe 13">
            <a:extLst>
              <a:ext uri="{FF2B5EF4-FFF2-40B4-BE49-F238E27FC236}">
                <a16:creationId xmlns:a16="http://schemas.microsoft.com/office/drawing/2014/main" id="{78F03523-197D-A46E-FA54-91A6AFF7F28C}"/>
              </a:ext>
            </a:extLst>
          </p:cNvPr>
          <p:cNvGrpSpPr/>
          <p:nvPr userDrawn="1"/>
        </p:nvGrpSpPr>
        <p:grpSpPr>
          <a:xfrm flipH="1">
            <a:off x="4735350" y="3482113"/>
            <a:ext cx="3780000" cy="1332000"/>
            <a:chOff x="4735350" y="3482113"/>
            <a:chExt cx="3780000" cy="1332000"/>
          </a:xfrm>
        </p:grpSpPr>
        <p:sp>
          <p:nvSpPr>
            <p:cNvPr id="7" name="Rectangle : coins arrondis 6">
              <a:extLst>
                <a:ext uri="{FF2B5EF4-FFF2-40B4-BE49-F238E27FC236}">
                  <a16:creationId xmlns:a16="http://schemas.microsoft.com/office/drawing/2014/main"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a16="http://schemas.microsoft.com/office/drawing/2014/main"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2 - </a:t>
              </a:r>
              <a:endPar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grpSp>
      <p:grpSp>
        <p:nvGrpSpPr>
          <p:cNvPr id="16" name="Groupe 15">
            <a:extLst>
              <a:ext uri="{FF2B5EF4-FFF2-40B4-BE49-F238E27FC236}">
                <a16:creationId xmlns:a16="http://schemas.microsoft.com/office/drawing/2014/main" id="{B7C6E9F6-C279-AB3D-B941-74079D24BBA4}"/>
              </a:ext>
            </a:extLst>
          </p:cNvPr>
          <p:cNvGrpSpPr/>
          <p:nvPr userDrawn="1"/>
        </p:nvGrpSpPr>
        <p:grpSpPr>
          <a:xfrm flipH="1">
            <a:off x="628649" y="3482113"/>
            <a:ext cx="3780000" cy="1332000"/>
            <a:chOff x="628649" y="3482113"/>
            <a:chExt cx="3780000" cy="1332000"/>
          </a:xfrm>
        </p:grpSpPr>
        <p:sp>
          <p:nvSpPr>
            <p:cNvPr id="9" name="Rectangle : coins arrondis 8">
              <a:extLst>
                <a:ext uri="{FF2B5EF4-FFF2-40B4-BE49-F238E27FC236}">
                  <a16:creationId xmlns:a16="http://schemas.microsoft.com/office/drawing/2014/main"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0" name="Organigramme : Terminateur 9">
              <a:extLst>
                <a:ext uri="{FF2B5EF4-FFF2-40B4-BE49-F238E27FC236}">
                  <a16:creationId xmlns:a16="http://schemas.microsoft.com/office/drawing/2014/main"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 </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5 -</a:t>
              </a:r>
            </a:p>
          </p:txBody>
        </p:sp>
      </p:grpSp>
      <p:grpSp>
        <p:nvGrpSpPr>
          <p:cNvPr id="13" name="Groupe 12">
            <a:extLst>
              <a:ext uri="{FF2B5EF4-FFF2-40B4-BE49-F238E27FC236}">
                <a16:creationId xmlns:a16="http://schemas.microsoft.com/office/drawing/2014/main" id="{C3FC77E3-3855-7B01-0EC8-80864EDB69DD}"/>
              </a:ext>
            </a:extLst>
          </p:cNvPr>
          <p:cNvGrpSpPr/>
          <p:nvPr userDrawn="1"/>
        </p:nvGrpSpPr>
        <p:grpSpPr>
          <a:xfrm flipH="1">
            <a:off x="4716000" y="1944000"/>
            <a:ext cx="3780000" cy="1332000"/>
            <a:chOff x="4716000" y="1944000"/>
            <a:chExt cx="3780000" cy="1332000"/>
          </a:xfrm>
        </p:grpSpPr>
        <p:sp>
          <p:nvSpPr>
            <p:cNvPr id="11" name="Rectangle : coins arrondis 10">
              <a:extLst>
                <a:ext uri="{FF2B5EF4-FFF2-40B4-BE49-F238E27FC236}">
                  <a16:creationId xmlns:a16="http://schemas.microsoft.com/office/drawing/2014/main"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2" name="Organigramme : Terminateur 11">
              <a:extLst>
                <a:ext uri="{FF2B5EF4-FFF2-40B4-BE49-F238E27FC236}">
                  <a16:creationId xmlns:a16="http://schemas.microsoft.com/office/drawing/2014/main"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1 - </a:t>
              </a:r>
            </a:p>
          </p:txBody>
        </p:sp>
      </p:grpSp>
      <p:sp>
        <p:nvSpPr>
          <p:cNvPr id="15" name="Espace réservé du texte 5">
            <a:extLst>
              <a:ext uri="{FF2B5EF4-FFF2-40B4-BE49-F238E27FC236}">
                <a16:creationId xmlns:a16="http://schemas.microsoft.com/office/drawing/2014/main"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Révision</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Lecture offerte</a:t>
            </a:r>
          </a:p>
        </p:txBody>
      </p:sp>
      <p:grpSp>
        <p:nvGrpSpPr>
          <p:cNvPr id="18" name="Groupe 17">
            <a:extLst>
              <a:ext uri="{FF2B5EF4-FFF2-40B4-BE49-F238E27FC236}">
                <a16:creationId xmlns:a16="http://schemas.microsoft.com/office/drawing/2014/main" id="{8C5080DA-EEE4-B0DB-4320-B6333D61EC3F}"/>
              </a:ext>
            </a:extLst>
          </p:cNvPr>
          <p:cNvGrpSpPr/>
          <p:nvPr userDrawn="1"/>
        </p:nvGrpSpPr>
        <p:grpSpPr>
          <a:xfrm flipH="1">
            <a:off x="648000" y="1944000"/>
            <a:ext cx="3780000" cy="1332000"/>
            <a:chOff x="648000" y="1944000"/>
            <a:chExt cx="3780000" cy="1332000"/>
          </a:xfrm>
        </p:grpSpPr>
        <p:sp>
          <p:nvSpPr>
            <p:cNvPr id="19" name="Rectangle : coins arrondis 18">
              <a:extLst>
                <a:ext uri="{FF2B5EF4-FFF2-40B4-BE49-F238E27FC236}">
                  <a16:creationId xmlns:a16="http://schemas.microsoft.com/office/drawing/2014/main"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0" name="Organigramme : Terminateur 19">
              <a:extLst>
                <a:ext uri="{FF2B5EF4-FFF2-40B4-BE49-F238E27FC236}">
                  <a16:creationId xmlns:a16="http://schemas.microsoft.com/office/drawing/2014/main"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4 - </a:t>
              </a:r>
            </a:p>
          </p:txBody>
        </p:sp>
      </p:grpSp>
      <p:sp>
        <p:nvSpPr>
          <p:cNvPr id="26" name="Espace réservé du texte 25">
            <a:extLst>
              <a:ext uri="{FF2B5EF4-FFF2-40B4-BE49-F238E27FC236}">
                <a16:creationId xmlns:a16="http://schemas.microsoft.com/office/drawing/2014/main" id="{5309429C-1039-2C54-E46D-AB6F245EAE64}"/>
              </a:ext>
            </a:extLst>
          </p:cNvPr>
          <p:cNvSpPr>
            <a:spLocks noGrp="1"/>
          </p:cNvSpPr>
          <p:nvPr>
            <p:ph type="body" sz="quarter" idx="10"/>
          </p:nvPr>
        </p:nvSpPr>
        <p:spPr>
          <a:xfrm>
            <a:off x="800611"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7" name="Espace réservé du texte 25">
            <a:extLst>
              <a:ext uri="{FF2B5EF4-FFF2-40B4-BE49-F238E27FC236}">
                <a16:creationId xmlns:a16="http://schemas.microsoft.com/office/drawing/2014/main"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a16="http://schemas.microsoft.com/office/drawing/2014/main"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a16="http://schemas.microsoft.com/office/drawing/2014/main"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a16="http://schemas.microsoft.com/office/drawing/2014/main"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a16="http://schemas.microsoft.com/office/drawing/2014/main"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1251029686"/>
      </p:ext>
    </p:extLst>
  </p:cSld>
  <p:clrMapOvr>
    <a:masterClrMapping/>
  </p:clrMapOvr>
  <p:transition spd="slow">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sp>
        <p:nvSpPr>
          <p:cNvPr id="5" name="Rectangle : coins arrondis 4">
            <a:extLst>
              <a:ext uri="{FF2B5EF4-FFF2-40B4-BE49-F238E27FC236}">
                <a16:creationId xmlns:a16="http://schemas.microsoft.com/office/drawing/2014/main"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a16="http://schemas.microsoft.com/office/drawing/2014/main"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474F71"/>
                </a:solidFill>
                <a:effectLst/>
                <a:uLnTx/>
                <a:uFillTx/>
                <a:latin typeface="Dosis ExtraBold" pitchFamily="2" charset="0"/>
                <a:ea typeface="+mn-ea"/>
                <a:cs typeface="+mn-cs"/>
              </a:rPr>
              <a:t>Séance 1</a:t>
            </a:r>
          </a:p>
        </p:txBody>
      </p:sp>
      <p:sp>
        <p:nvSpPr>
          <p:cNvPr id="6" name="Espace réservé du texte 5">
            <a:extLst>
              <a:ext uri="{FF2B5EF4-FFF2-40B4-BE49-F238E27FC236}">
                <a16:creationId xmlns:a16="http://schemas.microsoft.com/office/drawing/2014/main" id="{E9368326-A537-80A0-9302-1EE9F91FF39D}"/>
              </a:ext>
            </a:extLst>
          </p:cNvPr>
          <p:cNvSpPr>
            <a:spLocks noGrp="1"/>
          </p:cNvSpPr>
          <p:nvPr>
            <p:ph type="body" sz="quarter" idx="18"/>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Rectangle : coins arrondis 6">
            <a:extLst>
              <a:ext uri="{FF2B5EF4-FFF2-40B4-BE49-F238E27FC236}">
                <a16:creationId xmlns:a16="http://schemas.microsoft.com/office/drawing/2014/main"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a16="http://schemas.microsoft.com/office/drawing/2014/main"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4</a:t>
            </a:r>
          </a:p>
        </p:txBody>
      </p:sp>
      <p:sp>
        <p:nvSpPr>
          <p:cNvPr id="9" name="Espace réservé du texte 5">
            <a:extLst>
              <a:ext uri="{FF2B5EF4-FFF2-40B4-BE49-F238E27FC236}">
                <a16:creationId xmlns:a16="http://schemas.microsoft.com/office/drawing/2014/main"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a16="http://schemas.microsoft.com/office/drawing/2014/main"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8" name="Organigramme : Terminateur 17">
            <a:extLst>
              <a:ext uri="{FF2B5EF4-FFF2-40B4-BE49-F238E27FC236}">
                <a16:creationId xmlns:a16="http://schemas.microsoft.com/office/drawing/2014/main"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2</a:t>
            </a:r>
          </a:p>
        </p:txBody>
      </p:sp>
      <p:sp>
        <p:nvSpPr>
          <p:cNvPr id="19" name="Espace réservé du texte 5">
            <a:extLst>
              <a:ext uri="{FF2B5EF4-FFF2-40B4-BE49-F238E27FC236}">
                <a16:creationId xmlns:a16="http://schemas.microsoft.com/office/drawing/2014/main"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a16="http://schemas.microsoft.com/office/drawing/2014/main"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1" name="Organigramme : Terminateur 20">
            <a:extLst>
              <a:ext uri="{FF2B5EF4-FFF2-40B4-BE49-F238E27FC236}">
                <a16:creationId xmlns:a16="http://schemas.microsoft.com/office/drawing/2014/main"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3</a:t>
            </a:r>
          </a:p>
        </p:txBody>
      </p:sp>
      <p:sp>
        <p:nvSpPr>
          <p:cNvPr id="22" name="Espace réservé du texte 5">
            <a:extLst>
              <a:ext uri="{FF2B5EF4-FFF2-40B4-BE49-F238E27FC236}">
                <a16:creationId xmlns:a16="http://schemas.microsoft.com/office/drawing/2014/main"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a16="http://schemas.microsoft.com/office/drawing/2014/main"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4" name="Organigramme : Terminateur 23">
            <a:extLst>
              <a:ext uri="{FF2B5EF4-FFF2-40B4-BE49-F238E27FC236}">
                <a16:creationId xmlns:a16="http://schemas.microsoft.com/office/drawing/2014/main"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5</a:t>
            </a:r>
          </a:p>
        </p:txBody>
      </p:sp>
      <p:sp>
        <p:nvSpPr>
          <p:cNvPr id="25" name="Espace réservé du texte 5">
            <a:extLst>
              <a:ext uri="{FF2B5EF4-FFF2-40B4-BE49-F238E27FC236}">
                <a16:creationId xmlns:a16="http://schemas.microsoft.com/office/drawing/2014/main"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a16="http://schemas.microsoft.com/office/drawing/2014/main"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7" name="Organigramme : Terminateur 26">
            <a:extLst>
              <a:ext uri="{FF2B5EF4-FFF2-40B4-BE49-F238E27FC236}">
                <a16:creationId xmlns:a16="http://schemas.microsoft.com/office/drawing/2014/main"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6</a:t>
            </a:r>
          </a:p>
        </p:txBody>
      </p:sp>
      <p:sp>
        <p:nvSpPr>
          <p:cNvPr id="28" name="Espace réservé du texte 5">
            <a:extLst>
              <a:ext uri="{FF2B5EF4-FFF2-40B4-BE49-F238E27FC236}">
                <a16:creationId xmlns:a16="http://schemas.microsoft.com/office/drawing/2014/main"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4142123046"/>
      </p:ext>
    </p:extLst>
  </p:cSld>
  <p:clrMapOvr>
    <a:masterClrMapping/>
  </p:clrMapOvr>
  <p:transition spd="slow">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9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3414699"/>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970868412"/>
      </p:ext>
    </p:extLst>
  </p:cSld>
  <p:clrMapOvr>
    <a:masterClrMapping/>
  </p:clrMapOvr>
  <p:transition spd="slow">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22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901153486"/>
      </p:ext>
    </p:extLst>
  </p:cSld>
  <p:clrMapOvr>
    <a:masterClrMapping/>
  </p:clrMapOvr>
  <p:transition spd="slow">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3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07225" y="3404242"/>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882423533"/>
      </p:ext>
    </p:extLst>
  </p:cSld>
  <p:clrMapOvr>
    <a:masterClrMapping/>
  </p:clrMapOvr>
  <p:transition spd="slow">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4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5597907"/>
            <a:ext cx="5326484" cy="100800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flipH="1">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3405661"/>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551387"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551387"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551387"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99086978"/>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147467993"/>
      </p:ext>
    </p:extLst>
  </p:cSld>
  <p:clrMapOvr>
    <a:masterClrMapping/>
  </p:clrMapOvr>
  <p:transition spd="slow">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hasCustomPrompt="1"/>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cs typeface="Microsoft Uighur" panose="02000000000000000000" pitchFamily="2" charset="-78"/>
              </a:defRPr>
            </a:lvl1pPr>
          </a:lstStyle>
          <a:p>
            <a:r>
              <a:rPr lang="ar-MA" dirty="0"/>
              <a:t>هيكلة حصة اليوم</a:t>
            </a:r>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821372451"/>
      </p:ext>
    </p:extLst>
  </p:cSld>
  <p:clrMapOvr>
    <a:masterClrMapping/>
  </p:clrMapOvr>
  <p:transition spd="slow">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8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flipH="1">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7023843" y="2190869"/>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6004471" y="2150869"/>
            <a:ext cx="955711" cy="338554"/>
          </a:xfrm>
          <a:prstGeom prst="rect">
            <a:avLst/>
          </a:prstGeom>
          <a:noFill/>
        </p:spPr>
        <p:txBody>
          <a:bodyPr wrap="non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314000" y="195068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106310936"/>
      </p:ext>
    </p:extLst>
  </p:cSld>
  <p:clrMapOvr>
    <a:masterClrMapping/>
  </p:clrMapOvr>
  <p:transition spd="slow">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806397599"/>
      </p:ext>
    </p:extLst>
  </p:cSld>
  <p:clrMapOvr>
    <a:masterClrMapping/>
  </p:clrMapOvr>
  <p:transition spd="slow">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2" name="Image 1">
            <a:extLst>
              <a:ext uri="{FF2B5EF4-FFF2-40B4-BE49-F238E27FC236}">
                <a16:creationId xmlns:a16="http://schemas.microsoft.com/office/drawing/2014/main"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id="{DC07E0A2-EA33-DE3C-110B-9BF33762DD3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9" name="ZoneTexte 8">
            <a:extLst>
              <a:ext uri="{FF2B5EF4-FFF2-40B4-BE49-F238E27FC236}">
                <a16:creationId xmlns:a16="http://schemas.microsoft.com/office/drawing/2014/main" id="{150E2FFA-A2BC-19B6-2E21-52362DDA208C}"/>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sp>
        <p:nvSpPr>
          <p:cNvPr id="12" name="Espace réservé du texte 5">
            <a:extLst>
              <a:ext uri="{FF2B5EF4-FFF2-40B4-BE49-F238E27FC236}">
                <a16:creationId xmlns:a16="http://schemas.microsoft.com/office/drawing/2014/main" id="{01B804A5-6AAB-7FA2-7E6D-C43CE6A9B264}"/>
              </a:ext>
            </a:extLst>
          </p:cNvPr>
          <p:cNvSpPr>
            <a:spLocks noGrp="1"/>
          </p:cNvSpPr>
          <p:nvPr>
            <p:ph type="body" sz="quarter" idx="21"/>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id="{1B168C30-0497-899C-FCA3-02A763CF9BD9}"/>
              </a:ext>
            </a:extLst>
          </p:cNvPr>
          <p:cNvSpPr>
            <a:spLocks noGrp="1" noChangeAspect="1"/>
          </p:cNvSpPr>
          <p:nvPr>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98066687"/>
      </p:ext>
    </p:extLst>
  </p:cSld>
  <p:clrMapOvr>
    <a:masterClrMapping/>
  </p:clrMapOvr>
  <p:transition spd="slow">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1565098352"/>
      </p:ext>
    </p:extLst>
  </p:cSld>
  <p:clrMapOvr>
    <a:masterClrMapping/>
  </p:clrMapOvr>
  <p:transition spd="slow">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21613"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62928074"/>
      </p:ext>
    </p:extLst>
  </p:cSld>
  <p:clrMapOvr>
    <a:masterClrMapping/>
  </p:clrMapOvr>
  <p:transition spd="slow">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lvl1pPr>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7598C516-D98D-DBF9-3F71-DFEB0161C87C}"/>
              </a:ext>
            </a:extLst>
          </p:cNvPr>
          <p:cNvSpPr>
            <a:spLocks noGrp="1" noChangeAspect="1"/>
          </p:cNvSpPr>
          <p:nvPr>
            <p:ph type="pic" sz="quarter" idx="13"/>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08941298"/>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lvl1pPr>
              <a:defRPr>
                <a:latin typeface="Microsoft Uighur" panose="02000000000000000000" pitchFamily="2" charset="-78"/>
              </a:defRPr>
            </a:lvl1pPr>
          </a:lstStyle>
          <a:p>
            <a:endParaRPr lang="fr-MA" dirty="0"/>
          </a:p>
        </p:txBody>
      </p:sp>
      <p:sp>
        <p:nvSpPr>
          <p:cNvPr id="3" name="Espace réservé du texte 4">
            <a:extLst>
              <a:ext uri="{FF2B5EF4-FFF2-40B4-BE49-F238E27FC236}">
                <a16:creationId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474F71"/>
                </a:solidFill>
                <a:effectLst/>
                <a:latin typeface="Dosis" pitchFamily="2" charset="0"/>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EEF34296-E850-0AEB-BB92-43EC46A11021}"/>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194339790"/>
      </p:ext>
    </p:extLst>
  </p:cSld>
  <p:clrMapOvr>
    <a:masterClrMapping/>
  </p:clrMapOvr>
  <p:transition spd="slow">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rtl="1">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9D132558-3F75-CB4C-D531-27315320B88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823018300"/>
      </p:ext>
    </p:extLst>
  </p:cSld>
  <p:clrMapOvr>
    <a:masterClrMapping/>
  </p:clrMapOvr>
  <p:transition spd="slow">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2E1E0570-45E7-D32C-C3AF-C520C3495AAD}"/>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556205575"/>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01F8B1-2373-5A6F-2EC6-0A43DFF266CF}"/>
              </a:ext>
            </a:extLst>
          </p:cNvPr>
          <p:cNvSpPr>
            <a:spLocks noGrp="1"/>
          </p:cNvSpPr>
          <p:nvPr>
            <p:ph type="title"/>
          </p:nvPr>
        </p:nvSpPr>
        <p:spPr/>
        <p:txBody>
          <a:bodyPr/>
          <a:lstStyle/>
          <a:p>
            <a:r>
              <a:rPr lang="fr-FR"/>
              <a:t>Modifiez le style du titre</a:t>
            </a:r>
            <a:endParaRPr lang="fr-MA"/>
          </a:p>
        </p:txBody>
      </p:sp>
      <p:sp>
        <p:nvSpPr>
          <p:cNvPr id="3" name="Espace réservé de l'élément multimédia 10">
            <a:extLst>
              <a:ext uri="{FF2B5EF4-FFF2-40B4-BE49-F238E27FC236}">
                <a16:creationId xmlns:a16="http://schemas.microsoft.com/office/drawing/2014/main" id="{2441B897-4709-4C85-4639-F242E9143864}"/>
              </a:ext>
            </a:extLst>
          </p:cNvPr>
          <p:cNvSpPr>
            <a:spLocks noGrp="1"/>
          </p:cNvSpPr>
          <p:nvPr>
            <p:ph type="media" sz="quarter" idx="13"/>
          </p:nvPr>
        </p:nvSpPr>
        <p:spPr>
          <a:xfrm>
            <a:off x="1872000" y="2160000"/>
            <a:ext cx="5400000" cy="3600000"/>
          </a:xfrm>
          <a:prstGeom prst="rect">
            <a:avLst/>
          </a:prstGeom>
        </p:spPr>
        <p:txBody>
          <a:bodyPr/>
          <a:lstStyle/>
          <a:p>
            <a:endParaRPr lang="fr-MA"/>
          </a:p>
        </p:txBody>
      </p:sp>
      <p:sp>
        <p:nvSpPr>
          <p:cNvPr id="5" name="Espace réservé pour une image  16">
            <a:extLst>
              <a:ext uri="{FF2B5EF4-FFF2-40B4-BE49-F238E27FC236}">
                <a16:creationId xmlns:a16="http://schemas.microsoft.com/office/drawing/2014/main" id="{C5843458-F2AE-290E-E995-73C5EA1BABEF}"/>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1793002284"/>
      </p:ext>
    </p:extLst>
  </p:cSld>
  <p:clrMapOvr>
    <a:masterClrMapping/>
  </p:clrMapOvr>
  <p:transition spd="slow">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85D16DE4-155A-6638-E7CE-E7A28AA4B60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278392794"/>
      </p:ext>
    </p:extLst>
  </p:cSld>
  <p:clrMapOvr>
    <a:masterClrMapping/>
  </p:clrMapOvr>
  <p:transition spd="slow">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7" name="Espace réservé pour une image  6">
            <a:extLst>
              <a:ext uri="{FF2B5EF4-FFF2-40B4-BE49-F238E27FC236}">
                <a16:creationId xmlns:a16="http://schemas.microsoft.com/office/drawing/2014/main"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0" name="Espace réservé pour une image  6">
            <a:extLst>
              <a:ext uri="{FF2B5EF4-FFF2-40B4-BE49-F238E27FC236}">
                <a16:creationId xmlns:a16="http://schemas.microsoft.com/office/drawing/2014/main"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1" name="Espace réservé pour une image  6">
            <a:extLst>
              <a:ext uri="{FF2B5EF4-FFF2-40B4-BE49-F238E27FC236}">
                <a16:creationId xmlns:a16="http://schemas.microsoft.com/office/drawing/2014/main"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2" name="Espace réservé pour une image  6">
            <a:extLst>
              <a:ext uri="{FF2B5EF4-FFF2-40B4-BE49-F238E27FC236}">
                <a16:creationId xmlns:a16="http://schemas.microsoft.com/office/drawing/2014/main"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3" name="Espace réservé pour une image  6">
            <a:extLst>
              <a:ext uri="{FF2B5EF4-FFF2-40B4-BE49-F238E27FC236}">
                <a16:creationId xmlns:a16="http://schemas.microsoft.com/office/drawing/2014/main"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21324D1A-D9D9-B5ED-B73D-27AA0C2A986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50856153"/>
      </p:ext>
    </p:extLst>
  </p:cSld>
  <p:clrMapOvr>
    <a:masterClrMapping/>
  </p:clrMapOvr>
  <p:transition spd="slow">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3B76699B-E059-47DC-DE0E-BA72358357D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273517948"/>
      </p:ext>
    </p:extLst>
  </p:cSld>
  <p:clrMapOvr>
    <a:masterClrMapping/>
  </p:clrMapOvr>
  <p:transition spd="slow">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lgn="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87FAFC7B-FA92-DE4F-26F0-9F5500C9501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778105177"/>
      </p:ext>
    </p:extLst>
  </p:cSld>
  <p:clrMapOvr>
    <a:masterClrMapping/>
  </p:clrMapOvr>
  <p:transition spd="slow">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285641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285641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285641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479323"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375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6039301"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96632940"/>
      </p:ext>
    </p:extLst>
  </p:cSld>
  <p:clrMapOvr>
    <a:masterClrMapping/>
  </p:clrMapOvr>
  <p:transition spd="slow">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6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4161429"/>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4161429"/>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4161429"/>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
        <p:nvSpPr>
          <p:cNvPr id="5" name="Espace réservé pour une image  14">
            <a:extLst>
              <a:ext uri="{FF2B5EF4-FFF2-40B4-BE49-F238E27FC236}">
                <a16:creationId xmlns:a16="http://schemas.microsoft.com/office/drawing/2014/main" id="{ED574AA3-B351-6E81-47C1-AE4FFFE36E29}"/>
              </a:ext>
            </a:extLst>
          </p:cNvPr>
          <p:cNvSpPr>
            <a:spLocks noGrp="1" noChangeAspect="1"/>
          </p:cNvSpPr>
          <p:nvPr>
            <p:ph type="pic" sz="quarter" idx="22"/>
          </p:nvPr>
        </p:nvSpPr>
        <p:spPr>
          <a:xfrm>
            <a:off x="1479323" y="209293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C16BD22B-8A37-1A44-3B56-1FFE388CB895}"/>
              </a:ext>
            </a:extLst>
          </p:cNvPr>
          <p:cNvSpPr>
            <a:spLocks noGrp="1" noChangeAspect="1"/>
          </p:cNvSpPr>
          <p:nvPr>
            <p:ph type="pic" sz="quarter" idx="23"/>
          </p:nvPr>
        </p:nvSpPr>
        <p:spPr>
          <a:xfrm>
            <a:off x="3759312" y="209293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10" name="Espace réservé pour une image  14">
            <a:extLst>
              <a:ext uri="{FF2B5EF4-FFF2-40B4-BE49-F238E27FC236}">
                <a16:creationId xmlns:a16="http://schemas.microsoft.com/office/drawing/2014/main" id="{F6356B9C-DDC6-0D39-05E4-6D75382B79D2}"/>
              </a:ext>
            </a:extLst>
          </p:cNvPr>
          <p:cNvSpPr>
            <a:spLocks noGrp="1" noChangeAspect="1"/>
          </p:cNvSpPr>
          <p:nvPr>
            <p:ph type="pic" sz="quarter" idx="24"/>
          </p:nvPr>
        </p:nvSpPr>
        <p:spPr>
          <a:xfrm>
            <a:off x="6039301" y="209293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656990860"/>
      </p:ext>
    </p:extLst>
  </p:cSld>
  <p:clrMapOvr>
    <a:masterClrMapping/>
  </p:clrMapOvr>
  <p:transition spd="slow">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17628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7279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56931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26582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17628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7279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56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26582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0D6A5E2-01C6-D590-C3C3-E3E3120C435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114062268"/>
      </p:ext>
    </p:extLst>
  </p:cSld>
  <p:clrMapOvr>
    <a:masterClrMapping/>
  </p:clrMapOvr>
  <p:transition spd="slow">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5" name="Espace réservé du texte 14">
            <a:extLst>
              <a:ext uri="{FF2B5EF4-FFF2-40B4-BE49-F238E27FC236}">
                <a16:creationId xmlns:a16="http://schemas.microsoft.com/office/drawing/2014/main"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id="{22CA7E9F-9679-5248-AEE2-BF953C8E64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788618221"/>
      </p:ext>
    </p:extLst>
  </p:cSld>
  <p:clrMapOvr>
    <a:masterClrMapping/>
  </p:clrMapOvr>
  <p:transition spd="slow">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212620F5-42B6-A595-4B8A-576787B826DC}"/>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066493326"/>
      </p:ext>
    </p:extLst>
  </p:cSld>
  <p:clrMapOvr>
    <a:masterClrMapping/>
  </p:clrMapOvr>
  <p:transition spd="slow">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90870748-DEBB-7999-E4EA-5505C8D576A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74779971"/>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0E5CC6-5844-5651-EB28-8AF4BE29BC4F}"/>
              </a:ext>
            </a:extLst>
          </p:cNvPr>
          <p:cNvSpPr>
            <a:spLocks noGrp="1"/>
          </p:cNvSpPr>
          <p:nvPr>
            <p:ph type="title"/>
          </p:nvPr>
        </p:nvSpPr>
        <p:spPr/>
        <p:txBody>
          <a:bodyPr/>
          <a:lstStyle/>
          <a:p>
            <a:r>
              <a:rPr lang="fr-FR"/>
              <a:t>Modifiez le style du titre</a:t>
            </a:r>
            <a:endParaRPr lang="fr-MA"/>
          </a:p>
        </p:txBody>
      </p:sp>
      <p:sp>
        <p:nvSpPr>
          <p:cNvPr id="5" name="Espace réservé de l'élément multimédia 3">
            <a:extLst>
              <a:ext uri="{FF2B5EF4-FFF2-40B4-BE49-F238E27FC236}">
                <a16:creationId xmlns:a16="http://schemas.microsoft.com/office/drawing/2014/main" id="{7158AF08-10F4-6C53-749F-2E0CEFA83D3E}"/>
              </a:ext>
            </a:extLst>
          </p:cNvPr>
          <p:cNvSpPr>
            <a:spLocks noGrp="1" noChangeAspect="1"/>
          </p:cNvSpPr>
          <p:nvPr>
            <p:ph type="media" sz="quarter" idx="13"/>
          </p:nvPr>
        </p:nvSpPr>
        <p:spPr>
          <a:xfrm>
            <a:off x="5108934" y="1736400"/>
            <a:ext cx="2632500" cy="4680000"/>
          </a:xfrm>
          <a:prstGeom prst="rect">
            <a:avLst/>
          </a:prstGeom>
        </p:spPr>
        <p:txBody>
          <a:bodyPr/>
          <a:lstStyle/>
          <a:p>
            <a:endParaRPr lang="fr-MA"/>
          </a:p>
        </p:txBody>
      </p:sp>
      <p:sp>
        <p:nvSpPr>
          <p:cNvPr id="6" name="Espace réservé de l'élément multimédia 3">
            <a:extLst>
              <a:ext uri="{FF2B5EF4-FFF2-40B4-BE49-F238E27FC236}">
                <a16:creationId xmlns:a16="http://schemas.microsoft.com/office/drawing/2014/main" id="{08198E61-F011-56ED-2B91-C21B57043EF7}"/>
              </a:ext>
            </a:extLst>
          </p:cNvPr>
          <p:cNvSpPr>
            <a:spLocks noGrp="1" noChangeAspect="1"/>
          </p:cNvSpPr>
          <p:nvPr>
            <p:ph type="media" sz="quarter" idx="14"/>
          </p:nvPr>
        </p:nvSpPr>
        <p:spPr>
          <a:xfrm>
            <a:off x="1402566" y="1736400"/>
            <a:ext cx="2632500" cy="468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E58089AC-9029-2347-65C8-F79B9564ACEA}"/>
              </a:ext>
            </a:extLst>
          </p:cNvPr>
          <p:cNvSpPr>
            <a:spLocks noGrp="1" noChangeAspect="1"/>
          </p:cNvSpPr>
          <p:nvPr>
            <p:ph type="pic" sz="quarter" idx="12"/>
          </p:nvPr>
        </p:nvSpPr>
        <p:spPr>
          <a:xfrm>
            <a:off x="7964634"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4229873991"/>
      </p:ext>
    </p:extLst>
  </p:cSld>
  <p:clrMapOvr>
    <a:masterClrMapping/>
  </p:clrMapOvr>
  <p:transition spd="slow">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a16="http://schemas.microsoft.com/office/drawing/2014/main" id="{3A90A1F0-EDD6-9649-9002-A9FD386E735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583402236"/>
      </p:ext>
    </p:extLst>
  </p:cSld>
  <p:clrMapOvr>
    <a:masterClrMapping/>
  </p:clrMapOvr>
  <p:transition spd="slow">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a16="http://schemas.microsoft.com/office/drawing/2014/main" id="{1AD089D0-4BDB-8D43-FA23-9FA976E0B15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495612473"/>
      </p:ext>
    </p:extLst>
  </p:cSld>
  <p:clrMapOvr>
    <a:masterClrMapping/>
  </p:clrMapOvr>
  <p:transition spd="slow">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6" name="Espace réservé du texte 14">
            <a:extLst>
              <a:ext uri="{FF2B5EF4-FFF2-40B4-BE49-F238E27FC236}">
                <a16:creationId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2BA00AE2-C86C-3D6D-92AA-E480DC9D0FED}"/>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599832261"/>
      </p:ext>
    </p:extLst>
  </p:cSld>
  <p:clrMapOvr>
    <a:masterClrMapping/>
  </p:clrMapOvr>
  <p:transition spd="slow">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0C12247A-5948-0FCF-AEE1-F51137CFB62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760609311"/>
      </p:ext>
    </p:extLst>
  </p:cSld>
  <p:clrMapOvr>
    <a:masterClrMapping/>
  </p:clrMapOvr>
  <p:transition spd="slow">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639598515"/>
      </p:ext>
    </p:extLst>
  </p:cSld>
  <p:clrMapOvr>
    <a:masterClrMapping/>
  </p:clrMapOvr>
  <p:transition spd="slow">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618692350"/>
      </p:ext>
    </p:extLst>
  </p:cSld>
  <p:clrMapOvr>
    <a:masterClrMapping/>
  </p:clrMapOvr>
  <p:transition spd="slow">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630A277E-2BC7-C3E2-8989-08599FC0B94B}"/>
              </a:ext>
            </a:extLst>
          </p:cNvPr>
          <p:cNvPicPr>
            <a:picLocks noChangeAspect="1"/>
          </p:cNvPicPr>
          <p:nvPr userDrawn="1"/>
        </p:nvPicPr>
        <p:blipFill>
          <a:blip r:embed="rId2"/>
          <a:stretch>
            <a:fillRect/>
          </a:stretch>
        </p:blipFill>
        <p:spPr>
          <a:xfrm>
            <a:off x="1487156" y="2240177"/>
            <a:ext cx="6169687" cy="1188823"/>
          </a:xfrm>
          <a:prstGeom prst="rect">
            <a:avLst/>
          </a:prstGeom>
        </p:spPr>
      </p:pic>
      <p:pic>
        <p:nvPicPr>
          <p:cNvPr id="23" name="Image 22">
            <a:extLst>
              <a:ext uri="{FF2B5EF4-FFF2-40B4-BE49-F238E27FC236}">
                <a16:creationId xmlns:a16="http://schemas.microsoft.com/office/drawing/2014/main" id="{3DC4AF98-2B3D-2D34-232F-CF1DDA6BA30C}"/>
              </a:ext>
            </a:extLst>
          </p:cNvPr>
          <p:cNvPicPr>
            <a:picLocks noChangeAspect="1"/>
          </p:cNvPicPr>
          <p:nvPr userDrawn="1"/>
        </p:nvPicPr>
        <p:blipFill>
          <a:blip r:embed="rId3"/>
          <a:stretch>
            <a:fillRect/>
          </a:stretch>
        </p:blipFill>
        <p:spPr>
          <a:xfrm>
            <a:off x="1487156" y="3667318"/>
            <a:ext cx="6169687" cy="1207113"/>
          </a:xfrm>
          <a:prstGeom prst="rect">
            <a:avLst/>
          </a:prstGeom>
        </p:spPr>
      </p:pic>
      <p:pic>
        <p:nvPicPr>
          <p:cNvPr id="24" name="Image 23">
            <a:extLst>
              <a:ext uri="{FF2B5EF4-FFF2-40B4-BE49-F238E27FC236}">
                <a16:creationId xmlns:a16="http://schemas.microsoft.com/office/drawing/2014/main" id="{89AB1D0D-E890-7F0B-DAD8-7146D4ACACF8}"/>
              </a:ext>
            </a:extLst>
          </p:cNvPr>
          <p:cNvPicPr>
            <a:picLocks noChangeAspect="1"/>
          </p:cNvPicPr>
          <p:nvPr userDrawn="1"/>
        </p:nvPicPr>
        <p:blipFill>
          <a:blip r:embed="rId4"/>
          <a:stretch>
            <a:fillRect/>
          </a:stretch>
        </p:blipFill>
        <p:spPr>
          <a:xfrm>
            <a:off x="1487156" y="5113317"/>
            <a:ext cx="6169687" cy="1201016"/>
          </a:xfrm>
          <a:prstGeom prst="rect">
            <a:avLst/>
          </a:prstGeom>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b="1">
                <a:solidFill>
                  <a:srgbClr val="474F71"/>
                </a:solidFill>
                <a:latin typeface="Dosis" pitchFamily="2" charset="0"/>
              </a:defRPr>
            </a:lvl1pPr>
          </a:lstStyle>
          <a:p>
            <a:r>
              <a:rPr lang="fr-FR" dirty="0"/>
              <a:t>Modifiez le style du titre</a:t>
            </a:r>
            <a:endParaRPr lang="fr-MA" dirty="0"/>
          </a:p>
        </p:txBody>
      </p:sp>
      <p:sp>
        <p:nvSpPr>
          <p:cNvPr id="25" name="Espace réservé du texte 13">
            <a:extLst>
              <a:ext uri="{FF2B5EF4-FFF2-40B4-BE49-F238E27FC236}">
                <a16:creationId xmlns:a16="http://schemas.microsoft.com/office/drawing/2014/main" id="{7D357DBE-F01D-F7D3-FEAE-6DB1B07395BE}"/>
              </a:ext>
            </a:extLst>
          </p:cNvPr>
          <p:cNvSpPr>
            <a:spLocks noGrp="1"/>
          </p:cNvSpPr>
          <p:nvPr>
            <p:ph type="body" sz="quarter" idx="10"/>
          </p:nvPr>
        </p:nvSpPr>
        <p:spPr>
          <a:xfrm>
            <a:off x="2168436" y="262191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7" name="Espace réservé pour une image  26">
            <a:extLst>
              <a:ext uri="{FF2B5EF4-FFF2-40B4-BE49-F238E27FC236}">
                <a16:creationId xmlns:a16="http://schemas.microsoft.com/office/drawing/2014/main" id="{9C822516-F43E-BECF-7CFF-8A084DC2ACCA}"/>
              </a:ext>
            </a:extLst>
          </p:cNvPr>
          <p:cNvSpPr>
            <a:spLocks noGrp="1" noChangeAspect="1"/>
          </p:cNvSpPr>
          <p:nvPr>
            <p:ph type="pic" sz="quarter" idx="11"/>
          </p:nvPr>
        </p:nvSpPr>
        <p:spPr>
          <a:xfrm>
            <a:off x="7056000" y="2747910"/>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28" name="Espace réservé du texte 13">
            <a:extLst>
              <a:ext uri="{FF2B5EF4-FFF2-40B4-BE49-F238E27FC236}">
                <a16:creationId xmlns:a16="http://schemas.microsoft.com/office/drawing/2014/main" id="{184F1AD3-1CDF-AC37-6E9B-7B8B5731D679}"/>
              </a:ext>
            </a:extLst>
          </p:cNvPr>
          <p:cNvSpPr>
            <a:spLocks noGrp="1"/>
          </p:cNvSpPr>
          <p:nvPr>
            <p:ph type="body" sz="quarter" idx="12"/>
          </p:nvPr>
        </p:nvSpPr>
        <p:spPr>
          <a:xfrm>
            <a:off x="2171774" y="406117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9" name="Espace réservé pour une image  26">
            <a:extLst>
              <a:ext uri="{FF2B5EF4-FFF2-40B4-BE49-F238E27FC236}">
                <a16:creationId xmlns:a16="http://schemas.microsoft.com/office/drawing/2014/main" id="{C64E9BAC-B4A7-262E-6139-2754B01E6D77}"/>
              </a:ext>
            </a:extLst>
          </p:cNvPr>
          <p:cNvSpPr>
            <a:spLocks noGrp="1" noChangeAspect="1"/>
          </p:cNvSpPr>
          <p:nvPr>
            <p:ph type="pic" sz="quarter" idx="13"/>
          </p:nvPr>
        </p:nvSpPr>
        <p:spPr>
          <a:xfrm>
            <a:off x="7056000" y="4183874"/>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30" name="Espace réservé du texte 13">
            <a:extLst>
              <a:ext uri="{FF2B5EF4-FFF2-40B4-BE49-F238E27FC236}">
                <a16:creationId xmlns:a16="http://schemas.microsoft.com/office/drawing/2014/main" id="{3B1AE6D8-B704-87BC-C392-1092C3DAC21A}"/>
              </a:ext>
            </a:extLst>
          </p:cNvPr>
          <p:cNvSpPr>
            <a:spLocks noGrp="1"/>
          </p:cNvSpPr>
          <p:nvPr>
            <p:ph type="body" sz="quarter" idx="14"/>
          </p:nvPr>
        </p:nvSpPr>
        <p:spPr>
          <a:xfrm>
            <a:off x="2168436" y="5516007"/>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31" name="Espace réservé pour une image  26">
            <a:extLst>
              <a:ext uri="{FF2B5EF4-FFF2-40B4-BE49-F238E27FC236}">
                <a16:creationId xmlns:a16="http://schemas.microsoft.com/office/drawing/2014/main" id="{B26BF465-B4F4-3D7D-ACF6-20566B03F777}"/>
              </a:ext>
            </a:extLst>
          </p:cNvPr>
          <p:cNvSpPr>
            <a:spLocks noGrp="1" noChangeAspect="1"/>
          </p:cNvSpPr>
          <p:nvPr>
            <p:ph type="pic" sz="quarter" idx="15"/>
          </p:nvPr>
        </p:nvSpPr>
        <p:spPr>
          <a:xfrm>
            <a:off x="7056000" y="5642007"/>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2" name="Espace réservé pour une image  16">
            <a:extLst>
              <a:ext uri="{FF2B5EF4-FFF2-40B4-BE49-F238E27FC236}">
                <a16:creationId xmlns:a16="http://schemas.microsoft.com/office/drawing/2014/main" id="{9AA1E9B8-8D7E-91AE-321E-A93EF886D1A9}"/>
              </a:ext>
            </a:extLst>
          </p:cNvPr>
          <p:cNvSpPr>
            <a:spLocks noGrp="1" noChangeAspect="1"/>
          </p:cNvSpPr>
          <p:nvPr>
            <p:ph type="pic" sz="quarter" idx="16"/>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430673901"/>
      </p:ext>
    </p:extLst>
  </p:cSld>
  <p:clrMapOvr>
    <a:masterClrMapping/>
  </p:clrMapOvr>
  <p:transition spd="slow">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21613"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p>
            <a:endParaRPr lang="fr-MA"/>
          </a:p>
        </p:txBody>
      </p:sp>
    </p:spTree>
    <p:extLst>
      <p:ext uri="{BB962C8B-B14F-4D97-AF65-F5344CB8AC3E}">
        <p14:creationId xmlns:p14="http://schemas.microsoft.com/office/powerpoint/2010/main" val="2499264305"/>
      </p:ext>
    </p:extLst>
  </p:cSld>
  <p:clrMapOvr>
    <a:masterClrMapping/>
  </p:clrMapOvr>
  <p:transition spd="slow">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7598C516-D98D-DBF9-3F71-DFEB0161C87C}"/>
              </a:ext>
            </a:extLst>
          </p:cNvPr>
          <p:cNvSpPr>
            <a:spLocks noGrp="1" noChangeAspect="1"/>
          </p:cNvSpPr>
          <p:nvPr>
            <p:ph type="pic" sz="quarter" idx="13"/>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1918171162"/>
      </p:ext>
    </p:extLst>
  </p:cSld>
  <p:clrMapOvr>
    <a:masterClrMapping/>
  </p:clrMapOvr>
  <p:transition spd="slow">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p>
            <a:endParaRPr lang="fr-MA"/>
          </a:p>
        </p:txBody>
      </p:sp>
      <p:sp>
        <p:nvSpPr>
          <p:cNvPr id="3" name="Espace réservé du texte 4">
            <a:extLst>
              <a:ext uri="{FF2B5EF4-FFF2-40B4-BE49-F238E27FC236}">
                <a16:creationId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474F71"/>
                </a:solidFill>
                <a:effectLst/>
                <a:latin typeface="Dosis" pitchFamily="2" charset="0"/>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EEF34296-E850-0AEB-BB92-43EC46A11021}"/>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2079533919"/>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01_Env-Apprenant_Contents_mm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64634" y="738000"/>
            <a:ext cx="828000" cy="828000"/>
          </a:xfrm>
          <a:prstGeom prst="rect">
            <a:avLst/>
          </a:prstGeom>
        </p:spPr>
        <p:txBody>
          <a:bodyPr/>
          <a:lstStyle/>
          <a:p>
            <a:endParaRPr lang="fr-MA" dirty="0"/>
          </a:p>
        </p:txBody>
      </p:sp>
      <p:sp>
        <p:nvSpPr>
          <p:cNvPr id="12" name="Espace réservé de l'élément multimédia 3">
            <a:extLst>
              <a:ext uri="{FF2B5EF4-FFF2-40B4-BE49-F238E27FC236}">
                <a16:creationId xmlns:a16="http://schemas.microsoft.com/office/drawing/2014/main" id="{B44EC5D7-4C36-67B3-D4E9-99EF98C8C6BA}"/>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Tree>
    <p:extLst>
      <p:ext uri="{BB962C8B-B14F-4D97-AF65-F5344CB8AC3E}">
        <p14:creationId xmlns:p14="http://schemas.microsoft.com/office/powerpoint/2010/main" val="674772028"/>
      </p:ext>
    </p:extLst>
  </p:cSld>
  <p:clrMapOvr>
    <a:masterClrMapping/>
  </p:clrMapOvr>
  <p:transition spd="slow">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lvl1pPr algn="r" rtl="1">
              <a:defRPr/>
            </a:lvl1p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rtl="1">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9D132558-3F75-CB4C-D531-27315320B88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4058846136"/>
      </p:ext>
    </p:extLst>
  </p:cSld>
  <p:clrMapOvr>
    <a:masterClrMapping/>
  </p:clrMapOvr>
  <p:transition spd="slow">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E1E0570-45E7-D32C-C3AF-C520C3495AAD}"/>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693978321"/>
      </p:ext>
    </p:extLst>
  </p:cSld>
  <p:clrMapOvr>
    <a:masterClrMapping/>
  </p:clrMapOvr>
  <p:transition spd="slow">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85D16DE4-155A-6638-E7CE-E7A28AA4B60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616965377"/>
      </p:ext>
    </p:extLst>
  </p:cSld>
  <p:clrMapOvr>
    <a:masterClrMapping/>
  </p:clrMapOvr>
  <p:transition spd="slow">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lvl1pPr algn="r" rtl="1">
              <a:defRPr/>
            </a:lvl1pPr>
          </a:lstStyle>
          <a:p>
            <a:endParaRPr lang="fr-MA"/>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lvl1pPr algn="r" rtl="1">
              <a:defRPr/>
            </a:lvl1pPr>
          </a:lstStyle>
          <a:p>
            <a:endParaRPr lang="fr-MA"/>
          </a:p>
        </p:txBody>
      </p:sp>
      <p:sp>
        <p:nvSpPr>
          <p:cNvPr id="17" name="Espace réservé pour une image  6">
            <a:extLst>
              <a:ext uri="{FF2B5EF4-FFF2-40B4-BE49-F238E27FC236}">
                <a16:creationId xmlns:a16="http://schemas.microsoft.com/office/drawing/2014/main"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lvl1pPr algn="r" rtl="1">
              <a:defRPr/>
            </a:lvl1pPr>
          </a:lstStyle>
          <a:p>
            <a:endParaRPr lang="fr-MA"/>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lvl1pPr algn="r" rtl="1">
              <a:defRPr/>
            </a:lvl1pPr>
          </a:lstStyle>
          <a:p>
            <a:endParaRPr lang="fr-MA"/>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lvl1pPr algn="r" rtl="1">
              <a:defRPr/>
            </a:lvl1pPr>
          </a:lstStyle>
          <a:p>
            <a:endParaRPr lang="fr-MA"/>
          </a:p>
        </p:txBody>
      </p:sp>
      <p:sp>
        <p:nvSpPr>
          <p:cNvPr id="20" name="Espace réservé pour une image  6">
            <a:extLst>
              <a:ext uri="{FF2B5EF4-FFF2-40B4-BE49-F238E27FC236}">
                <a16:creationId xmlns:a16="http://schemas.microsoft.com/office/drawing/2014/main"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lvl1pPr algn="r" rtl="1">
              <a:defRPr/>
            </a:lvl1pPr>
          </a:lstStyle>
          <a:p>
            <a:endParaRPr lang="fr-MA"/>
          </a:p>
        </p:txBody>
      </p:sp>
      <p:sp>
        <p:nvSpPr>
          <p:cNvPr id="21" name="Espace réservé pour une image  6">
            <a:extLst>
              <a:ext uri="{FF2B5EF4-FFF2-40B4-BE49-F238E27FC236}">
                <a16:creationId xmlns:a16="http://schemas.microsoft.com/office/drawing/2014/main"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lvl1pPr algn="r" rtl="1">
              <a:defRPr/>
            </a:lvl1pPr>
          </a:lstStyle>
          <a:p>
            <a:endParaRPr lang="fr-MA"/>
          </a:p>
        </p:txBody>
      </p:sp>
      <p:sp>
        <p:nvSpPr>
          <p:cNvPr id="22" name="Espace réservé pour une image  6">
            <a:extLst>
              <a:ext uri="{FF2B5EF4-FFF2-40B4-BE49-F238E27FC236}">
                <a16:creationId xmlns:a16="http://schemas.microsoft.com/office/drawing/2014/main"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lvl1pPr algn="r" rtl="1">
              <a:defRPr/>
            </a:lvl1pPr>
          </a:lstStyle>
          <a:p>
            <a:endParaRPr lang="fr-MA"/>
          </a:p>
        </p:txBody>
      </p:sp>
      <p:sp>
        <p:nvSpPr>
          <p:cNvPr id="23" name="Espace réservé pour une image  6">
            <a:extLst>
              <a:ext uri="{FF2B5EF4-FFF2-40B4-BE49-F238E27FC236}">
                <a16:creationId xmlns:a16="http://schemas.microsoft.com/office/drawing/2014/main"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lvl1pPr algn="r" rtl="1">
              <a:defRPr/>
            </a:lvl1pPr>
          </a:lstStyle>
          <a:p>
            <a:endParaRPr lang="fr-MA"/>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1324D1A-D9D9-B5ED-B73D-27AA0C2A986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351652128"/>
      </p:ext>
    </p:extLst>
  </p:cSld>
  <p:clrMapOvr>
    <a:masterClrMapping/>
  </p:clrMapOvr>
  <p:transition spd="slow">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4" name="Espace réservé pour une image  16">
            <a:extLst>
              <a:ext uri="{FF2B5EF4-FFF2-40B4-BE49-F238E27FC236}">
                <a16:creationId xmlns:a16="http://schemas.microsoft.com/office/drawing/2014/main" id="{3B76699B-E059-47DC-DE0E-BA72358357D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41237068"/>
      </p:ext>
    </p:extLst>
  </p:cSld>
  <p:clrMapOvr>
    <a:masterClrMapping/>
  </p:clrMapOvr>
  <p:transition spd="slow">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lgn="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87FAFC7B-FA92-DE4F-26F0-9F5500C9501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300946510"/>
      </p:ext>
    </p:extLst>
  </p:cSld>
  <p:clrMapOvr>
    <a:masterClrMapping/>
  </p:clrMapOvr>
  <p:transition spd="slow">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2856412"/>
            <a:ext cx="1620000" cy="1607588"/>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2856412"/>
            <a:ext cx="1620000" cy="1607588"/>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2856412"/>
            <a:ext cx="1620000" cy="1607588"/>
          </a:xfrm>
          <a:prstGeom prst="rect">
            <a:avLst/>
          </a:prstGeom>
          <a:ln>
            <a:no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479323"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375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6039301"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267984731"/>
      </p:ext>
    </p:extLst>
  </p:cSld>
  <p:clrMapOvr>
    <a:masterClrMapping/>
  </p:clrMapOvr>
  <p:transition spd="slow">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176282"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72797"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569312"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265827"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17628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7279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56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26582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0D6A5E2-01C6-D590-C3C3-E3E3120C435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050395998"/>
      </p:ext>
    </p:extLst>
  </p:cSld>
  <p:clrMapOvr>
    <a:masterClrMapping/>
  </p:clrMapOvr>
  <p:transition spd="slow">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lvl1pPr algn="r" rtl="1">
              <a:defRPr/>
            </a:lvl1pPr>
          </a:lstStyle>
          <a:p>
            <a:endParaRPr lang="fr-MA" dirty="0"/>
          </a:p>
        </p:txBody>
      </p:sp>
      <p:sp>
        <p:nvSpPr>
          <p:cNvPr id="5" name="Espace réservé du texte 14">
            <a:extLst>
              <a:ext uri="{FF2B5EF4-FFF2-40B4-BE49-F238E27FC236}">
                <a16:creationId xmlns:a16="http://schemas.microsoft.com/office/drawing/2014/main"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id="{22CA7E9F-9679-5248-AEE2-BF953C8E64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847645671"/>
      </p:ext>
    </p:extLst>
  </p:cSld>
  <p:clrMapOvr>
    <a:masterClrMapping/>
  </p:clrMapOvr>
  <p:transition spd="slow">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vl1p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vl1p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vl1p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vl1p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12620F5-42B6-A595-4B8A-576787B826DC}"/>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1305665501"/>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pour une image  3">
            <a:extLst>
              <a:ext uri="{FF2B5EF4-FFF2-40B4-BE49-F238E27FC236}">
                <a16:creationId xmlns:a16="http://schemas.microsoft.com/office/drawing/2014/main" id="{FBF76378-0DDF-988A-E804-17E203BE96D9}"/>
              </a:ext>
            </a:extLst>
          </p:cNvPr>
          <p:cNvSpPr>
            <a:spLocks noGrp="1"/>
          </p:cNvSpPr>
          <p:nvPr>
            <p:ph type="pic" sz="quarter" idx="13"/>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D85697A0-97CA-9A9A-3C2E-21D683A22E16}"/>
              </a:ext>
            </a:extLst>
          </p:cNvPr>
          <p:cNvSpPr>
            <a:spLocks noGrp="1" noChangeAspect="1"/>
          </p:cNvSpPr>
          <p:nvPr>
            <p:ph type="pic" sz="quarter" idx="12"/>
          </p:nvPr>
        </p:nvSpPr>
        <p:spPr>
          <a:xfrm>
            <a:off x="7964634"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607224359"/>
      </p:ext>
    </p:extLst>
  </p:cSld>
  <p:clrMapOvr>
    <a:masterClrMapping/>
  </p:clrMapOvr>
  <p:transition spd="slow">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90870748-DEBB-7999-E4EA-5505C8D576A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233878209"/>
      </p:ext>
    </p:extLst>
  </p:cSld>
  <p:clrMapOvr>
    <a:masterClrMapping/>
  </p:clrMapOvr>
  <p:transition spd="slow">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id="{3A90A1F0-EDD6-9649-9002-A9FD386E735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003951292"/>
      </p:ext>
    </p:extLst>
  </p:cSld>
  <p:clrMapOvr>
    <a:masterClrMapping/>
  </p:clrMapOvr>
  <p:transition spd="slow">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id="{1AD089D0-4BDB-8D43-FA23-9FA976E0B15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031246962"/>
      </p:ext>
    </p:extLst>
  </p:cSld>
  <p:clrMapOvr>
    <a:masterClrMapping/>
  </p:clrMapOvr>
  <p:transition spd="slow">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p>
            <a:endParaRPr lang="fr-MA" dirty="0"/>
          </a:p>
        </p:txBody>
      </p:sp>
      <p:sp>
        <p:nvSpPr>
          <p:cNvPr id="26" name="Espace réservé du texte 14">
            <a:extLst>
              <a:ext uri="{FF2B5EF4-FFF2-40B4-BE49-F238E27FC236}">
                <a16:creationId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2BA00AE2-C86C-3D6D-92AA-E480DC9D0FED}"/>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2196264973"/>
      </p:ext>
    </p:extLst>
  </p:cSld>
  <p:clrMapOvr>
    <a:masterClrMapping/>
  </p:clrMapOvr>
  <p:transition spd="slow">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id="{0C12247A-5948-0FCF-AEE1-F51137CFB62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260325052"/>
      </p:ext>
    </p:extLst>
  </p:cSld>
  <p:clrMapOvr>
    <a:masterClrMapping/>
  </p:clrMapOvr>
  <p:transition spd="slow">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149334780"/>
      </p:ext>
    </p:extLst>
  </p:cSld>
  <p:clrMapOvr>
    <a:masterClrMapping/>
  </p:clrMapOvr>
  <p:transition spd="slow">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774669610"/>
      </p:ext>
    </p:extLst>
  </p:cSld>
  <p:clrMapOvr>
    <a:masterClrMapping/>
  </p:clrMapOvr>
  <p:transition spd="slow">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630A277E-2BC7-C3E2-8989-08599FC0B94B}"/>
              </a:ext>
            </a:extLst>
          </p:cNvPr>
          <p:cNvPicPr>
            <a:picLocks noChangeAspect="1"/>
          </p:cNvPicPr>
          <p:nvPr userDrawn="1"/>
        </p:nvPicPr>
        <p:blipFill>
          <a:blip r:embed="rId2"/>
          <a:stretch>
            <a:fillRect/>
          </a:stretch>
        </p:blipFill>
        <p:spPr>
          <a:xfrm>
            <a:off x="1487156" y="2240177"/>
            <a:ext cx="6169687" cy="1188823"/>
          </a:xfrm>
          <a:prstGeom prst="rect">
            <a:avLst/>
          </a:prstGeom>
        </p:spPr>
      </p:pic>
      <p:pic>
        <p:nvPicPr>
          <p:cNvPr id="23" name="Image 22">
            <a:extLst>
              <a:ext uri="{FF2B5EF4-FFF2-40B4-BE49-F238E27FC236}">
                <a16:creationId xmlns:a16="http://schemas.microsoft.com/office/drawing/2014/main" id="{3DC4AF98-2B3D-2D34-232F-CF1DDA6BA30C}"/>
              </a:ext>
            </a:extLst>
          </p:cNvPr>
          <p:cNvPicPr>
            <a:picLocks noChangeAspect="1"/>
          </p:cNvPicPr>
          <p:nvPr userDrawn="1"/>
        </p:nvPicPr>
        <p:blipFill>
          <a:blip r:embed="rId3"/>
          <a:stretch>
            <a:fillRect/>
          </a:stretch>
        </p:blipFill>
        <p:spPr>
          <a:xfrm>
            <a:off x="1487156" y="3667318"/>
            <a:ext cx="6169687" cy="1207113"/>
          </a:xfrm>
          <a:prstGeom prst="rect">
            <a:avLst/>
          </a:prstGeom>
        </p:spPr>
      </p:pic>
      <p:pic>
        <p:nvPicPr>
          <p:cNvPr id="24" name="Image 23">
            <a:extLst>
              <a:ext uri="{FF2B5EF4-FFF2-40B4-BE49-F238E27FC236}">
                <a16:creationId xmlns:a16="http://schemas.microsoft.com/office/drawing/2014/main" id="{89AB1D0D-E890-7F0B-DAD8-7146D4ACACF8}"/>
              </a:ext>
            </a:extLst>
          </p:cNvPr>
          <p:cNvPicPr>
            <a:picLocks noChangeAspect="1"/>
          </p:cNvPicPr>
          <p:nvPr userDrawn="1"/>
        </p:nvPicPr>
        <p:blipFill>
          <a:blip r:embed="rId4"/>
          <a:stretch>
            <a:fillRect/>
          </a:stretch>
        </p:blipFill>
        <p:spPr>
          <a:xfrm>
            <a:off x="1487156" y="5113317"/>
            <a:ext cx="6169687" cy="1201016"/>
          </a:xfrm>
          <a:prstGeom prst="rect">
            <a:avLst/>
          </a:prstGeom>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b="1">
                <a:solidFill>
                  <a:srgbClr val="474F71"/>
                </a:solidFill>
                <a:latin typeface="Dosis" pitchFamily="2" charset="0"/>
              </a:defRPr>
            </a:lvl1pPr>
          </a:lstStyle>
          <a:p>
            <a:r>
              <a:rPr lang="fr-FR" dirty="0"/>
              <a:t>Modifiez le style du titre</a:t>
            </a:r>
            <a:endParaRPr lang="fr-MA" dirty="0"/>
          </a:p>
        </p:txBody>
      </p:sp>
      <p:sp>
        <p:nvSpPr>
          <p:cNvPr id="25" name="Espace réservé du texte 13">
            <a:extLst>
              <a:ext uri="{FF2B5EF4-FFF2-40B4-BE49-F238E27FC236}">
                <a16:creationId xmlns:a16="http://schemas.microsoft.com/office/drawing/2014/main" id="{7D357DBE-F01D-F7D3-FEAE-6DB1B07395BE}"/>
              </a:ext>
            </a:extLst>
          </p:cNvPr>
          <p:cNvSpPr>
            <a:spLocks noGrp="1"/>
          </p:cNvSpPr>
          <p:nvPr>
            <p:ph type="body" sz="quarter" idx="10"/>
          </p:nvPr>
        </p:nvSpPr>
        <p:spPr>
          <a:xfrm>
            <a:off x="2168436" y="262191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7" name="Espace réservé pour une image  26">
            <a:extLst>
              <a:ext uri="{FF2B5EF4-FFF2-40B4-BE49-F238E27FC236}">
                <a16:creationId xmlns:a16="http://schemas.microsoft.com/office/drawing/2014/main" id="{9C822516-F43E-BECF-7CFF-8A084DC2ACCA}"/>
              </a:ext>
            </a:extLst>
          </p:cNvPr>
          <p:cNvSpPr>
            <a:spLocks noGrp="1" noChangeAspect="1"/>
          </p:cNvSpPr>
          <p:nvPr>
            <p:ph type="pic" sz="quarter" idx="11"/>
          </p:nvPr>
        </p:nvSpPr>
        <p:spPr>
          <a:xfrm>
            <a:off x="7056000" y="2747910"/>
            <a:ext cx="540000" cy="540000"/>
          </a:xfrm>
          <a:prstGeom prst="rect">
            <a:avLst/>
          </a:prstGeom>
          <a:solidFill>
            <a:schemeClr val="bg1"/>
          </a:solidFill>
        </p:spPr>
        <p:txBody>
          <a:bodyPr/>
          <a:lstStyle>
            <a:lvl1pPr algn="r" rtl="1">
              <a:defRPr/>
            </a:lvl1pPr>
          </a:lstStyle>
          <a:p>
            <a:endParaRPr lang="fr-MA"/>
          </a:p>
        </p:txBody>
      </p:sp>
      <p:sp>
        <p:nvSpPr>
          <p:cNvPr id="28" name="Espace réservé du texte 13">
            <a:extLst>
              <a:ext uri="{FF2B5EF4-FFF2-40B4-BE49-F238E27FC236}">
                <a16:creationId xmlns:a16="http://schemas.microsoft.com/office/drawing/2014/main" id="{184F1AD3-1CDF-AC37-6E9B-7B8B5731D679}"/>
              </a:ext>
            </a:extLst>
          </p:cNvPr>
          <p:cNvSpPr>
            <a:spLocks noGrp="1"/>
          </p:cNvSpPr>
          <p:nvPr>
            <p:ph type="body" sz="quarter" idx="12"/>
          </p:nvPr>
        </p:nvSpPr>
        <p:spPr>
          <a:xfrm>
            <a:off x="2171774" y="406117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9" name="Espace réservé pour une image  26">
            <a:extLst>
              <a:ext uri="{FF2B5EF4-FFF2-40B4-BE49-F238E27FC236}">
                <a16:creationId xmlns:a16="http://schemas.microsoft.com/office/drawing/2014/main" id="{C64E9BAC-B4A7-262E-6139-2754B01E6D77}"/>
              </a:ext>
            </a:extLst>
          </p:cNvPr>
          <p:cNvSpPr>
            <a:spLocks noGrp="1" noChangeAspect="1"/>
          </p:cNvSpPr>
          <p:nvPr>
            <p:ph type="pic" sz="quarter" idx="13"/>
          </p:nvPr>
        </p:nvSpPr>
        <p:spPr>
          <a:xfrm>
            <a:off x="7056000" y="4183874"/>
            <a:ext cx="540000" cy="540000"/>
          </a:xfrm>
          <a:prstGeom prst="rect">
            <a:avLst/>
          </a:prstGeom>
          <a:solidFill>
            <a:schemeClr val="bg1"/>
          </a:solidFill>
        </p:spPr>
        <p:txBody>
          <a:bodyPr/>
          <a:lstStyle>
            <a:lvl1pPr algn="r" rtl="1">
              <a:defRPr/>
            </a:lvl1pPr>
          </a:lstStyle>
          <a:p>
            <a:endParaRPr lang="fr-MA"/>
          </a:p>
        </p:txBody>
      </p:sp>
      <p:sp>
        <p:nvSpPr>
          <p:cNvPr id="30" name="Espace réservé du texte 13">
            <a:extLst>
              <a:ext uri="{FF2B5EF4-FFF2-40B4-BE49-F238E27FC236}">
                <a16:creationId xmlns:a16="http://schemas.microsoft.com/office/drawing/2014/main" id="{3B1AE6D8-B704-87BC-C392-1092C3DAC21A}"/>
              </a:ext>
            </a:extLst>
          </p:cNvPr>
          <p:cNvSpPr>
            <a:spLocks noGrp="1"/>
          </p:cNvSpPr>
          <p:nvPr>
            <p:ph type="body" sz="quarter" idx="14"/>
          </p:nvPr>
        </p:nvSpPr>
        <p:spPr>
          <a:xfrm>
            <a:off x="2168436" y="5516007"/>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31" name="Espace réservé pour une image  26">
            <a:extLst>
              <a:ext uri="{FF2B5EF4-FFF2-40B4-BE49-F238E27FC236}">
                <a16:creationId xmlns:a16="http://schemas.microsoft.com/office/drawing/2014/main" id="{B26BF465-B4F4-3D7D-ACF6-20566B03F777}"/>
              </a:ext>
            </a:extLst>
          </p:cNvPr>
          <p:cNvSpPr>
            <a:spLocks noGrp="1" noChangeAspect="1"/>
          </p:cNvSpPr>
          <p:nvPr>
            <p:ph type="pic" sz="quarter" idx="15"/>
          </p:nvPr>
        </p:nvSpPr>
        <p:spPr>
          <a:xfrm>
            <a:off x="7056000" y="5642007"/>
            <a:ext cx="540000" cy="540000"/>
          </a:xfrm>
          <a:prstGeom prst="rect">
            <a:avLst/>
          </a:prstGeom>
          <a:solidFill>
            <a:schemeClr val="bg1"/>
          </a:solidFill>
        </p:spPr>
        <p:txBody>
          <a:bodyPr/>
          <a:lstStyle>
            <a:lvl1pPr algn="r" rtl="1">
              <a:defRPr/>
            </a:lvl1pPr>
          </a:lstStyle>
          <a:p>
            <a:endParaRPr lang="fr-MA"/>
          </a:p>
        </p:txBody>
      </p:sp>
      <p:sp>
        <p:nvSpPr>
          <p:cNvPr id="2" name="Espace réservé pour une image  16">
            <a:extLst>
              <a:ext uri="{FF2B5EF4-FFF2-40B4-BE49-F238E27FC236}">
                <a16:creationId xmlns:a16="http://schemas.microsoft.com/office/drawing/2014/main" id="{9AA1E9B8-8D7E-91AE-321E-A93EF886D1A9}"/>
              </a:ext>
            </a:extLst>
          </p:cNvPr>
          <p:cNvSpPr>
            <a:spLocks noGrp="1" noChangeAspect="1"/>
          </p:cNvSpPr>
          <p:nvPr>
            <p:ph type="pic" sz="quarter" idx="16"/>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3947983884"/>
      </p:ext>
    </p:extLst>
  </p:cSld>
  <p:clrMapOvr>
    <a:masterClrMapping/>
  </p:clrMapOvr>
  <p:transition spd="slow">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 name="Image 1">
            <a:extLst>
              <a:ext uri="{FF2B5EF4-FFF2-40B4-BE49-F238E27FC236}">
                <a16:creationId xmlns:a16="http://schemas.microsoft.com/office/drawing/2014/main" id="{5EDC54C5-FB2A-6D1C-AC8A-C0BF2BDC3A33}"/>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59863"/>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4"/>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B0F0">
                <a:alpha val="40000"/>
              </a:srgbClr>
            </a:outerShdw>
          </a:effectLst>
        </p:spPr>
      </p:pic>
      <p:pic>
        <p:nvPicPr>
          <p:cNvPr id="16" name="Image 15">
            <a:extLst>
              <a:ext uri="{FF2B5EF4-FFF2-40B4-BE49-F238E27FC236}">
                <a16:creationId xmlns:a16="http://schemas.microsoft.com/office/drawing/2014/main" id="{A93635A3-1850-9582-694C-96DB620A940D}"/>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1584000" y="2268000"/>
            <a:ext cx="544953" cy="540000"/>
          </a:xfrm>
          <a:prstGeom prst="rect">
            <a:avLst/>
          </a:prstGeom>
        </p:spPr>
      </p:pic>
      <p:sp>
        <p:nvSpPr>
          <p:cNvPr id="17" name="ZoneTexte 16">
            <a:extLst>
              <a:ext uri="{FF2B5EF4-FFF2-40B4-BE49-F238E27FC236}">
                <a16:creationId xmlns:a16="http://schemas.microsoft.com/office/drawing/2014/main" id="{5DA5B341-DD51-7414-AFFF-5286B69C66DE}"/>
              </a:ext>
            </a:extLst>
          </p:cNvPr>
          <p:cNvSpPr txBox="1"/>
          <p:nvPr userDrawn="1"/>
        </p:nvSpPr>
        <p:spPr>
          <a:xfrm>
            <a:off x="2376000" y="2160000"/>
            <a:ext cx="2757486"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lgn="r" rtl="1"/>
            <a:r>
              <a:rPr lang="fr-MA" dirty="0"/>
              <a:t>1. Présentation du Vocabulaire</a:t>
            </a:r>
          </a:p>
        </p:txBody>
      </p:sp>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365719" y="3643281"/>
            <a:ext cx="2733441" cy="338554"/>
          </a:xfrm>
          <a:prstGeom prst="rect">
            <a:avLst/>
          </a:prstGeom>
          <a:noFill/>
        </p:spPr>
        <p:txBody>
          <a:bodyPr wrap="none" rtlCol="0">
            <a:spAutoFit/>
          </a:bodyPr>
          <a:lstStyle>
            <a:defPPr>
              <a:defRPr lang="fr-FR"/>
            </a:defPPr>
            <a:lvl1pPr>
              <a:defRPr sz="1600">
                <a:solidFill>
                  <a:srgbClr val="474F71"/>
                </a:solidFill>
                <a:latin typeface="Dosis ExtraBold" pitchFamily="2" charset="0"/>
              </a:defRPr>
            </a:lvl1pPr>
          </a:lstStyle>
          <a:p>
            <a:pPr lvl="0" algn="r" rtl="1"/>
            <a:r>
              <a:rPr lang="fr-MA" dirty="0"/>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365719" y="5123575"/>
            <a:ext cx="1795684"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lgn="r" rtl="1"/>
            <a:r>
              <a:rPr lang="fr-MA" dirty="0"/>
              <a:t>3. Travail sur livret</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p:ph type="pic" sz="quarter" idx="11"/>
          </p:nvPr>
        </p:nvSpPr>
        <p:spPr>
          <a:xfrm rot="1539327">
            <a:off x="7298796" y="2003629"/>
            <a:ext cx="540000" cy="540000"/>
          </a:xfrm>
          <a:prstGeom prst="rect">
            <a:avLst/>
          </a:prstGeom>
          <a:solidFill>
            <a:schemeClr val="bg1"/>
          </a:solidFill>
        </p:spPr>
        <p:txBody>
          <a:bodyPr/>
          <a:lstStyle>
            <a:lvl1pPr algn="r" rtl="1">
              <a:defRPr/>
            </a:lvl1p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p:ph type="pic" sz="quarter" idx="12"/>
          </p:nvPr>
        </p:nvSpPr>
        <p:spPr>
          <a:xfrm rot="1539327">
            <a:off x="7298796" y="3473285"/>
            <a:ext cx="540000" cy="540000"/>
          </a:xfrm>
          <a:prstGeom prst="rect">
            <a:avLst/>
          </a:prstGeom>
          <a:solidFill>
            <a:schemeClr val="bg1"/>
          </a:solidFill>
        </p:spPr>
        <p:txBody>
          <a:bodyPr/>
          <a:lstStyle>
            <a:lvl1pPr algn="r" rtl="1">
              <a:defRPr/>
            </a:lvl1p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p:ph type="pic" sz="quarter" idx="13"/>
          </p:nvPr>
        </p:nvSpPr>
        <p:spPr>
          <a:xfrm rot="1539327">
            <a:off x="7298796" y="4958117"/>
            <a:ext cx="540000" cy="540000"/>
          </a:xfrm>
          <a:prstGeom prst="rect">
            <a:avLst/>
          </a:prstGeom>
          <a:solidFill>
            <a:schemeClr val="bg1"/>
          </a:solidFill>
        </p:spPr>
        <p:txBody>
          <a:bodyPr/>
          <a:lstStyle>
            <a:lvl1pPr algn="r" rtl="1">
              <a:defRPr/>
            </a:lvl1pPr>
          </a:lstStyle>
          <a:p>
            <a:endParaRPr lang="fr-MA"/>
          </a:p>
        </p:txBody>
      </p:sp>
      <p:sp>
        <p:nvSpPr>
          <p:cNvPr id="9" name="Espace réservé du texte 5">
            <a:extLst>
              <a:ext uri="{FF2B5EF4-FFF2-40B4-BE49-F238E27FC236}">
                <a16:creationId xmlns:a16="http://schemas.microsoft.com/office/drawing/2014/main" id="{FCB630B7-CE24-0E02-DF2E-6E0839F22544}"/>
              </a:ext>
            </a:extLst>
          </p:cNvPr>
          <p:cNvSpPr>
            <a:spLocks noGrp="1"/>
          </p:cNvSpPr>
          <p:nvPr>
            <p:ph type="body" sz="quarter" idx="18"/>
          </p:nvPr>
        </p:nvSpPr>
        <p:spPr>
          <a:xfrm>
            <a:off x="2201410" y="2544024"/>
            <a:ext cx="4960805" cy="756000"/>
          </a:xfrm>
          <a:prstGeom prst="rect">
            <a:avLst/>
          </a:prstGeom>
          <a:noFill/>
        </p:spPr>
        <p:txBody>
          <a:bodyPr anchor="ctr"/>
          <a:lstStyle>
            <a:lvl1pPr algn="r" rtl="1">
              <a:defRPr lang="fr-FR" sz="1200" dirty="0" smtClean="0">
                <a:solidFill>
                  <a:srgbClr val="757575"/>
                </a:solidFill>
                <a:latin typeface="Dosis SemiBold" pitchFamily="2" charset="0"/>
              </a:defRPr>
            </a:lvl1pPr>
            <a:lvl2pPr algn="r" rtl="1">
              <a:defRPr lang="fr-FR" sz="1100" dirty="0" smtClean="0">
                <a:solidFill>
                  <a:srgbClr val="757575"/>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p:ph type="body" sz="quarter" idx="19"/>
          </p:nvPr>
        </p:nvSpPr>
        <p:spPr>
          <a:xfrm>
            <a:off x="2201410" y="4025640"/>
            <a:ext cx="4960805" cy="756000"/>
          </a:xfrm>
          <a:prstGeom prst="rect">
            <a:avLst/>
          </a:prstGeom>
          <a:noFill/>
        </p:spPr>
        <p:txBody>
          <a:bodyPr anchor="ctr"/>
          <a:lstStyle>
            <a:lvl1pPr algn="r" rtl="1">
              <a:defRPr lang="fr-FR" sz="1200" dirty="0" smtClean="0">
                <a:solidFill>
                  <a:srgbClr val="474F71"/>
                </a:solidFill>
                <a:latin typeface="Dosis SemiBold" pitchFamily="2" charset="0"/>
              </a:defRPr>
            </a:lvl1pPr>
            <a:lvl2pPr algn="r" rtl="1">
              <a:defRPr lang="fr-FR" sz="1100" dirty="0" smtClean="0">
                <a:solidFill>
                  <a:srgbClr val="474F71"/>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p:ph type="body" sz="quarter" idx="20"/>
          </p:nvPr>
        </p:nvSpPr>
        <p:spPr>
          <a:xfrm>
            <a:off x="2201410" y="5508429"/>
            <a:ext cx="4960805" cy="756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gn="r" rtl="1">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4" name="Espace réservé pour une image  16">
            <a:extLst>
              <a:ext uri="{FF2B5EF4-FFF2-40B4-BE49-F238E27FC236}">
                <a16:creationId xmlns:a16="http://schemas.microsoft.com/office/drawing/2014/main" id="{0C815ED3-0E84-E7A6-220F-EF5051A6B505}"/>
              </a:ext>
            </a:extLst>
          </p:cNvPr>
          <p:cNvSpPr>
            <a:spLocks noGrp="1" noChangeAspect="1"/>
          </p:cNvSpPr>
          <p:nvPr>
            <p:ph type="pic" sz="quarter" idx="21"/>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4285050554"/>
      </p:ext>
    </p:extLst>
  </p:cSld>
  <p:clrMapOvr>
    <a:masterClrMapping/>
  </p:clrMapOvr>
  <p:transition spd="slow">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02_Voc_Act_01_Mascotte" userDrawn="1">
  <p:cSld name="3_Voc_Act_01_Mascotte">
    <p:spTree>
      <p:nvGrpSpPr>
        <p:cNvPr id="1" name="Shape 788"/>
        <p:cNvGrpSpPr/>
        <p:nvPr/>
      </p:nvGrpSpPr>
      <p:grpSpPr>
        <a:xfrm>
          <a:off x="0" y="0"/>
          <a:ext cx="0" cy="0"/>
          <a:chOff x="0" y="0"/>
          <a:chExt cx="0" cy="0"/>
        </a:xfrm>
      </p:grpSpPr>
      <p:sp>
        <p:nvSpPr>
          <p:cNvPr id="789" name="Google Shape;789;p223"/>
          <p:cNvSpPr txBox="1">
            <a:spLocks noGrp="1"/>
          </p:cNvSpPr>
          <p:nvPr>
            <p:ph type="title"/>
          </p:nvPr>
        </p:nvSpPr>
        <p:spPr>
          <a:xfrm>
            <a:off x="62161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1" name="Google Shape;791;p223"/>
          <p:cNvSpPr>
            <a:spLocks noGrp="1"/>
          </p:cNvSpPr>
          <p:nvPr>
            <p:ph type="media" idx="3"/>
          </p:nvPr>
        </p:nvSpPr>
        <p:spPr>
          <a:xfrm>
            <a:off x="1697307" y="1660200"/>
            <a:ext cx="26325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864A84C5-B19E-C315-DE6A-F76A6E423EF2}"/>
              </a:ext>
            </a:extLst>
          </p:cNvPr>
          <p:cNvSpPr>
            <a:spLocks noGrp="1"/>
          </p:cNvSpPr>
          <p:nvPr>
            <p:ph type="pic" idx="10"/>
          </p:nvPr>
        </p:nvSpPr>
        <p:spPr>
          <a:xfrm>
            <a:off x="7960105" y="719856"/>
            <a:ext cx="828000" cy="828000"/>
          </a:xfrm>
          <a:prstGeom prst="rect">
            <a:avLst/>
          </a:prstGeom>
          <a:noFill/>
          <a:ln>
            <a:noFill/>
          </a:ln>
        </p:spPr>
        <p:txBody>
          <a:bodyPr/>
          <a:lstStyle/>
          <a:p>
            <a:endParaRPr lang="fr-MA"/>
          </a:p>
        </p:txBody>
      </p:sp>
      <p:sp>
        <p:nvSpPr>
          <p:cNvPr id="3" name="Google Shape;791;p223">
            <a:extLst>
              <a:ext uri="{FF2B5EF4-FFF2-40B4-BE49-F238E27FC236}">
                <a16:creationId xmlns:a16="http://schemas.microsoft.com/office/drawing/2014/main" id="{0243A2A1-CE22-EFA1-F587-695EE0425A50}"/>
              </a:ext>
            </a:extLst>
          </p:cNvPr>
          <p:cNvSpPr>
            <a:spLocks noGrp="1"/>
          </p:cNvSpPr>
          <p:nvPr>
            <p:ph type="media" idx="11"/>
          </p:nvPr>
        </p:nvSpPr>
        <p:spPr>
          <a:xfrm>
            <a:off x="4814193" y="1660200"/>
            <a:ext cx="26325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400548738"/>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du texte 3">
            <a:extLst>
              <a:ext uri="{FF2B5EF4-FFF2-40B4-BE49-F238E27FC236}">
                <a16:creationId xmlns:a16="http://schemas.microsoft.com/office/drawing/2014/main" id="{42AA95B1-5491-4975-F445-F499BD3C411E}"/>
              </a:ext>
            </a:extLst>
          </p:cNvPr>
          <p:cNvSpPr>
            <a:spLocks noGrp="1"/>
          </p:cNvSpPr>
          <p:nvPr>
            <p:ph type="body" sz="quarter" idx="13"/>
          </p:nvPr>
        </p:nvSpPr>
        <p:spPr>
          <a:xfrm>
            <a:off x="611999" y="1575854"/>
            <a:ext cx="6840001" cy="612000"/>
          </a:xfrm>
          <a:prstGeom prst="rect">
            <a:avLst/>
          </a:prstGeom>
          <a:noFill/>
        </p:spPr>
        <p:txBody>
          <a:bodyPr anchor="ctr"/>
          <a:lstStyle>
            <a:lvl1pPr marL="0" indent="0" algn="ctr" rtl="1">
              <a:buNone/>
              <a:defRPr sz="3600" b="1">
                <a:solidFill>
                  <a:srgbClr val="565F88"/>
                </a:solidFill>
              </a:defRPr>
            </a:lvl1pPr>
            <a:lvl2pPr marL="257168" indent="0" algn="r" rtl="1">
              <a:buNone/>
              <a:defRPr>
                <a:solidFill>
                  <a:srgbClr val="565F88"/>
                </a:solidFill>
              </a:defRPr>
            </a:lvl2pPr>
            <a:lvl3pPr marL="514336" indent="0" algn="r" rtl="1">
              <a:buNone/>
              <a:defRPr>
                <a:solidFill>
                  <a:srgbClr val="565F88"/>
                </a:solidFill>
              </a:defRPr>
            </a:lvl3pPr>
            <a:lvl4pPr marL="771505" indent="0" algn="r" rtl="1">
              <a:buNone/>
              <a:defRPr>
                <a:solidFill>
                  <a:srgbClr val="565F88"/>
                </a:solidFill>
              </a:defRPr>
            </a:lvl4pPr>
            <a:lvl5pPr marL="1028674" indent="0" algn="r" rtl="1">
              <a:buNone/>
              <a:defRPr>
                <a:solidFill>
                  <a:srgbClr val="565F88"/>
                </a:solidFill>
              </a:defRPr>
            </a:lvl5pPr>
          </a:lstStyle>
          <a:p>
            <a:pPr lvl="0"/>
            <a:r>
              <a:rPr lang="fr-FR" dirty="0"/>
              <a:t>Cliquez pour modifier les styles du texte du masque</a:t>
            </a:r>
          </a:p>
        </p:txBody>
      </p:sp>
      <p:sp>
        <p:nvSpPr>
          <p:cNvPr id="4" name="Espace réservé pour une image  16">
            <a:extLst>
              <a:ext uri="{FF2B5EF4-FFF2-40B4-BE49-F238E27FC236}">
                <a16:creationId xmlns:a16="http://schemas.microsoft.com/office/drawing/2014/main" id="{5376F757-8962-819B-1852-3FBFB8E62CC9}"/>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202097897"/>
      </p:ext>
    </p:extLst>
  </p:cSld>
  <p:clrMapOvr>
    <a:masterClrMapping/>
  </p:clrMapOvr>
  <p:transition spd="slow">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00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Tree>
    <p:extLst>
      <p:ext uri="{BB962C8B-B14F-4D97-AF65-F5344CB8AC3E}">
        <p14:creationId xmlns:p14="http://schemas.microsoft.com/office/powerpoint/2010/main" val="1443388972"/>
      </p:ext>
    </p:extLst>
  </p:cSld>
  <p:clrMapOvr>
    <a:masterClrMapping/>
  </p:clrMapOvr>
  <p:transition spd="slow">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2106995831"/>
      </p:ext>
    </p:extLst>
  </p:cSld>
  <p:clrMapOvr>
    <a:masterClrMapping/>
  </p:clrMapOvr>
  <p:transition spd="slow">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4" name="Espace réservé de l'élément multimédia 3">
            <a:extLst>
              <a:ext uri="{FF2B5EF4-FFF2-40B4-BE49-F238E27FC236}">
                <a16:creationId xmlns:a16="http://schemas.microsoft.com/office/drawing/2014/main" id="{B7A934E9-D4E5-7ECD-3F55-B99D240A27CF}"/>
              </a:ext>
            </a:extLst>
          </p:cNvPr>
          <p:cNvSpPr>
            <a:spLocks noGrp="1"/>
          </p:cNvSpPr>
          <p:nvPr>
            <p:ph type="media" sz="quarter" idx="10"/>
          </p:nvPr>
        </p:nvSpPr>
        <p:spPr>
          <a:xfrm>
            <a:off x="972000" y="1587500"/>
            <a:ext cx="7200000" cy="4320000"/>
          </a:xfrm>
          <a:prstGeom prst="rect">
            <a:avLst/>
          </a:prstGeom>
        </p:spPr>
        <p:txBody>
          <a:bodyPr/>
          <a:lstStyle/>
          <a:p>
            <a:endParaRPr lang="fr-MA"/>
          </a:p>
        </p:txBody>
      </p:sp>
    </p:spTree>
    <p:extLst>
      <p:ext uri="{BB962C8B-B14F-4D97-AF65-F5344CB8AC3E}">
        <p14:creationId xmlns:p14="http://schemas.microsoft.com/office/powerpoint/2010/main" val="260634223"/>
      </p:ext>
    </p:extLst>
  </p:cSld>
  <p:clrMapOvr>
    <a:masterClrMapping/>
  </p:clrMapOvr>
  <p:transition spd="slow">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grpSp>
        <p:nvGrpSpPr>
          <p:cNvPr id="21" name="Groupe 20">
            <a:extLst>
              <a:ext uri="{FF2B5EF4-FFF2-40B4-BE49-F238E27FC236}">
                <a16:creationId xmlns:a16="http://schemas.microsoft.com/office/drawing/2014/main" id="{8757AEE0-EDAD-BCFA-B0C1-E3F26DF7BDB0}"/>
              </a:ext>
            </a:extLst>
          </p:cNvPr>
          <p:cNvGrpSpPr/>
          <p:nvPr userDrawn="1"/>
        </p:nvGrpSpPr>
        <p:grpSpPr>
          <a:xfrm flipH="1">
            <a:off x="4735350" y="5023288"/>
            <a:ext cx="3780000" cy="1332000"/>
            <a:chOff x="4735350" y="5023288"/>
            <a:chExt cx="3780000" cy="1332000"/>
          </a:xfrm>
        </p:grpSpPr>
        <p:sp>
          <p:nvSpPr>
            <p:cNvPr id="3" name="Rectangle : coins arrondis 2">
              <a:extLst>
                <a:ext uri="{FF2B5EF4-FFF2-40B4-BE49-F238E27FC236}">
                  <a16:creationId xmlns:a16="http://schemas.microsoft.com/office/drawing/2014/main"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a16="http://schemas.microsoft.com/office/drawing/2014/main"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3 - </a:t>
              </a:r>
            </a:p>
          </p:txBody>
        </p:sp>
      </p:grpSp>
      <p:grpSp>
        <p:nvGrpSpPr>
          <p:cNvPr id="17" name="Groupe 16">
            <a:extLst>
              <a:ext uri="{FF2B5EF4-FFF2-40B4-BE49-F238E27FC236}">
                <a16:creationId xmlns:a16="http://schemas.microsoft.com/office/drawing/2014/main" id="{DD42F6F4-087E-E434-BA2D-3E6C35CBE2D3}"/>
              </a:ext>
            </a:extLst>
          </p:cNvPr>
          <p:cNvGrpSpPr/>
          <p:nvPr userDrawn="1"/>
        </p:nvGrpSpPr>
        <p:grpSpPr>
          <a:xfrm flipH="1">
            <a:off x="628649" y="5023288"/>
            <a:ext cx="3780000" cy="1332000"/>
            <a:chOff x="628649" y="5023288"/>
            <a:chExt cx="3780000" cy="1332000"/>
          </a:xfrm>
        </p:grpSpPr>
        <p:sp>
          <p:nvSpPr>
            <p:cNvPr id="5" name="Rectangle : coins arrondis 4">
              <a:extLst>
                <a:ext uri="{FF2B5EF4-FFF2-40B4-BE49-F238E27FC236}">
                  <a16:creationId xmlns:a16="http://schemas.microsoft.com/office/drawing/2014/main"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 name="Organigramme : Terminateur 5">
              <a:extLst>
                <a:ext uri="{FF2B5EF4-FFF2-40B4-BE49-F238E27FC236}">
                  <a16:creationId xmlns:a16="http://schemas.microsoft.com/office/drawing/2014/main"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6 - </a:t>
              </a:r>
              <a:endPar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endParaRPr>
            </a:p>
          </p:txBody>
        </p:sp>
      </p:grpSp>
      <p:grpSp>
        <p:nvGrpSpPr>
          <p:cNvPr id="14" name="Groupe 13">
            <a:extLst>
              <a:ext uri="{FF2B5EF4-FFF2-40B4-BE49-F238E27FC236}">
                <a16:creationId xmlns:a16="http://schemas.microsoft.com/office/drawing/2014/main" id="{78F03523-197D-A46E-FA54-91A6AFF7F28C}"/>
              </a:ext>
            </a:extLst>
          </p:cNvPr>
          <p:cNvGrpSpPr/>
          <p:nvPr userDrawn="1"/>
        </p:nvGrpSpPr>
        <p:grpSpPr>
          <a:xfrm flipH="1">
            <a:off x="4735350" y="3482113"/>
            <a:ext cx="3780000" cy="1332000"/>
            <a:chOff x="4735350" y="3482113"/>
            <a:chExt cx="3780000" cy="1332000"/>
          </a:xfrm>
        </p:grpSpPr>
        <p:sp>
          <p:nvSpPr>
            <p:cNvPr id="7" name="Rectangle : coins arrondis 6">
              <a:extLst>
                <a:ext uri="{FF2B5EF4-FFF2-40B4-BE49-F238E27FC236}">
                  <a16:creationId xmlns:a16="http://schemas.microsoft.com/office/drawing/2014/main"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a16="http://schemas.microsoft.com/office/drawing/2014/main"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2 - </a:t>
              </a:r>
              <a:endPar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grpSp>
      <p:grpSp>
        <p:nvGrpSpPr>
          <p:cNvPr id="16" name="Groupe 15">
            <a:extLst>
              <a:ext uri="{FF2B5EF4-FFF2-40B4-BE49-F238E27FC236}">
                <a16:creationId xmlns:a16="http://schemas.microsoft.com/office/drawing/2014/main" id="{B7C6E9F6-C279-AB3D-B941-74079D24BBA4}"/>
              </a:ext>
            </a:extLst>
          </p:cNvPr>
          <p:cNvGrpSpPr/>
          <p:nvPr userDrawn="1"/>
        </p:nvGrpSpPr>
        <p:grpSpPr>
          <a:xfrm flipH="1">
            <a:off x="628649" y="3482113"/>
            <a:ext cx="3780000" cy="1332000"/>
            <a:chOff x="628649" y="3482113"/>
            <a:chExt cx="3780000" cy="1332000"/>
          </a:xfrm>
        </p:grpSpPr>
        <p:sp>
          <p:nvSpPr>
            <p:cNvPr id="9" name="Rectangle : coins arrondis 8">
              <a:extLst>
                <a:ext uri="{FF2B5EF4-FFF2-40B4-BE49-F238E27FC236}">
                  <a16:creationId xmlns:a16="http://schemas.microsoft.com/office/drawing/2014/main"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0" name="Organigramme : Terminateur 9">
              <a:extLst>
                <a:ext uri="{FF2B5EF4-FFF2-40B4-BE49-F238E27FC236}">
                  <a16:creationId xmlns:a16="http://schemas.microsoft.com/office/drawing/2014/main"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 </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5 -</a:t>
              </a:r>
            </a:p>
          </p:txBody>
        </p:sp>
      </p:grpSp>
      <p:grpSp>
        <p:nvGrpSpPr>
          <p:cNvPr id="13" name="Groupe 12">
            <a:extLst>
              <a:ext uri="{FF2B5EF4-FFF2-40B4-BE49-F238E27FC236}">
                <a16:creationId xmlns:a16="http://schemas.microsoft.com/office/drawing/2014/main" id="{C3FC77E3-3855-7B01-0EC8-80864EDB69DD}"/>
              </a:ext>
            </a:extLst>
          </p:cNvPr>
          <p:cNvGrpSpPr/>
          <p:nvPr userDrawn="1"/>
        </p:nvGrpSpPr>
        <p:grpSpPr>
          <a:xfrm flipH="1">
            <a:off x="4716000" y="1944000"/>
            <a:ext cx="3780000" cy="1332000"/>
            <a:chOff x="4716000" y="1944000"/>
            <a:chExt cx="3780000" cy="1332000"/>
          </a:xfrm>
        </p:grpSpPr>
        <p:sp>
          <p:nvSpPr>
            <p:cNvPr id="11" name="Rectangle : coins arrondis 10">
              <a:extLst>
                <a:ext uri="{FF2B5EF4-FFF2-40B4-BE49-F238E27FC236}">
                  <a16:creationId xmlns:a16="http://schemas.microsoft.com/office/drawing/2014/main"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2" name="Organigramme : Terminateur 11">
              <a:extLst>
                <a:ext uri="{FF2B5EF4-FFF2-40B4-BE49-F238E27FC236}">
                  <a16:creationId xmlns:a16="http://schemas.microsoft.com/office/drawing/2014/main"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1 - </a:t>
              </a:r>
            </a:p>
          </p:txBody>
        </p:sp>
      </p:grpSp>
      <p:sp>
        <p:nvSpPr>
          <p:cNvPr id="15" name="Espace réservé du texte 5">
            <a:extLst>
              <a:ext uri="{FF2B5EF4-FFF2-40B4-BE49-F238E27FC236}">
                <a16:creationId xmlns:a16="http://schemas.microsoft.com/office/drawing/2014/main"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Révision</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Lecture offerte</a:t>
            </a:r>
          </a:p>
        </p:txBody>
      </p:sp>
      <p:grpSp>
        <p:nvGrpSpPr>
          <p:cNvPr id="18" name="Groupe 17">
            <a:extLst>
              <a:ext uri="{FF2B5EF4-FFF2-40B4-BE49-F238E27FC236}">
                <a16:creationId xmlns:a16="http://schemas.microsoft.com/office/drawing/2014/main" id="{8C5080DA-EEE4-B0DB-4320-B6333D61EC3F}"/>
              </a:ext>
            </a:extLst>
          </p:cNvPr>
          <p:cNvGrpSpPr/>
          <p:nvPr userDrawn="1"/>
        </p:nvGrpSpPr>
        <p:grpSpPr>
          <a:xfrm flipH="1">
            <a:off x="648000" y="1944000"/>
            <a:ext cx="3780000" cy="1332000"/>
            <a:chOff x="648000" y="1944000"/>
            <a:chExt cx="3780000" cy="1332000"/>
          </a:xfrm>
        </p:grpSpPr>
        <p:sp>
          <p:nvSpPr>
            <p:cNvPr id="19" name="Rectangle : coins arrondis 18">
              <a:extLst>
                <a:ext uri="{FF2B5EF4-FFF2-40B4-BE49-F238E27FC236}">
                  <a16:creationId xmlns:a16="http://schemas.microsoft.com/office/drawing/2014/main"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0" name="Organigramme : Terminateur 19">
              <a:extLst>
                <a:ext uri="{FF2B5EF4-FFF2-40B4-BE49-F238E27FC236}">
                  <a16:creationId xmlns:a16="http://schemas.microsoft.com/office/drawing/2014/main"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4 - </a:t>
              </a:r>
            </a:p>
          </p:txBody>
        </p:sp>
      </p:grpSp>
      <p:sp>
        <p:nvSpPr>
          <p:cNvPr id="26" name="Espace réservé du texte 25">
            <a:extLst>
              <a:ext uri="{FF2B5EF4-FFF2-40B4-BE49-F238E27FC236}">
                <a16:creationId xmlns:a16="http://schemas.microsoft.com/office/drawing/2014/main" id="{5309429C-1039-2C54-E46D-AB6F245EAE64}"/>
              </a:ext>
            </a:extLst>
          </p:cNvPr>
          <p:cNvSpPr>
            <a:spLocks noGrp="1"/>
          </p:cNvSpPr>
          <p:nvPr>
            <p:ph type="body" sz="quarter" idx="10"/>
          </p:nvPr>
        </p:nvSpPr>
        <p:spPr>
          <a:xfrm>
            <a:off x="800611"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7" name="Espace réservé du texte 25">
            <a:extLst>
              <a:ext uri="{FF2B5EF4-FFF2-40B4-BE49-F238E27FC236}">
                <a16:creationId xmlns:a16="http://schemas.microsoft.com/office/drawing/2014/main"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a16="http://schemas.microsoft.com/office/drawing/2014/main"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a16="http://schemas.microsoft.com/office/drawing/2014/main"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a16="http://schemas.microsoft.com/office/drawing/2014/main"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a16="http://schemas.microsoft.com/office/drawing/2014/main"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2214579181"/>
      </p:ext>
    </p:extLst>
  </p:cSld>
  <p:clrMapOvr>
    <a:masterClrMapping/>
  </p:clrMapOvr>
  <p:transition spd="slow">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sp>
        <p:nvSpPr>
          <p:cNvPr id="5" name="Rectangle : coins arrondis 4">
            <a:extLst>
              <a:ext uri="{FF2B5EF4-FFF2-40B4-BE49-F238E27FC236}">
                <a16:creationId xmlns:a16="http://schemas.microsoft.com/office/drawing/2014/main"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a16="http://schemas.microsoft.com/office/drawing/2014/main"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474F71"/>
                </a:solidFill>
                <a:effectLst/>
                <a:uLnTx/>
                <a:uFillTx/>
                <a:latin typeface="Dosis ExtraBold" pitchFamily="2" charset="0"/>
                <a:ea typeface="+mn-ea"/>
                <a:cs typeface="+mn-cs"/>
              </a:rPr>
              <a:t>Séance 1</a:t>
            </a:r>
          </a:p>
        </p:txBody>
      </p:sp>
      <p:sp>
        <p:nvSpPr>
          <p:cNvPr id="6" name="Espace réservé du texte 5">
            <a:extLst>
              <a:ext uri="{FF2B5EF4-FFF2-40B4-BE49-F238E27FC236}">
                <a16:creationId xmlns:a16="http://schemas.microsoft.com/office/drawing/2014/main" id="{E9368326-A537-80A0-9302-1EE9F91FF39D}"/>
              </a:ext>
            </a:extLst>
          </p:cNvPr>
          <p:cNvSpPr>
            <a:spLocks noGrp="1"/>
          </p:cNvSpPr>
          <p:nvPr>
            <p:ph type="body" sz="quarter" idx="18"/>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Rectangle : coins arrondis 6">
            <a:extLst>
              <a:ext uri="{FF2B5EF4-FFF2-40B4-BE49-F238E27FC236}">
                <a16:creationId xmlns:a16="http://schemas.microsoft.com/office/drawing/2014/main"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a16="http://schemas.microsoft.com/office/drawing/2014/main"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4</a:t>
            </a:r>
          </a:p>
        </p:txBody>
      </p:sp>
      <p:sp>
        <p:nvSpPr>
          <p:cNvPr id="9" name="Espace réservé du texte 5">
            <a:extLst>
              <a:ext uri="{FF2B5EF4-FFF2-40B4-BE49-F238E27FC236}">
                <a16:creationId xmlns:a16="http://schemas.microsoft.com/office/drawing/2014/main"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a16="http://schemas.microsoft.com/office/drawing/2014/main"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8" name="Organigramme : Terminateur 17">
            <a:extLst>
              <a:ext uri="{FF2B5EF4-FFF2-40B4-BE49-F238E27FC236}">
                <a16:creationId xmlns:a16="http://schemas.microsoft.com/office/drawing/2014/main"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2</a:t>
            </a:r>
          </a:p>
        </p:txBody>
      </p:sp>
      <p:sp>
        <p:nvSpPr>
          <p:cNvPr id="19" name="Espace réservé du texte 5">
            <a:extLst>
              <a:ext uri="{FF2B5EF4-FFF2-40B4-BE49-F238E27FC236}">
                <a16:creationId xmlns:a16="http://schemas.microsoft.com/office/drawing/2014/main"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a16="http://schemas.microsoft.com/office/drawing/2014/main"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1" name="Organigramme : Terminateur 20">
            <a:extLst>
              <a:ext uri="{FF2B5EF4-FFF2-40B4-BE49-F238E27FC236}">
                <a16:creationId xmlns:a16="http://schemas.microsoft.com/office/drawing/2014/main"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3</a:t>
            </a:r>
          </a:p>
        </p:txBody>
      </p:sp>
      <p:sp>
        <p:nvSpPr>
          <p:cNvPr id="22" name="Espace réservé du texte 5">
            <a:extLst>
              <a:ext uri="{FF2B5EF4-FFF2-40B4-BE49-F238E27FC236}">
                <a16:creationId xmlns:a16="http://schemas.microsoft.com/office/drawing/2014/main"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a16="http://schemas.microsoft.com/office/drawing/2014/main"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4" name="Organigramme : Terminateur 23">
            <a:extLst>
              <a:ext uri="{FF2B5EF4-FFF2-40B4-BE49-F238E27FC236}">
                <a16:creationId xmlns:a16="http://schemas.microsoft.com/office/drawing/2014/main"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5</a:t>
            </a:r>
          </a:p>
        </p:txBody>
      </p:sp>
      <p:sp>
        <p:nvSpPr>
          <p:cNvPr id="25" name="Espace réservé du texte 5">
            <a:extLst>
              <a:ext uri="{FF2B5EF4-FFF2-40B4-BE49-F238E27FC236}">
                <a16:creationId xmlns:a16="http://schemas.microsoft.com/office/drawing/2014/main"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a16="http://schemas.microsoft.com/office/drawing/2014/main"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7" name="Organigramme : Terminateur 26">
            <a:extLst>
              <a:ext uri="{FF2B5EF4-FFF2-40B4-BE49-F238E27FC236}">
                <a16:creationId xmlns:a16="http://schemas.microsoft.com/office/drawing/2014/main"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6</a:t>
            </a:r>
          </a:p>
        </p:txBody>
      </p:sp>
      <p:sp>
        <p:nvSpPr>
          <p:cNvPr id="28" name="Espace réservé du texte 5">
            <a:extLst>
              <a:ext uri="{FF2B5EF4-FFF2-40B4-BE49-F238E27FC236}">
                <a16:creationId xmlns:a16="http://schemas.microsoft.com/office/drawing/2014/main"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244162171"/>
      </p:ext>
    </p:extLst>
  </p:cSld>
  <p:clrMapOvr>
    <a:masterClrMapping/>
  </p:clrMapOvr>
  <p:transition spd="slow">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9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stretch>
            <a:fillRect/>
          </a:stretch>
        </p:blipFill>
        <p:spPr>
          <a:xfrm flipH="1">
            <a:off x="1785387" y="1805842"/>
            <a:ext cx="5326484" cy="100800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3414699"/>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997405148"/>
      </p:ext>
    </p:extLst>
  </p:cSld>
  <p:clrMapOvr>
    <a:masterClrMapping/>
  </p:clrMapOvr>
  <p:transition spd="slow">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23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07225" y="3404242"/>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855220752"/>
      </p:ext>
    </p:extLst>
  </p:cSld>
  <p:clrMapOvr>
    <a:masterClrMapping/>
  </p:clrMapOvr>
  <p:transition spd="slow">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24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stretch>
            <a:fillRect/>
          </a:stretch>
        </p:blipFill>
        <p:spPr>
          <a:xfrm flipH="1">
            <a:off x="1785387" y="5597907"/>
            <a:ext cx="5326484" cy="100800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stretch>
            <a:fillRect/>
          </a:stretch>
        </p:blipFill>
        <p:spPr>
          <a:xfrm flipH="1">
            <a:off x="1785387"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flipH="1">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3405661"/>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551387"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551387"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stretch>
            <a:fillRect/>
          </a:stretch>
        </p:blipFill>
        <p:spPr>
          <a:xfrm flipH="1">
            <a:off x="1785387"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551387"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291101923"/>
      </p:ext>
    </p:extLst>
  </p:cSld>
  <p:clrMapOvr>
    <a:masterClrMapping/>
  </p:clrMapOvr>
  <p:transition spd="slow">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hasCustomPrompt="1"/>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cs typeface="Microsoft Uighur" panose="02000000000000000000" pitchFamily="2" charset="-78"/>
              </a:defRPr>
            </a:lvl1pPr>
          </a:lstStyle>
          <a:p>
            <a:r>
              <a:rPr lang="ar-MA" dirty="0"/>
              <a:t>هيكلة حصة اليوم</a:t>
            </a:r>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941837204"/>
      </p:ext>
    </p:extLst>
  </p:cSld>
  <p:clrMapOvr>
    <a:masterClrMapping/>
  </p:clrMapOvr>
  <p:transition spd="slow">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8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stretch>
            <a:fillRect/>
          </a:stretch>
        </p:blipFill>
        <p:spPr>
          <a:xfrm flipH="1">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023843" y="2190869"/>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6004471" y="2150869"/>
            <a:ext cx="955711" cy="338554"/>
          </a:xfrm>
          <a:prstGeom prst="rect">
            <a:avLst/>
          </a:prstGeom>
          <a:noFill/>
        </p:spPr>
        <p:txBody>
          <a:bodyPr wrap="non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314000" y="195068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015341795"/>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82FE75FF-9D91-DD6E-D6E6-687DF38DA79C}"/>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532699020"/>
      </p:ext>
    </p:extLst>
  </p:cSld>
  <p:clrMapOvr>
    <a:masterClrMapping/>
  </p:clrMapOvr>
  <p:transition spd="slow">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522038491"/>
      </p:ext>
    </p:extLst>
  </p:cSld>
  <p:clrMapOvr>
    <a:masterClrMapping/>
  </p:clrMapOvr>
  <p:transition spd="slow">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stretch>
            <a:fillRect/>
          </a:stretch>
        </p:blipFill>
        <p:spPr>
          <a:xfrm>
            <a:off x="1511543" y="5126699"/>
            <a:ext cx="6120914" cy="115834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2" name="Image 1">
            <a:extLst>
              <a:ext uri="{FF2B5EF4-FFF2-40B4-BE49-F238E27FC236}">
                <a16:creationId xmlns:a16="http://schemas.microsoft.com/office/drawing/2014/main" id="{86BAD3D9-AD58-179C-B69E-830F87AB16D1}"/>
              </a:ext>
            </a:extLst>
          </p:cNvPr>
          <p:cNvPicPr>
            <a:picLocks noChangeAspect="1"/>
          </p:cNvPicPr>
          <p:nvPr userDrawn="1"/>
        </p:nvPicPr>
        <p:blipFill>
          <a:blip r:embed="rId2"/>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id="{DC07E0A2-EA33-DE3C-110B-9BF33762DD3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9" name="ZoneTexte 8">
            <a:extLst>
              <a:ext uri="{FF2B5EF4-FFF2-40B4-BE49-F238E27FC236}">
                <a16:creationId xmlns:a16="http://schemas.microsoft.com/office/drawing/2014/main" id="{150E2FFA-A2BC-19B6-2E21-52362DDA208C}"/>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sp>
        <p:nvSpPr>
          <p:cNvPr id="12" name="Espace réservé du texte 5">
            <a:extLst>
              <a:ext uri="{FF2B5EF4-FFF2-40B4-BE49-F238E27FC236}">
                <a16:creationId xmlns:a16="http://schemas.microsoft.com/office/drawing/2014/main" id="{01B804A5-6AAB-7FA2-7E6D-C43CE6A9B264}"/>
              </a:ext>
            </a:extLst>
          </p:cNvPr>
          <p:cNvSpPr>
            <a:spLocks noGrp="1"/>
          </p:cNvSpPr>
          <p:nvPr>
            <p:ph type="body" sz="quarter" idx="21"/>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id="{1B168C30-0497-899C-FCA3-02A763CF9BD9}"/>
              </a:ext>
            </a:extLst>
          </p:cNvPr>
          <p:cNvSpPr>
            <a:spLocks noGrp="1" noChangeAspect="1"/>
          </p:cNvSpPr>
          <p:nvPr>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811014321"/>
      </p:ext>
    </p:extLst>
  </p:cSld>
  <p:clrMapOvr>
    <a:masterClrMapping/>
  </p:clrMapOvr>
  <p:transition spd="slow">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3658743148"/>
      </p:ext>
    </p:extLst>
  </p:cSld>
  <p:clrMapOvr>
    <a:masterClrMapping/>
  </p:clrMapOvr>
  <p:transition spd="slow">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22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spTree>
    <p:extLst>
      <p:ext uri="{BB962C8B-B14F-4D97-AF65-F5344CB8AC3E}">
        <p14:creationId xmlns:p14="http://schemas.microsoft.com/office/powerpoint/2010/main" val="3096972175"/>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B7D3BCD8-9868-4174-A461-8C04FAF3A9DD}" type="datetimeFigureOut">
              <a:rPr lang="fr-FR" smtClean="0"/>
              <a:t>21/11/2025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10872812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7D3BCD8-9868-4174-A461-8C04FAF3A9DD}" type="datetimeFigureOut">
              <a:rPr lang="fr-FR" smtClean="0"/>
              <a:t>21/11/2025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250690947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7D3BCD8-9868-4174-A461-8C04FAF3A9DD}" type="datetimeFigureOut">
              <a:rPr lang="fr-FR" smtClean="0"/>
              <a:t>21/11/2025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62834355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B7D3BCD8-9868-4174-A461-8C04FAF3A9DD}" type="datetimeFigureOut">
              <a:rPr lang="fr-FR" smtClean="0"/>
              <a:t>21/11/2025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238448369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B7D3BCD8-9868-4174-A461-8C04FAF3A9DD}" type="datetimeFigureOut">
              <a:rPr lang="fr-FR" smtClean="0"/>
              <a:t>21/11/2025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202353278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B7D3BCD8-9868-4174-A461-8C04FAF3A9DD}" type="datetimeFigureOut">
              <a:rPr lang="fr-FR" smtClean="0"/>
              <a:t>21/11/2025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17508051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F5C10E-F7D2-8AC5-5370-95F2A3F2E1BE}"/>
              </a:ext>
            </a:extLst>
          </p:cNvPr>
          <p:cNvSpPr>
            <a:spLocks noGrp="1"/>
          </p:cNvSpPr>
          <p:nvPr>
            <p:ph type="title"/>
          </p:nvPr>
        </p:nvSpPr>
        <p:spPr/>
        <p:txBody>
          <a:bodyPr/>
          <a:lstStyle/>
          <a:p>
            <a:r>
              <a:rPr lang="fr-FR"/>
              <a:t>Modifiez le style du titre</a:t>
            </a:r>
            <a:endParaRPr lang="fr-MA"/>
          </a:p>
        </p:txBody>
      </p:sp>
      <p:sp>
        <p:nvSpPr>
          <p:cNvPr id="4" name="Espace réservé pour une image  14">
            <a:extLst>
              <a:ext uri="{FF2B5EF4-FFF2-40B4-BE49-F238E27FC236}">
                <a16:creationId xmlns:a16="http://schemas.microsoft.com/office/drawing/2014/main" id="{D7D53A2F-1144-6EDC-748B-9F5EFA93D202}"/>
              </a:ext>
            </a:extLst>
          </p:cNvPr>
          <p:cNvSpPr>
            <a:spLocks noGrp="1" noChangeAspect="1"/>
          </p:cNvSpPr>
          <p:nvPr>
            <p:ph type="pic" sz="quarter" idx="20"/>
          </p:nvPr>
        </p:nvSpPr>
        <p:spPr>
          <a:xfrm>
            <a:off x="1187829" y="1890939"/>
            <a:ext cx="1980000" cy="1980000"/>
          </a:xfrm>
          <a:prstGeom prst="rect">
            <a:avLst/>
          </a:prstGeom>
          <a:ln>
            <a:noFill/>
          </a:ln>
        </p:spPr>
        <p:txBody>
          <a:bodyPr/>
          <a:lstStyle/>
          <a:p>
            <a:endParaRPr lang="fr-MA"/>
          </a:p>
        </p:txBody>
      </p:sp>
      <p:sp>
        <p:nvSpPr>
          <p:cNvPr id="5" name="Espace réservé pour une image  14">
            <a:extLst>
              <a:ext uri="{FF2B5EF4-FFF2-40B4-BE49-F238E27FC236}">
                <a16:creationId xmlns:a16="http://schemas.microsoft.com/office/drawing/2014/main" id="{9023DB1B-13D6-A8F6-4A80-C987CB28C833}"/>
              </a:ext>
            </a:extLst>
          </p:cNvPr>
          <p:cNvSpPr>
            <a:spLocks noGrp="1" noChangeAspect="1"/>
          </p:cNvSpPr>
          <p:nvPr>
            <p:ph type="pic" sz="quarter" idx="21"/>
          </p:nvPr>
        </p:nvSpPr>
        <p:spPr>
          <a:xfrm>
            <a:off x="3697662" y="1876893"/>
            <a:ext cx="1980000" cy="1980000"/>
          </a:xfrm>
          <a:prstGeom prst="rect">
            <a:avLst/>
          </a:prstGeom>
          <a:ln>
            <a:noFill/>
          </a:ln>
        </p:spPr>
        <p:txBody>
          <a:bodyPr/>
          <a:lstStyle/>
          <a:p>
            <a:endParaRPr lang="fr-MA"/>
          </a:p>
        </p:txBody>
      </p:sp>
      <p:sp>
        <p:nvSpPr>
          <p:cNvPr id="6" name="Espace réservé pour une image  14">
            <a:extLst>
              <a:ext uri="{FF2B5EF4-FFF2-40B4-BE49-F238E27FC236}">
                <a16:creationId xmlns:a16="http://schemas.microsoft.com/office/drawing/2014/main" id="{B57454BF-7C37-0272-D106-A85E5EFC5736}"/>
              </a:ext>
            </a:extLst>
          </p:cNvPr>
          <p:cNvSpPr>
            <a:spLocks noGrp="1" noChangeAspect="1"/>
          </p:cNvSpPr>
          <p:nvPr>
            <p:ph type="pic" sz="quarter" idx="22"/>
          </p:nvPr>
        </p:nvSpPr>
        <p:spPr>
          <a:xfrm>
            <a:off x="6207495" y="1875163"/>
            <a:ext cx="1980000" cy="1980000"/>
          </a:xfrm>
          <a:prstGeom prst="rect">
            <a:avLst/>
          </a:prstGeom>
          <a:ln>
            <a:noFill/>
          </a:ln>
        </p:spPr>
        <p:txBody>
          <a:bodyPr/>
          <a:lstStyle/>
          <a:p>
            <a:endParaRPr lang="fr-MA" dirty="0"/>
          </a:p>
        </p:txBody>
      </p:sp>
      <p:sp>
        <p:nvSpPr>
          <p:cNvPr id="10" name="Espace réservé pour une image  14">
            <a:extLst>
              <a:ext uri="{FF2B5EF4-FFF2-40B4-BE49-F238E27FC236}">
                <a16:creationId xmlns:a16="http://schemas.microsoft.com/office/drawing/2014/main" id="{1F03A483-280B-E4B8-3335-1376B7CCD979}"/>
              </a:ext>
            </a:extLst>
          </p:cNvPr>
          <p:cNvSpPr>
            <a:spLocks noGrp="1" noChangeAspect="1"/>
          </p:cNvSpPr>
          <p:nvPr>
            <p:ph type="pic" sz="quarter" idx="26"/>
          </p:nvPr>
        </p:nvSpPr>
        <p:spPr>
          <a:xfrm>
            <a:off x="1187829" y="4245472"/>
            <a:ext cx="1980000" cy="1980000"/>
          </a:xfrm>
          <a:prstGeom prst="rect">
            <a:avLst/>
          </a:prstGeom>
          <a:ln>
            <a:noFill/>
          </a:ln>
        </p:spPr>
        <p:txBody>
          <a:bodyPr/>
          <a:lstStyle/>
          <a:p>
            <a:endParaRPr lang="fr-MA"/>
          </a:p>
        </p:txBody>
      </p:sp>
      <p:sp>
        <p:nvSpPr>
          <p:cNvPr id="11" name="Espace réservé pour une image  14">
            <a:extLst>
              <a:ext uri="{FF2B5EF4-FFF2-40B4-BE49-F238E27FC236}">
                <a16:creationId xmlns:a16="http://schemas.microsoft.com/office/drawing/2014/main" id="{E539E91D-FE4F-DDD2-E2AA-6DAC51B8DCC4}"/>
              </a:ext>
            </a:extLst>
          </p:cNvPr>
          <p:cNvSpPr>
            <a:spLocks noGrp="1" noChangeAspect="1"/>
          </p:cNvSpPr>
          <p:nvPr>
            <p:ph type="pic" sz="quarter" idx="27"/>
          </p:nvPr>
        </p:nvSpPr>
        <p:spPr>
          <a:xfrm>
            <a:off x="3697661" y="4245472"/>
            <a:ext cx="1980000" cy="1980000"/>
          </a:xfrm>
          <a:prstGeom prst="rect">
            <a:avLst/>
          </a:prstGeom>
          <a:ln>
            <a:noFill/>
          </a:ln>
        </p:spPr>
        <p:txBody>
          <a:bodyPr/>
          <a:lstStyle/>
          <a:p>
            <a:endParaRPr lang="fr-MA"/>
          </a:p>
        </p:txBody>
      </p:sp>
      <p:sp>
        <p:nvSpPr>
          <p:cNvPr id="12" name="Espace réservé pour une image  14">
            <a:extLst>
              <a:ext uri="{FF2B5EF4-FFF2-40B4-BE49-F238E27FC236}">
                <a16:creationId xmlns:a16="http://schemas.microsoft.com/office/drawing/2014/main" id="{57A5F105-C821-5E52-315F-290A35C90DE3}"/>
              </a:ext>
            </a:extLst>
          </p:cNvPr>
          <p:cNvSpPr>
            <a:spLocks noGrp="1" noChangeAspect="1"/>
          </p:cNvSpPr>
          <p:nvPr>
            <p:ph type="pic" sz="quarter" idx="28"/>
          </p:nvPr>
        </p:nvSpPr>
        <p:spPr>
          <a:xfrm>
            <a:off x="6207495" y="4245472"/>
            <a:ext cx="1980000" cy="1980000"/>
          </a:xfrm>
          <a:prstGeom prst="rect">
            <a:avLst/>
          </a:prstGeom>
          <a:ln>
            <a:noFill/>
          </a:ln>
        </p:spPr>
        <p:txBody>
          <a:bodyPr/>
          <a:lstStyle/>
          <a:p>
            <a:endParaRPr lang="fr-MA" dirty="0"/>
          </a:p>
        </p:txBody>
      </p:sp>
      <p:sp>
        <p:nvSpPr>
          <p:cNvPr id="7" name="Espace réservé pour une image  16">
            <a:extLst>
              <a:ext uri="{FF2B5EF4-FFF2-40B4-BE49-F238E27FC236}">
                <a16:creationId xmlns:a16="http://schemas.microsoft.com/office/drawing/2014/main" id="{ED56BC3F-7321-1EF3-DDE9-F8EF9F179D27}"/>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2952523099"/>
      </p:ext>
    </p:extLst>
  </p:cSld>
  <p:clrMapOvr>
    <a:masterClrMapping/>
  </p:clrMapOvr>
  <p:transition spd="slow">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D3BCD8-9868-4174-A461-8C04FAF3A9DD}" type="datetimeFigureOut">
              <a:rPr lang="fr-FR" smtClean="0"/>
              <a:t>21/11/2025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394775888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7D3BCD8-9868-4174-A461-8C04FAF3A9DD}" type="datetimeFigureOut">
              <a:rPr lang="fr-FR" smtClean="0"/>
              <a:t>21/11/2025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85837699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7D3BCD8-9868-4174-A461-8C04FAF3A9DD}" type="datetimeFigureOut">
              <a:rPr lang="fr-FR" smtClean="0"/>
              <a:t>21/11/2025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136349099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7D3BCD8-9868-4174-A461-8C04FAF3A9DD}" type="datetimeFigureOut">
              <a:rPr lang="fr-FR" smtClean="0"/>
              <a:t>21/11/2025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58103661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7D3BCD8-9868-4174-A461-8C04FAF3A9DD}" type="datetimeFigureOut">
              <a:rPr lang="fr-FR" smtClean="0"/>
              <a:t>21/11/2025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117073462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1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312131413"/>
      </p:ext>
    </p:extLst>
  </p:cSld>
  <p:clrMapOvr>
    <a:masterClrMapping/>
  </p:clrMapOvr>
  <p:transition spd="slow">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19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77119889"/>
      </p:ext>
    </p:extLst>
  </p:cSld>
  <p:clrMapOvr>
    <a:masterClrMapping/>
  </p:clrMapOvr>
  <p:transition spd="slow">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02_Voc_Act_01_Img" preserve="1" userDrawn="1">
  <p:cSld name="02_Voc_Act_01_Img">
    <p:spTree>
      <p:nvGrpSpPr>
        <p:cNvPr id="1" name="Shape 784"/>
        <p:cNvGrpSpPr/>
        <p:nvPr/>
      </p:nvGrpSpPr>
      <p:grpSpPr>
        <a:xfrm>
          <a:off x="0" y="0"/>
          <a:ext cx="0" cy="0"/>
          <a:chOff x="0" y="0"/>
          <a:chExt cx="0" cy="0"/>
        </a:xfrm>
      </p:grpSpPr>
    </p:spTree>
    <p:extLst>
      <p:ext uri="{BB962C8B-B14F-4D97-AF65-F5344CB8AC3E}">
        <p14:creationId xmlns:p14="http://schemas.microsoft.com/office/powerpoint/2010/main" val="2396387442"/>
      </p:ext>
    </p:extLst>
  </p:cSld>
  <p:clrMapOvr>
    <a:masterClrMapping/>
  </p:clrMapOvr>
  <p:transition spd="slow">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1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B0604020202020204" charset="-78"/>
                <a:cs typeface="Microsoft Uighur" panose="020B0604020202020204"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4287789714"/>
      </p:ext>
    </p:extLst>
  </p:cSld>
  <p:clrMapOvr>
    <a:masterClrMapping/>
  </p:clrMapOvr>
  <p:transition spd="slow">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02_Voc_Act_01_Img" preserve="1" userDrawn="1">
  <p:cSld name="02_Voc_Act_01_Img">
    <p:spTree>
      <p:nvGrpSpPr>
        <p:cNvPr id="1" name="Shape 573"/>
        <p:cNvGrpSpPr/>
        <p:nvPr/>
      </p:nvGrpSpPr>
      <p:grpSpPr>
        <a:xfrm>
          <a:off x="0" y="0"/>
          <a:ext cx="0" cy="0"/>
          <a:chOff x="0" y="0"/>
          <a:chExt cx="0" cy="0"/>
        </a:xfrm>
      </p:grpSpPr>
      <p:sp>
        <p:nvSpPr>
          <p:cNvPr id="574" name="Google Shape;574;p14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75" name="Google Shape;575;p141"/>
          <p:cNvSpPr>
            <a:spLocks noGrp="1"/>
          </p:cNvSpPr>
          <p:nvPr>
            <p:ph type="pic" idx="2"/>
          </p:nvPr>
        </p:nvSpPr>
        <p:spPr>
          <a:xfrm>
            <a:off x="1872000" y="2160000"/>
            <a:ext cx="5400000" cy="3600000"/>
          </a:xfrm>
          <a:prstGeom prst="rect">
            <a:avLst/>
          </a:prstGeom>
          <a:noFill/>
          <a:ln>
            <a:noFill/>
          </a:ln>
        </p:spPr>
        <p:txBody>
          <a:bodyPr/>
          <a:lstStyle/>
          <a:p>
            <a:endParaRPr lang="fr-FR" dirty="0"/>
          </a:p>
        </p:txBody>
      </p:sp>
      <p:sp>
        <p:nvSpPr>
          <p:cNvPr id="2" name="Google Shape;1318;p6">
            <a:extLst>
              <a:ext uri="{FF2B5EF4-FFF2-40B4-BE49-F238E27FC236}">
                <a16:creationId xmlns:a16="http://schemas.microsoft.com/office/drawing/2014/main" id="{EB609C3D-AF4D-D9F9-DEF1-FEF11D5528D5}"/>
              </a:ext>
            </a:extLst>
          </p:cNvPr>
          <p:cNvSpPr>
            <a:spLocks noGrp="1"/>
          </p:cNvSpPr>
          <p:nvPr>
            <p:ph type="pic" idx="3"/>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4172300713"/>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05_Ora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dirty="0"/>
              <a:t>Modifiez le style du titre</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1317036" y="3685915"/>
            <a:ext cx="1490261" cy="285502"/>
          </a:xfrm>
          <a:prstGeom prst="rect">
            <a:avLst/>
          </a:prstGeom>
          <a:ln>
            <a:no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26868" y="3684498"/>
            <a:ext cx="1490261" cy="285502"/>
          </a:xfrm>
          <a:prstGeom prst="rect">
            <a:avLst/>
          </a:prstGeom>
          <a:ln>
            <a:no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336702" y="3684498"/>
            <a:ext cx="1490261" cy="285502"/>
          </a:xfrm>
          <a:prstGeom prst="rect">
            <a:avLst/>
          </a:prstGeom>
          <a:ln>
            <a:no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D28D6E13-CE7C-3AA2-BA3B-DC6CD649F412}"/>
              </a:ext>
            </a:extLst>
          </p:cNvPr>
          <p:cNvSpPr>
            <a:spLocks noGrp="1"/>
          </p:cNvSpPr>
          <p:nvPr>
            <p:ph type="body" sz="quarter" idx="29"/>
          </p:nvPr>
        </p:nvSpPr>
        <p:spPr>
          <a:xfrm>
            <a:off x="1317036" y="5815518"/>
            <a:ext cx="1490261" cy="285502"/>
          </a:xfrm>
          <a:prstGeom prst="rect">
            <a:avLst/>
          </a:prstGeom>
          <a:ln>
            <a:no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7" name="Espace réservé du texte 14">
            <a:extLst>
              <a:ext uri="{FF2B5EF4-FFF2-40B4-BE49-F238E27FC236}">
                <a16:creationId xmlns:a16="http://schemas.microsoft.com/office/drawing/2014/main" id="{ECD382B3-33FC-44FE-1048-5D0CE2CE9972}"/>
              </a:ext>
            </a:extLst>
          </p:cNvPr>
          <p:cNvSpPr>
            <a:spLocks noGrp="1"/>
          </p:cNvSpPr>
          <p:nvPr>
            <p:ph type="body" sz="quarter" idx="30"/>
          </p:nvPr>
        </p:nvSpPr>
        <p:spPr>
          <a:xfrm>
            <a:off x="3826867" y="5814101"/>
            <a:ext cx="1490261" cy="285502"/>
          </a:xfrm>
          <a:prstGeom prst="rect">
            <a:avLst/>
          </a:prstGeom>
          <a:ln>
            <a:no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8" name="Espace réservé du texte 14">
            <a:extLst>
              <a:ext uri="{FF2B5EF4-FFF2-40B4-BE49-F238E27FC236}">
                <a16:creationId xmlns:a16="http://schemas.microsoft.com/office/drawing/2014/main" id="{CD8708A4-6F99-5164-BF09-15B2DB4FF88F}"/>
              </a:ext>
            </a:extLst>
          </p:cNvPr>
          <p:cNvSpPr>
            <a:spLocks noGrp="1"/>
          </p:cNvSpPr>
          <p:nvPr>
            <p:ph type="body" sz="quarter" idx="31"/>
          </p:nvPr>
        </p:nvSpPr>
        <p:spPr>
          <a:xfrm>
            <a:off x="6336702" y="5814101"/>
            <a:ext cx="1490261" cy="285502"/>
          </a:xfrm>
          <a:prstGeom prst="rect">
            <a:avLst/>
          </a:prstGeom>
          <a:ln>
            <a:no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9" name="Espace réservé pour une image  14">
            <a:extLst>
              <a:ext uri="{FF2B5EF4-FFF2-40B4-BE49-F238E27FC236}">
                <a16:creationId xmlns:a16="http://schemas.microsoft.com/office/drawing/2014/main" id="{AE406E7C-D00B-DEB0-24F6-92F072697076}"/>
              </a:ext>
            </a:extLst>
          </p:cNvPr>
          <p:cNvSpPr>
            <a:spLocks noGrp="1" noChangeAspect="1"/>
          </p:cNvSpPr>
          <p:nvPr>
            <p:ph type="pic" sz="quarter" idx="20"/>
          </p:nvPr>
        </p:nvSpPr>
        <p:spPr>
          <a:xfrm>
            <a:off x="1317036" y="2006544"/>
            <a:ext cx="1490261" cy="1490261"/>
          </a:xfrm>
          <a:prstGeom prst="rect">
            <a:avLst/>
          </a:prstGeom>
          <a:ln>
            <a:noFill/>
          </a:ln>
        </p:spPr>
        <p:txBody>
          <a:bodyPr/>
          <a:lstStyle/>
          <a:p>
            <a:endParaRPr lang="fr-MA"/>
          </a:p>
        </p:txBody>
      </p:sp>
      <p:sp>
        <p:nvSpPr>
          <p:cNvPr id="20" name="Espace réservé pour une image  14">
            <a:extLst>
              <a:ext uri="{FF2B5EF4-FFF2-40B4-BE49-F238E27FC236}">
                <a16:creationId xmlns:a16="http://schemas.microsoft.com/office/drawing/2014/main" id="{0524C2B1-20EB-8315-907C-49253251B7F8}"/>
              </a:ext>
            </a:extLst>
          </p:cNvPr>
          <p:cNvSpPr>
            <a:spLocks noGrp="1" noChangeAspect="1"/>
          </p:cNvSpPr>
          <p:nvPr>
            <p:ph type="pic" sz="quarter" idx="21"/>
          </p:nvPr>
        </p:nvSpPr>
        <p:spPr>
          <a:xfrm>
            <a:off x="3826869" y="1992498"/>
            <a:ext cx="1490261" cy="1490261"/>
          </a:xfrm>
          <a:prstGeom prst="rect">
            <a:avLst/>
          </a:prstGeom>
          <a:ln>
            <a:noFill/>
          </a:ln>
        </p:spPr>
        <p:txBody>
          <a:bodyPr/>
          <a:lstStyle/>
          <a:p>
            <a:endParaRPr lang="fr-MA"/>
          </a:p>
        </p:txBody>
      </p:sp>
      <p:sp>
        <p:nvSpPr>
          <p:cNvPr id="21" name="Espace réservé pour une image  14">
            <a:extLst>
              <a:ext uri="{FF2B5EF4-FFF2-40B4-BE49-F238E27FC236}">
                <a16:creationId xmlns:a16="http://schemas.microsoft.com/office/drawing/2014/main" id="{41329BE8-BAA0-EF9E-D4E2-4B4B6608C078}"/>
              </a:ext>
            </a:extLst>
          </p:cNvPr>
          <p:cNvSpPr>
            <a:spLocks noGrp="1" noChangeAspect="1"/>
          </p:cNvSpPr>
          <p:nvPr>
            <p:ph type="pic" sz="quarter" idx="22"/>
          </p:nvPr>
        </p:nvSpPr>
        <p:spPr>
          <a:xfrm>
            <a:off x="6336702" y="1990768"/>
            <a:ext cx="1490261" cy="1490261"/>
          </a:xfrm>
          <a:prstGeom prst="rect">
            <a:avLst/>
          </a:prstGeom>
          <a:ln>
            <a:noFill/>
          </a:ln>
        </p:spPr>
        <p:txBody>
          <a:bodyPr/>
          <a:lstStyle/>
          <a:p>
            <a:endParaRPr lang="fr-MA" dirty="0"/>
          </a:p>
        </p:txBody>
      </p:sp>
      <p:sp>
        <p:nvSpPr>
          <p:cNvPr id="22" name="Espace réservé pour une image  14">
            <a:extLst>
              <a:ext uri="{FF2B5EF4-FFF2-40B4-BE49-F238E27FC236}">
                <a16:creationId xmlns:a16="http://schemas.microsoft.com/office/drawing/2014/main" id="{F601B3E1-0300-A2A5-660F-929F9F0FC2FC}"/>
              </a:ext>
            </a:extLst>
          </p:cNvPr>
          <p:cNvSpPr>
            <a:spLocks noGrp="1" noChangeAspect="1"/>
          </p:cNvSpPr>
          <p:nvPr>
            <p:ph type="pic" sz="quarter" idx="26"/>
          </p:nvPr>
        </p:nvSpPr>
        <p:spPr>
          <a:xfrm>
            <a:off x="1317036" y="4122101"/>
            <a:ext cx="1490261" cy="1490261"/>
          </a:xfrm>
          <a:prstGeom prst="rect">
            <a:avLst/>
          </a:prstGeom>
          <a:ln>
            <a:noFill/>
          </a:ln>
        </p:spPr>
        <p:txBody>
          <a:bodyPr/>
          <a:lstStyle/>
          <a:p>
            <a:endParaRPr lang="fr-MA"/>
          </a:p>
        </p:txBody>
      </p:sp>
      <p:sp>
        <p:nvSpPr>
          <p:cNvPr id="23" name="Espace réservé pour une image  14">
            <a:extLst>
              <a:ext uri="{FF2B5EF4-FFF2-40B4-BE49-F238E27FC236}">
                <a16:creationId xmlns:a16="http://schemas.microsoft.com/office/drawing/2014/main" id="{88D384C2-3D24-54ED-ECDC-EBB2F11E1BC9}"/>
              </a:ext>
            </a:extLst>
          </p:cNvPr>
          <p:cNvSpPr>
            <a:spLocks noGrp="1" noChangeAspect="1"/>
          </p:cNvSpPr>
          <p:nvPr>
            <p:ph type="pic" sz="quarter" idx="27"/>
          </p:nvPr>
        </p:nvSpPr>
        <p:spPr>
          <a:xfrm>
            <a:off x="3826868" y="4122101"/>
            <a:ext cx="1490261" cy="1490261"/>
          </a:xfrm>
          <a:prstGeom prst="rect">
            <a:avLst/>
          </a:prstGeom>
          <a:ln>
            <a:noFill/>
          </a:ln>
        </p:spPr>
        <p:txBody>
          <a:bodyPr/>
          <a:lstStyle/>
          <a:p>
            <a:endParaRPr lang="fr-MA"/>
          </a:p>
        </p:txBody>
      </p:sp>
      <p:sp>
        <p:nvSpPr>
          <p:cNvPr id="24" name="Espace réservé pour une image  14">
            <a:extLst>
              <a:ext uri="{FF2B5EF4-FFF2-40B4-BE49-F238E27FC236}">
                <a16:creationId xmlns:a16="http://schemas.microsoft.com/office/drawing/2014/main" id="{F6F13977-CAA0-99E8-DDF8-6CAE2E046C22}"/>
              </a:ext>
            </a:extLst>
          </p:cNvPr>
          <p:cNvSpPr>
            <a:spLocks noGrp="1" noChangeAspect="1"/>
          </p:cNvSpPr>
          <p:nvPr>
            <p:ph type="pic" sz="quarter" idx="28"/>
          </p:nvPr>
        </p:nvSpPr>
        <p:spPr>
          <a:xfrm>
            <a:off x="6336702" y="4122101"/>
            <a:ext cx="1490261" cy="1490261"/>
          </a:xfrm>
          <a:prstGeom prst="rect">
            <a:avLst/>
          </a:prstGeom>
          <a:ln>
            <a:noFill/>
          </a:ln>
        </p:spPr>
        <p:txBody>
          <a:bodyPr/>
          <a:lstStyle/>
          <a:p>
            <a:endParaRPr lang="fr-MA" dirty="0"/>
          </a:p>
        </p:txBody>
      </p:sp>
      <p:sp>
        <p:nvSpPr>
          <p:cNvPr id="3" name="Espace réservé pour une image  16">
            <a:extLst>
              <a:ext uri="{FF2B5EF4-FFF2-40B4-BE49-F238E27FC236}">
                <a16:creationId xmlns:a16="http://schemas.microsoft.com/office/drawing/2014/main" id="{A7203B50-09EE-EA2F-6AE5-A47FDC20346F}"/>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3130816448"/>
      </p:ext>
    </p:extLst>
  </p:cSld>
  <p:clrMapOvr>
    <a:masterClrMapping/>
  </p:clrMapOvr>
  <p:transition spd="slow">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02_Voc_Act_01__Libre" preserve="1" userDrawn="1">
  <p:cSld name="02_Voc_Act_01__Libre">
    <p:spTree>
      <p:nvGrpSpPr>
        <p:cNvPr id="1" name="Shape 577"/>
        <p:cNvGrpSpPr/>
        <p:nvPr/>
      </p:nvGrpSpPr>
      <p:grpSpPr>
        <a:xfrm>
          <a:off x="0" y="0"/>
          <a:ext cx="0" cy="0"/>
          <a:chOff x="0" y="0"/>
          <a:chExt cx="0" cy="0"/>
        </a:xfrm>
      </p:grpSpPr>
      <p:sp>
        <p:nvSpPr>
          <p:cNvPr id="578" name="Google Shape;578;p142"/>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 name="Google Shape;1318;p6">
            <a:extLst>
              <a:ext uri="{FF2B5EF4-FFF2-40B4-BE49-F238E27FC236}">
                <a16:creationId xmlns:a16="http://schemas.microsoft.com/office/drawing/2014/main" id="{CE2A07AA-C568-443C-19EA-675DD8D3DE19}"/>
              </a:ext>
            </a:extLst>
          </p:cNvPr>
          <p:cNvSpPr>
            <a:spLocks noGrp="1"/>
          </p:cNvSpPr>
          <p:nvPr>
            <p:ph type="pic" idx="3"/>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1893904710"/>
      </p:ext>
    </p:extLst>
  </p:cSld>
  <p:clrMapOvr>
    <a:masterClrMapping/>
  </p:clrMapOvr>
  <p:transition spd="slow">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02_Voc_Act_01_Vid" preserve="1" userDrawn="1">
  <p:cSld name="02_Voc_Act_01_Vid">
    <p:spTree>
      <p:nvGrpSpPr>
        <p:cNvPr id="1" name="Shape 580"/>
        <p:cNvGrpSpPr/>
        <p:nvPr/>
      </p:nvGrpSpPr>
      <p:grpSpPr>
        <a:xfrm>
          <a:off x="0" y="0"/>
          <a:ext cx="0" cy="0"/>
          <a:chOff x="0" y="0"/>
          <a:chExt cx="0" cy="0"/>
        </a:xfrm>
      </p:grpSpPr>
      <p:sp>
        <p:nvSpPr>
          <p:cNvPr id="581" name="Google Shape;581;p143"/>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2" name="Google Shape;582;p143"/>
          <p:cNvSpPr>
            <a:spLocks noGrp="1"/>
          </p:cNvSpPr>
          <p:nvPr>
            <p:ph type="media" idx="2"/>
          </p:nvPr>
        </p:nvSpPr>
        <p:spPr>
          <a:xfrm>
            <a:off x="1872000" y="2160000"/>
            <a:ext cx="5400000" cy="360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329B4DE9-01E1-A2D9-B12D-541BB9CE3D1F}"/>
              </a:ext>
            </a:extLst>
          </p:cNvPr>
          <p:cNvSpPr>
            <a:spLocks noGrp="1"/>
          </p:cNvSpPr>
          <p:nvPr>
            <p:ph type="pic" idx="3"/>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1203606263"/>
      </p:ext>
    </p:extLst>
  </p:cSld>
  <p:clrMapOvr>
    <a:masterClrMapping/>
  </p:clrMapOvr>
  <p:transition spd="slow">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02_Voc_Act_01_Mascotte" preserve="1" userDrawn="1">
  <p:cSld name="02_Voc_Act_01_Mascotte">
    <p:spTree>
      <p:nvGrpSpPr>
        <p:cNvPr id="1" name="Shape 584"/>
        <p:cNvGrpSpPr/>
        <p:nvPr/>
      </p:nvGrpSpPr>
      <p:grpSpPr>
        <a:xfrm>
          <a:off x="0" y="0"/>
          <a:ext cx="0" cy="0"/>
          <a:chOff x="0" y="0"/>
          <a:chExt cx="0" cy="0"/>
        </a:xfrm>
      </p:grpSpPr>
      <p:sp>
        <p:nvSpPr>
          <p:cNvPr id="585" name="Google Shape;585;p204"/>
          <p:cNvSpPr txBox="1">
            <a:spLocks noGrp="1"/>
          </p:cNvSpPr>
          <p:nvPr>
            <p:ph type="title"/>
          </p:nvPr>
        </p:nvSpPr>
        <p:spPr>
          <a:xfrm>
            <a:off x="62161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7" name="Google Shape;587;p204"/>
          <p:cNvSpPr>
            <a:spLocks noGrp="1"/>
          </p:cNvSpPr>
          <p:nvPr>
            <p:ph type="media" idx="3"/>
          </p:nvPr>
        </p:nvSpPr>
        <p:spPr>
          <a:xfrm>
            <a:off x="3255750" y="1584000"/>
            <a:ext cx="26325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CA1B23DE-73CA-FD9C-1432-06C0605DA752}"/>
              </a:ext>
            </a:extLst>
          </p:cNvPr>
          <p:cNvSpPr>
            <a:spLocks noGrp="1"/>
          </p:cNvSpPr>
          <p:nvPr>
            <p:ph type="pic" idx="10"/>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2572560630"/>
      </p:ext>
    </p:extLst>
  </p:cSld>
  <p:clrMapOvr>
    <a:masterClrMapping/>
  </p:clrMapOvr>
  <p:transition spd="slow">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02_Voc_Act_01_Large Vidéo" preserve="1" userDrawn="1">
  <p:cSld name="02_Voc_Act_01_Large Vidéo">
    <p:spTree>
      <p:nvGrpSpPr>
        <p:cNvPr id="1" name="Shape 588"/>
        <p:cNvGrpSpPr/>
        <p:nvPr/>
      </p:nvGrpSpPr>
      <p:grpSpPr>
        <a:xfrm>
          <a:off x="0" y="0"/>
          <a:ext cx="0" cy="0"/>
          <a:chOff x="0" y="0"/>
          <a:chExt cx="0" cy="0"/>
        </a:xfrm>
      </p:grpSpPr>
      <p:sp>
        <p:nvSpPr>
          <p:cNvPr id="589" name="Google Shape;589;p205"/>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0" name="Google Shape;590;p205"/>
          <p:cNvSpPr>
            <a:spLocks noGrp="1"/>
          </p:cNvSpPr>
          <p:nvPr>
            <p:ph type="media" idx="2"/>
          </p:nvPr>
        </p:nvSpPr>
        <p:spPr>
          <a:xfrm>
            <a:off x="792000" y="2160000"/>
            <a:ext cx="7560000" cy="396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A5530F24-093A-3F34-CB95-8334208992B6}"/>
              </a:ext>
            </a:extLst>
          </p:cNvPr>
          <p:cNvSpPr>
            <a:spLocks noGrp="1"/>
          </p:cNvSpPr>
          <p:nvPr>
            <p:ph type="pic" idx="3"/>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1421565011"/>
      </p:ext>
    </p:extLst>
  </p:cSld>
  <p:clrMapOvr>
    <a:masterClrMapping/>
  </p:clrMapOvr>
  <p:transition spd="slow">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02_Voc_Act_01__Vidéo title" preserve="1" userDrawn="1">
  <p:cSld name="02_Voc_Act_01__Vidéo title">
    <p:spTree>
      <p:nvGrpSpPr>
        <p:cNvPr id="1" name="Shape 592"/>
        <p:cNvGrpSpPr/>
        <p:nvPr/>
      </p:nvGrpSpPr>
      <p:grpSpPr>
        <a:xfrm>
          <a:off x="0" y="0"/>
          <a:ext cx="0" cy="0"/>
          <a:chOff x="0" y="0"/>
          <a:chExt cx="0" cy="0"/>
        </a:xfrm>
      </p:grpSpPr>
      <p:sp>
        <p:nvSpPr>
          <p:cNvPr id="593" name="Google Shape;593;p206"/>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4" name="Google Shape;594;p206"/>
          <p:cNvSpPr>
            <a:spLocks noGrp="1"/>
          </p:cNvSpPr>
          <p:nvPr>
            <p:ph type="media" idx="2"/>
          </p:nvPr>
        </p:nvSpPr>
        <p:spPr>
          <a:xfrm>
            <a:off x="1692000" y="2026860"/>
            <a:ext cx="5760000" cy="301715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595" name="Google Shape;595;p206"/>
          <p:cNvSpPr txBox="1">
            <a:spLocks noGrp="1"/>
          </p:cNvSpPr>
          <p:nvPr>
            <p:ph type="body" idx="1"/>
          </p:nvPr>
        </p:nvSpPr>
        <p:spPr>
          <a:xfrm>
            <a:off x="1691999" y="5400000"/>
            <a:ext cx="5760000"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800"/>
              <a:buFont typeface="Arial"/>
              <a:buNone/>
              <a:defRPr sz="2800" b="1" i="0" u="none" strike="noStrike" cap="none">
                <a:solidFill>
                  <a:srgbClr val="474F71"/>
                </a:solidFill>
                <a:latin typeface="Dosis"/>
                <a:ea typeface="Dosis"/>
                <a:cs typeface="Dosis"/>
                <a:sym typeface="Dosi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BB1B6349-2885-E8E1-A65E-09BCC30E9E6C}"/>
              </a:ext>
            </a:extLst>
          </p:cNvPr>
          <p:cNvSpPr>
            <a:spLocks noGrp="1"/>
          </p:cNvSpPr>
          <p:nvPr>
            <p:ph type="pic" idx="3"/>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3453645385"/>
      </p:ext>
    </p:extLst>
  </p:cSld>
  <p:clrMapOvr>
    <a:masterClrMapping/>
  </p:clrMapOvr>
  <p:transition spd="slow">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3_Disposition personnalisée" preserve="1" userDrawn="1">
  <p:cSld name="3_Disposition personnalisée">
    <p:spTree>
      <p:nvGrpSpPr>
        <p:cNvPr id="1" name="Shape 597"/>
        <p:cNvGrpSpPr/>
        <p:nvPr/>
      </p:nvGrpSpPr>
      <p:grpSpPr>
        <a:xfrm>
          <a:off x="0" y="0"/>
          <a:ext cx="0" cy="0"/>
          <a:chOff x="0" y="0"/>
          <a:chExt cx="0" cy="0"/>
        </a:xfrm>
      </p:grpSpPr>
      <p:sp>
        <p:nvSpPr>
          <p:cNvPr id="598" name="Google Shape;598;p207"/>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9" name="Google Shape;599;p207"/>
          <p:cNvSpPr>
            <a:spLocks noGrp="1"/>
          </p:cNvSpPr>
          <p:nvPr>
            <p:ph type="pic" idx="2"/>
          </p:nvPr>
        </p:nvSpPr>
        <p:spPr>
          <a:xfrm>
            <a:off x="1395438" y="2344003"/>
            <a:ext cx="2880000" cy="2880000"/>
          </a:xfrm>
          <a:prstGeom prst="rect">
            <a:avLst/>
          </a:prstGeom>
          <a:noFill/>
          <a:ln>
            <a:noFill/>
          </a:ln>
        </p:spPr>
        <p:txBody>
          <a:bodyPr/>
          <a:lstStyle/>
          <a:p>
            <a:endParaRPr lang="fr-MA"/>
          </a:p>
        </p:txBody>
      </p:sp>
      <p:sp>
        <p:nvSpPr>
          <p:cNvPr id="600" name="Google Shape;600;p207"/>
          <p:cNvSpPr txBox="1">
            <a:spLocks noGrp="1"/>
          </p:cNvSpPr>
          <p:nvPr>
            <p:ph type="body" idx="1"/>
          </p:nvPr>
        </p:nvSpPr>
        <p:spPr>
          <a:xfrm>
            <a:off x="4731055" y="3240000"/>
            <a:ext cx="3613875"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5400"/>
              <a:buFont typeface="Arial"/>
              <a:buNone/>
              <a:defRPr sz="5400" b="1" i="0" u="none" strike="noStrike" cap="none">
                <a:solidFill>
                  <a:srgbClr val="474F71"/>
                </a:solidFill>
                <a:latin typeface="Dosis"/>
                <a:ea typeface="Dosis"/>
                <a:cs typeface="Dosis"/>
                <a:sym typeface="Dosi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CCCBA2B8-18EA-F94A-A5E6-DF872523919F}"/>
              </a:ext>
            </a:extLst>
          </p:cNvPr>
          <p:cNvSpPr>
            <a:spLocks noGrp="1"/>
          </p:cNvSpPr>
          <p:nvPr>
            <p:ph type="pic" idx="3"/>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2202175805"/>
      </p:ext>
    </p:extLst>
  </p:cSld>
  <p:clrMapOvr>
    <a:masterClrMapping/>
  </p:clrMapOvr>
  <p:transition spd="slow">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4_Media" preserve="1" userDrawn="1">
  <p:cSld name="4_Media">
    <p:spTree>
      <p:nvGrpSpPr>
        <p:cNvPr id="1" name="Shape 602"/>
        <p:cNvGrpSpPr/>
        <p:nvPr/>
      </p:nvGrpSpPr>
      <p:grpSpPr>
        <a:xfrm>
          <a:off x="0" y="0"/>
          <a:ext cx="0" cy="0"/>
          <a:chOff x="0" y="0"/>
          <a:chExt cx="0" cy="0"/>
        </a:xfrm>
      </p:grpSpPr>
      <p:sp>
        <p:nvSpPr>
          <p:cNvPr id="603" name="Google Shape;603;p208"/>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4" name="Google Shape;604;p208"/>
          <p:cNvSpPr>
            <a:spLocks noGrp="1"/>
          </p:cNvSpPr>
          <p:nvPr>
            <p:ph type="body" idx="1"/>
          </p:nvPr>
        </p:nvSpPr>
        <p:spPr>
          <a:xfrm>
            <a:off x="754184" y="2126456"/>
            <a:ext cx="2318436" cy="4140064"/>
          </a:xfrm>
          <a:prstGeom prst="rect">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05" name="Google Shape;605;p208"/>
          <p:cNvSpPr>
            <a:spLocks noGrp="1"/>
          </p:cNvSpPr>
          <p:nvPr>
            <p:ph type="media" idx="2"/>
          </p:nvPr>
        </p:nvSpPr>
        <p:spPr>
          <a:xfrm>
            <a:off x="3600000" y="2340000"/>
            <a:ext cx="4680000" cy="360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C6348058-6946-F8DA-0C61-0BE716766B14}"/>
              </a:ext>
            </a:extLst>
          </p:cNvPr>
          <p:cNvSpPr>
            <a:spLocks noGrp="1"/>
          </p:cNvSpPr>
          <p:nvPr>
            <p:ph type="pic" idx="3"/>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3624329764"/>
      </p:ext>
    </p:extLst>
  </p:cSld>
  <p:clrMapOvr>
    <a:masterClrMapping/>
  </p:clrMapOvr>
  <p:transition spd="slow">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6_Img" preserve="1" userDrawn="1">
  <p:cSld name="6_Img">
    <p:spTree>
      <p:nvGrpSpPr>
        <p:cNvPr id="1" name="Shape 607"/>
        <p:cNvGrpSpPr/>
        <p:nvPr/>
      </p:nvGrpSpPr>
      <p:grpSpPr>
        <a:xfrm>
          <a:off x="0" y="0"/>
          <a:ext cx="0" cy="0"/>
          <a:chOff x="0" y="0"/>
          <a:chExt cx="0" cy="0"/>
        </a:xfrm>
      </p:grpSpPr>
      <p:sp>
        <p:nvSpPr>
          <p:cNvPr id="608" name="Google Shape;608;p20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9" name="Google Shape;609;p209"/>
          <p:cNvSpPr>
            <a:spLocks noGrp="1"/>
          </p:cNvSpPr>
          <p:nvPr>
            <p:ph type="body" idx="1"/>
          </p:nvPr>
        </p:nvSpPr>
        <p:spPr>
          <a:xfrm>
            <a:off x="754184" y="2126456"/>
            <a:ext cx="2318436" cy="4140064"/>
          </a:xfrm>
          <a:prstGeom prst="rect">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10" name="Google Shape;610;p209"/>
          <p:cNvSpPr>
            <a:spLocks noGrp="1"/>
          </p:cNvSpPr>
          <p:nvPr>
            <p:ph type="pic" idx="2"/>
          </p:nvPr>
        </p:nvSpPr>
        <p:spPr>
          <a:xfrm>
            <a:off x="3600450" y="2340000"/>
            <a:ext cx="4680000" cy="3600000"/>
          </a:xfrm>
          <a:prstGeom prst="rect">
            <a:avLst/>
          </a:prstGeom>
          <a:noFill/>
          <a:ln>
            <a:noFill/>
          </a:ln>
        </p:spPr>
        <p:txBody>
          <a:bodyPr/>
          <a:lstStyle/>
          <a:p>
            <a:endParaRPr lang="fr-MA"/>
          </a:p>
        </p:txBody>
      </p:sp>
      <p:sp>
        <p:nvSpPr>
          <p:cNvPr id="2" name="Google Shape;1318;p6">
            <a:extLst>
              <a:ext uri="{FF2B5EF4-FFF2-40B4-BE49-F238E27FC236}">
                <a16:creationId xmlns:a16="http://schemas.microsoft.com/office/drawing/2014/main" id="{144EE7AF-75EF-4A2C-5736-327FBE1E71A1}"/>
              </a:ext>
            </a:extLst>
          </p:cNvPr>
          <p:cNvSpPr>
            <a:spLocks noGrp="1"/>
          </p:cNvSpPr>
          <p:nvPr>
            <p:ph type="pic" idx="3"/>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908887217"/>
      </p:ext>
    </p:extLst>
  </p:cSld>
  <p:clrMapOvr>
    <a:masterClrMapping/>
  </p:clrMapOvr>
  <p:transition spd="slow">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8_Img" preserve="1" userDrawn="1">
  <p:cSld name="8_Img">
    <p:spTree>
      <p:nvGrpSpPr>
        <p:cNvPr id="1" name="Shape 612"/>
        <p:cNvGrpSpPr/>
        <p:nvPr/>
      </p:nvGrpSpPr>
      <p:grpSpPr>
        <a:xfrm>
          <a:off x="0" y="0"/>
          <a:ext cx="0" cy="0"/>
          <a:chOff x="0" y="0"/>
          <a:chExt cx="0" cy="0"/>
        </a:xfrm>
      </p:grpSpPr>
      <p:sp>
        <p:nvSpPr>
          <p:cNvPr id="613" name="Google Shape;613;p21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4" name="Google Shape;614;p210"/>
          <p:cNvSpPr>
            <a:spLocks noGrp="1"/>
          </p:cNvSpPr>
          <p:nvPr>
            <p:ph type="pic" idx="2"/>
          </p:nvPr>
        </p:nvSpPr>
        <p:spPr>
          <a:xfrm>
            <a:off x="4016173" y="1806417"/>
            <a:ext cx="1350000" cy="1620000"/>
          </a:xfrm>
          <a:prstGeom prst="rect">
            <a:avLst/>
          </a:prstGeom>
          <a:noFill/>
          <a:ln>
            <a:noFill/>
          </a:ln>
        </p:spPr>
        <p:txBody>
          <a:bodyPr/>
          <a:lstStyle/>
          <a:p>
            <a:endParaRPr lang="fr-MA"/>
          </a:p>
        </p:txBody>
      </p:sp>
      <p:sp>
        <p:nvSpPr>
          <p:cNvPr id="615" name="Google Shape;615;p210"/>
          <p:cNvSpPr>
            <a:spLocks noGrp="1"/>
          </p:cNvSpPr>
          <p:nvPr>
            <p:ph type="pic" idx="3"/>
          </p:nvPr>
        </p:nvSpPr>
        <p:spPr>
          <a:xfrm>
            <a:off x="4016173" y="3312000"/>
            <a:ext cx="1350000" cy="1620000"/>
          </a:xfrm>
          <a:prstGeom prst="rect">
            <a:avLst/>
          </a:prstGeom>
          <a:noFill/>
          <a:ln>
            <a:noFill/>
          </a:ln>
        </p:spPr>
        <p:txBody>
          <a:bodyPr/>
          <a:lstStyle/>
          <a:p>
            <a:endParaRPr lang="fr-MA"/>
          </a:p>
        </p:txBody>
      </p:sp>
      <p:sp>
        <p:nvSpPr>
          <p:cNvPr id="616" name="Google Shape;616;p210"/>
          <p:cNvSpPr>
            <a:spLocks noGrp="1"/>
          </p:cNvSpPr>
          <p:nvPr>
            <p:ph type="pic" idx="4"/>
          </p:nvPr>
        </p:nvSpPr>
        <p:spPr>
          <a:xfrm>
            <a:off x="4016173" y="4860000"/>
            <a:ext cx="1350000" cy="1620000"/>
          </a:xfrm>
          <a:prstGeom prst="rect">
            <a:avLst/>
          </a:prstGeom>
          <a:noFill/>
          <a:ln>
            <a:noFill/>
          </a:ln>
        </p:spPr>
        <p:txBody>
          <a:bodyPr/>
          <a:lstStyle/>
          <a:p>
            <a:endParaRPr lang="fr-MA"/>
          </a:p>
        </p:txBody>
      </p:sp>
      <p:sp>
        <p:nvSpPr>
          <p:cNvPr id="617" name="Google Shape;617;p210"/>
          <p:cNvSpPr>
            <a:spLocks noGrp="1"/>
          </p:cNvSpPr>
          <p:nvPr>
            <p:ph type="pic" idx="5"/>
          </p:nvPr>
        </p:nvSpPr>
        <p:spPr>
          <a:xfrm>
            <a:off x="5512359" y="1806417"/>
            <a:ext cx="1350000" cy="1620000"/>
          </a:xfrm>
          <a:prstGeom prst="rect">
            <a:avLst/>
          </a:prstGeom>
          <a:noFill/>
          <a:ln>
            <a:noFill/>
          </a:ln>
        </p:spPr>
        <p:txBody>
          <a:bodyPr/>
          <a:lstStyle/>
          <a:p>
            <a:endParaRPr lang="fr-MA"/>
          </a:p>
        </p:txBody>
      </p:sp>
      <p:sp>
        <p:nvSpPr>
          <p:cNvPr id="618" name="Google Shape;618;p210"/>
          <p:cNvSpPr>
            <a:spLocks noGrp="1"/>
          </p:cNvSpPr>
          <p:nvPr>
            <p:ph type="pic" idx="6"/>
          </p:nvPr>
        </p:nvSpPr>
        <p:spPr>
          <a:xfrm>
            <a:off x="5512359" y="3312000"/>
            <a:ext cx="1350000" cy="1620000"/>
          </a:xfrm>
          <a:prstGeom prst="rect">
            <a:avLst/>
          </a:prstGeom>
          <a:noFill/>
          <a:ln>
            <a:noFill/>
          </a:ln>
        </p:spPr>
        <p:txBody>
          <a:bodyPr/>
          <a:lstStyle/>
          <a:p>
            <a:endParaRPr lang="fr-MA"/>
          </a:p>
        </p:txBody>
      </p:sp>
      <p:sp>
        <p:nvSpPr>
          <p:cNvPr id="619" name="Google Shape;619;p210"/>
          <p:cNvSpPr>
            <a:spLocks noGrp="1"/>
          </p:cNvSpPr>
          <p:nvPr>
            <p:ph type="pic" idx="7"/>
          </p:nvPr>
        </p:nvSpPr>
        <p:spPr>
          <a:xfrm>
            <a:off x="5512359" y="4860000"/>
            <a:ext cx="1350000" cy="1620000"/>
          </a:xfrm>
          <a:prstGeom prst="rect">
            <a:avLst/>
          </a:prstGeom>
          <a:noFill/>
          <a:ln>
            <a:noFill/>
          </a:ln>
        </p:spPr>
        <p:txBody>
          <a:bodyPr/>
          <a:lstStyle/>
          <a:p>
            <a:endParaRPr lang="fr-MA"/>
          </a:p>
        </p:txBody>
      </p:sp>
      <p:sp>
        <p:nvSpPr>
          <p:cNvPr id="620" name="Google Shape;620;p210"/>
          <p:cNvSpPr>
            <a:spLocks noGrp="1"/>
          </p:cNvSpPr>
          <p:nvPr>
            <p:ph type="pic" idx="8"/>
          </p:nvPr>
        </p:nvSpPr>
        <p:spPr>
          <a:xfrm>
            <a:off x="7008545" y="1806417"/>
            <a:ext cx="1350000" cy="1620000"/>
          </a:xfrm>
          <a:prstGeom prst="rect">
            <a:avLst/>
          </a:prstGeom>
          <a:noFill/>
          <a:ln>
            <a:noFill/>
          </a:ln>
        </p:spPr>
        <p:txBody>
          <a:bodyPr/>
          <a:lstStyle/>
          <a:p>
            <a:endParaRPr lang="fr-MA"/>
          </a:p>
        </p:txBody>
      </p:sp>
      <p:sp>
        <p:nvSpPr>
          <p:cNvPr id="621" name="Google Shape;621;p210"/>
          <p:cNvSpPr>
            <a:spLocks noGrp="1"/>
          </p:cNvSpPr>
          <p:nvPr>
            <p:ph type="pic" idx="9"/>
          </p:nvPr>
        </p:nvSpPr>
        <p:spPr>
          <a:xfrm>
            <a:off x="7008545" y="3312000"/>
            <a:ext cx="1350000" cy="1620000"/>
          </a:xfrm>
          <a:prstGeom prst="rect">
            <a:avLst/>
          </a:prstGeom>
          <a:noFill/>
          <a:ln>
            <a:noFill/>
          </a:ln>
        </p:spPr>
        <p:txBody>
          <a:bodyPr/>
          <a:lstStyle/>
          <a:p>
            <a:endParaRPr lang="fr-MA"/>
          </a:p>
        </p:txBody>
      </p:sp>
      <p:sp>
        <p:nvSpPr>
          <p:cNvPr id="622" name="Google Shape;622;p210"/>
          <p:cNvSpPr>
            <a:spLocks noGrp="1"/>
          </p:cNvSpPr>
          <p:nvPr>
            <p:ph type="pic" idx="13"/>
          </p:nvPr>
        </p:nvSpPr>
        <p:spPr>
          <a:xfrm>
            <a:off x="7008545" y="4860000"/>
            <a:ext cx="1350000" cy="1620000"/>
          </a:xfrm>
          <a:prstGeom prst="rect">
            <a:avLst/>
          </a:prstGeom>
          <a:noFill/>
          <a:ln>
            <a:noFill/>
          </a:ln>
        </p:spPr>
        <p:txBody>
          <a:bodyPr/>
          <a:lstStyle/>
          <a:p>
            <a:endParaRPr lang="fr-MA"/>
          </a:p>
        </p:txBody>
      </p:sp>
      <p:sp>
        <p:nvSpPr>
          <p:cNvPr id="623" name="Google Shape;623;p210"/>
          <p:cNvSpPr>
            <a:spLocks noGrp="1"/>
          </p:cNvSpPr>
          <p:nvPr>
            <p:ph type="media" idx="14"/>
          </p:nvPr>
        </p:nvSpPr>
        <p:spPr>
          <a:xfrm>
            <a:off x="1224000" y="1806417"/>
            <a:ext cx="2628000" cy="468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233566A7-4D1F-4B2E-E0EA-231F57BD2EF6}"/>
              </a:ext>
            </a:extLst>
          </p:cNvPr>
          <p:cNvSpPr>
            <a:spLocks noGrp="1"/>
          </p:cNvSpPr>
          <p:nvPr>
            <p:ph type="pic" idx="15"/>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1695444864"/>
      </p:ext>
    </p:extLst>
  </p:cSld>
  <p:clrMapOvr>
    <a:masterClrMapping/>
  </p:clrMapOvr>
  <p:transition spd="slow">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02_Voc_Act_01_4 Vignt" preserve="1" userDrawn="1">
  <p:cSld name="02_Voc_Act_01_4 Vignt">
    <p:spTree>
      <p:nvGrpSpPr>
        <p:cNvPr id="1" name="Shape 625"/>
        <p:cNvGrpSpPr/>
        <p:nvPr/>
      </p:nvGrpSpPr>
      <p:grpSpPr>
        <a:xfrm>
          <a:off x="0" y="0"/>
          <a:ext cx="0" cy="0"/>
          <a:chOff x="0" y="0"/>
          <a:chExt cx="0" cy="0"/>
        </a:xfrm>
      </p:grpSpPr>
      <p:sp>
        <p:nvSpPr>
          <p:cNvPr id="626" name="Google Shape;626;p21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7" name="Google Shape;627;p211"/>
          <p:cNvSpPr>
            <a:spLocks noGrp="1"/>
          </p:cNvSpPr>
          <p:nvPr>
            <p:ph type="pic" idx="2"/>
          </p:nvPr>
        </p:nvSpPr>
        <p:spPr>
          <a:xfrm>
            <a:off x="844356"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628" name="Google Shape;628;p211"/>
          <p:cNvSpPr>
            <a:spLocks noGrp="1"/>
          </p:cNvSpPr>
          <p:nvPr>
            <p:ph type="pic" idx="3"/>
          </p:nvPr>
        </p:nvSpPr>
        <p:spPr>
          <a:xfrm>
            <a:off x="2832698"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629" name="Google Shape;629;p211"/>
          <p:cNvSpPr>
            <a:spLocks noGrp="1"/>
          </p:cNvSpPr>
          <p:nvPr>
            <p:ph type="pic" idx="4"/>
          </p:nvPr>
        </p:nvSpPr>
        <p:spPr>
          <a:xfrm>
            <a:off x="4821040"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630" name="Google Shape;630;p211"/>
          <p:cNvSpPr>
            <a:spLocks noGrp="1"/>
          </p:cNvSpPr>
          <p:nvPr>
            <p:ph type="pic" idx="5"/>
          </p:nvPr>
        </p:nvSpPr>
        <p:spPr>
          <a:xfrm>
            <a:off x="6809383"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2" name="Google Shape;1318;p6">
            <a:extLst>
              <a:ext uri="{FF2B5EF4-FFF2-40B4-BE49-F238E27FC236}">
                <a16:creationId xmlns:a16="http://schemas.microsoft.com/office/drawing/2014/main" id="{56C3702E-1685-96C7-E4BA-9C9A9D452B72}"/>
              </a:ext>
            </a:extLst>
          </p:cNvPr>
          <p:cNvSpPr>
            <a:spLocks noGrp="1"/>
          </p:cNvSpPr>
          <p:nvPr>
            <p:ph type="pic" idx="10"/>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412359765"/>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Vide">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fr-FR" dirty="0"/>
          </a:p>
        </p:txBody>
      </p:sp>
      <p:sp>
        <p:nvSpPr>
          <p:cNvPr id="3" name="Footer Placeholder 2"/>
          <p:cNvSpPr>
            <a:spLocks noGrp="1"/>
          </p:cNvSpPr>
          <p:nvPr>
            <p:ph type="ftr" sz="quarter" idx="11"/>
          </p:nvPr>
        </p:nvSpPr>
        <p:spPr/>
        <p:txBody>
          <a:bodyPr/>
          <a:lstStyle/>
          <a:p>
            <a:endParaRPr lang="fr-FR" dirty="0"/>
          </a:p>
        </p:txBody>
      </p:sp>
      <p:sp>
        <p:nvSpPr>
          <p:cNvPr id="4" name="Slide Number Placeholder 3"/>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10549194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Env-Apprenant_Voc-03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dirty="0"/>
              <a:t>Modifiez le style du titre</a:t>
            </a:r>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rtl="1">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id="{C80A6BE9-AA1D-D46D-57A5-4AB6E31AC782}"/>
              </a:ext>
            </a:extLst>
          </p:cNvPr>
          <p:cNvSpPr>
            <a:spLocks noGrp="1" noChangeAspect="1"/>
          </p:cNvSpPr>
          <p:nvPr>
            <p:ph type="pic" sz="quarter" idx="12"/>
          </p:nvPr>
        </p:nvSpPr>
        <p:spPr>
          <a:xfrm>
            <a:off x="1674000" y="2160000"/>
            <a:ext cx="2880000" cy="2880000"/>
          </a:xfrm>
          <a:prstGeom prst="rect">
            <a:avLst/>
          </a:prstGeom>
        </p:spPr>
        <p:txBody>
          <a:bodyPr/>
          <a:lstStyle/>
          <a:p>
            <a:endParaRPr lang="fr-MA" dirty="0"/>
          </a:p>
        </p:txBody>
      </p:sp>
      <p:sp>
        <p:nvSpPr>
          <p:cNvPr id="3" name="Rectangle 2">
            <a:extLst>
              <a:ext uri="{FF2B5EF4-FFF2-40B4-BE49-F238E27FC236}">
                <a16:creationId xmlns:a16="http://schemas.microsoft.com/office/drawing/2014/main" id="{32DAD2D7-8A68-1076-651E-A339BE1933D5}"/>
              </a:ext>
            </a:extLst>
          </p:cNvPr>
          <p:cNvSpPr/>
          <p:nvPr userDrawn="1"/>
        </p:nvSpPr>
        <p:spPr>
          <a:xfrm>
            <a:off x="4004841" y="5972537"/>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space réservé pour une image  16">
            <a:extLst>
              <a:ext uri="{FF2B5EF4-FFF2-40B4-BE49-F238E27FC236}">
                <a16:creationId xmlns:a16="http://schemas.microsoft.com/office/drawing/2014/main" id="{F39A88EB-4765-4DB3-C0FE-34C6D846856D}"/>
              </a:ext>
            </a:extLst>
          </p:cNvPr>
          <p:cNvSpPr>
            <a:spLocks noGrp="1" noChangeAspect="1"/>
          </p:cNvSpPr>
          <p:nvPr>
            <p:ph type="pic" sz="quarter" idx="18"/>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1391067966"/>
      </p:ext>
    </p:extLst>
  </p:cSld>
  <p:clrMapOvr>
    <a:masterClrMapping/>
  </p:clrMapOvr>
  <p:transition spd="slow">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02_Voc_Act_01_4 Vignt+Txt" preserve="1" userDrawn="1">
  <p:cSld name="02_Voc_Act_01_4 Vignt+Txt">
    <p:spTree>
      <p:nvGrpSpPr>
        <p:cNvPr id="1" name="Shape 632"/>
        <p:cNvGrpSpPr/>
        <p:nvPr/>
      </p:nvGrpSpPr>
      <p:grpSpPr>
        <a:xfrm>
          <a:off x="0" y="0"/>
          <a:ext cx="0" cy="0"/>
          <a:chOff x="0" y="0"/>
          <a:chExt cx="0" cy="0"/>
        </a:xfrm>
      </p:grpSpPr>
      <p:sp>
        <p:nvSpPr>
          <p:cNvPr id="633" name="Google Shape;633;p212"/>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4" name="Google Shape;634;p212"/>
          <p:cNvSpPr>
            <a:spLocks noGrp="1"/>
          </p:cNvSpPr>
          <p:nvPr>
            <p:ph type="pic" idx="2"/>
          </p:nvPr>
        </p:nvSpPr>
        <p:spPr>
          <a:xfrm>
            <a:off x="844356"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635" name="Google Shape;635;p212"/>
          <p:cNvSpPr>
            <a:spLocks noGrp="1"/>
          </p:cNvSpPr>
          <p:nvPr>
            <p:ph type="pic" idx="3"/>
          </p:nvPr>
        </p:nvSpPr>
        <p:spPr>
          <a:xfrm>
            <a:off x="2832698"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636" name="Google Shape;636;p212"/>
          <p:cNvSpPr>
            <a:spLocks noGrp="1"/>
          </p:cNvSpPr>
          <p:nvPr>
            <p:ph type="pic" idx="4"/>
          </p:nvPr>
        </p:nvSpPr>
        <p:spPr>
          <a:xfrm>
            <a:off x="4821040"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637" name="Google Shape;637;p212"/>
          <p:cNvSpPr>
            <a:spLocks noGrp="1"/>
          </p:cNvSpPr>
          <p:nvPr>
            <p:ph type="pic" idx="5"/>
          </p:nvPr>
        </p:nvSpPr>
        <p:spPr>
          <a:xfrm>
            <a:off x="6809383"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638" name="Google Shape;638;p212"/>
          <p:cNvSpPr>
            <a:spLocks noGrp="1"/>
          </p:cNvSpPr>
          <p:nvPr>
            <p:ph type="body" idx="1"/>
          </p:nvPr>
        </p:nvSpPr>
        <p:spPr>
          <a:xfrm>
            <a:off x="844355"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639" name="Google Shape;639;p212"/>
          <p:cNvSpPr>
            <a:spLocks noGrp="1"/>
          </p:cNvSpPr>
          <p:nvPr>
            <p:ph type="body" idx="6"/>
          </p:nvPr>
        </p:nvSpPr>
        <p:spPr>
          <a:xfrm>
            <a:off x="2832697" y="4573417"/>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640" name="Google Shape;640;p212"/>
          <p:cNvSpPr>
            <a:spLocks noGrp="1"/>
          </p:cNvSpPr>
          <p:nvPr>
            <p:ph type="body" idx="7"/>
          </p:nvPr>
        </p:nvSpPr>
        <p:spPr>
          <a:xfrm>
            <a:off x="48210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641" name="Google Shape;641;p212"/>
          <p:cNvSpPr>
            <a:spLocks noGrp="1"/>
          </p:cNvSpPr>
          <p:nvPr>
            <p:ph type="body" idx="8"/>
          </p:nvPr>
        </p:nvSpPr>
        <p:spPr>
          <a:xfrm>
            <a:off x="6809383"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4AD310E4-52D6-DEC9-9706-19CEB3FB043A}"/>
              </a:ext>
            </a:extLst>
          </p:cNvPr>
          <p:cNvSpPr>
            <a:spLocks noGrp="1"/>
          </p:cNvSpPr>
          <p:nvPr>
            <p:ph type="pic" idx="10"/>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1189554924"/>
      </p:ext>
    </p:extLst>
  </p:cSld>
  <p:clrMapOvr>
    <a:masterClrMapping/>
  </p:clrMapOvr>
  <p:transition spd="slow">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5_Voc_Act_01_4 Vignt+Txt" preserve="1" userDrawn="1">
  <p:cSld name="5_Voc_Act_01_4 Vignt+Txt">
    <p:spTree>
      <p:nvGrpSpPr>
        <p:cNvPr id="1" name="Shape 643"/>
        <p:cNvGrpSpPr/>
        <p:nvPr/>
      </p:nvGrpSpPr>
      <p:grpSpPr>
        <a:xfrm>
          <a:off x="0" y="0"/>
          <a:ext cx="0" cy="0"/>
          <a:chOff x="0" y="0"/>
          <a:chExt cx="0" cy="0"/>
        </a:xfrm>
      </p:grpSpPr>
      <p:sp>
        <p:nvSpPr>
          <p:cNvPr id="644" name="Google Shape;644;p213"/>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5" name="Google Shape;645;p213"/>
          <p:cNvSpPr>
            <a:spLocks noGrp="1"/>
          </p:cNvSpPr>
          <p:nvPr>
            <p:ph type="pic" idx="2"/>
          </p:nvPr>
        </p:nvSpPr>
        <p:spPr>
          <a:xfrm>
            <a:off x="1479323" y="2856412"/>
            <a:ext cx="1620000" cy="1607588"/>
          </a:xfrm>
          <a:prstGeom prst="rect">
            <a:avLst/>
          </a:prstGeom>
          <a:noFill/>
          <a:ln>
            <a:noFill/>
          </a:ln>
        </p:spPr>
        <p:txBody>
          <a:bodyPr/>
          <a:lstStyle/>
          <a:p>
            <a:endParaRPr lang="fr-MA"/>
          </a:p>
        </p:txBody>
      </p:sp>
      <p:sp>
        <p:nvSpPr>
          <p:cNvPr id="646" name="Google Shape;646;p213"/>
          <p:cNvSpPr>
            <a:spLocks noGrp="1"/>
          </p:cNvSpPr>
          <p:nvPr>
            <p:ph type="pic" idx="3"/>
          </p:nvPr>
        </p:nvSpPr>
        <p:spPr>
          <a:xfrm>
            <a:off x="3759312" y="2856412"/>
            <a:ext cx="1620000" cy="1607588"/>
          </a:xfrm>
          <a:prstGeom prst="rect">
            <a:avLst/>
          </a:prstGeom>
          <a:noFill/>
          <a:ln>
            <a:noFill/>
          </a:ln>
        </p:spPr>
        <p:txBody>
          <a:bodyPr/>
          <a:lstStyle/>
          <a:p>
            <a:endParaRPr lang="fr-MA"/>
          </a:p>
        </p:txBody>
      </p:sp>
      <p:sp>
        <p:nvSpPr>
          <p:cNvPr id="647" name="Google Shape;647;p213"/>
          <p:cNvSpPr>
            <a:spLocks noGrp="1"/>
          </p:cNvSpPr>
          <p:nvPr>
            <p:ph type="pic" idx="4"/>
          </p:nvPr>
        </p:nvSpPr>
        <p:spPr>
          <a:xfrm>
            <a:off x="6039301" y="2856412"/>
            <a:ext cx="1620000" cy="1607588"/>
          </a:xfrm>
          <a:prstGeom prst="rect">
            <a:avLst/>
          </a:prstGeom>
          <a:noFill/>
          <a:ln>
            <a:noFill/>
          </a:ln>
        </p:spPr>
        <p:txBody>
          <a:bodyPr/>
          <a:lstStyle/>
          <a:p>
            <a:endParaRPr lang="fr-MA"/>
          </a:p>
        </p:txBody>
      </p:sp>
      <p:sp>
        <p:nvSpPr>
          <p:cNvPr id="648" name="Google Shape;648;p213"/>
          <p:cNvSpPr>
            <a:spLocks noGrp="1"/>
          </p:cNvSpPr>
          <p:nvPr>
            <p:ph type="body" idx="1"/>
          </p:nvPr>
        </p:nvSpPr>
        <p:spPr>
          <a:xfrm>
            <a:off x="1479323"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Arial"/>
                <a:ea typeface="Arial"/>
                <a:cs typeface="Arial"/>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649" name="Google Shape;649;p213"/>
          <p:cNvSpPr>
            <a:spLocks noGrp="1"/>
          </p:cNvSpPr>
          <p:nvPr>
            <p:ph type="body" idx="5"/>
          </p:nvPr>
        </p:nvSpPr>
        <p:spPr>
          <a:xfrm>
            <a:off x="375931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Arial"/>
                <a:ea typeface="Arial"/>
                <a:cs typeface="Arial"/>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650" name="Google Shape;650;p213"/>
          <p:cNvSpPr>
            <a:spLocks noGrp="1"/>
          </p:cNvSpPr>
          <p:nvPr>
            <p:ph type="body" idx="6"/>
          </p:nvPr>
        </p:nvSpPr>
        <p:spPr>
          <a:xfrm>
            <a:off x="6039301"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Arial"/>
                <a:ea typeface="Arial"/>
                <a:cs typeface="Arial"/>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C46F32C5-EEF6-B0E2-DF03-187595F85A43}"/>
              </a:ext>
            </a:extLst>
          </p:cNvPr>
          <p:cNvSpPr>
            <a:spLocks noGrp="1"/>
          </p:cNvSpPr>
          <p:nvPr>
            <p:ph type="pic" idx="10"/>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1082671970"/>
      </p:ext>
    </p:extLst>
  </p:cSld>
  <p:clrMapOvr>
    <a:masterClrMapping/>
  </p:clrMapOvr>
  <p:transition spd="slow">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4_Voc_Act_01_4 Vignt+Txt" preserve="1" userDrawn="1">
  <p:cSld name="4_Voc_Act_01_4 Vignt+Txt">
    <p:spTree>
      <p:nvGrpSpPr>
        <p:cNvPr id="1" name="Shape 652"/>
        <p:cNvGrpSpPr/>
        <p:nvPr/>
      </p:nvGrpSpPr>
      <p:grpSpPr>
        <a:xfrm>
          <a:off x="0" y="0"/>
          <a:ext cx="0" cy="0"/>
          <a:chOff x="0" y="0"/>
          <a:chExt cx="0" cy="0"/>
        </a:xfrm>
      </p:grpSpPr>
      <p:sp>
        <p:nvSpPr>
          <p:cNvPr id="653" name="Google Shape;653;p214"/>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4" name="Google Shape;654;p214"/>
          <p:cNvSpPr>
            <a:spLocks noGrp="1"/>
          </p:cNvSpPr>
          <p:nvPr>
            <p:ph type="pic" idx="2"/>
          </p:nvPr>
        </p:nvSpPr>
        <p:spPr>
          <a:xfrm>
            <a:off x="1176282" y="2880000"/>
            <a:ext cx="1620000" cy="1620000"/>
          </a:xfrm>
          <a:prstGeom prst="rect">
            <a:avLst/>
          </a:prstGeom>
          <a:noFill/>
          <a:ln>
            <a:noFill/>
          </a:ln>
        </p:spPr>
        <p:txBody>
          <a:bodyPr/>
          <a:lstStyle/>
          <a:p>
            <a:endParaRPr lang="fr-MA"/>
          </a:p>
        </p:txBody>
      </p:sp>
      <p:sp>
        <p:nvSpPr>
          <p:cNvPr id="655" name="Google Shape;655;p214"/>
          <p:cNvSpPr>
            <a:spLocks noGrp="1"/>
          </p:cNvSpPr>
          <p:nvPr>
            <p:ph type="pic" idx="3"/>
          </p:nvPr>
        </p:nvSpPr>
        <p:spPr>
          <a:xfrm>
            <a:off x="2872797" y="2880000"/>
            <a:ext cx="1620000" cy="1620000"/>
          </a:xfrm>
          <a:prstGeom prst="rect">
            <a:avLst/>
          </a:prstGeom>
          <a:noFill/>
          <a:ln>
            <a:noFill/>
          </a:ln>
        </p:spPr>
        <p:txBody>
          <a:bodyPr/>
          <a:lstStyle/>
          <a:p>
            <a:endParaRPr lang="fr-MA"/>
          </a:p>
        </p:txBody>
      </p:sp>
      <p:sp>
        <p:nvSpPr>
          <p:cNvPr id="656" name="Google Shape;656;p214"/>
          <p:cNvSpPr>
            <a:spLocks noGrp="1"/>
          </p:cNvSpPr>
          <p:nvPr>
            <p:ph type="pic" idx="4"/>
          </p:nvPr>
        </p:nvSpPr>
        <p:spPr>
          <a:xfrm>
            <a:off x="4569312" y="2880000"/>
            <a:ext cx="1620000" cy="1620000"/>
          </a:xfrm>
          <a:prstGeom prst="rect">
            <a:avLst/>
          </a:prstGeom>
          <a:noFill/>
          <a:ln>
            <a:noFill/>
          </a:ln>
        </p:spPr>
        <p:txBody>
          <a:bodyPr/>
          <a:lstStyle/>
          <a:p>
            <a:endParaRPr lang="fr-MA"/>
          </a:p>
        </p:txBody>
      </p:sp>
      <p:sp>
        <p:nvSpPr>
          <p:cNvPr id="657" name="Google Shape;657;p214"/>
          <p:cNvSpPr>
            <a:spLocks noGrp="1"/>
          </p:cNvSpPr>
          <p:nvPr>
            <p:ph type="pic" idx="5"/>
          </p:nvPr>
        </p:nvSpPr>
        <p:spPr>
          <a:xfrm>
            <a:off x="6265827" y="2880000"/>
            <a:ext cx="1620000" cy="1620000"/>
          </a:xfrm>
          <a:prstGeom prst="rect">
            <a:avLst/>
          </a:prstGeom>
          <a:noFill/>
          <a:ln>
            <a:noFill/>
          </a:ln>
        </p:spPr>
        <p:txBody>
          <a:bodyPr/>
          <a:lstStyle/>
          <a:p>
            <a:endParaRPr lang="fr-MA"/>
          </a:p>
        </p:txBody>
      </p:sp>
      <p:sp>
        <p:nvSpPr>
          <p:cNvPr id="658" name="Google Shape;658;p214"/>
          <p:cNvSpPr>
            <a:spLocks noGrp="1"/>
          </p:cNvSpPr>
          <p:nvPr>
            <p:ph type="body" idx="1"/>
          </p:nvPr>
        </p:nvSpPr>
        <p:spPr>
          <a:xfrm>
            <a:off x="117628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659" name="Google Shape;659;p214"/>
          <p:cNvSpPr>
            <a:spLocks noGrp="1"/>
          </p:cNvSpPr>
          <p:nvPr>
            <p:ph type="body" idx="6"/>
          </p:nvPr>
        </p:nvSpPr>
        <p:spPr>
          <a:xfrm>
            <a:off x="287279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660" name="Google Shape;660;p214"/>
          <p:cNvSpPr>
            <a:spLocks noGrp="1"/>
          </p:cNvSpPr>
          <p:nvPr>
            <p:ph type="body" idx="7"/>
          </p:nvPr>
        </p:nvSpPr>
        <p:spPr>
          <a:xfrm>
            <a:off x="456931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661" name="Google Shape;661;p214"/>
          <p:cNvSpPr>
            <a:spLocks noGrp="1"/>
          </p:cNvSpPr>
          <p:nvPr>
            <p:ph type="body" idx="8"/>
          </p:nvPr>
        </p:nvSpPr>
        <p:spPr>
          <a:xfrm>
            <a:off x="626582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CF9311D2-C5C4-3ED8-A353-09595F24EF56}"/>
              </a:ext>
            </a:extLst>
          </p:cNvPr>
          <p:cNvSpPr>
            <a:spLocks noGrp="1"/>
          </p:cNvSpPr>
          <p:nvPr>
            <p:ph type="pic" idx="10"/>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1318636698"/>
      </p:ext>
    </p:extLst>
  </p:cSld>
  <p:clrMapOvr>
    <a:masterClrMapping/>
  </p:clrMapOvr>
  <p:transition spd="slow">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3_Voc_Act_01_4 Vignt+Txt" preserve="1" userDrawn="1">
  <p:cSld name="3_Voc_Act_01_4 Vignt+Txt">
    <p:spTree>
      <p:nvGrpSpPr>
        <p:cNvPr id="1" name="Shape 663"/>
        <p:cNvGrpSpPr/>
        <p:nvPr/>
      </p:nvGrpSpPr>
      <p:grpSpPr>
        <a:xfrm>
          <a:off x="0" y="0"/>
          <a:ext cx="0" cy="0"/>
          <a:chOff x="0" y="0"/>
          <a:chExt cx="0" cy="0"/>
        </a:xfrm>
      </p:grpSpPr>
      <p:sp>
        <p:nvSpPr>
          <p:cNvPr id="664" name="Google Shape;664;p215"/>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5" name="Google Shape;665;p215"/>
          <p:cNvSpPr>
            <a:spLocks noGrp="1"/>
          </p:cNvSpPr>
          <p:nvPr>
            <p:ph type="pic" idx="2"/>
          </p:nvPr>
        </p:nvSpPr>
        <p:spPr>
          <a:xfrm>
            <a:off x="358377" y="2880000"/>
            <a:ext cx="1620000" cy="1620000"/>
          </a:xfrm>
          <a:prstGeom prst="rect">
            <a:avLst/>
          </a:prstGeom>
          <a:noFill/>
          <a:ln>
            <a:noFill/>
          </a:ln>
        </p:spPr>
        <p:txBody>
          <a:bodyPr/>
          <a:lstStyle/>
          <a:p>
            <a:endParaRPr lang="fr-MA"/>
          </a:p>
        </p:txBody>
      </p:sp>
      <p:sp>
        <p:nvSpPr>
          <p:cNvPr id="666" name="Google Shape;666;p215"/>
          <p:cNvSpPr>
            <a:spLocks noGrp="1"/>
          </p:cNvSpPr>
          <p:nvPr>
            <p:ph type="pic" idx="3"/>
          </p:nvPr>
        </p:nvSpPr>
        <p:spPr>
          <a:xfrm>
            <a:off x="2054892" y="2880000"/>
            <a:ext cx="1620000" cy="1620000"/>
          </a:xfrm>
          <a:prstGeom prst="rect">
            <a:avLst/>
          </a:prstGeom>
          <a:noFill/>
          <a:ln>
            <a:noFill/>
          </a:ln>
        </p:spPr>
        <p:txBody>
          <a:bodyPr/>
          <a:lstStyle/>
          <a:p>
            <a:endParaRPr lang="fr-MA"/>
          </a:p>
        </p:txBody>
      </p:sp>
      <p:sp>
        <p:nvSpPr>
          <p:cNvPr id="667" name="Google Shape;667;p215"/>
          <p:cNvSpPr>
            <a:spLocks noGrp="1"/>
          </p:cNvSpPr>
          <p:nvPr>
            <p:ph type="pic" idx="4"/>
          </p:nvPr>
        </p:nvSpPr>
        <p:spPr>
          <a:xfrm>
            <a:off x="3751407" y="2880000"/>
            <a:ext cx="1620000" cy="1620000"/>
          </a:xfrm>
          <a:prstGeom prst="rect">
            <a:avLst/>
          </a:prstGeom>
          <a:noFill/>
          <a:ln>
            <a:noFill/>
          </a:ln>
        </p:spPr>
        <p:txBody>
          <a:bodyPr/>
          <a:lstStyle/>
          <a:p>
            <a:endParaRPr lang="fr-MA"/>
          </a:p>
        </p:txBody>
      </p:sp>
      <p:sp>
        <p:nvSpPr>
          <p:cNvPr id="668" name="Google Shape;668;p215"/>
          <p:cNvSpPr>
            <a:spLocks noGrp="1"/>
          </p:cNvSpPr>
          <p:nvPr>
            <p:ph type="pic" idx="5"/>
          </p:nvPr>
        </p:nvSpPr>
        <p:spPr>
          <a:xfrm>
            <a:off x="5447922" y="2880000"/>
            <a:ext cx="1620000" cy="1620000"/>
          </a:xfrm>
          <a:prstGeom prst="rect">
            <a:avLst/>
          </a:prstGeom>
          <a:noFill/>
          <a:ln>
            <a:noFill/>
          </a:ln>
        </p:spPr>
        <p:txBody>
          <a:bodyPr/>
          <a:lstStyle/>
          <a:p>
            <a:endParaRPr lang="fr-MA"/>
          </a:p>
        </p:txBody>
      </p:sp>
      <p:sp>
        <p:nvSpPr>
          <p:cNvPr id="669" name="Google Shape;669;p215"/>
          <p:cNvSpPr>
            <a:spLocks noGrp="1"/>
          </p:cNvSpPr>
          <p:nvPr>
            <p:ph type="body" idx="1"/>
          </p:nvPr>
        </p:nvSpPr>
        <p:spPr>
          <a:xfrm>
            <a:off x="35837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670" name="Google Shape;670;p215"/>
          <p:cNvSpPr>
            <a:spLocks noGrp="1"/>
          </p:cNvSpPr>
          <p:nvPr>
            <p:ph type="body" idx="6"/>
          </p:nvPr>
        </p:nvSpPr>
        <p:spPr>
          <a:xfrm>
            <a:off x="205489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671" name="Google Shape;671;p215"/>
          <p:cNvSpPr>
            <a:spLocks noGrp="1"/>
          </p:cNvSpPr>
          <p:nvPr>
            <p:ph type="body" idx="7"/>
          </p:nvPr>
        </p:nvSpPr>
        <p:spPr>
          <a:xfrm>
            <a:off x="375140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672" name="Google Shape;672;p215"/>
          <p:cNvSpPr>
            <a:spLocks noGrp="1"/>
          </p:cNvSpPr>
          <p:nvPr>
            <p:ph type="body" idx="8"/>
          </p:nvPr>
        </p:nvSpPr>
        <p:spPr>
          <a:xfrm>
            <a:off x="544792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673" name="Google Shape;673;p215"/>
          <p:cNvSpPr>
            <a:spLocks noGrp="1"/>
          </p:cNvSpPr>
          <p:nvPr>
            <p:ph type="pic" idx="9"/>
          </p:nvPr>
        </p:nvSpPr>
        <p:spPr>
          <a:xfrm>
            <a:off x="7144439" y="2880000"/>
            <a:ext cx="1620000" cy="1620000"/>
          </a:xfrm>
          <a:prstGeom prst="rect">
            <a:avLst/>
          </a:prstGeom>
          <a:noFill/>
          <a:ln>
            <a:noFill/>
          </a:ln>
        </p:spPr>
        <p:txBody>
          <a:bodyPr/>
          <a:lstStyle/>
          <a:p>
            <a:endParaRPr lang="fr-MA"/>
          </a:p>
        </p:txBody>
      </p:sp>
      <p:sp>
        <p:nvSpPr>
          <p:cNvPr id="674" name="Google Shape;674;p215"/>
          <p:cNvSpPr>
            <a:spLocks noGrp="1"/>
          </p:cNvSpPr>
          <p:nvPr>
            <p:ph type="body" idx="13"/>
          </p:nvPr>
        </p:nvSpPr>
        <p:spPr>
          <a:xfrm>
            <a:off x="7144439"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CBB8FE4D-8C97-D347-FE42-754D011231E4}"/>
              </a:ext>
            </a:extLst>
          </p:cNvPr>
          <p:cNvSpPr>
            <a:spLocks noGrp="1"/>
          </p:cNvSpPr>
          <p:nvPr>
            <p:ph type="pic" idx="14"/>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2404159126"/>
      </p:ext>
    </p:extLst>
  </p:cSld>
  <p:clrMapOvr>
    <a:masterClrMapping/>
  </p:clrMapOvr>
  <p:transition spd="slow">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02_Voc_Act_01_5 Vignt" preserve="1" userDrawn="1">
  <p:cSld name="02_Voc_Act_01_5 Vignt">
    <p:spTree>
      <p:nvGrpSpPr>
        <p:cNvPr id="1" name="Shape 676"/>
        <p:cNvGrpSpPr/>
        <p:nvPr/>
      </p:nvGrpSpPr>
      <p:grpSpPr>
        <a:xfrm>
          <a:off x="0" y="0"/>
          <a:ext cx="0" cy="0"/>
          <a:chOff x="0" y="0"/>
          <a:chExt cx="0" cy="0"/>
        </a:xfrm>
      </p:grpSpPr>
      <p:sp>
        <p:nvSpPr>
          <p:cNvPr id="677" name="Google Shape;677;p216"/>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8" name="Google Shape;678;p216"/>
          <p:cNvSpPr>
            <a:spLocks noGrp="1"/>
          </p:cNvSpPr>
          <p:nvPr>
            <p:ph type="pic" idx="2"/>
          </p:nvPr>
        </p:nvSpPr>
        <p:spPr>
          <a:xfrm>
            <a:off x="453739" y="270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679" name="Google Shape;679;p216"/>
          <p:cNvSpPr>
            <a:spLocks noGrp="1"/>
          </p:cNvSpPr>
          <p:nvPr>
            <p:ph type="pic" idx="3"/>
          </p:nvPr>
        </p:nvSpPr>
        <p:spPr>
          <a:xfrm>
            <a:off x="7149739" y="270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680" name="Google Shape;680;p216"/>
          <p:cNvSpPr>
            <a:spLocks noGrp="1"/>
          </p:cNvSpPr>
          <p:nvPr>
            <p:ph type="pic" idx="4"/>
          </p:nvPr>
        </p:nvSpPr>
        <p:spPr>
          <a:xfrm>
            <a:off x="2127739" y="270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681" name="Google Shape;681;p216"/>
          <p:cNvSpPr>
            <a:spLocks noGrp="1"/>
          </p:cNvSpPr>
          <p:nvPr>
            <p:ph type="pic" idx="5"/>
          </p:nvPr>
        </p:nvSpPr>
        <p:spPr>
          <a:xfrm>
            <a:off x="3801739" y="270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682" name="Google Shape;682;p216"/>
          <p:cNvSpPr>
            <a:spLocks noGrp="1"/>
          </p:cNvSpPr>
          <p:nvPr>
            <p:ph type="pic" idx="6"/>
          </p:nvPr>
        </p:nvSpPr>
        <p:spPr>
          <a:xfrm>
            <a:off x="5475739" y="270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2" name="Google Shape;1318;p6">
            <a:extLst>
              <a:ext uri="{FF2B5EF4-FFF2-40B4-BE49-F238E27FC236}">
                <a16:creationId xmlns:a16="http://schemas.microsoft.com/office/drawing/2014/main" id="{8EA8A9FC-CB83-74F0-D640-C70E66A4B9B9}"/>
              </a:ext>
            </a:extLst>
          </p:cNvPr>
          <p:cNvSpPr>
            <a:spLocks noGrp="1"/>
          </p:cNvSpPr>
          <p:nvPr>
            <p:ph type="pic" idx="10"/>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2654153364"/>
      </p:ext>
    </p:extLst>
  </p:cSld>
  <p:clrMapOvr>
    <a:masterClrMapping/>
  </p:clrMapOvr>
  <p:transition spd="slow">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02_Voc_Act_01_5 Vignt+Txt" preserve="1" userDrawn="1">
  <p:cSld name="02_Voc_Act_01_5 Vignt+Txt">
    <p:spTree>
      <p:nvGrpSpPr>
        <p:cNvPr id="1" name="Shape 684"/>
        <p:cNvGrpSpPr/>
        <p:nvPr/>
      </p:nvGrpSpPr>
      <p:grpSpPr>
        <a:xfrm>
          <a:off x="0" y="0"/>
          <a:ext cx="0" cy="0"/>
          <a:chOff x="0" y="0"/>
          <a:chExt cx="0" cy="0"/>
        </a:xfrm>
      </p:grpSpPr>
      <p:sp>
        <p:nvSpPr>
          <p:cNvPr id="685" name="Google Shape;685;p217"/>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6" name="Google Shape;686;p217"/>
          <p:cNvSpPr>
            <a:spLocks noGrp="1"/>
          </p:cNvSpPr>
          <p:nvPr>
            <p:ph type="pic" idx="2"/>
          </p:nvPr>
        </p:nvSpPr>
        <p:spPr>
          <a:xfrm>
            <a:off x="453739"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687" name="Google Shape;687;p217"/>
          <p:cNvSpPr>
            <a:spLocks noGrp="1"/>
          </p:cNvSpPr>
          <p:nvPr>
            <p:ph type="pic" idx="3"/>
          </p:nvPr>
        </p:nvSpPr>
        <p:spPr>
          <a:xfrm>
            <a:off x="7149739"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688" name="Google Shape;688;p217"/>
          <p:cNvSpPr>
            <a:spLocks noGrp="1"/>
          </p:cNvSpPr>
          <p:nvPr>
            <p:ph type="pic" idx="4"/>
          </p:nvPr>
        </p:nvSpPr>
        <p:spPr>
          <a:xfrm>
            <a:off x="2127739"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689" name="Google Shape;689;p217"/>
          <p:cNvSpPr>
            <a:spLocks noGrp="1"/>
          </p:cNvSpPr>
          <p:nvPr>
            <p:ph type="pic" idx="5"/>
          </p:nvPr>
        </p:nvSpPr>
        <p:spPr>
          <a:xfrm>
            <a:off x="3801739"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690" name="Google Shape;690;p217"/>
          <p:cNvSpPr>
            <a:spLocks noGrp="1"/>
          </p:cNvSpPr>
          <p:nvPr>
            <p:ph type="pic" idx="6"/>
          </p:nvPr>
        </p:nvSpPr>
        <p:spPr>
          <a:xfrm>
            <a:off x="5475739"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691" name="Google Shape;691;p217"/>
          <p:cNvSpPr>
            <a:spLocks noGrp="1"/>
          </p:cNvSpPr>
          <p:nvPr>
            <p:ph type="body" idx="1"/>
          </p:nvPr>
        </p:nvSpPr>
        <p:spPr>
          <a:xfrm>
            <a:off x="453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692" name="Google Shape;692;p217"/>
          <p:cNvSpPr>
            <a:spLocks noGrp="1"/>
          </p:cNvSpPr>
          <p:nvPr>
            <p:ph type="body" idx="7"/>
          </p:nvPr>
        </p:nvSpPr>
        <p:spPr>
          <a:xfrm>
            <a:off x="2127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693" name="Google Shape;693;p217"/>
          <p:cNvSpPr>
            <a:spLocks noGrp="1"/>
          </p:cNvSpPr>
          <p:nvPr>
            <p:ph type="body" idx="8"/>
          </p:nvPr>
        </p:nvSpPr>
        <p:spPr>
          <a:xfrm>
            <a:off x="3801737"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694" name="Google Shape;694;p217"/>
          <p:cNvSpPr>
            <a:spLocks noGrp="1"/>
          </p:cNvSpPr>
          <p:nvPr>
            <p:ph type="body" idx="9"/>
          </p:nvPr>
        </p:nvSpPr>
        <p:spPr>
          <a:xfrm>
            <a:off x="5475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695" name="Google Shape;695;p217"/>
          <p:cNvSpPr>
            <a:spLocks noGrp="1"/>
          </p:cNvSpPr>
          <p:nvPr>
            <p:ph type="body" idx="13"/>
          </p:nvPr>
        </p:nvSpPr>
        <p:spPr>
          <a:xfrm>
            <a:off x="71497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A0A46497-0E5B-7945-8662-96DF0534B2A2}"/>
              </a:ext>
            </a:extLst>
          </p:cNvPr>
          <p:cNvSpPr>
            <a:spLocks noGrp="1"/>
          </p:cNvSpPr>
          <p:nvPr>
            <p:ph type="pic" idx="14"/>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243327027"/>
      </p:ext>
    </p:extLst>
  </p:cSld>
  <p:clrMapOvr>
    <a:masterClrMapping/>
  </p:clrMapOvr>
  <p:transition spd="slow">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3_Voc_Act_01_5 Vignt+Txt" preserve="1" userDrawn="1">
  <p:cSld name="3_Voc_Act_01_5 Vignt+Txt">
    <p:spTree>
      <p:nvGrpSpPr>
        <p:cNvPr id="1" name="Shape 697"/>
        <p:cNvGrpSpPr/>
        <p:nvPr/>
      </p:nvGrpSpPr>
      <p:grpSpPr>
        <a:xfrm>
          <a:off x="0" y="0"/>
          <a:ext cx="0" cy="0"/>
          <a:chOff x="0" y="0"/>
          <a:chExt cx="0" cy="0"/>
        </a:xfrm>
      </p:grpSpPr>
      <p:sp>
        <p:nvSpPr>
          <p:cNvPr id="698" name="Google Shape;698;p218"/>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9" name="Google Shape;699;p218"/>
          <p:cNvSpPr>
            <a:spLocks noGrp="1"/>
          </p:cNvSpPr>
          <p:nvPr>
            <p:ph type="pic" idx="2"/>
          </p:nvPr>
        </p:nvSpPr>
        <p:spPr>
          <a:xfrm>
            <a:off x="453739" y="4130825"/>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700" name="Google Shape;700;p218"/>
          <p:cNvSpPr>
            <a:spLocks noGrp="1"/>
          </p:cNvSpPr>
          <p:nvPr>
            <p:ph type="pic" idx="3"/>
          </p:nvPr>
        </p:nvSpPr>
        <p:spPr>
          <a:xfrm>
            <a:off x="7149739" y="4130825"/>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701" name="Google Shape;701;p218"/>
          <p:cNvSpPr>
            <a:spLocks noGrp="1"/>
          </p:cNvSpPr>
          <p:nvPr>
            <p:ph type="pic" idx="4"/>
          </p:nvPr>
        </p:nvSpPr>
        <p:spPr>
          <a:xfrm>
            <a:off x="2127739" y="4130825"/>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702" name="Google Shape;702;p218"/>
          <p:cNvSpPr>
            <a:spLocks noGrp="1"/>
          </p:cNvSpPr>
          <p:nvPr>
            <p:ph type="pic" idx="5"/>
          </p:nvPr>
        </p:nvSpPr>
        <p:spPr>
          <a:xfrm>
            <a:off x="3801739" y="4130825"/>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703" name="Google Shape;703;p218"/>
          <p:cNvSpPr>
            <a:spLocks noGrp="1"/>
          </p:cNvSpPr>
          <p:nvPr>
            <p:ph type="pic" idx="6"/>
          </p:nvPr>
        </p:nvSpPr>
        <p:spPr>
          <a:xfrm>
            <a:off x="5475739" y="4130825"/>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704" name="Google Shape;704;p218"/>
          <p:cNvSpPr>
            <a:spLocks noGrp="1"/>
          </p:cNvSpPr>
          <p:nvPr>
            <p:ph type="pic" idx="7"/>
          </p:nvPr>
        </p:nvSpPr>
        <p:spPr>
          <a:xfrm>
            <a:off x="783971" y="1968822"/>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705" name="Google Shape;705;p218"/>
          <p:cNvSpPr>
            <a:spLocks noGrp="1"/>
          </p:cNvSpPr>
          <p:nvPr>
            <p:ph type="pic" idx="8"/>
          </p:nvPr>
        </p:nvSpPr>
        <p:spPr>
          <a:xfrm>
            <a:off x="2772313" y="1968822"/>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706" name="Google Shape;706;p218"/>
          <p:cNvSpPr>
            <a:spLocks noGrp="1"/>
          </p:cNvSpPr>
          <p:nvPr>
            <p:ph type="pic" idx="9"/>
          </p:nvPr>
        </p:nvSpPr>
        <p:spPr>
          <a:xfrm>
            <a:off x="4760655" y="1968822"/>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707" name="Google Shape;707;p218"/>
          <p:cNvSpPr>
            <a:spLocks noGrp="1"/>
          </p:cNvSpPr>
          <p:nvPr>
            <p:ph type="pic" idx="13"/>
          </p:nvPr>
        </p:nvSpPr>
        <p:spPr>
          <a:xfrm>
            <a:off x="6748998" y="1968822"/>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2" name="Google Shape;1318;p6">
            <a:extLst>
              <a:ext uri="{FF2B5EF4-FFF2-40B4-BE49-F238E27FC236}">
                <a16:creationId xmlns:a16="http://schemas.microsoft.com/office/drawing/2014/main" id="{23419C79-9561-0AE3-E0EC-812850114554}"/>
              </a:ext>
            </a:extLst>
          </p:cNvPr>
          <p:cNvSpPr>
            <a:spLocks noGrp="1"/>
          </p:cNvSpPr>
          <p:nvPr>
            <p:ph type="pic" idx="14"/>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3043501757"/>
      </p:ext>
    </p:extLst>
  </p:cSld>
  <p:clrMapOvr>
    <a:masterClrMapping/>
  </p:clrMapOvr>
  <p:transition spd="slow">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5_Voc_Act_01_5 Vignt+Txt" preserve="1" userDrawn="1">
  <p:cSld name="5_Voc_Act_01_5 Vignt+Txt">
    <p:spTree>
      <p:nvGrpSpPr>
        <p:cNvPr id="1" name="Shape 709"/>
        <p:cNvGrpSpPr/>
        <p:nvPr/>
      </p:nvGrpSpPr>
      <p:grpSpPr>
        <a:xfrm>
          <a:off x="0" y="0"/>
          <a:ext cx="0" cy="0"/>
          <a:chOff x="0" y="0"/>
          <a:chExt cx="0" cy="0"/>
        </a:xfrm>
      </p:grpSpPr>
      <p:sp>
        <p:nvSpPr>
          <p:cNvPr id="710" name="Google Shape;710;p21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1" name="Google Shape;711;p219"/>
          <p:cNvSpPr>
            <a:spLocks noGrp="1"/>
          </p:cNvSpPr>
          <p:nvPr>
            <p:ph type="pic" idx="2"/>
          </p:nvPr>
        </p:nvSpPr>
        <p:spPr>
          <a:xfrm>
            <a:off x="453739" y="4130825"/>
            <a:ext cx="1490261" cy="1490261"/>
          </a:xfrm>
          <a:prstGeom prst="rect">
            <a:avLst/>
          </a:prstGeom>
          <a:noFill/>
          <a:ln>
            <a:noFill/>
          </a:ln>
        </p:spPr>
        <p:txBody>
          <a:bodyPr/>
          <a:lstStyle/>
          <a:p>
            <a:endParaRPr lang="fr-MA"/>
          </a:p>
        </p:txBody>
      </p:sp>
      <p:sp>
        <p:nvSpPr>
          <p:cNvPr id="712" name="Google Shape;712;p219"/>
          <p:cNvSpPr>
            <a:spLocks noGrp="1"/>
          </p:cNvSpPr>
          <p:nvPr>
            <p:ph type="pic" idx="3"/>
          </p:nvPr>
        </p:nvSpPr>
        <p:spPr>
          <a:xfrm>
            <a:off x="7149739" y="4130825"/>
            <a:ext cx="1490261" cy="1490261"/>
          </a:xfrm>
          <a:prstGeom prst="rect">
            <a:avLst/>
          </a:prstGeom>
          <a:noFill/>
          <a:ln>
            <a:noFill/>
          </a:ln>
        </p:spPr>
        <p:txBody>
          <a:bodyPr/>
          <a:lstStyle/>
          <a:p>
            <a:endParaRPr lang="fr-MA"/>
          </a:p>
        </p:txBody>
      </p:sp>
      <p:sp>
        <p:nvSpPr>
          <p:cNvPr id="713" name="Google Shape;713;p219"/>
          <p:cNvSpPr>
            <a:spLocks noGrp="1"/>
          </p:cNvSpPr>
          <p:nvPr>
            <p:ph type="pic" idx="4"/>
          </p:nvPr>
        </p:nvSpPr>
        <p:spPr>
          <a:xfrm>
            <a:off x="2127739" y="4130825"/>
            <a:ext cx="1490261" cy="1490261"/>
          </a:xfrm>
          <a:prstGeom prst="rect">
            <a:avLst/>
          </a:prstGeom>
          <a:noFill/>
          <a:ln>
            <a:noFill/>
          </a:ln>
        </p:spPr>
        <p:txBody>
          <a:bodyPr/>
          <a:lstStyle/>
          <a:p>
            <a:endParaRPr lang="fr-MA"/>
          </a:p>
        </p:txBody>
      </p:sp>
      <p:sp>
        <p:nvSpPr>
          <p:cNvPr id="714" name="Google Shape;714;p219"/>
          <p:cNvSpPr>
            <a:spLocks noGrp="1"/>
          </p:cNvSpPr>
          <p:nvPr>
            <p:ph type="pic" idx="5"/>
          </p:nvPr>
        </p:nvSpPr>
        <p:spPr>
          <a:xfrm>
            <a:off x="3801739" y="4130825"/>
            <a:ext cx="1490261" cy="1490261"/>
          </a:xfrm>
          <a:prstGeom prst="rect">
            <a:avLst/>
          </a:prstGeom>
          <a:noFill/>
          <a:ln>
            <a:noFill/>
          </a:ln>
        </p:spPr>
        <p:txBody>
          <a:bodyPr/>
          <a:lstStyle/>
          <a:p>
            <a:endParaRPr lang="fr-MA"/>
          </a:p>
        </p:txBody>
      </p:sp>
      <p:sp>
        <p:nvSpPr>
          <p:cNvPr id="715" name="Google Shape;715;p219"/>
          <p:cNvSpPr>
            <a:spLocks noGrp="1"/>
          </p:cNvSpPr>
          <p:nvPr>
            <p:ph type="pic" idx="6"/>
          </p:nvPr>
        </p:nvSpPr>
        <p:spPr>
          <a:xfrm>
            <a:off x="5475739" y="4130825"/>
            <a:ext cx="1490261" cy="1490261"/>
          </a:xfrm>
          <a:prstGeom prst="rect">
            <a:avLst/>
          </a:prstGeom>
          <a:noFill/>
          <a:ln>
            <a:noFill/>
          </a:ln>
        </p:spPr>
        <p:txBody>
          <a:bodyPr/>
          <a:lstStyle/>
          <a:p>
            <a:endParaRPr lang="fr-MA"/>
          </a:p>
        </p:txBody>
      </p:sp>
      <p:sp>
        <p:nvSpPr>
          <p:cNvPr id="716" name="Google Shape;716;p219"/>
          <p:cNvSpPr>
            <a:spLocks noGrp="1"/>
          </p:cNvSpPr>
          <p:nvPr>
            <p:ph type="pic" idx="7"/>
          </p:nvPr>
        </p:nvSpPr>
        <p:spPr>
          <a:xfrm>
            <a:off x="783971" y="1968822"/>
            <a:ext cx="1490261" cy="1490261"/>
          </a:xfrm>
          <a:prstGeom prst="rect">
            <a:avLst/>
          </a:prstGeom>
          <a:noFill/>
          <a:ln>
            <a:noFill/>
          </a:ln>
        </p:spPr>
        <p:txBody>
          <a:bodyPr/>
          <a:lstStyle/>
          <a:p>
            <a:endParaRPr lang="fr-MA"/>
          </a:p>
        </p:txBody>
      </p:sp>
      <p:sp>
        <p:nvSpPr>
          <p:cNvPr id="717" name="Google Shape;717;p219"/>
          <p:cNvSpPr>
            <a:spLocks noGrp="1"/>
          </p:cNvSpPr>
          <p:nvPr>
            <p:ph type="pic" idx="8"/>
          </p:nvPr>
        </p:nvSpPr>
        <p:spPr>
          <a:xfrm>
            <a:off x="2772313" y="1968822"/>
            <a:ext cx="1490261" cy="1490261"/>
          </a:xfrm>
          <a:prstGeom prst="rect">
            <a:avLst/>
          </a:prstGeom>
          <a:noFill/>
          <a:ln>
            <a:noFill/>
          </a:ln>
        </p:spPr>
        <p:txBody>
          <a:bodyPr/>
          <a:lstStyle/>
          <a:p>
            <a:endParaRPr lang="fr-MA"/>
          </a:p>
        </p:txBody>
      </p:sp>
      <p:sp>
        <p:nvSpPr>
          <p:cNvPr id="718" name="Google Shape;718;p219"/>
          <p:cNvSpPr>
            <a:spLocks noGrp="1"/>
          </p:cNvSpPr>
          <p:nvPr>
            <p:ph type="pic" idx="9"/>
          </p:nvPr>
        </p:nvSpPr>
        <p:spPr>
          <a:xfrm>
            <a:off x="4760655" y="1968822"/>
            <a:ext cx="1490261" cy="1490261"/>
          </a:xfrm>
          <a:prstGeom prst="rect">
            <a:avLst/>
          </a:prstGeom>
          <a:noFill/>
          <a:ln>
            <a:noFill/>
          </a:ln>
        </p:spPr>
        <p:txBody>
          <a:bodyPr/>
          <a:lstStyle/>
          <a:p>
            <a:endParaRPr lang="fr-MA"/>
          </a:p>
        </p:txBody>
      </p:sp>
      <p:sp>
        <p:nvSpPr>
          <p:cNvPr id="719" name="Google Shape;719;p219"/>
          <p:cNvSpPr>
            <a:spLocks noGrp="1"/>
          </p:cNvSpPr>
          <p:nvPr>
            <p:ph type="pic" idx="13"/>
          </p:nvPr>
        </p:nvSpPr>
        <p:spPr>
          <a:xfrm>
            <a:off x="6748998" y="1968822"/>
            <a:ext cx="1490261" cy="1490261"/>
          </a:xfrm>
          <a:prstGeom prst="rect">
            <a:avLst/>
          </a:prstGeom>
          <a:noFill/>
          <a:ln>
            <a:noFill/>
          </a:ln>
        </p:spPr>
        <p:txBody>
          <a:bodyPr/>
          <a:lstStyle/>
          <a:p>
            <a:endParaRPr lang="fr-MA"/>
          </a:p>
        </p:txBody>
      </p:sp>
      <p:sp>
        <p:nvSpPr>
          <p:cNvPr id="2" name="Google Shape;1318;p6">
            <a:extLst>
              <a:ext uri="{FF2B5EF4-FFF2-40B4-BE49-F238E27FC236}">
                <a16:creationId xmlns:a16="http://schemas.microsoft.com/office/drawing/2014/main" id="{2E94D056-16D2-E803-68C4-E2624B071877}"/>
              </a:ext>
            </a:extLst>
          </p:cNvPr>
          <p:cNvSpPr>
            <a:spLocks noGrp="1"/>
          </p:cNvSpPr>
          <p:nvPr>
            <p:ph type="pic" idx="14"/>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3511990693"/>
      </p:ext>
    </p:extLst>
  </p:cSld>
  <p:clrMapOvr>
    <a:masterClrMapping/>
  </p:clrMapOvr>
  <p:transition spd="slow">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4_Voc_Act_01_5 Vignt+Txt" preserve="1" userDrawn="1">
  <p:cSld name="4_Voc_Act_01_5 Vignt+Txt">
    <p:spTree>
      <p:nvGrpSpPr>
        <p:cNvPr id="1" name="Shape 721"/>
        <p:cNvGrpSpPr/>
        <p:nvPr/>
      </p:nvGrpSpPr>
      <p:grpSpPr>
        <a:xfrm>
          <a:off x="0" y="0"/>
          <a:ext cx="0" cy="0"/>
          <a:chOff x="0" y="0"/>
          <a:chExt cx="0" cy="0"/>
        </a:xfrm>
      </p:grpSpPr>
      <p:sp>
        <p:nvSpPr>
          <p:cNvPr id="722" name="Google Shape;722;p22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3" name="Google Shape;723;p220"/>
          <p:cNvSpPr>
            <a:spLocks noGrp="1"/>
          </p:cNvSpPr>
          <p:nvPr>
            <p:ph type="pic" idx="2"/>
          </p:nvPr>
        </p:nvSpPr>
        <p:spPr>
          <a:xfrm>
            <a:off x="453739" y="4130825"/>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724" name="Google Shape;724;p220"/>
          <p:cNvSpPr>
            <a:spLocks noGrp="1"/>
          </p:cNvSpPr>
          <p:nvPr>
            <p:ph type="pic" idx="3"/>
          </p:nvPr>
        </p:nvSpPr>
        <p:spPr>
          <a:xfrm>
            <a:off x="7149739" y="4130825"/>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725" name="Google Shape;725;p220"/>
          <p:cNvSpPr>
            <a:spLocks noGrp="1"/>
          </p:cNvSpPr>
          <p:nvPr>
            <p:ph type="pic" idx="4"/>
          </p:nvPr>
        </p:nvSpPr>
        <p:spPr>
          <a:xfrm>
            <a:off x="2127739" y="4130825"/>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726" name="Google Shape;726;p220"/>
          <p:cNvSpPr>
            <a:spLocks noGrp="1"/>
          </p:cNvSpPr>
          <p:nvPr>
            <p:ph type="pic" idx="5"/>
          </p:nvPr>
        </p:nvSpPr>
        <p:spPr>
          <a:xfrm>
            <a:off x="3801739" y="4130825"/>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727" name="Google Shape;727;p220"/>
          <p:cNvSpPr>
            <a:spLocks noGrp="1"/>
          </p:cNvSpPr>
          <p:nvPr>
            <p:ph type="pic" idx="6"/>
          </p:nvPr>
        </p:nvSpPr>
        <p:spPr>
          <a:xfrm>
            <a:off x="5475739" y="4130825"/>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728" name="Google Shape;728;p220"/>
          <p:cNvSpPr>
            <a:spLocks noGrp="1"/>
          </p:cNvSpPr>
          <p:nvPr>
            <p:ph type="body" idx="1"/>
          </p:nvPr>
        </p:nvSpPr>
        <p:spPr>
          <a:xfrm>
            <a:off x="453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729" name="Google Shape;729;p220"/>
          <p:cNvSpPr>
            <a:spLocks noGrp="1"/>
          </p:cNvSpPr>
          <p:nvPr>
            <p:ph type="body" idx="7"/>
          </p:nvPr>
        </p:nvSpPr>
        <p:spPr>
          <a:xfrm>
            <a:off x="2127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730" name="Google Shape;730;p220"/>
          <p:cNvSpPr>
            <a:spLocks noGrp="1"/>
          </p:cNvSpPr>
          <p:nvPr>
            <p:ph type="body" idx="8"/>
          </p:nvPr>
        </p:nvSpPr>
        <p:spPr>
          <a:xfrm>
            <a:off x="3801737"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731" name="Google Shape;731;p220"/>
          <p:cNvSpPr>
            <a:spLocks noGrp="1"/>
          </p:cNvSpPr>
          <p:nvPr>
            <p:ph type="body" idx="9"/>
          </p:nvPr>
        </p:nvSpPr>
        <p:spPr>
          <a:xfrm>
            <a:off x="5475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732" name="Google Shape;732;p220"/>
          <p:cNvSpPr>
            <a:spLocks noGrp="1"/>
          </p:cNvSpPr>
          <p:nvPr>
            <p:ph type="body" idx="13"/>
          </p:nvPr>
        </p:nvSpPr>
        <p:spPr>
          <a:xfrm>
            <a:off x="7149739"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733" name="Google Shape;733;p220"/>
          <p:cNvSpPr>
            <a:spLocks noGrp="1"/>
          </p:cNvSpPr>
          <p:nvPr>
            <p:ph type="pic" idx="14"/>
          </p:nvPr>
        </p:nvSpPr>
        <p:spPr>
          <a:xfrm>
            <a:off x="783971" y="1968822"/>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734" name="Google Shape;734;p220"/>
          <p:cNvSpPr>
            <a:spLocks noGrp="1"/>
          </p:cNvSpPr>
          <p:nvPr>
            <p:ph type="pic" idx="15"/>
          </p:nvPr>
        </p:nvSpPr>
        <p:spPr>
          <a:xfrm>
            <a:off x="2772313" y="1968822"/>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735" name="Google Shape;735;p220"/>
          <p:cNvSpPr>
            <a:spLocks noGrp="1"/>
          </p:cNvSpPr>
          <p:nvPr>
            <p:ph type="pic" idx="16"/>
          </p:nvPr>
        </p:nvSpPr>
        <p:spPr>
          <a:xfrm>
            <a:off x="4760655" y="1968822"/>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736" name="Google Shape;736;p220"/>
          <p:cNvSpPr>
            <a:spLocks noGrp="1"/>
          </p:cNvSpPr>
          <p:nvPr>
            <p:ph type="pic" idx="17"/>
          </p:nvPr>
        </p:nvSpPr>
        <p:spPr>
          <a:xfrm>
            <a:off x="6748998" y="1968822"/>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737" name="Google Shape;737;p220"/>
          <p:cNvSpPr>
            <a:spLocks noGrp="1"/>
          </p:cNvSpPr>
          <p:nvPr>
            <p:ph type="body" idx="18"/>
          </p:nvPr>
        </p:nvSpPr>
        <p:spPr>
          <a:xfrm>
            <a:off x="783970"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738" name="Google Shape;738;p220"/>
          <p:cNvSpPr>
            <a:spLocks noGrp="1"/>
          </p:cNvSpPr>
          <p:nvPr>
            <p:ph type="body" idx="19"/>
          </p:nvPr>
        </p:nvSpPr>
        <p:spPr>
          <a:xfrm>
            <a:off x="2772312" y="3662239"/>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739" name="Google Shape;739;p220"/>
          <p:cNvSpPr>
            <a:spLocks noGrp="1"/>
          </p:cNvSpPr>
          <p:nvPr>
            <p:ph type="body" idx="20"/>
          </p:nvPr>
        </p:nvSpPr>
        <p:spPr>
          <a:xfrm>
            <a:off x="4760654"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740" name="Google Shape;740;p220"/>
          <p:cNvSpPr>
            <a:spLocks noGrp="1"/>
          </p:cNvSpPr>
          <p:nvPr>
            <p:ph type="body" idx="21"/>
          </p:nvPr>
        </p:nvSpPr>
        <p:spPr>
          <a:xfrm>
            <a:off x="6748998"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D8D065A4-5840-07A5-4C82-FA1313CAE3A1}"/>
              </a:ext>
            </a:extLst>
          </p:cNvPr>
          <p:cNvSpPr>
            <a:spLocks noGrp="1"/>
          </p:cNvSpPr>
          <p:nvPr>
            <p:ph type="pic" idx="22"/>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30226508"/>
      </p:ext>
    </p:extLst>
  </p:cSld>
  <p:clrMapOvr>
    <a:masterClrMapping/>
  </p:clrMapOvr>
  <p:transition spd="slow">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12_Disposition personnalisée" preserve="1">
  <p:cSld name="12_Disposition personnalisée">
    <p:spTree>
      <p:nvGrpSpPr>
        <p:cNvPr id="1" name="Shape 742"/>
        <p:cNvGrpSpPr/>
        <p:nvPr/>
      </p:nvGrpSpPr>
      <p:grpSpPr>
        <a:xfrm>
          <a:off x="0" y="0"/>
          <a:ext cx="0" cy="0"/>
          <a:chOff x="0" y="0"/>
          <a:chExt cx="0" cy="0"/>
        </a:xfrm>
      </p:grpSpPr>
      <p:pic>
        <p:nvPicPr>
          <p:cNvPr id="743" name="Google Shape;743;p221"/>
          <p:cNvPicPr preferRelativeResize="0"/>
          <p:nvPr/>
        </p:nvPicPr>
        <p:blipFill rotWithShape="1">
          <a:blip r:embed="rId2">
            <a:alphaModFix/>
          </a:blip>
          <a:srcRect/>
          <a:stretch/>
        </p:blipFill>
        <p:spPr>
          <a:xfrm>
            <a:off x="1487156" y="2240177"/>
            <a:ext cx="6169687" cy="1188823"/>
          </a:xfrm>
          <a:prstGeom prst="rect">
            <a:avLst/>
          </a:prstGeom>
          <a:noFill/>
          <a:ln>
            <a:noFill/>
          </a:ln>
        </p:spPr>
      </p:pic>
      <p:pic>
        <p:nvPicPr>
          <p:cNvPr id="744" name="Google Shape;744;p221"/>
          <p:cNvPicPr preferRelativeResize="0"/>
          <p:nvPr/>
        </p:nvPicPr>
        <p:blipFill rotWithShape="1">
          <a:blip r:embed="rId3">
            <a:alphaModFix/>
          </a:blip>
          <a:srcRect/>
          <a:stretch/>
        </p:blipFill>
        <p:spPr>
          <a:xfrm>
            <a:off x="1487156" y="3667318"/>
            <a:ext cx="6169687" cy="1207113"/>
          </a:xfrm>
          <a:prstGeom prst="rect">
            <a:avLst/>
          </a:prstGeom>
          <a:noFill/>
          <a:ln>
            <a:noFill/>
          </a:ln>
        </p:spPr>
      </p:pic>
      <p:pic>
        <p:nvPicPr>
          <p:cNvPr id="745" name="Google Shape;745;p221"/>
          <p:cNvPicPr preferRelativeResize="0"/>
          <p:nvPr/>
        </p:nvPicPr>
        <p:blipFill rotWithShape="1">
          <a:blip r:embed="rId4">
            <a:alphaModFix/>
          </a:blip>
          <a:srcRect/>
          <a:stretch/>
        </p:blipFill>
        <p:spPr>
          <a:xfrm>
            <a:off x="1487156" y="5113317"/>
            <a:ext cx="6169687" cy="1201016"/>
          </a:xfrm>
          <a:prstGeom prst="rect">
            <a:avLst/>
          </a:prstGeom>
          <a:noFill/>
          <a:ln>
            <a:noFill/>
          </a:ln>
        </p:spPr>
      </p:pic>
      <p:sp>
        <p:nvSpPr>
          <p:cNvPr id="746" name="Google Shape;746;p221"/>
          <p:cNvSpPr txBox="1">
            <a:spLocks noGrp="1"/>
          </p:cNvSpPr>
          <p:nvPr>
            <p:ph type="title"/>
          </p:nvPr>
        </p:nvSpPr>
        <p:spPr>
          <a:xfrm>
            <a:off x="628650" y="1198485"/>
            <a:ext cx="7886700" cy="705267"/>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474F71"/>
              </a:buClr>
              <a:buSzPts val="1600"/>
              <a:buFont typeface="Dosis"/>
              <a:buNone/>
              <a:defRPr b="1">
                <a:solidFill>
                  <a:srgbClr val="474F71"/>
                </a:solidFill>
                <a:latin typeface="Dosis"/>
                <a:ea typeface="Dosis"/>
                <a:cs typeface="Dosis"/>
                <a:sym typeface="Dosi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7" name="Google Shape;747;p221"/>
          <p:cNvSpPr txBox="1">
            <a:spLocks noGrp="1"/>
          </p:cNvSpPr>
          <p:nvPr>
            <p:ph type="body" idx="1"/>
          </p:nvPr>
        </p:nvSpPr>
        <p:spPr>
          <a:xfrm>
            <a:off x="2168436" y="2621910"/>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748" name="Google Shape;748;p221"/>
          <p:cNvSpPr>
            <a:spLocks noGrp="1"/>
          </p:cNvSpPr>
          <p:nvPr>
            <p:ph type="pic" idx="2"/>
          </p:nvPr>
        </p:nvSpPr>
        <p:spPr>
          <a:xfrm>
            <a:off x="7056000" y="2747910"/>
            <a:ext cx="540000" cy="540000"/>
          </a:xfrm>
          <a:prstGeom prst="rect">
            <a:avLst/>
          </a:prstGeom>
          <a:solidFill>
            <a:schemeClr val="lt1"/>
          </a:solidFill>
          <a:ln>
            <a:noFill/>
          </a:ln>
        </p:spPr>
        <p:txBody>
          <a:bodyPr/>
          <a:lstStyle/>
          <a:p>
            <a:endParaRPr lang="fr-MA"/>
          </a:p>
        </p:txBody>
      </p:sp>
      <p:sp>
        <p:nvSpPr>
          <p:cNvPr id="749" name="Google Shape;749;p221"/>
          <p:cNvSpPr txBox="1">
            <a:spLocks noGrp="1"/>
          </p:cNvSpPr>
          <p:nvPr>
            <p:ph type="body" idx="3"/>
          </p:nvPr>
        </p:nvSpPr>
        <p:spPr>
          <a:xfrm>
            <a:off x="2171774" y="4061170"/>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750" name="Google Shape;750;p221"/>
          <p:cNvSpPr>
            <a:spLocks noGrp="1"/>
          </p:cNvSpPr>
          <p:nvPr>
            <p:ph type="pic" idx="4"/>
          </p:nvPr>
        </p:nvSpPr>
        <p:spPr>
          <a:xfrm>
            <a:off x="7056000" y="4183874"/>
            <a:ext cx="540000" cy="540000"/>
          </a:xfrm>
          <a:prstGeom prst="rect">
            <a:avLst/>
          </a:prstGeom>
          <a:solidFill>
            <a:schemeClr val="lt1"/>
          </a:solidFill>
          <a:ln>
            <a:noFill/>
          </a:ln>
        </p:spPr>
        <p:txBody>
          <a:bodyPr/>
          <a:lstStyle/>
          <a:p>
            <a:endParaRPr lang="fr-MA"/>
          </a:p>
        </p:txBody>
      </p:sp>
      <p:sp>
        <p:nvSpPr>
          <p:cNvPr id="751" name="Google Shape;751;p221"/>
          <p:cNvSpPr txBox="1">
            <a:spLocks noGrp="1"/>
          </p:cNvSpPr>
          <p:nvPr>
            <p:ph type="body" idx="5"/>
          </p:nvPr>
        </p:nvSpPr>
        <p:spPr>
          <a:xfrm>
            <a:off x="2168436" y="5516007"/>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752" name="Google Shape;752;p221"/>
          <p:cNvSpPr>
            <a:spLocks noGrp="1"/>
          </p:cNvSpPr>
          <p:nvPr>
            <p:ph type="pic" idx="6"/>
          </p:nvPr>
        </p:nvSpPr>
        <p:spPr>
          <a:xfrm>
            <a:off x="7056000" y="5642007"/>
            <a:ext cx="540000" cy="540000"/>
          </a:xfrm>
          <a:prstGeom prst="rect">
            <a:avLst/>
          </a:prstGeom>
          <a:solidFill>
            <a:schemeClr val="lt1"/>
          </a:solidFill>
          <a:ln>
            <a:noFill/>
          </a:ln>
        </p:spPr>
        <p:txBody>
          <a:bodyPr/>
          <a:lstStyle/>
          <a:p>
            <a:endParaRPr lang="fr-MA"/>
          </a:p>
        </p:txBody>
      </p:sp>
      <p:sp>
        <p:nvSpPr>
          <p:cNvPr id="753" name="Google Shape;753;p221"/>
          <p:cNvSpPr>
            <a:spLocks noGrp="1"/>
          </p:cNvSpPr>
          <p:nvPr>
            <p:ph type="pic" idx="7"/>
          </p:nvPr>
        </p:nvSpPr>
        <p:spPr>
          <a:xfrm>
            <a:off x="7924249" y="684000"/>
            <a:ext cx="900000" cy="900000"/>
          </a:xfrm>
          <a:prstGeom prst="rect">
            <a:avLst/>
          </a:prstGeom>
          <a:noFill/>
          <a:ln>
            <a:noFill/>
          </a:ln>
        </p:spPr>
        <p:txBody>
          <a:bodyPr/>
          <a:lstStyle/>
          <a:p>
            <a:endParaRPr lang="fr-MA"/>
          </a:p>
        </p:txBody>
      </p:sp>
    </p:spTree>
    <p:extLst>
      <p:ext uri="{BB962C8B-B14F-4D97-AF65-F5344CB8AC3E}">
        <p14:creationId xmlns:p14="http://schemas.microsoft.com/office/powerpoint/2010/main" val="3659380703"/>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979103"/>
            <a:ext cx="2899793" cy="2899793"/>
          </a:xfrm>
          <a:prstGeom prst="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3122103" y="5219103"/>
            <a:ext cx="2899793" cy="662104"/>
          </a:xfrm>
          <a:prstGeom prst="rect">
            <a:avLst/>
          </a:prstGeom>
        </p:spPr>
        <p:txBody>
          <a:bodyPr anchor="ctr"/>
          <a:lstStyle>
            <a:lvl1pPr marL="0" indent="0" algn="ctr" rtl="1">
              <a:buNone/>
              <a:defRPr lang="fr-MA" sz="24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5" name="Espace réservé pour une image  16">
            <a:extLst>
              <a:ext uri="{FF2B5EF4-FFF2-40B4-BE49-F238E27FC236}">
                <a16:creationId xmlns:a16="http://schemas.microsoft.com/office/drawing/2014/main" id="{06FC3CB0-341D-AA4D-412F-89F8A233B1F3}"/>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431353600"/>
      </p:ext>
    </p:extLst>
  </p:cSld>
  <p:clrMapOvr>
    <a:masterClrMapping/>
  </p:clrMapOvr>
  <p:transition spd="slow">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15_Disposition personnalisée" preserve="1" userDrawn="1">
  <p:cSld name="15_Disposition personnalisée">
    <p:spTree>
      <p:nvGrpSpPr>
        <p:cNvPr id="1" name="Shape 754"/>
        <p:cNvGrpSpPr/>
        <p:nvPr/>
      </p:nvGrpSpPr>
      <p:grpSpPr>
        <a:xfrm>
          <a:off x="0" y="0"/>
          <a:ext cx="0" cy="0"/>
          <a:chOff x="0" y="0"/>
          <a:chExt cx="0" cy="0"/>
        </a:xfrm>
      </p:grpSpPr>
      <p:pic>
        <p:nvPicPr>
          <p:cNvPr id="755" name="Google Shape;755;p222"/>
          <p:cNvPicPr preferRelativeResize="0"/>
          <p:nvPr/>
        </p:nvPicPr>
        <p:blipFill rotWithShape="1">
          <a:blip r:embed="rId2">
            <a:alphaModFix/>
          </a:blip>
          <a:srcRect/>
          <a:stretch/>
        </p:blipFill>
        <p:spPr>
          <a:xfrm>
            <a:off x="1511543" y="5126699"/>
            <a:ext cx="6120914" cy="1158340"/>
          </a:xfrm>
          <a:prstGeom prst="roundRect">
            <a:avLst>
              <a:gd name="adj" fmla="val 16667"/>
            </a:avLst>
          </a:prstGeom>
          <a:noFill/>
          <a:ln w="19050" cap="flat" cmpd="sng">
            <a:solidFill>
              <a:srgbClr val="757575"/>
            </a:solidFill>
            <a:prstDash val="solid"/>
            <a:round/>
            <a:headEnd type="none" w="sm" len="sm"/>
            <a:tailEnd type="none" w="sm" len="sm"/>
          </a:ln>
          <a:effectLst>
            <a:outerShdw blurRad="76200" dist="38100" dir="7800000" algn="tl" rotWithShape="0">
              <a:srgbClr val="000000">
                <a:alpha val="40000"/>
              </a:srgbClr>
            </a:outerShdw>
          </a:effectLst>
        </p:spPr>
      </p:pic>
      <p:pic>
        <p:nvPicPr>
          <p:cNvPr id="756" name="Google Shape;756;p222"/>
          <p:cNvPicPr preferRelativeResize="0"/>
          <p:nvPr/>
        </p:nvPicPr>
        <p:blipFill rotWithShape="1">
          <a:blip r:embed="rId2">
            <a:alphaModFix/>
          </a:blip>
          <a:srcRect/>
          <a:stretch/>
        </p:blipFill>
        <p:spPr>
          <a:xfrm>
            <a:off x="1511543" y="2159863"/>
            <a:ext cx="6120914" cy="1158340"/>
          </a:xfrm>
          <a:prstGeom prst="roundRect">
            <a:avLst>
              <a:gd name="adj" fmla="val 16667"/>
            </a:avLst>
          </a:prstGeom>
          <a:noFill/>
          <a:ln w="19050" cap="flat" cmpd="sng">
            <a:solidFill>
              <a:srgbClr val="757575"/>
            </a:solidFill>
            <a:prstDash val="solid"/>
            <a:round/>
            <a:headEnd type="none" w="sm" len="sm"/>
            <a:tailEnd type="none" w="sm" len="sm"/>
          </a:ln>
          <a:effectLst>
            <a:outerShdw blurRad="76200" dist="38100" dir="7800000" algn="tl" rotWithShape="0">
              <a:srgbClr val="000000">
                <a:alpha val="40000"/>
              </a:srgbClr>
            </a:outerShdw>
          </a:effectLst>
        </p:spPr>
      </p:pic>
      <p:sp>
        <p:nvSpPr>
          <p:cNvPr id="757" name="Google Shape;757;p222"/>
          <p:cNvSpPr txBox="1">
            <a:spLocks noGrp="1"/>
          </p:cNvSpPr>
          <p:nvPr>
            <p:ph type="title"/>
          </p:nvPr>
        </p:nvSpPr>
        <p:spPr>
          <a:xfrm>
            <a:off x="628650" y="1198485"/>
            <a:ext cx="7886700" cy="705267"/>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474F71"/>
              </a:buClr>
              <a:buSzPts val="4000"/>
              <a:buFont typeface="Dosis"/>
              <a:buNone/>
              <a:defRPr sz="4000" b="1">
                <a:solidFill>
                  <a:srgbClr val="474F71"/>
                </a:solidFill>
                <a:latin typeface="Dosis"/>
                <a:ea typeface="Dosis"/>
                <a:cs typeface="Dosis"/>
                <a:sym typeface="Dosi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758" name="Google Shape;758;p222"/>
          <p:cNvPicPr preferRelativeResize="0"/>
          <p:nvPr/>
        </p:nvPicPr>
        <p:blipFill rotWithShape="1">
          <a:blip r:embed="rId3">
            <a:alphaModFix/>
          </a:blip>
          <a:srcRect/>
          <a:stretch/>
        </p:blipFill>
        <p:spPr>
          <a:xfrm>
            <a:off x="1511543" y="3643281"/>
            <a:ext cx="6120914" cy="1158340"/>
          </a:xfrm>
          <a:prstGeom prst="roundRect">
            <a:avLst>
              <a:gd name="adj" fmla="val 16667"/>
            </a:avLst>
          </a:prstGeom>
          <a:noFill/>
          <a:ln w="19050" cap="flat" cmpd="sng">
            <a:solidFill>
              <a:srgbClr val="757575"/>
            </a:solidFill>
            <a:prstDash val="solid"/>
            <a:round/>
            <a:headEnd type="none" w="sm" len="sm"/>
            <a:tailEnd type="none" w="sm" len="sm"/>
          </a:ln>
          <a:effectLst>
            <a:outerShdw blurRad="76200" dist="38100" dir="7800000" algn="tl" rotWithShape="0">
              <a:srgbClr val="00B0F0">
                <a:alpha val="40000"/>
              </a:srgbClr>
            </a:outerShdw>
          </a:effectLst>
        </p:spPr>
      </p:pic>
      <p:pic>
        <p:nvPicPr>
          <p:cNvPr id="759" name="Google Shape;759;p222"/>
          <p:cNvPicPr preferRelativeResize="0"/>
          <p:nvPr/>
        </p:nvPicPr>
        <p:blipFill rotWithShape="1">
          <a:blip r:embed="rId4">
            <a:alphaModFix/>
          </a:blip>
          <a:srcRect/>
          <a:stretch/>
        </p:blipFill>
        <p:spPr>
          <a:xfrm>
            <a:off x="1584000" y="2268000"/>
            <a:ext cx="544953" cy="540000"/>
          </a:xfrm>
          <a:prstGeom prst="rect">
            <a:avLst/>
          </a:prstGeom>
          <a:noFill/>
          <a:ln>
            <a:noFill/>
          </a:ln>
        </p:spPr>
      </p:pic>
      <p:sp>
        <p:nvSpPr>
          <p:cNvPr id="760" name="Google Shape;760;p222"/>
          <p:cNvSpPr txBox="1"/>
          <p:nvPr/>
        </p:nvSpPr>
        <p:spPr>
          <a:xfrm>
            <a:off x="2376000" y="2160000"/>
            <a:ext cx="2757486" cy="338554"/>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MA" sz="1600">
                <a:solidFill>
                  <a:srgbClr val="757575"/>
                </a:solidFill>
                <a:latin typeface="Dosis ExtraBold"/>
                <a:ea typeface="Dosis ExtraBold"/>
                <a:cs typeface="Dosis ExtraBold"/>
                <a:sym typeface="Dosis ExtraBold"/>
              </a:rPr>
              <a:t>1. Présentation du Vocabulaire</a:t>
            </a:r>
            <a:endParaRPr/>
          </a:p>
        </p:txBody>
      </p:sp>
      <p:pic>
        <p:nvPicPr>
          <p:cNvPr id="761" name="Google Shape;761;p222"/>
          <p:cNvPicPr preferRelativeResize="0"/>
          <p:nvPr/>
        </p:nvPicPr>
        <p:blipFill rotWithShape="1">
          <a:blip r:embed="rId5">
            <a:alphaModFix/>
          </a:blip>
          <a:srcRect/>
          <a:stretch/>
        </p:blipFill>
        <p:spPr>
          <a:xfrm>
            <a:off x="1584000" y="3672000"/>
            <a:ext cx="536340" cy="540000"/>
          </a:xfrm>
          <a:prstGeom prst="rect">
            <a:avLst/>
          </a:prstGeom>
          <a:noFill/>
          <a:ln>
            <a:noFill/>
          </a:ln>
        </p:spPr>
      </p:pic>
      <p:sp>
        <p:nvSpPr>
          <p:cNvPr id="762" name="Google Shape;762;p222"/>
          <p:cNvSpPr txBox="1"/>
          <p:nvPr/>
        </p:nvSpPr>
        <p:spPr>
          <a:xfrm>
            <a:off x="2365719" y="3643281"/>
            <a:ext cx="2733441" cy="338554"/>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MA" sz="1600">
                <a:solidFill>
                  <a:srgbClr val="474F71"/>
                </a:solidFill>
                <a:latin typeface="Dosis ExtraBold"/>
                <a:ea typeface="Dosis ExtraBold"/>
                <a:cs typeface="Dosis ExtraBold"/>
                <a:sym typeface="Dosis ExtraBold"/>
              </a:rPr>
              <a:t>2. Exploitation du Vocabulaire</a:t>
            </a:r>
            <a:endParaRPr/>
          </a:p>
        </p:txBody>
      </p:sp>
      <p:pic>
        <p:nvPicPr>
          <p:cNvPr id="763" name="Google Shape;763;p222"/>
          <p:cNvPicPr preferRelativeResize="0"/>
          <p:nvPr/>
        </p:nvPicPr>
        <p:blipFill rotWithShape="1">
          <a:blip r:embed="rId6">
            <a:alphaModFix/>
          </a:blip>
          <a:srcRect/>
          <a:stretch/>
        </p:blipFill>
        <p:spPr>
          <a:xfrm>
            <a:off x="1580340" y="5158300"/>
            <a:ext cx="540000" cy="418523"/>
          </a:xfrm>
          <a:prstGeom prst="rect">
            <a:avLst/>
          </a:prstGeom>
          <a:noFill/>
          <a:ln>
            <a:noFill/>
          </a:ln>
        </p:spPr>
      </p:pic>
      <p:sp>
        <p:nvSpPr>
          <p:cNvPr id="764" name="Google Shape;764;p222"/>
          <p:cNvSpPr txBox="1"/>
          <p:nvPr/>
        </p:nvSpPr>
        <p:spPr>
          <a:xfrm>
            <a:off x="2365719" y="5123575"/>
            <a:ext cx="1795684" cy="338554"/>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MA" sz="1600">
                <a:solidFill>
                  <a:srgbClr val="757575"/>
                </a:solidFill>
                <a:latin typeface="Dosis ExtraBold"/>
                <a:ea typeface="Dosis ExtraBold"/>
                <a:cs typeface="Dosis ExtraBold"/>
                <a:sym typeface="Dosis ExtraBold"/>
              </a:rPr>
              <a:t>3. Travail sur livret</a:t>
            </a:r>
            <a:endParaRPr/>
          </a:p>
        </p:txBody>
      </p:sp>
      <p:sp>
        <p:nvSpPr>
          <p:cNvPr id="765" name="Google Shape;765;p222"/>
          <p:cNvSpPr>
            <a:spLocks noGrp="1"/>
          </p:cNvSpPr>
          <p:nvPr>
            <p:ph type="pic" idx="2"/>
          </p:nvPr>
        </p:nvSpPr>
        <p:spPr>
          <a:xfrm rot="1539327">
            <a:off x="7298796" y="2003629"/>
            <a:ext cx="540000" cy="540000"/>
          </a:xfrm>
          <a:prstGeom prst="rect">
            <a:avLst/>
          </a:prstGeom>
          <a:solidFill>
            <a:schemeClr val="lt1"/>
          </a:solidFill>
          <a:ln>
            <a:noFill/>
          </a:ln>
        </p:spPr>
        <p:txBody>
          <a:bodyPr/>
          <a:lstStyle/>
          <a:p>
            <a:endParaRPr lang="fr-MA"/>
          </a:p>
        </p:txBody>
      </p:sp>
      <p:sp>
        <p:nvSpPr>
          <p:cNvPr id="766" name="Google Shape;766;p222"/>
          <p:cNvSpPr>
            <a:spLocks noGrp="1"/>
          </p:cNvSpPr>
          <p:nvPr>
            <p:ph type="pic" idx="3"/>
          </p:nvPr>
        </p:nvSpPr>
        <p:spPr>
          <a:xfrm rot="1539327">
            <a:off x="7298796" y="3473285"/>
            <a:ext cx="540000" cy="540000"/>
          </a:xfrm>
          <a:prstGeom prst="rect">
            <a:avLst/>
          </a:prstGeom>
          <a:solidFill>
            <a:schemeClr val="lt1"/>
          </a:solidFill>
          <a:ln>
            <a:noFill/>
          </a:ln>
        </p:spPr>
        <p:txBody>
          <a:bodyPr/>
          <a:lstStyle/>
          <a:p>
            <a:endParaRPr lang="fr-MA"/>
          </a:p>
        </p:txBody>
      </p:sp>
      <p:sp>
        <p:nvSpPr>
          <p:cNvPr id="767" name="Google Shape;767;p222"/>
          <p:cNvSpPr>
            <a:spLocks noGrp="1"/>
          </p:cNvSpPr>
          <p:nvPr>
            <p:ph type="pic" idx="4"/>
          </p:nvPr>
        </p:nvSpPr>
        <p:spPr>
          <a:xfrm rot="1539327">
            <a:off x="7298796" y="4958117"/>
            <a:ext cx="540000" cy="540000"/>
          </a:xfrm>
          <a:prstGeom prst="rect">
            <a:avLst/>
          </a:prstGeom>
          <a:solidFill>
            <a:schemeClr val="lt1"/>
          </a:solidFill>
          <a:ln>
            <a:noFill/>
          </a:ln>
        </p:spPr>
        <p:txBody>
          <a:bodyPr/>
          <a:lstStyle/>
          <a:p>
            <a:endParaRPr lang="fr-MA"/>
          </a:p>
        </p:txBody>
      </p:sp>
      <p:sp>
        <p:nvSpPr>
          <p:cNvPr id="768" name="Google Shape;768;p222"/>
          <p:cNvSpPr txBox="1">
            <a:spLocks noGrp="1"/>
          </p:cNvSpPr>
          <p:nvPr>
            <p:ph type="body" idx="1"/>
          </p:nvPr>
        </p:nvSpPr>
        <p:spPr>
          <a:xfrm>
            <a:off x="2201410" y="2544024"/>
            <a:ext cx="4960805" cy="756000"/>
          </a:xfrm>
          <a:prstGeom prst="rect">
            <a:avLst/>
          </a:prstGeom>
          <a:noFill/>
          <a:ln>
            <a:noFill/>
          </a:ln>
        </p:spPr>
        <p:txBody>
          <a:bodyPr spcFirstLastPara="1" wrap="square" lIns="91425" tIns="45700" rIns="91425" bIns="45700" anchor="ctr" anchorCtr="0">
            <a:noAutofit/>
          </a:bodyPr>
          <a:lstStyle>
            <a:lvl1pPr marL="457200" marR="0" lvl="0" indent="-304800" algn="r" rtl="1">
              <a:lnSpc>
                <a:spcPct val="90000"/>
              </a:lnSpc>
              <a:spcBef>
                <a:spcPts val="563"/>
              </a:spcBef>
              <a:spcAft>
                <a:spcPts val="0"/>
              </a:spcAft>
              <a:buClr>
                <a:srgbClr val="757575"/>
              </a:buClr>
              <a:buSzPts val="1200"/>
              <a:buFont typeface="Arial"/>
              <a:buChar char="•"/>
              <a:defRPr sz="1200" b="0" i="0" u="none" strike="noStrike" cap="none">
                <a:solidFill>
                  <a:srgbClr val="757575"/>
                </a:solidFill>
                <a:latin typeface="Dosis SemiBold"/>
                <a:ea typeface="Dosis SemiBold"/>
                <a:cs typeface="Dosis SemiBold"/>
                <a:sym typeface="Dosis SemiBold"/>
              </a:defRPr>
            </a:lvl1pPr>
            <a:lvl2pPr marL="914400" marR="0" lvl="1" indent="-298450" algn="r" rtl="1">
              <a:lnSpc>
                <a:spcPct val="90000"/>
              </a:lnSpc>
              <a:spcBef>
                <a:spcPts val="281"/>
              </a:spcBef>
              <a:spcAft>
                <a:spcPts val="0"/>
              </a:spcAft>
              <a:buClr>
                <a:srgbClr val="757575"/>
              </a:buClr>
              <a:buSzPts val="1100"/>
              <a:buFont typeface="Arial"/>
              <a:buChar char="•"/>
              <a:defRPr sz="1100" b="0" i="0" u="none" strike="noStrike" cap="none">
                <a:solidFill>
                  <a:srgbClr val="757575"/>
                </a:solidFill>
                <a:latin typeface="Dosis SemiBold"/>
                <a:ea typeface="Dosis SemiBold"/>
                <a:cs typeface="Dosis SemiBold"/>
                <a:sym typeface="Dosis SemiBold"/>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769" name="Google Shape;769;p222"/>
          <p:cNvSpPr txBox="1">
            <a:spLocks noGrp="1"/>
          </p:cNvSpPr>
          <p:nvPr>
            <p:ph type="body" idx="5"/>
          </p:nvPr>
        </p:nvSpPr>
        <p:spPr>
          <a:xfrm>
            <a:off x="2201410" y="4025640"/>
            <a:ext cx="4960805" cy="756000"/>
          </a:xfrm>
          <a:prstGeom prst="rect">
            <a:avLst/>
          </a:prstGeom>
          <a:noFill/>
          <a:ln>
            <a:noFill/>
          </a:ln>
        </p:spPr>
        <p:txBody>
          <a:bodyPr spcFirstLastPara="1" wrap="square" lIns="91425" tIns="45700" rIns="91425" bIns="45700" anchor="ctr" anchorCtr="0">
            <a:noAutofit/>
          </a:bodyPr>
          <a:lstStyle>
            <a:lvl1pPr marL="457200" marR="0" lvl="0" indent="-304800" algn="r" rtl="1">
              <a:lnSpc>
                <a:spcPct val="90000"/>
              </a:lnSpc>
              <a:spcBef>
                <a:spcPts val="563"/>
              </a:spcBef>
              <a:spcAft>
                <a:spcPts val="0"/>
              </a:spcAft>
              <a:buClr>
                <a:srgbClr val="474F71"/>
              </a:buClr>
              <a:buSzPts val="1200"/>
              <a:buFont typeface="Arial"/>
              <a:buChar char="•"/>
              <a:defRPr sz="1200" b="0" i="0" u="none" strike="noStrike" cap="none">
                <a:solidFill>
                  <a:srgbClr val="474F71"/>
                </a:solidFill>
                <a:latin typeface="Dosis SemiBold"/>
                <a:ea typeface="Dosis SemiBold"/>
                <a:cs typeface="Dosis SemiBold"/>
                <a:sym typeface="Dosis SemiBold"/>
              </a:defRPr>
            </a:lvl1pPr>
            <a:lvl2pPr marL="914400" marR="0" lvl="1" indent="-298450" algn="r" rtl="1">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SemiBold"/>
                <a:ea typeface="Dosis SemiBold"/>
                <a:cs typeface="Dosis SemiBold"/>
                <a:sym typeface="Dosis SemiBold"/>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770" name="Google Shape;770;p222"/>
          <p:cNvSpPr txBox="1">
            <a:spLocks noGrp="1"/>
          </p:cNvSpPr>
          <p:nvPr>
            <p:ph type="body" idx="6"/>
          </p:nvPr>
        </p:nvSpPr>
        <p:spPr>
          <a:xfrm>
            <a:off x="2201410" y="5508429"/>
            <a:ext cx="4960805" cy="756000"/>
          </a:xfrm>
          <a:prstGeom prst="rect">
            <a:avLst/>
          </a:prstGeom>
          <a:noFill/>
          <a:ln>
            <a:noFill/>
          </a:ln>
        </p:spPr>
        <p:txBody>
          <a:bodyPr spcFirstLastPara="1" wrap="square" lIns="91425" tIns="45700" rIns="91425" bIns="45700" anchor="ctr" anchorCtr="0">
            <a:noAutofit/>
          </a:bodyPr>
          <a:lstStyle>
            <a:lvl1pPr marL="457200" marR="0" lvl="0" indent="-304800" algn="r" rtl="1">
              <a:lnSpc>
                <a:spcPct val="100000"/>
              </a:lnSpc>
              <a:spcBef>
                <a:spcPts val="300"/>
              </a:spcBef>
              <a:spcAft>
                <a:spcPts val="0"/>
              </a:spcAft>
              <a:buClr>
                <a:srgbClr val="757575"/>
              </a:buClr>
              <a:buSzPts val="1200"/>
              <a:buFont typeface="Noto Sans Symbols"/>
              <a:buChar char="🙖"/>
              <a:defRPr sz="1200" b="0" i="0" u="none" strike="noStrike" cap="none">
                <a:solidFill>
                  <a:srgbClr val="757575"/>
                </a:solidFill>
                <a:latin typeface="Dosis SemiBold"/>
                <a:ea typeface="Dosis SemiBold"/>
                <a:cs typeface="Dosis SemiBold"/>
                <a:sym typeface="Dosis SemiBold"/>
              </a:defRPr>
            </a:lvl1pPr>
            <a:lvl2pPr marL="914400" marR="0" lvl="1" indent="-298450" algn="r" rtl="1">
              <a:lnSpc>
                <a:spcPct val="100000"/>
              </a:lnSpc>
              <a:spcBef>
                <a:spcPts val="300"/>
              </a:spcBef>
              <a:spcAft>
                <a:spcPts val="0"/>
              </a:spcAft>
              <a:buClr>
                <a:srgbClr val="757575"/>
              </a:buClr>
              <a:buSzPts val="1100"/>
              <a:buFont typeface="Arial"/>
              <a:buChar char="•"/>
              <a:defRPr sz="1100" b="0" i="0" u="none" strike="noStrike" cap="none">
                <a:solidFill>
                  <a:srgbClr val="757575"/>
                </a:solidFill>
                <a:latin typeface="Dosis SemiBold"/>
                <a:ea typeface="Dosis SemiBold"/>
                <a:cs typeface="Dosis SemiBold"/>
                <a:sym typeface="Dosis SemiBold"/>
              </a:defRPr>
            </a:lvl2pPr>
            <a:lvl3pPr marL="1371600" marR="0" lvl="2"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SemiBold"/>
                <a:ea typeface="Dosis SemiBold"/>
                <a:cs typeface="Dosis SemiBold"/>
                <a:sym typeface="Dosis SemiBold"/>
              </a:defRPr>
            </a:lvl3pPr>
            <a:lvl4pPr marL="1828800" marR="0" lvl="3"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SemiBold"/>
                <a:ea typeface="Dosis SemiBold"/>
                <a:cs typeface="Dosis SemiBold"/>
                <a:sym typeface="Dosis SemiBold"/>
              </a:defRPr>
            </a:lvl4pPr>
            <a:lvl5pPr marL="2286000" marR="0" lvl="4"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SemiBold"/>
                <a:ea typeface="Dosis SemiBold"/>
                <a:cs typeface="Dosis SemiBold"/>
                <a:sym typeface="Dosis SemiBold"/>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315DF2E1-6FC4-6AA5-2957-0894C1CCA6FC}"/>
              </a:ext>
            </a:extLst>
          </p:cNvPr>
          <p:cNvSpPr>
            <a:spLocks noGrp="1"/>
          </p:cNvSpPr>
          <p:nvPr>
            <p:ph type="pic" idx="10"/>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210521572"/>
      </p:ext>
    </p:extLst>
  </p:cSld>
  <p:clrMapOvr>
    <a:masterClrMapping/>
  </p:clrMapOvr>
  <p:transition spd="slow">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3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995283213"/>
      </p:ext>
    </p:extLst>
  </p:cSld>
  <p:clrMapOvr>
    <a:masterClrMapping/>
  </p:clrMapOvr>
  <p:transition spd="slow">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3759474814"/>
      </p:ext>
    </p:extLst>
  </p:cSld>
  <p:clrMapOvr>
    <a:masterClrMapping/>
  </p:clrMapOvr>
  <p:transition spd="slow">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4" name="Espace réservé de l'élément multimédia 3">
            <a:extLst>
              <a:ext uri="{FF2B5EF4-FFF2-40B4-BE49-F238E27FC236}">
                <a16:creationId xmlns:a16="http://schemas.microsoft.com/office/drawing/2014/main" id="{B7A934E9-D4E5-7ECD-3F55-B99D240A27CF}"/>
              </a:ext>
            </a:extLst>
          </p:cNvPr>
          <p:cNvSpPr>
            <a:spLocks noGrp="1"/>
          </p:cNvSpPr>
          <p:nvPr>
            <p:ph type="media" sz="quarter" idx="10"/>
          </p:nvPr>
        </p:nvSpPr>
        <p:spPr>
          <a:xfrm>
            <a:off x="972000" y="1587500"/>
            <a:ext cx="7200000" cy="4320000"/>
          </a:xfrm>
          <a:prstGeom prst="rect">
            <a:avLst/>
          </a:prstGeom>
        </p:spPr>
        <p:txBody>
          <a:bodyPr/>
          <a:lstStyle/>
          <a:p>
            <a:endParaRPr lang="fr-MA"/>
          </a:p>
        </p:txBody>
      </p:sp>
    </p:spTree>
    <p:extLst>
      <p:ext uri="{BB962C8B-B14F-4D97-AF65-F5344CB8AC3E}">
        <p14:creationId xmlns:p14="http://schemas.microsoft.com/office/powerpoint/2010/main" val="716566544"/>
      </p:ext>
    </p:extLst>
  </p:cSld>
  <p:clrMapOvr>
    <a:masterClrMapping/>
  </p:clrMapOvr>
  <p:transition spd="slow">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grpSp>
        <p:nvGrpSpPr>
          <p:cNvPr id="21" name="Groupe 20">
            <a:extLst>
              <a:ext uri="{FF2B5EF4-FFF2-40B4-BE49-F238E27FC236}">
                <a16:creationId xmlns:a16="http://schemas.microsoft.com/office/drawing/2014/main" id="{8757AEE0-EDAD-BCFA-B0C1-E3F26DF7BDB0}"/>
              </a:ext>
            </a:extLst>
          </p:cNvPr>
          <p:cNvGrpSpPr/>
          <p:nvPr userDrawn="1"/>
        </p:nvGrpSpPr>
        <p:grpSpPr>
          <a:xfrm flipH="1">
            <a:off x="4735350" y="5023288"/>
            <a:ext cx="3780000" cy="1332000"/>
            <a:chOff x="4735350" y="5023288"/>
            <a:chExt cx="3780000" cy="1332000"/>
          </a:xfrm>
        </p:grpSpPr>
        <p:sp>
          <p:nvSpPr>
            <p:cNvPr id="3" name="Rectangle : coins arrondis 2">
              <a:extLst>
                <a:ext uri="{FF2B5EF4-FFF2-40B4-BE49-F238E27FC236}">
                  <a16:creationId xmlns:a16="http://schemas.microsoft.com/office/drawing/2014/main"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a16="http://schemas.microsoft.com/office/drawing/2014/main"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3 - </a:t>
              </a:r>
            </a:p>
          </p:txBody>
        </p:sp>
      </p:grpSp>
      <p:grpSp>
        <p:nvGrpSpPr>
          <p:cNvPr id="17" name="Groupe 16">
            <a:extLst>
              <a:ext uri="{FF2B5EF4-FFF2-40B4-BE49-F238E27FC236}">
                <a16:creationId xmlns:a16="http://schemas.microsoft.com/office/drawing/2014/main" id="{DD42F6F4-087E-E434-BA2D-3E6C35CBE2D3}"/>
              </a:ext>
            </a:extLst>
          </p:cNvPr>
          <p:cNvGrpSpPr/>
          <p:nvPr userDrawn="1"/>
        </p:nvGrpSpPr>
        <p:grpSpPr>
          <a:xfrm flipH="1">
            <a:off x="628649" y="5023288"/>
            <a:ext cx="3780000" cy="1332000"/>
            <a:chOff x="628649" y="5023288"/>
            <a:chExt cx="3780000" cy="1332000"/>
          </a:xfrm>
        </p:grpSpPr>
        <p:sp>
          <p:nvSpPr>
            <p:cNvPr id="5" name="Rectangle : coins arrondis 4">
              <a:extLst>
                <a:ext uri="{FF2B5EF4-FFF2-40B4-BE49-F238E27FC236}">
                  <a16:creationId xmlns:a16="http://schemas.microsoft.com/office/drawing/2014/main"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 name="Organigramme : Terminateur 5">
              <a:extLst>
                <a:ext uri="{FF2B5EF4-FFF2-40B4-BE49-F238E27FC236}">
                  <a16:creationId xmlns:a16="http://schemas.microsoft.com/office/drawing/2014/main"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6 - </a:t>
              </a:r>
              <a:endPar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endParaRPr>
            </a:p>
          </p:txBody>
        </p:sp>
      </p:grpSp>
      <p:grpSp>
        <p:nvGrpSpPr>
          <p:cNvPr id="14" name="Groupe 13">
            <a:extLst>
              <a:ext uri="{FF2B5EF4-FFF2-40B4-BE49-F238E27FC236}">
                <a16:creationId xmlns:a16="http://schemas.microsoft.com/office/drawing/2014/main" id="{78F03523-197D-A46E-FA54-91A6AFF7F28C}"/>
              </a:ext>
            </a:extLst>
          </p:cNvPr>
          <p:cNvGrpSpPr/>
          <p:nvPr userDrawn="1"/>
        </p:nvGrpSpPr>
        <p:grpSpPr>
          <a:xfrm flipH="1">
            <a:off x="4735350" y="3482113"/>
            <a:ext cx="3780000" cy="1332000"/>
            <a:chOff x="4735350" y="3482113"/>
            <a:chExt cx="3780000" cy="1332000"/>
          </a:xfrm>
        </p:grpSpPr>
        <p:sp>
          <p:nvSpPr>
            <p:cNvPr id="7" name="Rectangle : coins arrondis 6">
              <a:extLst>
                <a:ext uri="{FF2B5EF4-FFF2-40B4-BE49-F238E27FC236}">
                  <a16:creationId xmlns:a16="http://schemas.microsoft.com/office/drawing/2014/main"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a16="http://schemas.microsoft.com/office/drawing/2014/main"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2 - </a:t>
              </a:r>
              <a:endPar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grpSp>
      <p:grpSp>
        <p:nvGrpSpPr>
          <p:cNvPr id="16" name="Groupe 15">
            <a:extLst>
              <a:ext uri="{FF2B5EF4-FFF2-40B4-BE49-F238E27FC236}">
                <a16:creationId xmlns:a16="http://schemas.microsoft.com/office/drawing/2014/main" id="{B7C6E9F6-C279-AB3D-B941-74079D24BBA4}"/>
              </a:ext>
            </a:extLst>
          </p:cNvPr>
          <p:cNvGrpSpPr/>
          <p:nvPr userDrawn="1"/>
        </p:nvGrpSpPr>
        <p:grpSpPr>
          <a:xfrm flipH="1">
            <a:off x="628649" y="3482113"/>
            <a:ext cx="3780000" cy="1332000"/>
            <a:chOff x="628649" y="3482113"/>
            <a:chExt cx="3780000" cy="1332000"/>
          </a:xfrm>
        </p:grpSpPr>
        <p:sp>
          <p:nvSpPr>
            <p:cNvPr id="9" name="Rectangle : coins arrondis 8">
              <a:extLst>
                <a:ext uri="{FF2B5EF4-FFF2-40B4-BE49-F238E27FC236}">
                  <a16:creationId xmlns:a16="http://schemas.microsoft.com/office/drawing/2014/main"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0" name="Organigramme : Terminateur 9">
              <a:extLst>
                <a:ext uri="{FF2B5EF4-FFF2-40B4-BE49-F238E27FC236}">
                  <a16:creationId xmlns:a16="http://schemas.microsoft.com/office/drawing/2014/main"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 </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5 -</a:t>
              </a:r>
            </a:p>
          </p:txBody>
        </p:sp>
      </p:grpSp>
      <p:grpSp>
        <p:nvGrpSpPr>
          <p:cNvPr id="13" name="Groupe 12">
            <a:extLst>
              <a:ext uri="{FF2B5EF4-FFF2-40B4-BE49-F238E27FC236}">
                <a16:creationId xmlns:a16="http://schemas.microsoft.com/office/drawing/2014/main" id="{C3FC77E3-3855-7B01-0EC8-80864EDB69DD}"/>
              </a:ext>
            </a:extLst>
          </p:cNvPr>
          <p:cNvGrpSpPr/>
          <p:nvPr userDrawn="1"/>
        </p:nvGrpSpPr>
        <p:grpSpPr>
          <a:xfrm flipH="1">
            <a:off x="4716000" y="1944000"/>
            <a:ext cx="3780000" cy="1332000"/>
            <a:chOff x="4716000" y="1944000"/>
            <a:chExt cx="3780000" cy="1332000"/>
          </a:xfrm>
        </p:grpSpPr>
        <p:sp>
          <p:nvSpPr>
            <p:cNvPr id="11" name="Rectangle : coins arrondis 10">
              <a:extLst>
                <a:ext uri="{FF2B5EF4-FFF2-40B4-BE49-F238E27FC236}">
                  <a16:creationId xmlns:a16="http://schemas.microsoft.com/office/drawing/2014/main"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2" name="Organigramme : Terminateur 11">
              <a:extLst>
                <a:ext uri="{FF2B5EF4-FFF2-40B4-BE49-F238E27FC236}">
                  <a16:creationId xmlns:a16="http://schemas.microsoft.com/office/drawing/2014/main"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1 - </a:t>
              </a:r>
            </a:p>
          </p:txBody>
        </p:sp>
      </p:grpSp>
      <p:sp>
        <p:nvSpPr>
          <p:cNvPr id="15" name="Espace réservé du texte 5">
            <a:extLst>
              <a:ext uri="{FF2B5EF4-FFF2-40B4-BE49-F238E27FC236}">
                <a16:creationId xmlns:a16="http://schemas.microsoft.com/office/drawing/2014/main"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Révision</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Lecture offerte</a:t>
            </a:r>
          </a:p>
        </p:txBody>
      </p:sp>
      <p:grpSp>
        <p:nvGrpSpPr>
          <p:cNvPr id="18" name="Groupe 17">
            <a:extLst>
              <a:ext uri="{FF2B5EF4-FFF2-40B4-BE49-F238E27FC236}">
                <a16:creationId xmlns:a16="http://schemas.microsoft.com/office/drawing/2014/main" id="{8C5080DA-EEE4-B0DB-4320-B6333D61EC3F}"/>
              </a:ext>
            </a:extLst>
          </p:cNvPr>
          <p:cNvGrpSpPr/>
          <p:nvPr userDrawn="1"/>
        </p:nvGrpSpPr>
        <p:grpSpPr>
          <a:xfrm flipH="1">
            <a:off x="648000" y="1944000"/>
            <a:ext cx="3780000" cy="1332000"/>
            <a:chOff x="648000" y="1944000"/>
            <a:chExt cx="3780000" cy="1332000"/>
          </a:xfrm>
        </p:grpSpPr>
        <p:sp>
          <p:nvSpPr>
            <p:cNvPr id="19" name="Rectangle : coins arrondis 18">
              <a:extLst>
                <a:ext uri="{FF2B5EF4-FFF2-40B4-BE49-F238E27FC236}">
                  <a16:creationId xmlns:a16="http://schemas.microsoft.com/office/drawing/2014/main"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0" name="Organigramme : Terminateur 19">
              <a:extLst>
                <a:ext uri="{FF2B5EF4-FFF2-40B4-BE49-F238E27FC236}">
                  <a16:creationId xmlns:a16="http://schemas.microsoft.com/office/drawing/2014/main"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4 - </a:t>
              </a:r>
            </a:p>
          </p:txBody>
        </p:sp>
      </p:grpSp>
      <p:sp>
        <p:nvSpPr>
          <p:cNvPr id="26" name="Espace réservé du texte 25">
            <a:extLst>
              <a:ext uri="{FF2B5EF4-FFF2-40B4-BE49-F238E27FC236}">
                <a16:creationId xmlns:a16="http://schemas.microsoft.com/office/drawing/2014/main" id="{5309429C-1039-2C54-E46D-AB6F245EAE64}"/>
              </a:ext>
            </a:extLst>
          </p:cNvPr>
          <p:cNvSpPr>
            <a:spLocks noGrp="1"/>
          </p:cNvSpPr>
          <p:nvPr>
            <p:ph type="body" sz="quarter" idx="10"/>
          </p:nvPr>
        </p:nvSpPr>
        <p:spPr>
          <a:xfrm>
            <a:off x="800611"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7" name="Espace réservé du texte 25">
            <a:extLst>
              <a:ext uri="{FF2B5EF4-FFF2-40B4-BE49-F238E27FC236}">
                <a16:creationId xmlns:a16="http://schemas.microsoft.com/office/drawing/2014/main"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a16="http://schemas.microsoft.com/office/drawing/2014/main"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a16="http://schemas.microsoft.com/office/drawing/2014/main"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a16="http://schemas.microsoft.com/office/drawing/2014/main"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a16="http://schemas.microsoft.com/office/drawing/2014/main"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638815207"/>
      </p:ext>
    </p:extLst>
  </p:cSld>
  <p:clrMapOvr>
    <a:masterClrMapping/>
  </p:clrMapOvr>
  <p:transition spd="slow">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sp>
        <p:nvSpPr>
          <p:cNvPr id="5" name="Rectangle : coins arrondis 4">
            <a:extLst>
              <a:ext uri="{FF2B5EF4-FFF2-40B4-BE49-F238E27FC236}">
                <a16:creationId xmlns:a16="http://schemas.microsoft.com/office/drawing/2014/main"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a16="http://schemas.microsoft.com/office/drawing/2014/main"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474F71"/>
                </a:solidFill>
                <a:effectLst/>
                <a:uLnTx/>
                <a:uFillTx/>
                <a:latin typeface="Dosis ExtraBold" pitchFamily="2" charset="0"/>
                <a:ea typeface="+mn-ea"/>
                <a:cs typeface="+mn-cs"/>
              </a:rPr>
              <a:t>Séance 1</a:t>
            </a:r>
          </a:p>
        </p:txBody>
      </p:sp>
      <p:sp>
        <p:nvSpPr>
          <p:cNvPr id="6" name="Espace réservé du texte 5">
            <a:extLst>
              <a:ext uri="{FF2B5EF4-FFF2-40B4-BE49-F238E27FC236}">
                <a16:creationId xmlns:a16="http://schemas.microsoft.com/office/drawing/2014/main" id="{E9368326-A537-80A0-9302-1EE9F91FF39D}"/>
              </a:ext>
            </a:extLst>
          </p:cNvPr>
          <p:cNvSpPr>
            <a:spLocks noGrp="1"/>
          </p:cNvSpPr>
          <p:nvPr>
            <p:ph type="body" sz="quarter" idx="18"/>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Rectangle : coins arrondis 6">
            <a:extLst>
              <a:ext uri="{FF2B5EF4-FFF2-40B4-BE49-F238E27FC236}">
                <a16:creationId xmlns:a16="http://schemas.microsoft.com/office/drawing/2014/main"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a16="http://schemas.microsoft.com/office/drawing/2014/main"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4</a:t>
            </a:r>
          </a:p>
        </p:txBody>
      </p:sp>
      <p:sp>
        <p:nvSpPr>
          <p:cNvPr id="9" name="Espace réservé du texte 5">
            <a:extLst>
              <a:ext uri="{FF2B5EF4-FFF2-40B4-BE49-F238E27FC236}">
                <a16:creationId xmlns:a16="http://schemas.microsoft.com/office/drawing/2014/main"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a16="http://schemas.microsoft.com/office/drawing/2014/main"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8" name="Organigramme : Terminateur 17">
            <a:extLst>
              <a:ext uri="{FF2B5EF4-FFF2-40B4-BE49-F238E27FC236}">
                <a16:creationId xmlns:a16="http://schemas.microsoft.com/office/drawing/2014/main"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2</a:t>
            </a:r>
          </a:p>
        </p:txBody>
      </p:sp>
      <p:sp>
        <p:nvSpPr>
          <p:cNvPr id="19" name="Espace réservé du texte 5">
            <a:extLst>
              <a:ext uri="{FF2B5EF4-FFF2-40B4-BE49-F238E27FC236}">
                <a16:creationId xmlns:a16="http://schemas.microsoft.com/office/drawing/2014/main"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a16="http://schemas.microsoft.com/office/drawing/2014/main"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1" name="Organigramme : Terminateur 20">
            <a:extLst>
              <a:ext uri="{FF2B5EF4-FFF2-40B4-BE49-F238E27FC236}">
                <a16:creationId xmlns:a16="http://schemas.microsoft.com/office/drawing/2014/main"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3</a:t>
            </a:r>
          </a:p>
        </p:txBody>
      </p:sp>
      <p:sp>
        <p:nvSpPr>
          <p:cNvPr id="22" name="Espace réservé du texte 5">
            <a:extLst>
              <a:ext uri="{FF2B5EF4-FFF2-40B4-BE49-F238E27FC236}">
                <a16:creationId xmlns:a16="http://schemas.microsoft.com/office/drawing/2014/main"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a16="http://schemas.microsoft.com/office/drawing/2014/main"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4" name="Organigramme : Terminateur 23">
            <a:extLst>
              <a:ext uri="{FF2B5EF4-FFF2-40B4-BE49-F238E27FC236}">
                <a16:creationId xmlns:a16="http://schemas.microsoft.com/office/drawing/2014/main"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5</a:t>
            </a:r>
          </a:p>
        </p:txBody>
      </p:sp>
      <p:sp>
        <p:nvSpPr>
          <p:cNvPr id="25" name="Espace réservé du texte 5">
            <a:extLst>
              <a:ext uri="{FF2B5EF4-FFF2-40B4-BE49-F238E27FC236}">
                <a16:creationId xmlns:a16="http://schemas.microsoft.com/office/drawing/2014/main"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a16="http://schemas.microsoft.com/office/drawing/2014/main"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7" name="Organigramme : Terminateur 26">
            <a:extLst>
              <a:ext uri="{FF2B5EF4-FFF2-40B4-BE49-F238E27FC236}">
                <a16:creationId xmlns:a16="http://schemas.microsoft.com/office/drawing/2014/main"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6</a:t>
            </a:r>
          </a:p>
        </p:txBody>
      </p:sp>
      <p:sp>
        <p:nvSpPr>
          <p:cNvPr id="28" name="Espace réservé du texte 5">
            <a:extLst>
              <a:ext uri="{FF2B5EF4-FFF2-40B4-BE49-F238E27FC236}">
                <a16:creationId xmlns:a16="http://schemas.microsoft.com/office/drawing/2014/main"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3461109711"/>
      </p:ext>
    </p:extLst>
  </p:cSld>
  <p:clrMapOvr>
    <a:masterClrMapping/>
  </p:clrMapOvr>
  <p:transition spd="slow">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19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3414699"/>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483439135"/>
      </p:ext>
    </p:extLst>
  </p:cSld>
  <p:clrMapOvr>
    <a:masterClrMapping/>
  </p:clrMapOvr>
  <p:transition spd="slow">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23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07225" y="3404242"/>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436393220"/>
      </p:ext>
    </p:extLst>
  </p:cSld>
  <p:clrMapOvr>
    <a:masterClrMapping/>
  </p:clrMapOvr>
  <p:transition spd="slow">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24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5597907"/>
            <a:ext cx="5326484" cy="100800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flipH="1">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3405661"/>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551387"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551387"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551387"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246548078"/>
      </p:ext>
    </p:extLst>
  </p:cSld>
  <p:clrMapOvr>
    <a:masterClrMapping/>
  </p:clrMapOvr>
  <p:transition spd="slow">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hasCustomPrompt="1"/>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cs typeface="Microsoft Uighur" panose="02000000000000000000" pitchFamily="2" charset="-78"/>
              </a:defRPr>
            </a:lvl1pPr>
          </a:lstStyle>
          <a:p>
            <a:r>
              <a:rPr lang="ar-MA" dirty="0"/>
              <a:t>هيكلة حصة اليوم</a:t>
            </a:r>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247546181"/>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979103"/>
            <a:ext cx="2899793" cy="2899793"/>
          </a:xfrm>
          <a:prstGeom prst="rect">
            <a:avLst/>
          </a:prstGeom>
          <a:ln>
            <a:noFill/>
          </a:ln>
        </p:spPr>
        <p:txBody>
          <a:bodyPr/>
          <a:lstStyle/>
          <a:p>
            <a:endParaRPr lang="fr-MA"/>
          </a:p>
        </p:txBody>
      </p:sp>
      <p:sp>
        <p:nvSpPr>
          <p:cNvPr id="5" name="Espace réservé pour une image  16">
            <a:extLst>
              <a:ext uri="{FF2B5EF4-FFF2-40B4-BE49-F238E27FC236}">
                <a16:creationId xmlns:a16="http://schemas.microsoft.com/office/drawing/2014/main" id="{6FA48B46-136A-CAB7-177B-945DFF24572B}"/>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1928440162"/>
      </p:ext>
    </p:extLst>
  </p:cSld>
  <p:clrMapOvr>
    <a:masterClrMapping/>
  </p:clrMapOvr>
  <p:transition spd="slow">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18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flipH="1">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7023843" y="2190869"/>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6004471" y="2150869"/>
            <a:ext cx="955711" cy="338554"/>
          </a:xfrm>
          <a:prstGeom prst="rect">
            <a:avLst/>
          </a:prstGeom>
          <a:noFill/>
        </p:spPr>
        <p:txBody>
          <a:bodyPr wrap="non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314000" y="195068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584448928"/>
      </p:ext>
    </p:extLst>
  </p:cSld>
  <p:clrMapOvr>
    <a:masterClrMapping/>
  </p:clrMapOvr>
  <p:transition spd="slow">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122000745"/>
      </p:ext>
    </p:extLst>
  </p:cSld>
  <p:clrMapOvr>
    <a:masterClrMapping/>
  </p:clrMapOvr>
  <p:transition spd="slow">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2" name="Image 1">
            <a:extLst>
              <a:ext uri="{FF2B5EF4-FFF2-40B4-BE49-F238E27FC236}">
                <a16:creationId xmlns:a16="http://schemas.microsoft.com/office/drawing/2014/main"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id="{DC07E0A2-EA33-DE3C-110B-9BF33762DD3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9" name="ZoneTexte 8">
            <a:extLst>
              <a:ext uri="{FF2B5EF4-FFF2-40B4-BE49-F238E27FC236}">
                <a16:creationId xmlns:a16="http://schemas.microsoft.com/office/drawing/2014/main" id="{150E2FFA-A2BC-19B6-2E21-52362DDA208C}"/>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sp>
        <p:nvSpPr>
          <p:cNvPr id="12" name="Espace réservé du texte 5">
            <a:extLst>
              <a:ext uri="{FF2B5EF4-FFF2-40B4-BE49-F238E27FC236}">
                <a16:creationId xmlns:a16="http://schemas.microsoft.com/office/drawing/2014/main" id="{01B804A5-6AAB-7FA2-7E6D-C43CE6A9B264}"/>
              </a:ext>
            </a:extLst>
          </p:cNvPr>
          <p:cNvSpPr>
            <a:spLocks noGrp="1"/>
          </p:cNvSpPr>
          <p:nvPr>
            <p:ph type="body" sz="quarter" idx="21"/>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id="{1B168C30-0497-899C-FCA3-02A763CF9BD9}"/>
              </a:ext>
            </a:extLst>
          </p:cNvPr>
          <p:cNvSpPr>
            <a:spLocks noGrp="1" noChangeAspect="1"/>
          </p:cNvSpPr>
          <p:nvPr>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628741310"/>
      </p:ext>
    </p:extLst>
  </p:cSld>
  <p:clrMapOvr>
    <a:masterClrMapping/>
  </p:clrMapOvr>
  <p:transition spd="slow">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4138061637"/>
      </p:ext>
    </p:extLst>
  </p:cSld>
  <p:clrMapOvr>
    <a:masterClrMapping/>
  </p:clrMapOvr>
  <p:transition spd="slow">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22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3740285060"/>
      </p:ext>
    </p:extLst>
  </p:cSld>
  <p:clrMapOvr>
    <a:masterClrMapping/>
  </p:clrMapOvr>
  <p:transition spd="slow">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01F8B1-2373-5A6F-2EC6-0A43DFF266CF}"/>
              </a:ext>
            </a:extLst>
          </p:cNvPr>
          <p:cNvSpPr>
            <a:spLocks noGrp="1"/>
          </p:cNvSpPr>
          <p:nvPr>
            <p:ph type="title"/>
          </p:nvPr>
        </p:nvSpPr>
        <p:spPr/>
        <p:txBody>
          <a:bodyPr/>
          <a:lstStyle/>
          <a:p>
            <a:r>
              <a:rPr lang="fr-FR"/>
              <a:t>Modifiez le style du titre</a:t>
            </a:r>
            <a:endParaRPr lang="fr-MA"/>
          </a:p>
        </p:txBody>
      </p:sp>
      <p:sp>
        <p:nvSpPr>
          <p:cNvPr id="3" name="Espace réservé de l'élément multimédia 10">
            <a:extLst>
              <a:ext uri="{FF2B5EF4-FFF2-40B4-BE49-F238E27FC236}">
                <a16:creationId xmlns:a16="http://schemas.microsoft.com/office/drawing/2014/main" id="{2441B897-4709-4C85-4639-F242E9143864}"/>
              </a:ext>
            </a:extLst>
          </p:cNvPr>
          <p:cNvSpPr>
            <a:spLocks noGrp="1"/>
          </p:cNvSpPr>
          <p:nvPr>
            <p:ph type="media" sz="quarter" idx="13"/>
          </p:nvPr>
        </p:nvSpPr>
        <p:spPr>
          <a:xfrm>
            <a:off x="1872000" y="2160000"/>
            <a:ext cx="5400000" cy="3600000"/>
          </a:xfrm>
          <a:prstGeom prst="rect">
            <a:avLst/>
          </a:prstGeom>
        </p:spPr>
        <p:txBody>
          <a:bodyPr/>
          <a:lstStyle/>
          <a:p>
            <a:endParaRPr lang="fr-MA"/>
          </a:p>
        </p:txBody>
      </p:sp>
      <p:sp>
        <p:nvSpPr>
          <p:cNvPr id="5" name="Espace réservé pour une image  16">
            <a:extLst>
              <a:ext uri="{FF2B5EF4-FFF2-40B4-BE49-F238E27FC236}">
                <a16:creationId xmlns:a16="http://schemas.microsoft.com/office/drawing/2014/main" id="{C5843458-F2AE-290E-E995-73C5EA1BABEF}"/>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1265863968"/>
      </p:ext>
    </p:extLst>
  </p:cSld>
  <p:clrMapOvr>
    <a:masterClrMapping/>
  </p:clrMapOvr>
  <p:transition spd="slow">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0E5CC6-5844-5651-EB28-8AF4BE29BC4F}"/>
              </a:ext>
            </a:extLst>
          </p:cNvPr>
          <p:cNvSpPr>
            <a:spLocks noGrp="1"/>
          </p:cNvSpPr>
          <p:nvPr>
            <p:ph type="title"/>
          </p:nvPr>
        </p:nvSpPr>
        <p:spPr/>
        <p:txBody>
          <a:bodyPr/>
          <a:lstStyle/>
          <a:p>
            <a:r>
              <a:rPr lang="fr-FR"/>
              <a:t>Modifiez le style du titre</a:t>
            </a:r>
            <a:endParaRPr lang="fr-MA"/>
          </a:p>
        </p:txBody>
      </p:sp>
      <p:sp>
        <p:nvSpPr>
          <p:cNvPr id="5" name="Espace réservé de l'élément multimédia 3">
            <a:extLst>
              <a:ext uri="{FF2B5EF4-FFF2-40B4-BE49-F238E27FC236}">
                <a16:creationId xmlns:a16="http://schemas.microsoft.com/office/drawing/2014/main" id="{7158AF08-10F4-6C53-749F-2E0CEFA83D3E}"/>
              </a:ext>
            </a:extLst>
          </p:cNvPr>
          <p:cNvSpPr>
            <a:spLocks noGrp="1" noChangeAspect="1"/>
          </p:cNvSpPr>
          <p:nvPr>
            <p:ph type="media" sz="quarter" idx="13"/>
          </p:nvPr>
        </p:nvSpPr>
        <p:spPr>
          <a:xfrm>
            <a:off x="5108934" y="1736400"/>
            <a:ext cx="2632500" cy="4680000"/>
          </a:xfrm>
          <a:prstGeom prst="rect">
            <a:avLst/>
          </a:prstGeom>
        </p:spPr>
        <p:txBody>
          <a:bodyPr/>
          <a:lstStyle/>
          <a:p>
            <a:endParaRPr lang="fr-MA"/>
          </a:p>
        </p:txBody>
      </p:sp>
      <p:sp>
        <p:nvSpPr>
          <p:cNvPr id="6" name="Espace réservé de l'élément multimédia 3">
            <a:extLst>
              <a:ext uri="{FF2B5EF4-FFF2-40B4-BE49-F238E27FC236}">
                <a16:creationId xmlns:a16="http://schemas.microsoft.com/office/drawing/2014/main" id="{08198E61-F011-56ED-2B91-C21B57043EF7}"/>
              </a:ext>
            </a:extLst>
          </p:cNvPr>
          <p:cNvSpPr>
            <a:spLocks noGrp="1" noChangeAspect="1"/>
          </p:cNvSpPr>
          <p:nvPr>
            <p:ph type="media" sz="quarter" idx="14"/>
          </p:nvPr>
        </p:nvSpPr>
        <p:spPr>
          <a:xfrm>
            <a:off x="1402566" y="1736400"/>
            <a:ext cx="2632500" cy="468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E58089AC-9029-2347-65C8-F79B9564ACEA}"/>
              </a:ext>
            </a:extLst>
          </p:cNvPr>
          <p:cNvSpPr>
            <a:spLocks noGrp="1" noChangeAspect="1"/>
          </p:cNvSpPr>
          <p:nvPr>
            <p:ph type="pic" sz="quarter" idx="12"/>
          </p:nvPr>
        </p:nvSpPr>
        <p:spPr>
          <a:xfrm>
            <a:off x="7964634"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237032763"/>
      </p:ext>
    </p:extLst>
  </p:cSld>
  <p:clrMapOvr>
    <a:masterClrMapping/>
  </p:clrMapOvr>
  <p:transition spd="slow">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01_Env-Apprenant_Contents_mm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64634" y="738000"/>
            <a:ext cx="828000" cy="828000"/>
          </a:xfrm>
          <a:prstGeom prst="rect">
            <a:avLst/>
          </a:prstGeom>
        </p:spPr>
        <p:txBody>
          <a:bodyPr/>
          <a:lstStyle/>
          <a:p>
            <a:endParaRPr lang="fr-MA" dirty="0"/>
          </a:p>
        </p:txBody>
      </p:sp>
      <p:sp>
        <p:nvSpPr>
          <p:cNvPr id="12" name="Espace réservé de l'élément multimédia 3">
            <a:extLst>
              <a:ext uri="{FF2B5EF4-FFF2-40B4-BE49-F238E27FC236}">
                <a16:creationId xmlns:a16="http://schemas.microsoft.com/office/drawing/2014/main" id="{B44EC5D7-4C36-67B3-D4E9-99EF98C8C6BA}"/>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Tree>
    <p:extLst>
      <p:ext uri="{BB962C8B-B14F-4D97-AF65-F5344CB8AC3E}">
        <p14:creationId xmlns:p14="http://schemas.microsoft.com/office/powerpoint/2010/main" val="4211579029"/>
      </p:ext>
    </p:extLst>
  </p:cSld>
  <p:clrMapOvr>
    <a:masterClrMapping/>
  </p:clrMapOvr>
  <p:transition spd="slow">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3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pour une image  3">
            <a:extLst>
              <a:ext uri="{FF2B5EF4-FFF2-40B4-BE49-F238E27FC236}">
                <a16:creationId xmlns:a16="http://schemas.microsoft.com/office/drawing/2014/main" id="{FBF76378-0DDF-988A-E804-17E203BE96D9}"/>
              </a:ext>
            </a:extLst>
          </p:cNvPr>
          <p:cNvSpPr>
            <a:spLocks noGrp="1"/>
          </p:cNvSpPr>
          <p:nvPr>
            <p:ph type="pic" sz="quarter" idx="13"/>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D85697A0-97CA-9A9A-3C2E-21D683A22E16}"/>
              </a:ext>
            </a:extLst>
          </p:cNvPr>
          <p:cNvSpPr>
            <a:spLocks noGrp="1" noChangeAspect="1"/>
          </p:cNvSpPr>
          <p:nvPr>
            <p:ph type="pic" sz="quarter" idx="12"/>
          </p:nvPr>
        </p:nvSpPr>
        <p:spPr>
          <a:xfrm>
            <a:off x="7964634"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409028670"/>
      </p:ext>
    </p:extLst>
  </p:cSld>
  <p:clrMapOvr>
    <a:masterClrMapping/>
  </p:clrMapOvr>
  <p:transition spd="slow">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2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du texte 3">
            <a:extLst>
              <a:ext uri="{FF2B5EF4-FFF2-40B4-BE49-F238E27FC236}">
                <a16:creationId xmlns:a16="http://schemas.microsoft.com/office/drawing/2014/main" id="{42AA95B1-5491-4975-F445-F499BD3C411E}"/>
              </a:ext>
            </a:extLst>
          </p:cNvPr>
          <p:cNvSpPr>
            <a:spLocks noGrp="1"/>
          </p:cNvSpPr>
          <p:nvPr>
            <p:ph type="body" sz="quarter" idx="13"/>
          </p:nvPr>
        </p:nvSpPr>
        <p:spPr>
          <a:xfrm>
            <a:off x="611999" y="1575854"/>
            <a:ext cx="6840001" cy="612000"/>
          </a:xfrm>
          <a:prstGeom prst="rect">
            <a:avLst/>
          </a:prstGeom>
          <a:noFill/>
        </p:spPr>
        <p:txBody>
          <a:bodyPr anchor="ctr"/>
          <a:lstStyle>
            <a:lvl1pPr marL="0" indent="0" algn="ctr" rtl="1">
              <a:buNone/>
              <a:defRPr sz="3600" b="1">
                <a:solidFill>
                  <a:srgbClr val="565F88"/>
                </a:solidFill>
              </a:defRPr>
            </a:lvl1pPr>
            <a:lvl2pPr marL="257168" indent="0" algn="r" rtl="1">
              <a:buNone/>
              <a:defRPr>
                <a:solidFill>
                  <a:srgbClr val="565F88"/>
                </a:solidFill>
              </a:defRPr>
            </a:lvl2pPr>
            <a:lvl3pPr marL="514336" indent="0" algn="r" rtl="1">
              <a:buNone/>
              <a:defRPr>
                <a:solidFill>
                  <a:srgbClr val="565F88"/>
                </a:solidFill>
              </a:defRPr>
            </a:lvl3pPr>
            <a:lvl4pPr marL="771505" indent="0" algn="r" rtl="1">
              <a:buNone/>
              <a:defRPr>
                <a:solidFill>
                  <a:srgbClr val="565F88"/>
                </a:solidFill>
              </a:defRPr>
            </a:lvl4pPr>
            <a:lvl5pPr marL="1028674" indent="0" algn="r" rtl="1">
              <a:buNone/>
              <a:defRPr>
                <a:solidFill>
                  <a:srgbClr val="565F88"/>
                </a:solidFill>
              </a:defRPr>
            </a:lvl5pPr>
          </a:lstStyle>
          <a:p>
            <a:pPr lvl="0"/>
            <a:r>
              <a:rPr lang="fr-FR" dirty="0"/>
              <a:t>Cliquez pour modifier les styles du texte du masque</a:t>
            </a:r>
          </a:p>
        </p:txBody>
      </p:sp>
      <p:sp>
        <p:nvSpPr>
          <p:cNvPr id="4" name="Espace réservé pour une image  16">
            <a:extLst>
              <a:ext uri="{FF2B5EF4-FFF2-40B4-BE49-F238E27FC236}">
                <a16:creationId xmlns:a16="http://schemas.microsoft.com/office/drawing/2014/main" id="{5376F757-8962-819B-1852-3FBFB8E62CC9}"/>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3737222854"/>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01F8B1-2373-5A6F-2EC6-0A43DFF266CF}"/>
              </a:ext>
            </a:extLst>
          </p:cNvPr>
          <p:cNvSpPr>
            <a:spLocks noGrp="1"/>
          </p:cNvSpPr>
          <p:nvPr>
            <p:ph type="title"/>
          </p:nvPr>
        </p:nvSpPr>
        <p:spPr/>
        <p:txBody>
          <a:bodyPr/>
          <a:lstStyle/>
          <a:p>
            <a:r>
              <a:rPr lang="fr-FR"/>
              <a:t>Modifiez le style du titre</a:t>
            </a:r>
            <a:endParaRPr lang="fr-MA"/>
          </a:p>
        </p:txBody>
      </p:sp>
      <p:sp>
        <p:nvSpPr>
          <p:cNvPr id="3" name="Espace réservé de l'élément multimédia 10">
            <a:extLst>
              <a:ext uri="{FF2B5EF4-FFF2-40B4-BE49-F238E27FC236}">
                <a16:creationId xmlns:a16="http://schemas.microsoft.com/office/drawing/2014/main" id="{2441B897-4709-4C85-4639-F242E9143864}"/>
              </a:ext>
            </a:extLst>
          </p:cNvPr>
          <p:cNvSpPr>
            <a:spLocks noGrp="1"/>
          </p:cNvSpPr>
          <p:nvPr>
            <p:ph type="media" sz="quarter" idx="13"/>
          </p:nvPr>
        </p:nvSpPr>
        <p:spPr>
          <a:xfrm>
            <a:off x="1872000" y="2160000"/>
            <a:ext cx="5400000" cy="3600000"/>
          </a:xfrm>
          <a:prstGeom prst="rect">
            <a:avLst/>
          </a:prstGeom>
        </p:spPr>
        <p:txBody>
          <a:bodyPr/>
          <a:lstStyle/>
          <a:p>
            <a:endParaRPr lang="fr-MA"/>
          </a:p>
        </p:txBody>
      </p:sp>
      <p:sp>
        <p:nvSpPr>
          <p:cNvPr id="4" name="Espace réservé pour une image  16">
            <a:extLst>
              <a:ext uri="{FF2B5EF4-FFF2-40B4-BE49-F238E27FC236}">
                <a16:creationId xmlns:a16="http://schemas.microsoft.com/office/drawing/2014/main" id="{4CFA25EB-9F6A-FE10-E81D-7E957E8505BA}"/>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36949101"/>
      </p:ext>
    </p:extLst>
  </p:cSld>
  <p:clrMapOvr>
    <a:masterClrMapping/>
  </p:clrMapOvr>
  <p:transition spd="slow">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4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82FE75FF-9D91-DD6E-D6E6-687DF38DA79C}"/>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755773641"/>
      </p:ext>
    </p:extLst>
  </p:cSld>
  <p:clrMapOvr>
    <a:masterClrMapping/>
  </p:clrMapOvr>
  <p:transition spd="slow">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23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967721114"/>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01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
        <p:nvSpPr>
          <p:cNvPr id="12" name="Espace réservé de l'élément multimédia 3">
            <a:extLst>
              <a:ext uri="{FF2B5EF4-FFF2-40B4-BE49-F238E27FC236}">
                <a16:creationId xmlns:a16="http://schemas.microsoft.com/office/drawing/2014/main" id="{B44EC5D7-4C36-67B3-D4E9-99EF98C8C6BA}"/>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Tree>
    <p:extLst>
      <p:ext uri="{BB962C8B-B14F-4D97-AF65-F5344CB8AC3E}">
        <p14:creationId xmlns:p14="http://schemas.microsoft.com/office/powerpoint/2010/main" val="1921459654"/>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A40DC6-6DB2-347F-2BCA-A0E57FBC2433}"/>
              </a:ext>
            </a:extLst>
          </p:cNvPr>
          <p:cNvSpPr>
            <a:spLocks noGrp="1"/>
          </p:cNvSpPr>
          <p:nvPr>
            <p:ph type="title"/>
          </p:nvPr>
        </p:nvSpPr>
        <p:spPr/>
        <p:txBody>
          <a:bodyPr/>
          <a:lstStyle/>
          <a:p>
            <a:r>
              <a:rPr lang="fr-FR"/>
              <a:t>Modifiez le style du titre</a:t>
            </a:r>
          </a:p>
        </p:txBody>
      </p:sp>
      <p:sp>
        <p:nvSpPr>
          <p:cNvPr id="4" name="Espace réservé pour une image  3">
            <a:extLst>
              <a:ext uri="{FF2B5EF4-FFF2-40B4-BE49-F238E27FC236}">
                <a16:creationId xmlns:a16="http://schemas.microsoft.com/office/drawing/2014/main" id="{B85AD467-1D5A-6286-4EDA-C6BD6A6A8A98}"/>
              </a:ext>
            </a:extLst>
          </p:cNvPr>
          <p:cNvSpPr>
            <a:spLocks noGrp="1"/>
          </p:cNvSpPr>
          <p:nvPr>
            <p:ph type="pic" sz="quarter" idx="10"/>
          </p:nvPr>
        </p:nvSpPr>
        <p:spPr>
          <a:xfrm>
            <a:off x="792000" y="2160000"/>
            <a:ext cx="7560000" cy="3960000"/>
          </a:xfrm>
          <a:prstGeom prst="rect">
            <a:avLst/>
          </a:prstGeom>
        </p:spPr>
        <p:txBody>
          <a:bodyPr/>
          <a:lstStyle/>
          <a:p>
            <a:endParaRPr lang="fr-FR"/>
          </a:p>
        </p:txBody>
      </p:sp>
    </p:spTree>
    <p:extLst>
      <p:ext uri="{BB962C8B-B14F-4D97-AF65-F5344CB8AC3E}">
        <p14:creationId xmlns:p14="http://schemas.microsoft.com/office/powerpoint/2010/main" val="1155231306"/>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A4C3D762-8249-70EC-B296-3DF67F7E6D5E}"/>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2391629934"/>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01F8B1-2373-5A6F-2EC6-0A43DFF266CF}"/>
              </a:ext>
            </a:extLst>
          </p:cNvPr>
          <p:cNvSpPr>
            <a:spLocks noGrp="1"/>
          </p:cNvSpPr>
          <p:nvPr>
            <p:ph type="title"/>
          </p:nvPr>
        </p:nvSpPr>
        <p:spPr/>
        <p:txBody>
          <a:bodyPr/>
          <a:lstStyle/>
          <a:p>
            <a:r>
              <a:rPr lang="fr-FR"/>
              <a:t>Modifiez le style du titre</a:t>
            </a:r>
            <a:endParaRPr lang="fr-MA"/>
          </a:p>
        </p:txBody>
      </p:sp>
      <p:sp>
        <p:nvSpPr>
          <p:cNvPr id="3" name="Espace réservé de l'élément multimédia 10">
            <a:extLst>
              <a:ext uri="{FF2B5EF4-FFF2-40B4-BE49-F238E27FC236}">
                <a16:creationId xmlns:a16="http://schemas.microsoft.com/office/drawing/2014/main" id="{2441B897-4709-4C85-4639-F242E9143864}"/>
              </a:ext>
            </a:extLst>
          </p:cNvPr>
          <p:cNvSpPr>
            <a:spLocks noGrp="1"/>
          </p:cNvSpPr>
          <p:nvPr>
            <p:ph type="media" sz="quarter" idx="13"/>
          </p:nvPr>
        </p:nvSpPr>
        <p:spPr>
          <a:xfrm>
            <a:off x="1872000" y="2160000"/>
            <a:ext cx="5400000" cy="3600000"/>
          </a:xfrm>
          <a:prstGeom prst="rect">
            <a:avLst/>
          </a:prstGeom>
        </p:spPr>
        <p:txBody>
          <a:bodyPr/>
          <a:lstStyle/>
          <a:p>
            <a:endParaRPr lang="fr-MA"/>
          </a:p>
        </p:txBody>
      </p:sp>
      <p:sp>
        <p:nvSpPr>
          <p:cNvPr id="4" name="Espace réservé pour une image  16">
            <a:extLst>
              <a:ext uri="{FF2B5EF4-FFF2-40B4-BE49-F238E27FC236}">
                <a16:creationId xmlns:a16="http://schemas.microsoft.com/office/drawing/2014/main" id="{76CE829C-B4BA-DB8F-7F0D-34BBF67199BE}"/>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2890506935"/>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01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2" name="Espace réservé de l'élément multimédia 3">
            <a:extLst>
              <a:ext uri="{FF2B5EF4-FFF2-40B4-BE49-F238E27FC236}">
                <a16:creationId xmlns:a16="http://schemas.microsoft.com/office/drawing/2014/main" id="{B44EC5D7-4C36-67B3-D4E9-99EF98C8C6BA}"/>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CCBC9159-68BE-D25F-16BF-F5A362C72538}"/>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1548225708"/>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pour une image  3">
            <a:extLst>
              <a:ext uri="{FF2B5EF4-FFF2-40B4-BE49-F238E27FC236}">
                <a16:creationId xmlns:a16="http://schemas.microsoft.com/office/drawing/2014/main" id="{FBF76378-0DDF-988A-E804-17E203BE96D9}"/>
              </a:ext>
            </a:extLst>
          </p:cNvPr>
          <p:cNvSpPr>
            <a:spLocks noGrp="1"/>
          </p:cNvSpPr>
          <p:nvPr>
            <p:ph type="pic" sz="quarter" idx="13"/>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7DD762EA-1ED2-E7C4-44BA-EC3723DDDE55}"/>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1783168043"/>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Arial" panose="020B0604020202020204" pitchFamily="34"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2762708937"/>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3">
            <a:extLst>
              <a:ext uri="{FF2B5EF4-FFF2-40B4-BE49-F238E27FC236}">
                <a16:creationId xmlns:a16="http://schemas.microsoft.com/office/drawing/2014/main" id="{ACD2BAC3-E229-C41A-AA1F-E34226BDCFB6}"/>
              </a:ext>
            </a:extLst>
          </p:cNvPr>
          <p:cNvSpPr>
            <a:spLocks noGrp="1"/>
          </p:cNvSpPr>
          <p:nvPr>
            <p:ph type="body" sz="quarter" idx="13"/>
          </p:nvPr>
        </p:nvSpPr>
        <p:spPr>
          <a:xfrm>
            <a:off x="1692000" y="2925000"/>
            <a:ext cx="5760000" cy="1008000"/>
          </a:xfrm>
          <a:prstGeom prst="rect">
            <a:avLst/>
          </a:prstGeom>
          <a:noFill/>
        </p:spPr>
        <p:txBody>
          <a:bodyPr anchor="ctr"/>
          <a:lstStyle>
            <a:lvl1pPr marL="0" indent="0" algn="ctr" rtl="1">
              <a:buNone/>
              <a:defRPr sz="4000" b="1">
                <a:solidFill>
                  <a:srgbClr val="565F88"/>
                </a:solidFill>
              </a:defRPr>
            </a:lvl1pPr>
            <a:lvl2pPr marL="257168" indent="0" algn="r" rtl="1">
              <a:buNone/>
              <a:defRPr>
                <a:solidFill>
                  <a:srgbClr val="565F88"/>
                </a:solidFill>
              </a:defRPr>
            </a:lvl2pPr>
            <a:lvl3pPr marL="514336" indent="0" algn="r" rtl="1">
              <a:buNone/>
              <a:defRPr>
                <a:solidFill>
                  <a:srgbClr val="565F88"/>
                </a:solidFill>
              </a:defRPr>
            </a:lvl3pPr>
            <a:lvl4pPr marL="771505" indent="0" algn="r" rtl="1">
              <a:buNone/>
              <a:defRPr>
                <a:solidFill>
                  <a:srgbClr val="565F88"/>
                </a:solidFill>
              </a:defRPr>
            </a:lvl4pPr>
            <a:lvl5pPr marL="1028674" indent="0" algn="r" rtl="1">
              <a:buNone/>
              <a:defRPr>
                <a:solidFill>
                  <a:srgbClr val="565F88"/>
                </a:solidFill>
              </a:defRPr>
            </a:lvl5pPr>
          </a:lstStyle>
          <a:p>
            <a:pPr lvl="0"/>
            <a:r>
              <a:rPr lang="fr-FR" dirty="0"/>
              <a:t>Cliquez pour modifier les styles du texte du masque</a:t>
            </a:r>
          </a:p>
        </p:txBody>
      </p:sp>
      <p:sp>
        <p:nvSpPr>
          <p:cNvPr id="3" name="Espace réservé pour une image  16">
            <a:extLst>
              <a:ext uri="{FF2B5EF4-FFF2-40B4-BE49-F238E27FC236}">
                <a16:creationId xmlns:a16="http://schemas.microsoft.com/office/drawing/2014/main" id="{8F5CEE98-E4D9-AFBE-326A-8480E1460315}"/>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567691633"/>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pour une image  3">
            <a:extLst>
              <a:ext uri="{FF2B5EF4-FFF2-40B4-BE49-F238E27FC236}">
                <a16:creationId xmlns:a16="http://schemas.microsoft.com/office/drawing/2014/main" id="{FBF76378-0DDF-988A-E804-17E203BE96D9}"/>
              </a:ext>
            </a:extLst>
          </p:cNvPr>
          <p:cNvSpPr>
            <a:spLocks noGrp="1" noChangeAspect="1"/>
          </p:cNvSpPr>
          <p:nvPr>
            <p:ph type="pic" sz="quarter" idx="13"/>
          </p:nvPr>
        </p:nvSpPr>
        <p:spPr>
          <a:xfrm>
            <a:off x="1387883" y="2895503"/>
            <a:ext cx="6355883" cy="3329272"/>
          </a:xfrm>
          <a:prstGeom prst="rect">
            <a:avLst/>
          </a:prstGeom>
        </p:spPr>
        <p:txBody>
          <a:bodyPr/>
          <a:lstStyle/>
          <a:p>
            <a:endParaRPr lang="fr-MA"/>
          </a:p>
        </p:txBody>
      </p:sp>
      <p:sp>
        <p:nvSpPr>
          <p:cNvPr id="3" name="Espace réservé du texte 3">
            <a:extLst>
              <a:ext uri="{FF2B5EF4-FFF2-40B4-BE49-F238E27FC236}">
                <a16:creationId xmlns:a16="http://schemas.microsoft.com/office/drawing/2014/main" id="{8F38451A-722C-3251-DF52-C0C5E86ACBAA}"/>
              </a:ext>
            </a:extLst>
          </p:cNvPr>
          <p:cNvSpPr>
            <a:spLocks noGrp="1"/>
          </p:cNvSpPr>
          <p:nvPr>
            <p:ph type="body" sz="quarter" idx="14"/>
          </p:nvPr>
        </p:nvSpPr>
        <p:spPr>
          <a:xfrm>
            <a:off x="1387883" y="1718729"/>
            <a:ext cx="6355882" cy="1008000"/>
          </a:xfrm>
          <a:prstGeom prst="rect">
            <a:avLst/>
          </a:prstGeom>
          <a:noFill/>
        </p:spPr>
        <p:txBody>
          <a:bodyPr anchor="ctr"/>
          <a:lstStyle>
            <a:lvl1pPr marL="0" indent="0" algn="ctr" rtl="1">
              <a:buNone/>
              <a:defRPr sz="3200" b="1">
                <a:solidFill>
                  <a:srgbClr val="565F88"/>
                </a:solidFill>
              </a:defRPr>
            </a:lvl1pPr>
            <a:lvl2pPr marL="257168" indent="0" algn="r" rtl="1">
              <a:buNone/>
              <a:defRPr>
                <a:solidFill>
                  <a:srgbClr val="565F88"/>
                </a:solidFill>
              </a:defRPr>
            </a:lvl2pPr>
            <a:lvl3pPr marL="514336" indent="0" algn="r" rtl="1">
              <a:buNone/>
              <a:defRPr>
                <a:solidFill>
                  <a:srgbClr val="565F88"/>
                </a:solidFill>
              </a:defRPr>
            </a:lvl3pPr>
            <a:lvl4pPr marL="771505" indent="0" algn="r" rtl="1">
              <a:buNone/>
              <a:defRPr>
                <a:solidFill>
                  <a:srgbClr val="565F88"/>
                </a:solidFill>
              </a:defRPr>
            </a:lvl4pPr>
            <a:lvl5pPr marL="1028674" indent="0" algn="r" rtl="1">
              <a:buNone/>
              <a:defRPr>
                <a:solidFill>
                  <a:srgbClr val="565F88"/>
                </a:solidFill>
              </a:defRPr>
            </a:lvl5pPr>
          </a:lstStyle>
          <a:p>
            <a:pPr lvl="0"/>
            <a:r>
              <a:rPr lang="fr-FR" dirty="0"/>
              <a:t>Cliquez pour modifier les styles du texte du masque</a:t>
            </a:r>
          </a:p>
        </p:txBody>
      </p:sp>
      <p:sp>
        <p:nvSpPr>
          <p:cNvPr id="5" name="Espace réservé pour une image  16">
            <a:extLst>
              <a:ext uri="{FF2B5EF4-FFF2-40B4-BE49-F238E27FC236}">
                <a16:creationId xmlns:a16="http://schemas.microsoft.com/office/drawing/2014/main" id="{95C9D7DB-3478-30AE-7D71-9C8B923C7601}"/>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1444166861"/>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C2656312-9BF5-2643-F574-6232C8AFCDCE}"/>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2238785863"/>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01F8B1-2373-5A6F-2EC6-0A43DFF266CF}"/>
              </a:ext>
            </a:extLst>
          </p:cNvPr>
          <p:cNvSpPr>
            <a:spLocks noGrp="1"/>
          </p:cNvSpPr>
          <p:nvPr>
            <p:ph type="title"/>
          </p:nvPr>
        </p:nvSpPr>
        <p:spPr/>
        <p:txBody>
          <a:bodyPr/>
          <a:lstStyle/>
          <a:p>
            <a:r>
              <a:rPr lang="fr-FR"/>
              <a:t>Modifiez le style du titre</a:t>
            </a:r>
            <a:endParaRPr lang="fr-MA"/>
          </a:p>
        </p:txBody>
      </p:sp>
      <p:sp>
        <p:nvSpPr>
          <p:cNvPr id="3" name="Espace réservé de l'élément multimédia 10">
            <a:extLst>
              <a:ext uri="{FF2B5EF4-FFF2-40B4-BE49-F238E27FC236}">
                <a16:creationId xmlns:a16="http://schemas.microsoft.com/office/drawing/2014/main" id="{2441B897-4709-4C85-4639-F242E9143864}"/>
              </a:ext>
            </a:extLst>
          </p:cNvPr>
          <p:cNvSpPr>
            <a:spLocks noGrp="1"/>
          </p:cNvSpPr>
          <p:nvPr>
            <p:ph type="media" sz="quarter" idx="13"/>
          </p:nvPr>
        </p:nvSpPr>
        <p:spPr>
          <a:xfrm>
            <a:off x="1872000" y="2160000"/>
            <a:ext cx="5400000" cy="3600000"/>
          </a:xfrm>
          <a:prstGeom prst="rect">
            <a:avLst/>
          </a:prstGeom>
        </p:spPr>
        <p:txBody>
          <a:bodyPr/>
          <a:lstStyle/>
          <a:p>
            <a:endParaRPr lang="fr-MA"/>
          </a:p>
        </p:txBody>
      </p:sp>
      <p:sp>
        <p:nvSpPr>
          <p:cNvPr id="4" name="Espace réservé pour une image  16">
            <a:extLst>
              <a:ext uri="{FF2B5EF4-FFF2-40B4-BE49-F238E27FC236}">
                <a16:creationId xmlns:a16="http://schemas.microsoft.com/office/drawing/2014/main" id="{1442A0CD-6DB3-0E91-EFC7-4B48244DA835}"/>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3834964928"/>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01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2" name="Espace réservé de l'élément multimédia 3">
            <a:extLst>
              <a:ext uri="{FF2B5EF4-FFF2-40B4-BE49-F238E27FC236}">
                <a16:creationId xmlns:a16="http://schemas.microsoft.com/office/drawing/2014/main" id="{B44EC5D7-4C36-67B3-D4E9-99EF98C8C6BA}"/>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BCFD62F2-E6E7-B12D-652E-9F03C197FFAD}"/>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2292492653"/>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pour une image  3">
            <a:extLst>
              <a:ext uri="{FF2B5EF4-FFF2-40B4-BE49-F238E27FC236}">
                <a16:creationId xmlns:a16="http://schemas.microsoft.com/office/drawing/2014/main" id="{FBF76378-0DDF-988A-E804-17E203BE96D9}"/>
              </a:ext>
            </a:extLst>
          </p:cNvPr>
          <p:cNvSpPr>
            <a:spLocks noGrp="1"/>
          </p:cNvSpPr>
          <p:nvPr>
            <p:ph type="pic" sz="quarter" idx="13"/>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4275409C-18CD-E3C8-7086-D734F7EC5869}"/>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417776579"/>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pour une image  3">
            <a:extLst>
              <a:ext uri="{FF2B5EF4-FFF2-40B4-BE49-F238E27FC236}">
                <a16:creationId xmlns:a16="http://schemas.microsoft.com/office/drawing/2014/main" id="{FBF76378-0DDF-988A-E804-17E203BE96D9}"/>
              </a:ext>
            </a:extLst>
          </p:cNvPr>
          <p:cNvSpPr>
            <a:spLocks noGrp="1"/>
          </p:cNvSpPr>
          <p:nvPr>
            <p:ph type="pic" sz="quarter" idx="13"/>
          </p:nvPr>
        </p:nvSpPr>
        <p:spPr>
          <a:xfrm>
            <a:off x="1133981" y="2217150"/>
            <a:ext cx="3600000" cy="3600000"/>
          </a:xfrm>
          <a:prstGeom prst="rect">
            <a:avLst/>
          </a:prstGeom>
        </p:spPr>
        <p:txBody>
          <a:bodyPr/>
          <a:lstStyle/>
          <a:p>
            <a:endParaRPr lang="fr-MA"/>
          </a:p>
        </p:txBody>
      </p:sp>
      <p:sp>
        <p:nvSpPr>
          <p:cNvPr id="5" name="Espace réservé de l'élément multimédia 4">
            <a:extLst>
              <a:ext uri="{FF2B5EF4-FFF2-40B4-BE49-F238E27FC236}">
                <a16:creationId xmlns:a16="http://schemas.microsoft.com/office/drawing/2014/main" id="{B0B811FA-2DBF-705C-16B7-604086194EC5}"/>
              </a:ext>
            </a:extLst>
          </p:cNvPr>
          <p:cNvSpPr>
            <a:spLocks noGrp="1"/>
          </p:cNvSpPr>
          <p:nvPr>
            <p:ph type="media" sz="quarter" idx="14"/>
          </p:nvPr>
        </p:nvSpPr>
        <p:spPr>
          <a:xfrm>
            <a:off x="5399756" y="2217150"/>
            <a:ext cx="2520000" cy="3600000"/>
          </a:xfrm>
          <a:prstGeom prst="rect">
            <a:avLst/>
          </a:prstGeom>
        </p:spPr>
        <p:txBody>
          <a:bodyPr/>
          <a:lstStyle/>
          <a:p>
            <a:endParaRPr lang="fr-MA"/>
          </a:p>
        </p:txBody>
      </p:sp>
      <p:sp>
        <p:nvSpPr>
          <p:cNvPr id="7" name="Espace réservé de l'élément multimédia 6">
            <a:extLst>
              <a:ext uri="{FF2B5EF4-FFF2-40B4-BE49-F238E27FC236}">
                <a16:creationId xmlns:a16="http://schemas.microsoft.com/office/drawing/2014/main" id="{215AD1B0-0540-BF69-4953-E70D59C001B9}"/>
              </a:ext>
            </a:extLst>
          </p:cNvPr>
          <p:cNvSpPr>
            <a:spLocks noGrp="1"/>
          </p:cNvSpPr>
          <p:nvPr>
            <p:ph type="media" sz="quarter" idx="15"/>
          </p:nvPr>
        </p:nvSpPr>
        <p:spPr>
          <a:xfrm>
            <a:off x="611999" y="6010275"/>
            <a:ext cx="540000" cy="54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9564A4D4-E4A7-DE3C-B447-08585F257937}"/>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2870941354"/>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3">
            <a:extLst>
              <a:ext uri="{FF2B5EF4-FFF2-40B4-BE49-F238E27FC236}">
                <a16:creationId xmlns:a16="http://schemas.microsoft.com/office/drawing/2014/main" id="{ACD2BAC3-E229-C41A-AA1F-E34226BDCFB6}"/>
              </a:ext>
            </a:extLst>
          </p:cNvPr>
          <p:cNvSpPr>
            <a:spLocks noGrp="1"/>
          </p:cNvSpPr>
          <p:nvPr>
            <p:ph type="body" sz="quarter" idx="13"/>
          </p:nvPr>
        </p:nvSpPr>
        <p:spPr>
          <a:xfrm>
            <a:off x="1692000" y="2925000"/>
            <a:ext cx="5760000" cy="1008000"/>
          </a:xfrm>
          <a:prstGeom prst="rect">
            <a:avLst/>
          </a:prstGeom>
          <a:noFill/>
        </p:spPr>
        <p:txBody>
          <a:bodyPr anchor="ctr"/>
          <a:lstStyle>
            <a:lvl1pPr marL="0" indent="0" algn="ctr" rtl="1">
              <a:buNone/>
              <a:defRPr sz="4000" b="1">
                <a:solidFill>
                  <a:srgbClr val="565F88"/>
                </a:solidFill>
              </a:defRPr>
            </a:lvl1pPr>
            <a:lvl2pPr marL="257168" indent="0" algn="r" rtl="1">
              <a:buNone/>
              <a:defRPr>
                <a:solidFill>
                  <a:srgbClr val="565F88"/>
                </a:solidFill>
              </a:defRPr>
            </a:lvl2pPr>
            <a:lvl3pPr marL="514336" indent="0" algn="r" rtl="1">
              <a:buNone/>
              <a:defRPr>
                <a:solidFill>
                  <a:srgbClr val="565F88"/>
                </a:solidFill>
              </a:defRPr>
            </a:lvl3pPr>
            <a:lvl4pPr marL="771505" indent="0" algn="r" rtl="1">
              <a:buNone/>
              <a:defRPr>
                <a:solidFill>
                  <a:srgbClr val="565F88"/>
                </a:solidFill>
              </a:defRPr>
            </a:lvl4pPr>
            <a:lvl5pPr marL="1028674" indent="0" algn="r" rtl="1">
              <a:buNone/>
              <a:defRPr>
                <a:solidFill>
                  <a:srgbClr val="565F88"/>
                </a:solidFill>
              </a:defRPr>
            </a:lvl5pPr>
          </a:lstStyle>
          <a:p>
            <a:pPr lvl="0"/>
            <a:r>
              <a:rPr lang="fr-FR" dirty="0"/>
              <a:t>Cliquez pour modifier les styles du texte du masque</a:t>
            </a:r>
          </a:p>
        </p:txBody>
      </p:sp>
      <p:sp>
        <p:nvSpPr>
          <p:cNvPr id="3" name="Espace réservé pour une image  16">
            <a:extLst>
              <a:ext uri="{FF2B5EF4-FFF2-40B4-BE49-F238E27FC236}">
                <a16:creationId xmlns:a16="http://schemas.microsoft.com/office/drawing/2014/main" id="{C4738B4C-E013-3DAD-7D30-1D058D7FEE32}"/>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1158223104"/>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pour une image  3">
            <a:extLst>
              <a:ext uri="{FF2B5EF4-FFF2-40B4-BE49-F238E27FC236}">
                <a16:creationId xmlns:a16="http://schemas.microsoft.com/office/drawing/2014/main" id="{FBF76378-0DDF-988A-E804-17E203BE96D9}"/>
              </a:ext>
            </a:extLst>
          </p:cNvPr>
          <p:cNvSpPr>
            <a:spLocks noGrp="1" noChangeAspect="1"/>
          </p:cNvSpPr>
          <p:nvPr>
            <p:ph type="pic" sz="quarter" idx="13"/>
          </p:nvPr>
        </p:nvSpPr>
        <p:spPr>
          <a:xfrm>
            <a:off x="1387883" y="2895503"/>
            <a:ext cx="6355883" cy="3329272"/>
          </a:xfrm>
          <a:prstGeom prst="rect">
            <a:avLst/>
          </a:prstGeom>
        </p:spPr>
        <p:txBody>
          <a:bodyPr/>
          <a:lstStyle/>
          <a:p>
            <a:endParaRPr lang="fr-MA"/>
          </a:p>
        </p:txBody>
      </p:sp>
      <p:sp>
        <p:nvSpPr>
          <p:cNvPr id="3" name="Espace réservé du texte 3">
            <a:extLst>
              <a:ext uri="{FF2B5EF4-FFF2-40B4-BE49-F238E27FC236}">
                <a16:creationId xmlns:a16="http://schemas.microsoft.com/office/drawing/2014/main" id="{8F38451A-722C-3251-DF52-C0C5E86ACBAA}"/>
              </a:ext>
            </a:extLst>
          </p:cNvPr>
          <p:cNvSpPr>
            <a:spLocks noGrp="1"/>
          </p:cNvSpPr>
          <p:nvPr>
            <p:ph type="body" sz="quarter" idx="14"/>
          </p:nvPr>
        </p:nvSpPr>
        <p:spPr>
          <a:xfrm>
            <a:off x="1387883" y="1718729"/>
            <a:ext cx="6355882" cy="1008000"/>
          </a:xfrm>
          <a:prstGeom prst="rect">
            <a:avLst/>
          </a:prstGeom>
          <a:noFill/>
        </p:spPr>
        <p:txBody>
          <a:bodyPr anchor="ctr"/>
          <a:lstStyle>
            <a:lvl1pPr marL="0" indent="0" algn="ctr" rtl="1">
              <a:buNone/>
              <a:defRPr sz="3200" b="1">
                <a:solidFill>
                  <a:srgbClr val="565F88"/>
                </a:solidFill>
              </a:defRPr>
            </a:lvl1pPr>
            <a:lvl2pPr marL="257168" indent="0" algn="r" rtl="1">
              <a:buNone/>
              <a:defRPr>
                <a:solidFill>
                  <a:srgbClr val="565F88"/>
                </a:solidFill>
              </a:defRPr>
            </a:lvl2pPr>
            <a:lvl3pPr marL="514336" indent="0" algn="r" rtl="1">
              <a:buNone/>
              <a:defRPr>
                <a:solidFill>
                  <a:srgbClr val="565F88"/>
                </a:solidFill>
              </a:defRPr>
            </a:lvl3pPr>
            <a:lvl4pPr marL="771505" indent="0" algn="r" rtl="1">
              <a:buNone/>
              <a:defRPr>
                <a:solidFill>
                  <a:srgbClr val="565F88"/>
                </a:solidFill>
              </a:defRPr>
            </a:lvl4pPr>
            <a:lvl5pPr marL="1028674" indent="0" algn="r" rtl="1">
              <a:buNone/>
              <a:defRPr>
                <a:solidFill>
                  <a:srgbClr val="565F88"/>
                </a:solidFill>
              </a:defRPr>
            </a:lvl5pPr>
          </a:lstStyle>
          <a:p>
            <a:pPr lvl="0"/>
            <a:r>
              <a:rPr lang="fr-FR" dirty="0"/>
              <a:t>Cliquez pour modifier les styles du texte du masque</a:t>
            </a:r>
          </a:p>
        </p:txBody>
      </p:sp>
      <p:sp>
        <p:nvSpPr>
          <p:cNvPr id="5" name="Espace réservé pour une image  16">
            <a:extLst>
              <a:ext uri="{FF2B5EF4-FFF2-40B4-BE49-F238E27FC236}">
                <a16:creationId xmlns:a16="http://schemas.microsoft.com/office/drawing/2014/main" id="{3BF6B7D6-D656-4F1E-384D-C50FF7DF6206}"/>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2669037685"/>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05_Ora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ect">
            <a:avLst/>
          </a:prstGeom>
          <a:ln>
            <a:no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ect">
            <a:avLst/>
          </a:prstGeom>
          <a:ln>
            <a:no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ect">
            <a:avLst/>
          </a:prstGeom>
          <a:ln>
            <a:no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ect">
            <a:avLst/>
          </a:prstGeom>
          <a:ln>
            <a:noFill/>
          </a:ln>
        </p:spPr>
        <p:txBody>
          <a:bodyPr/>
          <a:lstStyle/>
          <a:p>
            <a:endParaRPr lang="fr-MA" dirty="0"/>
          </a:p>
        </p:txBody>
      </p:sp>
      <p:sp>
        <p:nvSpPr>
          <p:cNvPr id="5" name="Espace réservé pour une image  16">
            <a:extLst>
              <a:ext uri="{FF2B5EF4-FFF2-40B4-BE49-F238E27FC236}">
                <a16:creationId xmlns:a16="http://schemas.microsoft.com/office/drawing/2014/main" id="{568FE0D1-D352-31A9-1631-924E30FE3AFF}"/>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843066677"/>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2109934755"/>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F5C10E-F7D2-8AC5-5370-95F2A3F2E1BE}"/>
              </a:ext>
            </a:extLst>
          </p:cNvPr>
          <p:cNvSpPr>
            <a:spLocks noGrp="1"/>
          </p:cNvSpPr>
          <p:nvPr>
            <p:ph type="title"/>
          </p:nvPr>
        </p:nvSpPr>
        <p:spPr/>
        <p:txBody>
          <a:bodyPr/>
          <a:lstStyle/>
          <a:p>
            <a:r>
              <a:rPr lang="fr-FR"/>
              <a:t>Modifiez le style du titre</a:t>
            </a:r>
            <a:endParaRPr lang="fr-MA"/>
          </a:p>
        </p:txBody>
      </p:sp>
      <p:sp>
        <p:nvSpPr>
          <p:cNvPr id="4" name="Espace réservé pour une image  14">
            <a:extLst>
              <a:ext uri="{FF2B5EF4-FFF2-40B4-BE49-F238E27FC236}">
                <a16:creationId xmlns:a16="http://schemas.microsoft.com/office/drawing/2014/main" id="{D7D53A2F-1144-6EDC-748B-9F5EFA93D202}"/>
              </a:ext>
            </a:extLst>
          </p:cNvPr>
          <p:cNvSpPr>
            <a:spLocks noGrp="1" noChangeAspect="1"/>
          </p:cNvSpPr>
          <p:nvPr>
            <p:ph type="pic" sz="quarter" idx="20"/>
          </p:nvPr>
        </p:nvSpPr>
        <p:spPr>
          <a:xfrm>
            <a:off x="1317036" y="2006544"/>
            <a:ext cx="1490261" cy="1490261"/>
          </a:xfrm>
          <a:prstGeom prst="rect">
            <a:avLst/>
          </a:prstGeom>
          <a:ln>
            <a:noFill/>
          </a:ln>
        </p:spPr>
        <p:txBody>
          <a:bodyPr/>
          <a:lstStyle/>
          <a:p>
            <a:endParaRPr lang="fr-MA"/>
          </a:p>
        </p:txBody>
      </p:sp>
      <p:sp>
        <p:nvSpPr>
          <p:cNvPr id="5" name="Espace réservé pour une image  14">
            <a:extLst>
              <a:ext uri="{FF2B5EF4-FFF2-40B4-BE49-F238E27FC236}">
                <a16:creationId xmlns:a16="http://schemas.microsoft.com/office/drawing/2014/main" id="{9023DB1B-13D6-A8F6-4A80-C987CB28C833}"/>
              </a:ext>
            </a:extLst>
          </p:cNvPr>
          <p:cNvSpPr>
            <a:spLocks noGrp="1" noChangeAspect="1"/>
          </p:cNvSpPr>
          <p:nvPr>
            <p:ph type="pic" sz="quarter" idx="21"/>
          </p:nvPr>
        </p:nvSpPr>
        <p:spPr>
          <a:xfrm>
            <a:off x="3826869" y="1992498"/>
            <a:ext cx="1490261" cy="1490261"/>
          </a:xfrm>
          <a:prstGeom prst="rect">
            <a:avLst/>
          </a:prstGeom>
          <a:ln>
            <a:noFill/>
          </a:ln>
        </p:spPr>
        <p:txBody>
          <a:bodyPr/>
          <a:lstStyle/>
          <a:p>
            <a:endParaRPr lang="fr-MA"/>
          </a:p>
        </p:txBody>
      </p:sp>
      <p:sp>
        <p:nvSpPr>
          <p:cNvPr id="6" name="Espace réservé pour une image  14">
            <a:extLst>
              <a:ext uri="{FF2B5EF4-FFF2-40B4-BE49-F238E27FC236}">
                <a16:creationId xmlns:a16="http://schemas.microsoft.com/office/drawing/2014/main" id="{B57454BF-7C37-0272-D106-A85E5EFC5736}"/>
              </a:ext>
            </a:extLst>
          </p:cNvPr>
          <p:cNvSpPr>
            <a:spLocks noGrp="1" noChangeAspect="1"/>
          </p:cNvSpPr>
          <p:nvPr>
            <p:ph type="pic" sz="quarter" idx="22"/>
          </p:nvPr>
        </p:nvSpPr>
        <p:spPr>
          <a:xfrm>
            <a:off x="6336702" y="1990768"/>
            <a:ext cx="1490261" cy="1490261"/>
          </a:xfrm>
          <a:prstGeom prst="rect">
            <a:avLst/>
          </a:prstGeom>
          <a:ln>
            <a:noFill/>
          </a:ln>
        </p:spPr>
        <p:txBody>
          <a:bodyPr/>
          <a:lstStyle/>
          <a:p>
            <a:endParaRPr lang="fr-MA" dirty="0"/>
          </a:p>
        </p:txBody>
      </p:sp>
      <p:sp>
        <p:nvSpPr>
          <p:cNvPr id="10" name="Espace réservé pour une image  14">
            <a:extLst>
              <a:ext uri="{FF2B5EF4-FFF2-40B4-BE49-F238E27FC236}">
                <a16:creationId xmlns:a16="http://schemas.microsoft.com/office/drawing/2014/main" id="{1F03A483-280B-E4B8-3335-1376B7CCD979}"/>
              </a:ext>
            </a:extLst>
          </p:cNvPr>
          <p:cNvSpPr>
            <a:spLocks noGrp="1" noChangeAspect="1"/>
          </p:cNvSpPr>
          <p:nvPr>
            <p:ph type="pic" sz="quarter" idx="26"/>
          </p:nvPr>
        </p:nvSpPr>
        <p:spPr>
          <a:xfrm>
            <a:off x="1317036" y="4122101"/>
            <a:ext cx="1490261" cy="1490261"/>
          </a:xfrm>
          <a:prstGeom prst="rect">
            <a:avLst/>
          </a:prstGeom>
          <a:ln>
            <a:noFill/>
          </a:ln>
        </p:spPr>
        <p:txBody>
          <a:bodyPr/>
          <a:lstStyle/>
          <a:p>
            <a:endParaRPr lang="fr-MA"/>
          </a:p>
        </p:txBody>
      </p:sp>
      <p:sp>
        <p:nvSpPr>
          <p:cNvPr id="11" name="Espace réservé pour une image  14">
            <a:extLst>
              <a:ext uri="{FF2B5EF4-FFF2-40B4-BE49-F238E27FC236}">
                <a16:creationId xmlns:a16="http://schemas.microsoft.com/office/drawing/2014/main" id="{E539E91D-FE4F-DDD2-E2AA-6DAC51B8DCC4}"/>
              </a:ext>
            </a:extLst>
          </p:cNvPr>
          <p:cNvSpPr>
            <a:spLocks noGrp="1" noChangeAspect="1"/>
          </p:cNvSpPr>
          <p:nvPr>
            <p:ph type="pic" sz="quarter" idx="27"/>
          </p:nvPr>
        </p:nvSpPr>
        <p:spPr>
          <a:xfrm>
            <a:off x="3826868" y="4122101"/>
            <a:ext cx="1490261" cy="1490261"/>
          </a:xfrm>
          <a:prstGeom prst="rect">
            <a:avLst/>
          </a:prstGeom>
          <a:ln>
            <a:noFill/>
          </a:ln>
        </p:spPr>
        <p:txBody>
          <a:bodyPr/>
          <a:lstStyle/>
          <a:p>
            <a:endParaRPr lang="fr-MA"/>
          </a:p>
        </p:txBody>
      </p:sp>
      <p:sp>
        <p:nvSpPr>
          <p:cNvPr id="12" name="Espace réservé pour une image  14">
            <a:extLst>
              <a:ext uri="{FF2B5EF4-FFF2-40B4-BE49-F238E27FC236}">
                <a16:creationId xmlns:a16="http://schemas.microsoft.com/office/drawing/2014/main" id="{57A5F105-C821-5E52-315F-290A35C90DE3}"/>
              </a:ext>
            </a:extLst>
          </p:cNvPr>
          <p:cNvSpPr>
            <a:spLocks noGrp="1" noChangeAspect="1"/>
          </p:cNvSpPr>
          <p:nvPr>
            <p:ph type="pic" sz="quarter" idx="28"/>
          </p:nvPr>
        </p:nvSpPr>
        <p:spPr>
          <a:xfrm>
            <a:off x="6336702" y="4122101"/>
            <a:ext cx="1490261" cy="1490261"/>
          </a:xfrm>
          <a:prstGeom prst="rect">
            <a:avLst/>
          </a:prstGeom>
          <a:ln>
            <a:noFill/>
          </a:ln>
        </p:spPr>
        <p:txBody>
          <a:bodyPr/>
          <a:lstStyle/>
          <a:p>
            <a:endParaRPr lang="fr-MA" dirty="0"/>
          </a:p>
        </p:txBody>
      </p:sp>
      <p:sp>
        <p:nvSpPr>
          <p:cNvPr id="7" name="Espace réservé pour une image  16">
            <a:extLst>
              <a:ext uri="{FF2B5EF4-FFF2-40B4-BE49-F238E27FC236}">
                <a16:creationId xmlns:a16="http://schemas.microsoft.com/office/drawing/2014/main" id="{E25F12C6-6D26-3D38-3006-AA7C613E6EDD}"/>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1298773508"/>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438CCFB6-BF1B-1865-9CCD-5A6C32A23E05}"/>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729293458"/>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Arial" panose="020B0604020202020204" pitchFamily="34" charset="0"/>
                <a:cs typeface="Arial" panose="020B0604020202020204" pitchFamily="34" charset="0"/>
              </a:defRPr>
            </a:lvl1pPr>
          </a:lstStyle>
          <a:p>
            <a:r>
              <a:rPr lang="fr-FR" dirty="0"/>
              <a:t>Modifiez le style du titre</a:t>
            </a:r>
            <a:endParaRPr lang="fr-MA" dirty="0"/>
          </a:p>
        </p:txBody>
      </p:sp>
      <p:sp>
        <p:nvSpPr>
          <p:cNvPr id="3" name="Rectangle : coins arrondis 2">
            <a:extLst>
              <a:ext uri="{FF2B5EF4-FFF2-40B4-BE49-F238E27FC236}">
                <a16:creationId xmlns:a16="http://schemas.microsoft.com/office/drawing/2014/main" id="{B5F6E889-9779-0B58-CB08-48D8510F1CB4}"/>
              </a:ext>
            </a:extLst>
          </p:cNvPr>
          <p:cNvSpPr/>
          <p:nvPr userDrawn="1"/>
        </p:nvSpPr>
        <p:spPr>
          <a:xfrm>
            <a:off x="1006251" y="2143064"/>
            <a:ext cx="7131497" cy="2676586"/>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Espace réservé du texte 29">
            <a:extLst>
              <a:ext uri="{FF2B5EF4-FFF2-40B4-BE49-F238E27FC236}">
                <a16:creationId xmlns:a16="http://schemas.microsoft.com/office/drawing/2014/main" id="{875F7547-AE65-F045-895D-8058BAE96BF9}"/>
              </a:ext>
            </a:extLst>
          </p:cNvPr>
          <p:cNvSpPr>
            <a:spLocks noGrp="1"/>
          </p:cNvSpPr>
          <p:nvPr>
            <p:ph type="body" sz="quarter" idx="15"/>
          </p:nvPr>
        </p:nvSpPr>
        <p:spPr>
          <a:xfrm>
            <a:off x="1752599" y="2143063"/>
            <a:ext cx="5600701" cy="2676585"/>
          </a:xfrm>
          <a:prstGeom prst="rect">
            <a:avLst/>
          </a:prstGeom>
        </p:spPr>
        <p:txBody>
          <a:bodyPr tIns="180000"/>
          <a:lstStyle>
            <a:lvl1pPr marL="355600" indent="-355600" algn="r" rtl="1">
              <a:buFont typeface="Wingdings" panose="05000000000000000000" pitchFamily="2" charset="2"/>
              <a:buChar char="0"/>
              <a:defRPr sz="18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b="1">
                <a:solidFill>
                  <a:srgbClr val="565F88"/>
                </a:solidFill>
                <a:latin typeface="Arial" panose="020B0604020202020204" pitchFamily="34" charset="0"/>
                <a:cs typeface="Arial" panose="020B0604020202020204" pitchFamily="34" charset="0"/>
              </a:defRPr>
            </a:lvl2pPr>
            <a:lvl3pPr algn="r" rtl="1">
              <a:defRPr sz="1400" b="1">
                <a:solidFill>
                  <a:srgbClr val="565F88"/>
                </a:solidFill>
                <a:latin typeface="Arial" panose="020B0604020202020204" pitchFamily="34" charset="0"/>
                <a:cs typeface="Arial" panose="020B0604020202020204" pitchFamily="34" charset="0"/>
              </a:defRPr>
            </a:lvl3pPr>
            <a:lvl4pPr algn="r" rtl="1">
              <a:defRPr sz="1200" b="1">
                <a:solidFill>
                  <a:srgbClr val="565F88"/>
                </a:solidFill>
                <a:latin typeface="Arial" panose="020B0604020202020204" pitchFamily="34" charset="0"/>
                <a:cs typeface="Arial" panose="020B0604020202020204" pitchFamily="34" charset="0"/>
              </a:defRPr>
            </a:lvl4pPr>
            <a:lvl5pPr algn="r" rtl="1">
              <a:defRPr sz="12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071592542"/>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01F8B1-2373-5A6F-2EC6-0A43DFF266CF}"/>
              </a:ext>
            </a:extLst>
          </p:cNvPr>
          <p:cNvSpPr>
            <a:spLocks noGrp="1"/>
          </p:cNvSpPr>
          <p:nvPr>
            <p:ph type="title"/>
          </p:nvPr>
        </p:nvSpPr>
        <p:spPr/>
        <p:txBody>
          <a:bodyPr/>
          <a:lstStyle/>
          <a:p>
            <a:r>
              <a:rPr lang="fr-FR"/>
              <a:t>Modifiez le style du titre</a:t>
            </a:r>
            <a:endParaRPr lang="fr-MA"/>
          </a:p>
        </p:txBody>
      </p:sp>
      <p:sp>
        <p:nvSpPr>
          <p:cNvPr id="3" name="Espace réservé de l'élément multimédia 10">
            <a:extLst>
              <a:ext uri="{FF2B5EF4-FFF2-40B4-BE49-F238E27FC236}">
                <a16:creationId xmlns:a16="http://schemas.microsoft.com/office/drawing/2014/main" id="{2441B897-4709-4C85-4639-F242E9143864}"/>
              </a:ext>
            </a:extLst>
          </p:cNvPr>
          <p:cNvSpPr>
            <a:spLocks noGrp="1"/>
          </p:cNvSpPr>
          <p:nvPr>
            <p:ph type="media" sz="quarter" idx="13"/>
          </p:nvPr>
        </p:nvSpPr>
        <p:spPr>
          <a:xfrm>
            <a:off x="1872000" y="2160000"/>
            <a:ext cx="5400000" cy="3600000"/>
          </a:xfrm>
          <a:prstGeom prst="rect">
            <a:avLst/>
          </a:prstGeom>
        </p:spPr>
        <p:txBody>
          <a:bodyPr/>
          <a:lstStyle/>
          <a:p>
            <a:endParaRPr lang="fr-MA"/>
          </a:p>
        </p:txBody>
      </p:sp>
      <p:sp>
        <p:nvSpPr>
          <p:cNvPr id="5" name="Espace réservé pour une image  16">
            <a:extLst>
              <a:ext uri="{FF2B5EF4-FFF2-40B4-BE49-F238E27FC236}">
                <a16:creationId xmlns:a16="http://schemas.microsoft.com/office/drawing/2014/main" id="{14C68C8B-1550-B926-E2E2-0BA4C132E33E}"/>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787489823"/>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01F8B1-2373-5A6F-2EC6-0A43DFF266CF}"/>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14C68C8B-1550-B926-E2E2-0BA4C132E33E}"/>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3352364919"/>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01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2" name="Espace réservé de l'élément multimédia 3">
            <a:extLst>
              <a:ext uri="{FF2B5EF4-FFF2-40B4-BE49-F238E27FC236}">
                <a16:creationId xmlns:a16="http://schemas.microsoft.com/office/drawing/2014/main" id="{B44EC5D7-4C36-67B3-D4E9-99EF98C8C6BA}"/>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970BBE57-F8F7-9C29-5882-4578A3364D7D}"/>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3498699683"/>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Arial" panose="020B0604020202020204" pitchFamily="34"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756560353"/>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9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n-cs"/>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n-cs"/>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11462" y="3100065"/>
            <a:ext cx="915635"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n-cs"/>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n-cs"/>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n-cs"/>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053003" y="5597907"/>
            <a:ext cx="1374094"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n-cs"/>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n-cs"/>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n-cs"/>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3414699"/>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p>
            <a:endParaRPr lang="fr-MA"/>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4802934" y="4376851"/>
            <a:ext cx="1624163"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n-cs"/>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n-cs"/>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n-cs"/>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p>
            <a:endParaRPr lang="fr-MA"/>
          </a:p>
        </p:txBody>
      </p:sp>
    </p:spTree>
    <p:extLst>
      <p:ext uri="{BB962C8B-B14F-4D97-AF65-F5344CB8AC3E}">
        <p14:creationId xmlns:p14="http://schemas.microsoft.com/office/powerpoint/2010/main" val="299006789"/>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3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n-cs"/>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n-cs"/>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11462" y="3100065"/>
            <a:ext cx="915635"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n-cs"/>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n-cs"/>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n-cs"/>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053003" y="5597907"/>
            <a:ext cx="1374094"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n-cs"/>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n-cs"/>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n-cs"/>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p>
            <a:endParaRPr lang="fr-MA"/>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4802934" y="4376851"/>
            <a:ext cx="1624163"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n-cs"/>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n-cs"/>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n-cs"/>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07225" y="3404242"/>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p>
            <a:endParaRPr lang="fr-MA"/>
          </a:p>
        </p:txBody>
      </p:sp>
    </p:spTree>
    <p:extLst>
      <p:ext uri="{BB962C8B-B14F-4D97-AF65-F5344CB8AC3E}">
        <p14:creationId xmlns:p14="http://schemas.microsoft.com/office/powerpoint/2010/main" val="1844325270"/>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4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n-cs"/>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n-cs"/>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5597907"/>
            <a:ext cx="5326484" cy="100800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11462" y="3100065"/>
            <a:ext cx="915635"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n-cs"/>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n-cs"/>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n-cs"/>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flipH="1">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053003" y="5597907"/>
            <a:ext cx="1374094"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n-cs"/>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n-cs"/>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n-cs"/>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3405661"/>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551387" y="2861909"/>
            <a:ext cx="468000" cy="468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551387" y="5429325"/>
            <a:ext cx="468000" cy="468000"/>
          </a:xfrm>
          <a:prstGeom prst="rect">
            <a:avLst/>
          </a:prstGeom>
          <a:noFill/>
        </p:spPr>
        <p:txBody>
          <a:bodyPr/>
          <a:lstStyle/>
          <a:p>
            <a:endParaRPr lang="fr-MA"/>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4802934" y="4376851"/>
            <a:ext cx="1624163"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n-cs"/>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n-cs"/>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n-cs"/>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551387" y="4138695"/>
            <a:ext cx="468000" cy="468000"/>
          </a:xfrm>
          <a:prstGeom prst="rect">
            <a:avLst/>
          </a:prstGeom>
          <a:noFill/>
        </p:spPr>
        <p:txBody>
          <a:bodyPr/>
          <a:lstStyle/>
          <a:p>
            <a:endParaRPr lang="fr-MA"/>
          </a:p>
        </p:txBody>
      </p:sp>
    </p:spTree>
    <p:extLst>
      <p:ext uri="{BB962C8B-B14F-4D97-AF65-F5344CB8AC3E}">
        <p14:creationId xmlns:p14="http://schemas.microsoft.com/office/powerpoint/2010/main" val="1326028465"/>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Arial" panose="020B0604020202020204" pitchFamily="34" charset="0"/>
              </a:defRPr>
            </a:lvl1pPr>
          </a:lstStyle>
          <a:p>
            <a:pPr lvl="0" algn="ctr"/>
            <a:r>
              <a:rPr lang="fr-FR" dirty="0"/>
              <a:t>Modifiez le style du titre</a:t>
            </a:r>
            <a:endParaRPr lang="fr-MA" dirty="0"/>
          </a:p>
        </p:txBody>
      </p:sp>
      <p:grpSp>
        <p:nvGrpSpPr>
          <p:cNvPr id="21" name="Groupe 20">
            <a:extLst>
              <a:ext uri="{FF2B5EF4-FFF2-40B4-BE49-F238E27FC236}">
                <a16:creationId xmlns:a16="http://schemas.microsoft.com/office/drawing/2014/main" id="{8757AEE0-EDAD-BCFA-B0C1-E3F26DF7BDB0}"/>
              </a:ext>
            </a:extLst>
          </p:cNvPr>
          <p:cNvGrpSpPr/>
          <p:nvPr userDrawn="1"/>
        </p:nvGrpSpPr>
        <p:grpSpPr>
          <a:xfrm flipH="1">
            <a:off x="4735350" y="5023288"/>
            <a:ext cx="3780000" cy="1332000"/>
            <a:chOff x="4735350" y="5023288"/>
            <a:chExt cx="3780000" cy="1332000"/>
          </a:xfrm>
        </p:grpSpPr>
        <p:sp>
          <p:nvSpPr>
            <p:cNvPr id="3" name="Rectangle : coins arrondis 2">
              <a:extLst>
                <a:ext uri="{FF2B5EF4-FFF2-40B4-BE49-F238E27FC236}">
                  <a16:creationId xmlns:a16="http://schemas.microsoft.com/office/drawing/2014/main"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rganigramme : Terminateur 3">
              <a:extLst>
                <a:ext uri="{FF2B5EF4-FFF2-40B4-BE49-F238E27FC236}">
                  <a16:creationId xmlns:a16="http://schemas.microsoft.com/office/drawing/2014/main"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Arial" panose="020B0604020202020204" pitchFamily="34" charset="0"/>
                </a:rPr>
                <a:t>الحصة</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3 - </a:t>
              </a:r>
            </a:p>
          </p:txBody>
        </p:sp>
      </p:grpSp>
      <p:grpSp>
        <p:nvGrpSpPr>
          <p:cNvPr id="17" name="Groupe 16">
            <a:extLst>
              <a:ext uri="{FF2B5EF4-FFF2-40B4-BE49-F238E27FC236}">
                <a16:creationId xmlns:a16="http://schemas.microsoft.com/office/drawing/2014/main" id="{DD42F6F4-087E-E434-BA2D-3E6C35CBE2D3}"/>
              </a:ext>
            </a:extLst>
          </p:cNvPr>
          <p:cNvGrpSpPr/>
          <p:nvPr userDrawn="1"/>
        </p:nvGrpSpPr>
        <p:grpSpPr>
          <a:xfrm flipH="1">
            <a:off x="628649" y="5023288"/>
            <a:ext cx="3780000" cy="1332000"/>
            <a:chOff x="628649" y="5023288"/>
            <a:chExt cx="3780000" cy="1332000"/>
          </a:xfrm>
        </p:grpSpPr>
        <p:sp>
          <p:nvSpPr>
            <p:cNvPr id="5" name="Rectangle : coins arrondis 4">
              <a:extLst>
                <a:ext uri="{FF2B5EF4-FFF2-40B4-BE49-F238E27FC236}">
                  <a16:creationId xmlns:a16="http://schemas.microsoft.com/office/drawing/2014/main"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rganigramme : Terminateur 5">
              <a:extLst>
                <a:ext uri="{FF2B5EF4-FFF2-40B4-BE49-F238E27FC236}">
                  <a16:creationId xmlns:a16="http://schemas.microsoft.com/office/drawing/2014/main"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Arial" panose="020B0604020202020204" pitchFamily="34" charset="0"/>
                </a:rPr>
                <a:t>الحصة</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6 - </a:t>
              </a:r>
              <a:endPar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endParaRPr>
            </a:p>
          </p:txBody>
        </p:sp>
      </p:grpSp>
      <p:grpSp>
        <p:nvGrpSpPr>
          <p:cNvPr id="14" name="Groupe 13">
            <a:extLst>
              <a:ext uri="{FF2B5EF4-FFF2-40B4-BE49-F238E27FC236}">
                <a16:creationId xmlns:a16="http://schemas.microsoft.com/office/drawing/2014/main" id="{78F03523-197D-A46E-FA54-91A6AFF7F28C}"/>
              </a:ext>
            </a:extLst>
          </p:cNvPr>
          <p:cNvGrpSpPr/>
          <p:nvPr userDrawn="1"/>
        </p:nvGrpSpPr>
        <p:grpSpPr>
          <a:xfrm flipH="1">
            <a:off x="4735350" y="3482113"/>
            <a:ext cx="3780000" cy="1332000"/>
            <a:chOff x="4735350" y="3482113"/>
            <a:chExt cx="3780000" cy="1332000"/>
          </a:xfrm>
        </p:grpSpPr>
        <p:sp>
          <p:nvSpPr>
            <p:cNvPr id="7" name="Rectangle : coins arrondis 6">
              <a:extLst>
                <a:ext uri="{FF2B5EF4-FFF2-40B4-BE49-F238E27FC236}">
                  <a16:creationId xmlns:a16="http://schemas.microsoft.com/office/drawing/2014/main"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rganigramme : Terminateur 7">
              <a:extLst>
                <a:ext uri="{FF2B5EF4-FFF2-40B4-BE49-F238E27FC236}">
                  <a16:creationId xmlns:a16="http://schemas.microsoft.com/office/drawing/2014/main"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Arial" panose="020B0604020202020204" pitchFamily="34" charset="0"/>
                </a:rPr>
                <a:t>الحصة</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2 - </a:t>
              </a:r>
              <a:endPar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Arial" panose="020B0604020202020204" pitchFamily="34" charset="0"/>
              </a:endParaRPr>
            </a:p>
          </p:txBody>
        </p:sp>
      </p:grpSp>
      <p:grpSp>
        <p:nvGrpSpPr>
          <p:cNvPr id="16" name="Groupe 15">
            <a:extLst>
              <a:ext uri="{FF2B5EF4-FFF2-40B4-BE49-F238E27FC236}">
                <a16:creationId xmlns:a16="http://schemas.microsoft.com/office/drawing/2014/main" id="{B7C6E9F6-C279-AB3D-B941-74079D24BBA4}"/>
              </a:ext>
            </a:extLst>
          </p:cNvPr>
          <p:cNvGrpSpPr/>
          <p:nvPr userDrawn="1"/>
        </p:nvGrpSpPr>
        <p:grpSpPr>
          <a:xfrm flipH="1">
            <a:off x="628649" y="3482113"/>
            <a:ext cx="3780000" cy="1332000"/>
            <a:chOff x="628649" y="3482113"/>
            <a:chExt cx="3780000" cy="1332000"/>
          </a:xfrm>
        </p:grpSpPr>
        <p:sp>
          <p:nvSpPr>
            <p:cNvPr id="9" name="Rectangle : coins arrondis 8">
              <a:extLst>
                <a:ext uri="{FF2B5EF4-FFF2-40B4-BE49-F238E27FC236}">
                  <a16:creationId xmlns:a16="http://schemas.microsoft.com/office/drawing/2014/main"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rganigramme : Terminateur 9">
              <a:extLst>
                <a:ext uri="{FF2B5EF4-FFF2-40B4-BE49-F238E27FC236}">
                  <a16:creationId xmlns:a16="http://schemas.microsoft.com/office/drawing/2014/main"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Arial" panose="020B0604020202020204" pitchFamily="34" charset="0"/>
                </a:rPr>
                <a:t>الحصة</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5 - </a:t>
              </a:r>
            </a:p>
          </p:txBody>
        </p:sp>
      </p:grpSp>
      <p:grpSp>
        <p:nvGrpSpPr>
          <p:cNvPr id="13" name="Groupe 12">
            <a:extLst>
              <a:ext uri="{FF2B5EF4-FFF2-40B4-BE49-F238E27FC236}">
                <a16:creationId xmlns:a16="http://schemas.microsoft.com/office/drawing/2014/main" id="{C3FC77E3-3855-7B01-0EC8-80864EDB69DD}"/>
              </a:ext>
            </a:extLst>
          </p:cNvPr>
          <p:cNvGrpSpPr/>
          <p:nvPr userDrawn="1"/>
        </p:nvGrpSpPr>
        <p:grpSpPr>
          <a:xfrm flipH="1">
            <a:off x="4716000" y="1944000"/>
            <a:ext cx="3780000" cy="1332000"/>
            <a:chOff x="4716000" y="1944000"/>
            <a:chExt cx="3780000" cy="1332000"/>
          </a:xfrm>
        </p:grpSpPr>
        <p:sp>
          <p:nvSpPr>
            <p:cNvPr id="11" name="Rectangle : coins arrondis 10">
              <a:extLst>
                <a:ext uri="{FF2B5EF4-FFF2-40B4-BE49-F238E27FC236}">
                  <a16:creationId xmlns:a16="http://schemas.microsoft.com/office/drawing/2014/main"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rganigramme : Terminateur 11">
              <a:extLst>
                <a:ext uri="{FF2B5EF4-FFF2-40B4-BE49-F238E27FC236}">
                  <a16:creationId xmlns:a16="http://schemas.microsoft.com/office/drawing/2014/main"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Arial" panose="020B0604020202020204" pitchFamily="34" charset="0"/>
                </a:rPr>
                <a:t>الحصة</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1 - </a:t>
              </a:r>
            </a:p>
          </p:txBody>
        </p:sp>
      </p:grpSp>
      <p:sp>
        <p:nvSpPr>
          <p:cNvPr id="15" name="Espace réservé du texte 5">
            <a:extLst>
              <a:ext uri="{FF2B5EF4-FFF2-40B4-BE49-F238E27FC236}">
                <a16:creationId xmlns:a16="http://schemas.microsoft.com/office/drawing/2014/main"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n-cs"/>
              </a:rPr>
              <a:t>Révision</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n-cs"/>
              </a:rPr>
              <a:t>Lecture offerte</a:t>
            </a:r>
          </a:p>
        </p:txBody>
      </p:sp>
      <p:grpSp>
        <p:nvGrpSpPr>
          <p:cNvPr id="18" name="Groupe 17">
            <a:extLst>
              <a:ext uri="{FF2B5EF4-FFF2-40B4-BE49-F238E27FC236}">
                <a16:creationId xmlns:a16="http://schemas.microsoft.com/office/drawing/2014/main" id="{8C5080DA-EEE4-B0DB-4320-B6333D61EC3F}"/>
              </a:ext>
            </a:extLst>
          </p:cNvPr>
          <p:cNvGrpSpPr/>
          <p:nvPr userDrawn="1"/>
        </p:nvGrpSpPr>
        <p:grpSpPr>
          <a:xfrm flipH="1">
            <a:off x="648000" y="1944000"/>
            <a:ext cx="3780000" cy="1332000"/>
            <a:chOff x="648000" y="1944000"/>
            <a:chExt cx="3780000" cy="1332000"/>
          </a:xfrm>
        </p:grpSpPr>
        <p:sp>
          <p:nvSpPr>
            <p:cNvPr id="19" name="Rectangle : coins arrondis 18">
              <a:extLst>
                <a:ext uri="{FF2B5EF4-FFF2-40B4-BE49-F238E27FC236}">
                  <a16:creationId xmlns:a16="http://schemas.microsoft.com/office/drawing/2014/main"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rganigramme : Terminateur 19">
              <a:extLst>
                <a:ext uri="{FF2B5EF4-FFF2-40B4-BE49-F238E27FC236}">
                  <a16:creationId xmlns:a16="http://schemas.microsoft.com/office/drawing/2014/main"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Arial" panose="020B0604020202020204" pitchFamily="34" charset="0"/>
                </a:rPr>
                <a:t>الحصة</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4 - </a:t>
              </a:r>
            </a:p>
          </p:txBody>
        </p:sp>
      </p:grpSp>
      <p:sp>
        <p:nvSpPr>
          <p:cNvPr id="26" name="Espace réservé du texte 25">
            <a:extLst>
              <a:ext uri="{FF2B5EF4-FFF2-40B4-BE49-F238E27FC236}">
                <a16:creationId xmlns:a16="http://schemas.microsoft.com/office/drawing/2014/main" id="{5309429C-1039-2C54-E46D-AB6F245EAE64}"/>
              </a:ext>
            </a:extLst>
          </p:cNvPr>
          <p:cNvSpPr>
            <a:spLocks noGrp="1"/>
          </p:cNvSpPr>
          <p:nvPr>
            <p:ph type="body" sz="quarter" idx="10"/>
          </p:nvPr>
        </p:nvSpPr>
        <p:spPr>
          <a:xfrm>
            <a:off x="800611"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7" name="Espace réservé du texte 25">
            <a:extLst>
              <a:ext uri="{FF2B5EF4-FFF2-40B4-BE49-F238E27FC236}">
                <a16:creationId xmlns:a16="http://schemas.microsoft.com/office/drawing/2014/main"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a16="http://schemas.microsoft.com/office/drawing/2014/main"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a16="http://schemas.microsoft.com/office/drawing/2014/main"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a16="http://schemas.microsoft.com/office/drawing/2014/main"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a16="http://schemas.microsoft.com/office/drawing/2014/main"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3313596094"/>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n-cs"/>
              </a:rPr>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hasCustomPrompt="1"/>
          </p:nvPr>
        </p:nvSpPr>
        <p:spPr>
          <a:xfrm>
            <a:off x="628650" y="1198485"/>
            <a:ext cx="7886700" cy="705267"/>
          </a:xfrm>
          <a:prstGeom prst="rect">
            <a:avLst/>
          </a:prstGeom>
        </p:spPr>
        <p:txBody>
          <a:bodyPr/>
          <a:lstStyle>
            <a:lvl1pPr algn="ctr">
              <a:defRPr sz="4000" b="1">
                <a:solidFill>
                  <a:srgbClr val="474F71"/>
                </a:solidFill>
                <a:latin typeface="Dosis" pitchFamily="2" charset="0"/>
                <a:cs typeface="+mn-cs"/>
              </a:defRPr>
            </a:lvl1pPr>
          </a:lstStyle>
          <a:p>
            <a:r>
              <a:rPr lang="ar-MA" dirty="0"/>
              <a:t>هيكلة حصة اليوم</a:t>
            </a:r>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n-cs"/>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n-cs"/>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2847891309"/>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8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flipH="1">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7023843" y="2190869"/>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6004471" y="2150869"/>
            <a:ext cx="955711" cy="338554"/>
          </a:xfrm>
          <a:prstGeom prst="rect">
            <a:avLst/>
          </a:prstGeom>
          <a:noFill/>
        </p:spPr>
        <p:txBody>
          <a:bodyPr wrap="non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n-cs"/>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n-cs"/>
              </a:rPr>
              <a:t>معجم</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n-cs"/>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n-cs"/>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314000" y="1950687"/>
            <a:ext cx="540000" cy="540000"/>
          </a:xfrm>
          <a:prstGeom prst="rect">
            <a:avLst/>
          </a:prstGeom>
          <a:noFill/>
        </p:spPr>
        <p:txBody>
          <a:body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3526070164"/>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n-cs"/>
              </a:rPr>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n-cs"/>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n-cs"/>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1480384252"/>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n-cs"/>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n-cs"/>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pic>
        <p:nvPicPr>
          <p:cNvPr id="2" name="Image 1">
            <a:extLst>
              <a:ext uri="{FF2B5EF4-FFF2-40B4-BE49-F238E27FC236}">
                <a16:creationId xmlns:a16="http://schemas.microsoft.com/office/drawing/2014/main"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id="{DC07E0A2-EA33-DE3C-110B-9BF33762DD3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9" name="ZoneTexte 8">
            <a:extLst>
              <a:ext uri="{FF2B5EF4-FFF2-40B4-BE49-F238E27FC236}">
                <a16:creationId xmlns:a16="http://schemas.microsoft.com/office/drawing/2014/main" id="{150E2FFA-A2BC-19B6-2E21-52362DDA208C}"/>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n-cs"/>
              </a:rPr>
              <a:t>1.  Présentation du Vocabulaire</a:t>
            </a:r>
          </a:p>
        </p:txBody>
      </p:sp>
      <p:sp>
        <p:nvSpPr>
          <p:cNvPr id="12" name="Espace réservé du texte 5">
            <a:extLst>
              <a:ext uri="{FF2B5EF4-FFF2-40B4-BE49-F238E27FC236}">
                <a16:creationId xmlns:a16="http://schemas.microsoft.com/office/drawing/2014/main" id="{01B804A5-6AAB-7FA2-7E6D-C43CE6A9B264}"/>
              </a:ext>
            </a:extLst>
          </p:cNvPr>
          <p:cNvSpPr>
            <a:spLocks noGrp="1"/>
          </p:cNvSpPr>
          <p:nvPr>
            <p:ph type="body" sz="quarter" idx="21"/>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id="{1B168C30-0497-899C-FCA3-02A763CF9BD9}"/>
              </a:ext>
            </a:extLst>
          </p:cNvPr>
          <p:cNvSpPr>
            <a:spLocks noGrp="1" noChangeAspect="1"/>
          </p:cNvSpPr>
          <p:nvPr>
            <p:ph type="pic" sz="quarter" idx="11"/>
          </p:nvPr>
        </p:nvSpPr>
        <p:spPr>
          <a:xfrm>
            <a:off x="7298796" y="1938857"/>
            <a:ext cx="540000" cy="540000"/>
          </a:xfrm>
          <a:prstGeom prst="rect">
            <a:avLst/>
          </a:prstGeom>
          <a:noFill/>
        </p:spPr>
        <p:txBody>
          <a:bodyPr/>
          <a:lstStyle/>
          <a:p>
            <a:endParaRPr lang="fr-MA"/>
          </a:p>
        </p:txBody>
      </p:sp>
    </p:spTree>
    <p:extLst>
      <p:ext uri="{BB962C8B-B14F-4D97-AF65-F5344CB8AC3E}">
        <p14:creationId xmlns:p14="http://schemas.microsoft.com/office/powerpoint/2010/main" val="2678086884"/>
      </p:ext>
    </p:extLst>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396235146"/>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21613"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p>
            <a:endParaRPr lang="fr-MA"/>
          </a:p>
        </p:txBody>
      </p:sp>
    </p:spTree>
    <p:extLst>
      <p:ext uri="{BB962C8B-B14F-4D97-AF65-F5344CB8AC3E}">
        <p14:creationId xmlns:p14="http://schemas.microsoft.com/office/powerpoint/2010/main" val="1934095317"/>
      </p:ext>
    </p:extLst>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7598C516-D98D-DBF9-3F71-DFEB0161C87C}"/>
              </a:ext>
            </a:extLst>
          </p:cNvPr>
          <p:cNvSpPr>
            <a:spLocks noGrp="1" noChangeAspect="1"/>
          </p:cNvSpPr>
          <p:nvPr>
            <p:ph type="pic" sz="quarter" idx="13"/>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545178975"/>
      </p:ext>
    </p:extLst>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p>
            <a:endParaRPr lang="fr-MA"/>
          </a:p>
        </p:txBody>
      </p:sp>
      <p:sp>
        <p:nvSpPr>
          <p:cNvPr id="3" name="Espace réservé du texte 4">
            <a:extLst>
              <a:ext uri="{FF2B5EF4-FFF2-40B4-BE49-F238E27FC236}">
                <a16:creationId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474F71"/>
                </a:solidFill>
                <a:effectLst/>
                <a:latin typeface="Dosis" pitchFamily="2" charset="0"/>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EEF34296-E850-0AEB-BB92-43EC46A11021}"/>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3581640689"/>
      </p:ext>
    </p:extLst>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lvl1pPr algn="r" rtl="1">
              <a:defRPr/>
            </a:lvl1p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rtl="1">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9D132558-3F75-CB4C-D531-27315320B88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271298331"/>
      </p:ext>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E1E0570-45E7-D32C-C3AF-C520C3495AAD}"/>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22989993"/>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sp>
        <p:nvSpPr>
          <p:cNvPr id="5" name="Rectangle : coins arrondis 4">
            <a:extLst>
              <a:ext uri="{FF2B5EF4-FFF2-40B4-BE49-F238E27FC236}">
                <a16:creationId xmlns:a16="http://schemas.microsoft.com/office/drawing/2014/main"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rganigramme : Terminateur 3">
            <a:extLst>
              <a:ext uri="{FF2B5EF4-FFF2-40B4-BE49-F238E27FC236}">
                <a16:creationId xmlns:a16="http://schemas.microsoft.com/office/drawing/2014/main"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474F71"/>
                </a:solidFill>
                <a:effectLst/>
                <a:uLnTx/>
                <a:uFillTx/>
                <a:latin typeface="Dosis ExtraBold" pitchFamily="2" charset="0"/>
                <a:ea typeface="+mn-ea"/>
                <a:cs typeface="+mn-cs"/>
              </a:rPr>
              <a:t>Séance 1</a:t>
            </a:r>
          </a:p>
        </p:txBody>
      </p:sp>
      <p:sp>
        <p:nvSpPr>
          <p:cNvPr id="6" name="Espace réservé du texte 5">
            <a:extLst>
              <a:ext uri="{FF2B5EF4-FFF2-40B4-BE49-F238E27FC236}">
                <a16:creationId xmlns:a16="http://schemas.microsoft.com/office/drawing/2014/main" id="{E9368326-A537-80A0-9302-1EE9F91FF39D}"/>
              </a:ext>
            </a:extLst>
          </p:cNvPr>
          <p:cNvSpPr>
            <a:spLocks noGrp="1"/>
          </p:cNvSpPr>
          <p:nvPr>
            <p:ph type="body" sz="quarter" idx="18"/>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Rectangle : coins arrondis 6">
            <a:extLst>
              <a:ext uri="{FF2B5EF4-FFF2-40B4-BE49-F238E27FC236}">
                <a16:creationId xmlns:a16="http://schemas.microsoft.com/office/drawing/2014/main"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rganigramme : Terminateur 7">
            <a:extLst>
              <a:ext uri="{FF2B5EF4-FFF2-40B4-BE49-F238E27FC236}">
                <a16:creationId xmlns:a16="http://schemas.microsoft.com/office/drawing/2014/main"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4</a:t>
            </a:r>
          </a:p>
        </p:txBody>
      </p:sp>
      <p:sp>
        <p:nvSpPr>
          <p:cNvPr id="9" name="Espace réservé du texte 5">
            <a:extLst>
              <a:ext uri="{FF2B5EF4-FFF2-40B4-BE49-F238E27FC236}">
                <a16:creationId xmlns:a16="http://schemas.microsoft.com/office/drawing/2014/main"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a16="http://schemas.microsoft.com/office/drawing/2014/main"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rganigramme : Terminateur 17">
            <a:extLst>
              <a:ext uri="{FF2B5EF4-FFF2-40B4-BE49-F238E27FC236}">
                <a16:creationId xmlns:a16="http://schemas.microsoft.com/office/drawing/2014/main"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2</a:t>
            </a:r>
          </a:p>
        </p:txBody>
      </p:sp>
      <p:sp>
        <p:nvSpPr>
          <p:cNvPr id="19" name="Espace réservé du texte 5">
            <a:extLst>
              <a:ext uri="{FF2B5EF4-FFF2-40B4-BE49-F238E27FC236}">
                <a16:creationId xmlns:a16="http://schemas.microsoft.com/office/drawing/2014/main"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a16="http://schemas.microsoft.com/office/drawing/2014/main"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rganigramme : Terminateur 20">
            <a:extLst>
              <a:ext uri="{FF2B5EF4-FFF2-40B4-BE49-F238E27FC236}">
                <a16:creationId xmlns:a16="http://schemas.microsoft.com/office/drawing/2014/main"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3</a:t>
            </a:r>
          </a:p>
        </p:txBody>
      </p:sp>
      <p:sp>
        <p:nvSpPr>
          <p:cNvPr id="22" name="Espace réservé du texte 5">
            <a:extLst>
              <a:ext uri="{FF2B5EF4-FFF2-40B4-BE49-F238E27FC236}">
                <a16:creationId xmlns:a16="http://schemas.microsoft.com/office/drawing/2014/main"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a16="http://schemas.microsoft.com/office/drawing/2014/main"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rganigramme : Terminateur 23">
            <a:extLst>
              <a:ext uri="{FF2B5EF4-FFF2-40B4-BE49-F238E27FC236}">
                <a16:creationId xmlns:a16="http://schemas.microsoft.com/office/drawing/2014/main"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5</a:t>
            </a:r>
          </a:p>
        </p:txBody>
      </p:sp>
      <p:sp>
        <p:nvSpPr>
          <p:cNvPr id="25" name="Espace réservé du texte 5">
            <a:extLst>
              <a:ext uri="{FF2B5EF4-FFF2-40B4-BE49-F238E27FC236}">
                <a16:creationId xmlns:a16="http://schemas.microsoft.com/office/drawing/2014/main"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a16="http://schemas.microsoft.com/office/drawing/2014/main"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rganigramme : Terminateur 26">
            <a:extLst>
              <a:ext uri="{FF2B5EF4-FFF2-40B4-BE49-F238E27FC236}">
                <a16:creationId xmlns:a16="http://schemas.microsoft.com/office/drawing/2014/main"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6</a:t>
            </a:r>
          </a:p>
        </p:txBody>
      </p:sp>
      <p:sp>
        <p:nvSpPr>
          <p:cNvPr id="28" name="Espace réservé du texte 5">
            <a:extLst>
              <a:ext uri="{FF2B5EF4-FFF2-40B4-BE49-F238E27FC236}">
                <a16:creationId xmlns:a16="http://schemas.microsoft.com/office/drawing/2014/main"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2842941594"/>
      </p:ext>
    </p:extLst>
  </p:cSld>
  <p:clrMapOvr>
    <a:masterClrMapping/>
  </p:clrMapOvr>
  <p:transition spd="slow">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85D16DE4-155A-6638-E7CE-E7A28AA4B60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076715791"/>
      </p:ext>
    </p:extLst>
  </p:cSld>
  <p:clrMapOvr>
    <a:masterClrMapping/>
  </p:clrMapOvr>
  <p:transition spd="slow">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lvl1pPr algn="r" rtl="1">
              <a:defRPr/>
            </a:lvl1pPr>
          </a:lstStyle>
          <a:p>
            <a:endParaRPr lang="fr-MA"/>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lvl1pPr algn="r" rtl="1">
              <a:defRPr/>
            </a:lvl1pPr>
          </a:lstStyle>
          <a:p>
            <a:endParaRPr lang="fr-MA"/>
          </a:p>
        </p:txBody>
      </p:sp>
      <p:sp>
        <p:nvSpPr>
          <p:cNvPr id="17" name="Espace réservé pour une image  6">
            <a:extLst>
              <a:ext uri="{FF2B5EF4-FFF2-40B4-BE49-F238E27FC236}">
                <a16:creationId xmlns:a16="http://schemas.microsoft.com/office/drawing/2014/main"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lvl1pPr algn="r" rtl="1">
              <a:defRPr/>
            </a:lvl1pPr>
          </a:lstStyle>
          <a:p>
            <a:endParaRPr lang="fr-MA"/>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lvl1pPr algn="r" rtl="1">
              <a:defRPr/>
            </a:lvl1pPr>
          </a:lstStyle>
          <a:p>
            <a:endParaRPr lang="fr-MA"/>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lvl1pPr algn="r" rtl="1">
              <a:defRPr/>
            </a:lvl1pPr>
          </a:lstStyle>
          <a:p>
            <a:endParaRPr lang="fr-MA"/>
          </a:p>
        </p:txBody>
      </p:sp>
      <p:sp>
        <p:nvSpPr>
          <p:cNvPr id="20" name="Espace réservé pour une image  6">
            <a:extLst>
              <a:ext uri="{FF2B5EF4-FFF2-40B4-BE49-F238E27FC236}">
                <a16:creationId xmlns:a16="http://schemas.microsoft.com/office/drawing/2014/main"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lvl1pPr algn="r" rtl="1">
              <a:defRPr/>
            </a:lvl1pPr>
          </a:lstStyle>
          <a:p>
            <a:endParaRPr lang="fr-MA"/>
          </a:p>
        </p:txBody>
      </p:sp>
      <p:sp>
        <p:nvSpPr>
          <p:cNvPr id="21" name="Espace réservé pour une image  6">
            <a:extLst>
              <a:ext uri="{FF2B5EF4-FFF2-40B4-BE49-F238E27FC236}">
                <a16:creationId xmlns:a16="http://schemas.microsoft.com/office/drawing/2014/main"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lvl1pPr algn="r" rtl="1">
              <a:defRPr/>
            </a:lvl1pPr>
          </a:lstStyle>
          <a:p>
            <a:endParaRPr lang="fr-MA"/>
          </a:p>
        </p:txBody>
      </p:sp>
      <p:sp>
        <p:nvSpPr>
          <p:cNvPr id="22" name="Espace réservé pour une image  6">
            <a:extLst>
              <a:ext uri="{FF2B5EF4-FFF2-40B4-BE49-F238E27FC236}">
                <a16:creationId xmlns:a16="http://schemas.microsoft.com/office/drawing/2014/main"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lvl1pPr algn="r" rtl="1">
              <a:defRPr/>
            </a:lvl1pPr>
          </a:lstStyle>
          <a:p>
            <a:endParaRPr lang="fr-MA"/>
          </a:p>
        </p:txBody>
      </p:sp>
      <p:sp>
        <p:nvSpPr>
          <p:cNvPr id="23" name="Espace réservé pour une image  6">
            <a:extLst>
              <a:ext uri="{FF2B5EF4-FFF2-40B4-BE49-F238E27FC236}">
                <a16:creationId xmlns:a16="http://schemas.microsoft.com/office/drawing/2014/main"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lvl1pPr algn="r" rtl="1">
              <a:defRPr/>
            </a:lvl1pPr>
          </a:lstStyle>
          <a:p>
            <a:endParaRPr lang="fr-MA"/>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1324D1A-D9D9-B5ED-B73D-27AA0C2A986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246310893"/>
      </p:ext>
    </p:extLst>
  </p:cSld>
  <p:clrMapOvr>
    <a:masterClrMapping/>
  </p:clrMapOvr>
  <p:transition spd="slow">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4" name="Espace réservé pour une image  16">
            <a:extLst>
              <a:ext uri="{FF2B5EF4-FFF2-40B4-BE49-F238E27FC236}">
                <a16:creationId xmlns:a16="http://schemas.microsoft.com/office/drawing/2014/main" id="{3B76699B-E059-47DC-DE0E-BA72358357D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06617032"/>
      </p:ext>
    </p:extLst>
  </p:cSld>
  <p:clrMapOvr>
    <a:masterClrMapping/>
  </p:clrMapOvr>
  <p:transition spd="slow">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lgn="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87FAFC7B-FA92-DE4F-26F0-9F5500C9501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754829126"/>
      </p:ext>
    </p:extLst>
  </p:cSld>
  <p:clrMapOvr>
    <a:masterClrMapping/>
  </p:clrMapOvr>
  <p:transition spd="slow">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2856412"/>
            <a:ext cx="1620000" cy="1607588"/>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2856412"/>
            <a:ext cx="1620000" cy="1607588"/>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2856412"/>
            <a:ext cx="1620000" cy="1607588"/>
          </a:xfrm>
          <a:prstGeom prst="rect">
            <a:avLst/>
          </a:prstGeom>
          <a:ln>
            <a:noFill/>
          </a:ln>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447280646"/>
      </p:ext>
    </p:extLst>
  </p:cSld>
  <p:clrMapOvr>
    <a:masterClrMapping/>
  </p:clrMapOvr>
  <p:transition spd="slow">
    <p:fade/>
  </p:transition>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176282"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72797"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569312"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265827"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17628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7279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56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26582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0D6A5E2-01C6-D590-C3C3-E3E3120C435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326970170"/>
      </p:ext>
    </p:extLst>
  </p:cSld>
  <p:clrMapOvr>
    <a:masterClrMapping/>
  </p:clrMapOvr>
  <p:transition spd="slow">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lvl1pPr algn="r" rtl="1">
              <a:defRPr/>
            </a:lvl1pPr>
          </a:lstStyle>
          <a:p>
            <a:endParaRPr lang="fr-MA" dirty="0"/>
          </a:p>
        </p:txBody>
      </p:sp>
      <p:sp>
        <p:nvSpPr>
          <p:cNvPr id="5" name="Espace réservé du texte 14">
            <a:extLst>
              <a:ext uri="{FF2B5EF4-FFF2-40B4-BE49-F238E27FC236}">
                <a16:creationId xmlns:a16="http://schemas.microsoft.com/office/drawing/2014/main"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id="{22CA7E9F-9679-5248-AEE2-BF953C8E64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14329099"/>
      </p:ext>
    </p:extLst>
  </p:cSld>
  <p:clrMapOvr>
    <a:masterClrMapping/>
  </p:clrMapOvr>
  <p:transition spd="slow">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vl1p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vl1p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vl1p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vl1p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12620F5-42B6-A595-4B8A-576787B826DC}"/>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2001953457"/>
      </p:ext>
    </p:extLst>
  </p:cSld>
  <p:clrMapOvr>
    <a:masterClrMapping/>
  </p:clrMapOvr>
  <p:transition spd="slow">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90870748-DEBB-7999-E4EA-5505C8D576A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652946013"/>
      </p:ext>
    </p:extLst>
  </p:cSld>
  <p:clrMapOvr>
    <a:masterClrMapping/>
  </p:clrMapOvr>
  <p:transition spd="slow">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id="{3A90A1F0-EDD6-9649-9002-A9FD386E735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119096385"/>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n-cs"/>
              </a:rPr>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hasCustomPrompt="1"/>
          </p:nvPr>
        </p:nvSpPr>
        <p:spPr>
          <a:xfrm>
            <a:off x="628650" y="1198485"/>
            <a:ext cx="7886700" cy="705267"/>
          </a:xfrm>
          <a:prstGeom prst="rect">
            <a:avLst/>
          </a:prstGeom>
        </p:spPr>
        <p:txBody>
          <a:bodyPr/>
          <a:lstStyle>
            <a:lvl1pPr algn="ctr">
              <a:defRPr sz="4000" b="1">
                <a:solidFill>
                  <a:srgbClr val="474F71"/>
                </a:solidFill>
                <a:latin typeface="Dosis" pitchFamily="2" charset="0"/>
                <a:cs typeface="+mn-cs"/>
              </a:defRPr>
            </a:lvl1pPr>
          </a:lstStyle>
          <a:p>
            <a:r>
              <a:rPr lang="ar-MA" dirty="0"/>
              <a:t>هيكلة حصة اليوم</a:t>
            </a:r>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n-cs"/>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n-cs"/>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591291721"/>
      </p:ext>
    </p:extLst>
  </p:cSld>
  <p:clrMapOvr>
    <a:masterClrMapping/>
  </p:clrMapOvr>
  <p:transition spd="slow">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id="{1AD089D0-4BDB-8D43-FA23-9FA976E0B15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730102994"/>
      </p:ext>
    </p:extLst>
  </p:cSld>
  <p:clrMapOvr>
    <a:masterClrMapping/>
  </p:clrMapOvr>
  <p:transition spd="slow">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p>
            <a:endParaRPr lang="fr-MA" dirty="0"/>
          </a:p>
        </p:txBody>
      </p:sp>
      <p:sp>
        <p:nvSpPr>
          <p:cNvPr id="26" name="Espace réservé du texte 14">
            <a:extLst>
              <a:ext uri="{FF2B5EF4-FFF2-40B4-BE49-F238E27FC236}">
                <a16:creationId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2BA00AE2-C86C-3D6D-92AA-E480DC9D0FED}"/>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2352837903"/>
      </p:ext>
    </p:extLst>
  </p:cSld>
  <p:clrMapOvr>
    <a:masterClrMapping/>
  </p:clrMapOvr>
  <p:transition spd="slow">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id="{0C12247A-5948-0FCF-AEE1-F51137CFB62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221525620"/>
      </p:ext>
    </p:extLst>
  </p:cSld>
  <p:clrMapOvr>
    <a:masterClrMapping/>
  </p:clrMapOvr>
  <p:transition spd="slow">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429570270"/>
      </p:ext>
    </p:extLst>
  </p:cSld>
  <p:clrMapOvr>
    <a:masterClrMapping/>
  </p:clrMapOvr>
  <p:transition spd="slow">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4028174828"/>
      </p:ext>
    </p:extLst>
  </p:cSld>
  <p:clrMapOvr>
    <a:masterClrMapping/>
  </p:clrMapOvr>
  <p:transition spd="slow">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630A277E-2BC7-C3E2-8989-08599FC0B94B}"/>
              </a:ext>
            </a:extLst>
          </p:cNvPr>
          <p:cNvPicPr>
            <a:picLocks noChangeAspect="1"/>
          </p:cNvPicPr>
          <p:nvPr userDrawn="1"/>
        </p:nvPicPr>
        <p:blipFill>
          <a:blip r:embed="rId2"/>
          <a:stretch>
            <a:fillRect/>
          </a:stretch>
        </p:blipFill>
        <p:spPr>
          <a:xfrm>
            <a:off x="1487156" y="2240177"/>
            <a:ext cx="6169687" cy="1188823"/>
          </a:xfrm>
          <a:prstGeom prst="rect">
            <a:avLst/>
          </a:prstGeom>
        </p:spPr>
      </p:pic>
      <p:pic>
        <p:nvPicPr>
          <p:cNvPr id="23" name="Image 22">
            <a:extLst>
              <a:ext uri="{FF2B5EF4-FFF2-40B4-BE49-F238E27FC236}">
                <a16:creationId xmlns:a16="http://schemas.microsoft.com/office/drawing/2014/main" id="{3DC4AF98-2B3D-2D34-232F-CF1DDA6BA30C}"/>
              </a:ext>
            </a:extLst>
          </p:cNvPr>
          <p:cNvPicPr>
            <a:picLocks noChangeAspect="1"/>
          </p:cNvPicPr>
          <p:nvPr userDrawn="1"/>
        </p:nvPicPr>
        <p:blipFill>
          <a:blip r:embed="rId3"/>
          <a:stretch>
            <a:fillRect/>
          </a:stretch>
        </p:blipFill>
        <p:spPr>
          <a:xfrm>
            <a:off x="1487156" y="3667318"/>
            <a:ext cx="6169687" cy="1207113"/>
          </a:xfrm>
          <a:prstGeom prst="rect">
            <a:avLst/>
          </a:prstGeom>
        </p:spPr>
      </p:pic>
      <p:pic>
        <p:nvPicPr>
          <p:cNvPr id="24" name="Image 23">
            <a:extLst>
              <a:ext uri="{FF2B5EF4-FFF2-40B4-BE49-F238E27FC236}">
                <a16:creationId xmlns:a16="http://schemas.microsoft.com/office/drawing/2014/main" id="{89AB1D0D-E890-7F0B-DAD8-7146D4ACACF8}"/>
              </a:ext>
            </a:extLst>
          </p:cNvPr>
          <p:cNvPicPr>
            <a:picLocks noChangeAspect="1"/>
          </p:cNvPicPr>
          <p:nvPr userDrawn="1"/>
        </p:nvPicPr>
        <p:blipFill>
          <a:blip r:embed="rId4"/>
          <a:stretch>
            <a:fillRect/>
          </a:stretch>
        </p:blipFill>
        <p:spPr>
          <a:xfrm>
            <a:off x="1487156" y="5113317"/>
            <a:ext cx="6169687" cy="1201016"/>
          </a:xfrm>
          <a:prstGeom prst="rect">
            <a:avLst/>
          </a:prstGeom>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b="1">
                <a:solidFill>
                  <a:srgbClr val="474F71"/>
                </a:solidFill>
                <a:latin typeface="Dosis" pitchFamily="2" charset="0"/>
              </a:defRPr>
            </a:lvl1pPr>
          </a:lstStyle>
          <a:p>
            <a:r>
              <a:rPr lang="fr-FR" dirty="0"/>
              <a:t>Modifiez le style du titre</a:t>
            </a:r>
            <a:endParaRPr lang="fr-MA" dirty="0"/>
          </a:p>
        </p:txBody>
      </p:sp>
      <p:sp>
        <p:nvSpPr>
          <p:cNvPr id="25" name="Espace réservé du texte 13">
            <a:extLst>
              <a:ext uri="{FF2B5EF4-FFF2-40B4-BE49-F238E27FC236}">
                <a16:creationId xmlns:a16="http://schemas.microsoft.com/office/drawing/2014/main" id="{7D357DBE-F01D-F7D3-FEAE-6DB1B07395BE}"/>
              </a:ext>
            </a:extLst>
          </p:cNvPr>
          <p:cNvSpPr>
            <a:spLocks noGrp="1"/>
          </p:cNvSpPr>
          <p:nvPr>
            <p:ph type="body" sz="quarter" idx="10"/>
          </p:nvPr>
        </p:nvSpPr>
        <p:spPr>
          <a:xfrm>
            <a:off x="2168436" y="262191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7" name="Espace réservé pour une image  26">
            <a:extLst>
              <a:ext uri="{FF2B5EF4-FFF2-40B4-BE49-F238E27FC236}">
                <a16:creationId xmlns:a16="http://schemas.microsoft.com/office/drawing/2014/main" id="{9C822516-F43E-BECF-7CFF-8A084DC2ACCA}"/>
              </a:ext>
            </a:extLst>
          </p:cNvPr>
          <p:cNvSpPr>
            <a:spLocks noGrp="1" noChangeAspect="1"/>
          </p:cNvSpPr>
          <p:nvPr>
            <p:ph type="pic" sz="quarter" idx="11"/>
          </p:nvPr>
        </p:nvSpPr>
        <p:spPr>
          <a:xfrm>
            <a:off x="7056000" y="2747910"/>
            <a:ext cx="540000" cy="540000"/>
          </a:xfrm>
          <a:prstGeom prst="rect">
            <a:avLst/>
          </a:prstGeom>
          <a:solidFill>
            <a:schemeClr val="bg1"/>
          </a:solidFill>
        </p:spPr>
        <p:txBody>
          <a:bodyPr/>
          <a:lstStyle>
            <a:lvl1pPr algn="r" rtl="1">
              <a:defRPr/>
            </a:lvl1pPr>
          </a:lstStyle>
          <a:p>
            <a:endParaRPr lang="fr-MA"/>
          </a:p>
        </p:txBody>
      </p:sp>
      <p:sp>
        <p:nvSpPr>
          <p:cNvPr id="28" name="Espace réservé du texte 13">
            <a:extLst>
              <a:ext uri="{FF2B5EF4-FFF2-40B4-BE49-F238E27FC236}">
                <a16:creationId xmlns:a16="http://schemas.microsoft.com/office/drawing/2014/main" id="{184F1AD3-1CDF-AC37-6E9B-7B8B5731D679}"/>
              </a:ext>
            </a:extLst>
          </p:cNvPr>
          <p:cNvSpPr>
            <a:spLocks noGrp="1"/>
          </p:cNvSpPr>
          <p:nvPr>
            <p:ph type="body" sz="quarter" idx="12"/>
          </p:nvPr>
        </p:nvSpPr>
        <p:spPr>
          <a:xfrm>
            <a:off x="2171774" y="406117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9" name="Espace réservé pour une image  26">
            <a:extLst>
              <a:ext uri="{FF2B5EF4-FFF2-40B4-BE49-F238E27FC236}">
                <a16:creationId xmlns:a16="http://schemas.microsoft.com/office/drawing/2014/main" id="{C64E9BAC-B4A7-262E-6139-2754B01E6D77}"/>
              </a:ext>
            </a:extLst>
          </p:cNvPr>
          <p:cNvSpPr>
            <a:spLocks noGrp="1" noChangeAspect="1"/>
          </p:cNvSpPr>
          <p:nvPr>
            <p:ph type="pic" sz="quarter" idx="13"/>
          </p:nvPr>
        </p:nvSpPr>
        <p:spPr>
          <a:xfrm>
            <a:off x="7056000" y="4183874"/>
            <a:ext cx="540000" cy="540000"/>
          </a:xfrm>
          <a:prstGeom prst="rect">
            <a:avLst/>
          </a:prstGeom>
          <a:solidFill>
            <a:schemeClr val="bg1"/>
          </a:solidFill>
        </p:spPr>
        <p:txBody>
          <a:bodyPr/>
          <a:lstStyle>
            <a:lvl1pPr algn="r" rtl="1">
              <a:defRPr/>
            </a:lvl1pPr>
          </a:lstStyle>
          <a:p>
            <a:endParaRPr lang="fr-MA"/>
          </a:p>
        </p:txBody>
      </p:sp>
      <p:sp>
        <p:nvSpPr>
          <p:cNvPr id="30" name="Espace réservé du texte 13">
            <a:extLst>
              <a:ext uri="{FF2B5EF4-FFF2-40B4-BE49-F238E27FC236}">
                <a16:creationId xmlns:a16="http://schemas.microsoft.com/office/drawing/2014/main" id="{3B1AE6D8-B704-87BC-C392-1092C3DAC21A}"/>
              </a:ext>
            </a:extLst>
          </p:cNvPr>
          <p:cNvSpPr>
            <a:spLocks noGrp="1"/>
          </p:cNvSpPr>
          <p:nvPr>
            <p:ph type="body" sz="quarter" idx="14"/>
          </p:nvPr>
        </p:nvSpPr>
        <p:spPr>
          <a:xfrm>
            <a:off x="2168436" y="5516007"/>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31" name="Espace réservé pour une image  26">
            <a:extLst>
              <a:ext uri="{FF2B5EF4-FFF2-40B4-BE49-F238E27FC236}">
                <a16:creationId xmlns:a16="http://schemas.microsoft.com/office/drawing/2014/main" id="{B26BF465-B4F4-3D7D-ACF6-20566B03F777}"/>
              </a:ext>
            </a:extLst>
          </p:cNvPr>
          <p:cNvSpPr>
            <a:spLocks noGrp="1" noChangeAspect="1"/>
          </p:cNvSpPr>
          <p:nvPr>
            <p:ph type="pic" sz="quarter" idx="15"/>
          </p:nvPr>
        </p:nvSpPr>
        <p:spPr>
          <a:xfrm>
            <a:off x="7056000" y="5642007"/>
            <a:ext cx="540000" cy="540000"/>
          </a:xfrm>
          <a:prstGeom prst="rect">
            <a:avLst/>
          </a:prstGeom>
          <a:solidFill>
            <a:schemeClr val="bg1"/>
          </a:solidFill>
        </p:spPr>
        <p:txBody>
          <a:bodyPr/>
          <a:lstStyle>
            <a:lvl1pPr algn="r" rtl="1">
              <a:defRPr/>
            </a:lvl1pPr>
          </a:lstStyle>
          <a:p>
            <a:endParaRPr lang="fr-MA"/>
          </a:p>
        </p:txBody>
      </p:sp>
      <p:sp>
        <p:nvSpPr>
          <p:cNvPr id="2" name="Espace réservé pour une image  16">
            <a:extLst>
              <a:ext uri="{FF2B5EF4-FFF2-40B4-BE49-F238E27FC236}">
                <a16:creationId xmlns:a16="http://schemas.microsoft.com/office/drawing/2014/main" id="{9AA1E9B8-8D7E-91AE-321E-A93EF886D1A9}"/>
              </a:ext>
            </a:extLst>
          </p:cNvPr>
          <p:cNvSpPr>
            <a:spLocks noGrp="1" noChangeAspect="1"/>
          </p:cNvSpPr>
          <p:nvPr>
            <p:ph type="pic" sz="quarter" idx="16"/>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320310876"/>
      </p:ext>
    </p:extLst>
  </p:cSld>
  <p:clrMapOvr>
    <a:masterClrMapping/>
  </p:clrMapOvr>
  <p:transition spd="slow">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 name="Image 1">
            <a:extLst>
              <a:ext uri="{FF2B5EF4-FFF2-40B4-BE49-F238E27FC236}">
                <a16:creationId xmlns:a16="http://schemas.microsoft.com/office/drawing/2014/main" id="{5EDC54C5-FB2A-6D1C-AC8A-C0BF2BDC3A33}"/>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59863"/>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4"/>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B0F0">
                <a:alpha val="40000"/>
              </a:srgbClr>
            </a:outerShdw>
          </a:effectLst>
        </p:spPr>
      </p:pic>
      <p:pic>
        <p:nvPicPr>
          <p:cNvPr id="16" name="Image 15">
            <a:extLst>
              <a:ext uri="{FF2B5EF4-FFF2-40B4-BE49-F238E27FC236}">
                <a16:creationId xmlns:a16="http://schemas.microsoft.com/office/drawing/2014/main" id="{A93635A3-1850-9582-694C-96DB620A940D}"/>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1584000" y="2268000"/>
            <a:ext cx="544953" cy="540000"/>
          </a:xfrm>
          <a:prstGeom prst="rect">
            <a:avLst/>
          </a:prstGeom>
        </p:spPr>
      </p:pic>
      <p:sp>
        <p:nvSpPr>
          <p:cNvPr id="17" name="ZoneTexte 16">
            <a:extLst>
              <a:ext uri="{FF2B5EF4-FFF2-40B4-BE49-F238E27FC236}">
                <a16:creationId xmlns:a16="http://schemas.microsoft.com/office/drawing/2014/main" id="{5DA5B341-DD51-7414-AFFF-5286B69C66DE}"/>
              </a:ext>
            </a:extLst>
          </p:cNvPr>
          <p:cNvSpPr txBox="1"/>
          <p:nvPr userDrawn="1"/>
        </p:nvSpPr>
        <p:spPr>
          <a:xfrm>
            <a:off x="2376000" y="2160000"/>
            <a:ext cx="2757486"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lgn="r" rtl="1"/>
            <a:r>
              <a:rPr lang="fr-MA" dirty="0"/>
              <a:t>1. Présentation du Vocabulaire</a:t>
            </a:r>
          </a:p>
        </p:txBody>
      </p:sp>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365719" y="3643281"/>
            <a:ext cx="2733441" cy="338554"/>
          </a:xfrm>
          <a:prstGeom prst="rect">
            <a:avLst/>
          </a:prstGeom>
          <a:noFill/>
        </p:spPr>
        <p:txBody>
          <a:bodyPr wrap="none" rtlCol="0">
            <a:spAutoFit/>
          </a:bodyPr>
          <a:lstStyle>
            <a:defPPr>
              <a:defRPr lang="fr-FR"/>
            </a:defPPr>
            <a:lvl1pPr>
              <a:defRPr sz="1600">
                <a:solidFill>
                  <a:srgbClr val="474F71"/>
                </a:solidFill>
                <a:latin typeface="Dosis ExtraBold" pitchFamily="2" charset="0"/>
              </a:defRPr>
            </a:lvl1pPr>
          </a:lstStyle>
          <a:p>
            <a:pPr lvl="0" algn="r" rtl="1"/>
            <a:r>
              <a:rPr lang="fr-MA" dirty="0"/>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365719" y="5123575"/>
            <a:ext cx="1795684"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lgn="r" rtl="1"/>
            <a:r>
              <a:rPr lang="fr-MA" dirty="0"/>
              <a:t>3. Travail sur livret</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p:ph type="pic" sz="quarter" idx="11"/>
          </p:nvPr>
        </p:nvSpPr>
        <p:spPr>
          <a:xfrm rot="1539327">
            <a:off x="7298796" y="2003629"/>
            <a:ext cx="540000" cy="540000"/>
          </a:xfrm>
          <a:prstGeom prst="rect">
            <a:avLst/>
          </a:prstGeom>
          <a:solidFill>
            <a:schemeClr val="bg1"/>
          </a:solidFill>
        </p:spPr>
        <p:txBody>
          <a:bodyPr/>
          <a:lstStyle>
            <a:lvl1pPr algn="r" rtl="1">
              <a:defRPr/>
            </a:lvl1p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p:ph type="pic" sz="quarter" idx="12"/>
          </p:nvPr>
        </p:nvSpPr>
        <p:spPr>
          <a:xfrm rot="1539327">
            <a:off x="7298796" y="3473285"/>
            <a:ext cx="540000" cy="540000"/>
          </a:xfrm>
          <a:prstGeom prst="rect">
            <a:avLst/>
          </a:prstGeom>
          <a:solidFill>
            <a:schemeClr val="bg1"/>
          </a:solidFill>
        </p:spPr>
        <p:txBody>
          <a:bodyPr/>
          <a:lstStyle>
            <a:lvl1pPr algn="r" rtl="1">
              <a:defRPr/>
            </a:lvl1p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p:ph type="pic" sz="quarter" idx="13"/>
          </p:nvPr>
        </p:nvSpPr>
        <p:spPr>
          <a:xfrm rot="1539327">
            <a:off x="7298796" y="4958117"/>
            <a:ext cx="540000" cy="540000"/>
          </a:xfrm>
          <a:prstGeom prst="rect">
            <a:avLst/>
          </a:prstGeom>
          <a:solidFill>
            <a:schemeClr val="bg1"/>
          </a:solidFill>
        </p:spPr>
        <p:txBody>
          <a:bodyPr/>
          <a:lstStyle>
            <a:lvl1pPr algn="r" rtl="1">
              <a:defRPr/>
            </a:lvl1pPr>
          </a:lstStyle>
          <a:p>
            <a:endParaRPr lang="fr-MA"/>
          </a:p>
        </p:txBody>
      </p:sp>
      <p:sp>
        <p:nvSpPr>
          <p:cNvPr id="9" name="Espace réservé du texte 5">
            <a:extLst>
              <a:ext uri="{FF2B5EF4-FFF2-40B4-BE49-F238E27FC236}">
                <a16:creationId xmlns:a16="http://schemas.microsoft.com/office/drawing/2014/main" id="{FCB630B7-CE24-0E02-DF2E-6E0839F22544}"/>
              </a:ext>
            </a:extLst>
          </p:cNvPr>
          <p:cNvSpPr>
            <a:spLocks noGrp="1"/>
          </p:cNvSpPr>
          <p:nvPr>
            <p:ph type="body" sz="quarter" idx="18"/>
          </p:nvPr>
        </p:nvSpPr>
        <p:spPr>
          <a:xfrm>
            <a:off x="2201410" y="2544024"/>
            <a:ext cx="4960805" cy="756000"/>
          </a:xfrm>
          <a:prstGeom prst="rect">
            <a:avLst/>
          </a:prstGeom>
          <a:noFill/>
        </p:spPr>
        <p:txBody>
          <a:bodyPr anchor="ctr"/>
          <a:lstStyle>
            <a:lvl1pPr algn="r" rtl="1">
              <a:defRPr lang="fr-FR" sz="1200" dirty="0" smtClean="0">
                <a:solidFill>
                  <a:srgbClr val="757575"/>
                </a:solidFill>
                <a:latin typeface="Dosis SemiBold" pitchFamily="2" charset="0"/>
              </a:defRPr>
            </a:lvl1pPr>
            <a:lvl2pPr algn="r" rtl="1">
              <a:defRPr lang="fr-FR" sz="1100" dirty="0" smtClean="0">
                <a:solidFill>
                  <a:srgbClr val="757575"/>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p:ph type="body" sz="quarter" idx="19"/>
          </p:nvPr>
        </p:nvSpPr>
        <p:spPr>
          <a:xfrm>
            <a:off x="2201410" y="4025640"/>
            <a:ext cx="4960805" cy="756000"/>
          </a:xfrm>
          <a:prstGeom prst="rect">
            <a:avLst/>
          </a:prstGeom>
          <a:noFill/>
        </p:spPr>
        <p:txBody>
          <a:bodyPr anchor="ctr"/>
          <a:lstStyle>
            <a:lvl1pPr algn="r" rtl="1">
              <a:defRPr lang="fr-FR" sz="1200" dirty="0" smtClean="0">
                <a:solidFill>
                  <a:srgbClr val="474F71"/>
                </a:solidFill>
                <a:latin typeface="Dosis SemiBold" pitchFamily="2" charset="0"/>
              </a:defRPr>
            </a:lvl1pPr>
            <a:lvl2pPr algn="r" rtl="1">
              <a:defRPr lang="fr-FR" sz="1100" dirty="0" smtClean="0">
                <a:solidFill>
                  <a:srgbClr val="474F71"/>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p:ph type="body" sz="quarter" idx="20"/>
          </p:nvPr>
        </p:nvSpPr>
        <p:spPr>
          <a:xfrm>
            <a:off x="2201410" y="5508429"/>
            <a:ext cx="4960805" cy="756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gn="r" rtl="1">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4" name="Espace réservé pour une image  16">
            <a:extLst>
              <a:ext uri="{FF2B5EF4-FFF2-40B4-BE49-F238E27FC236}">
                <a16:creationId xmlns:a16="http://schemas.microsoft.com/office/drawing/2014/main" id="{0C815ED3-0E84-E7A6-220F-EF5051A6B505}"/>
              </a:ext>
            </a:extLst>
          </p:cNvPr>
          <p:cNvSpPr>
            <a:spLocks noGrp="1" noChangeAspect="1"/>
          </p:cNvSpPr>
          <p:nvPr>
            <p:ph type="pic" sz="quarter" idx="21"/>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4103588112"/>
      </p:ext>
    </p:extLst>
  </p:cSld>
  <p:clrMapOvr>
    <a:masterClrMapping/>
  </p:clrMapOvr>
  <p:transition spd="slow">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02_Voc_Act_01_Img" preserve="1" userDrawn="1">
  <p:cSld name="02_Voc_Act_01_Img">
    <p:spTree>
      <p:nvGrpSpPr>
        <p:cNvPr id="1" name="Shape 784"/>
        <p:cNvGrpSpPr/>
        <p:nvPr/>
      </p:nvGrpSpPr>
      <p:grpSpPr>
        <a:xfrm>
          <a:off x="0" y="0"/>
          <a:ext cx="0" cy="0"/>
          <a:chOff x="0" y="0"/>
          <a:chExt cx="0" cy="0"/>
        </a:xfrm>
      </p:grpSpPr>
      <p:sp>
        <p:nvSpPr>
          <p:cNvPr id="785" name="Google Shape;785;p145"/>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6" name="Google Shape;786;p145"/>
          <p:cNvSpPr>
            <a:spLocks noGrp="1"/>
          </p:cNvSpPr>
          <p:nvPr>
            <p:ph type="pic" idx="2"/>
          </p:nvPr>
        </p:nvSpPr>
        <p:spPr>
          <a:xfrm>
            <a:off x="1872000" y="2160000"/>
            <a:ext cx="5400000" cy="3600000"/>
          </a:xfrm>
          <a:prstGeom prst="rect">
            <a:avLst/>
          </a:prstGeom>
          <a:noFill/>
          <a:ln>
            <a:noFill/>
          </a:ln>
        </p:spPr>
        <p:txBody>
          <a:bodyPr/>
          <a:lstStyle/>
          <a:p>
            <a:endParaRPr lang="fr-MA"/>
          </a:p>
        </p:txBody>
      </p:sp>
      <p:sp>
        <p:nvSpPr>
          <p:cNvPr id="3" name="Google Shape;1318;p6">
            <a:extLst>
              <a:ext uri="{FF2B5EF4-FFF2-40B4-BE49-F238E27FC236}">
                <a16:creationId xmlns:a16="http://schemas.microsoft.com/office/drawing/2014/main" id="{E9B47BC0-4CDB-8E77-5315-57EB11D6A9DA}"/>
              </a:ext>
            </a:extLst>
          </p:cNvPr>
          <p:cNvSpPr>
            <a:spLocks noGrp="1"/>
          </p:cNvSpPr>
          <p:nvPr>
            <p:ph type="pic" idx="3"/>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1719613346"/>
      </p:ext>
    </p:extLst>
  </p:cSld>
  <p:clrMapOvr>
    <a:masterClrMapping/>
  </p:clrMapOvr>
  <p:transition spd="slow">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02_Voc_Act_01_Mascotte" preserve="1" userDrawn="1">
  <p:cSld name="02_Voc_Act_01_Mascotte">
    <p:spTree>
      <p:nvGrpSpPr>
        <p:cNvPr id="1" name="Shape 788"/>
        <p:cNvGrpSpPr/>
        <p:nvPr/>
      </p:nvGrpSpPr>
      <p:grpSpPr>
        <a:xfrm>
          <a:off x="0" y="0"/>
          <a:ext cx="0" cy="0"/>
          <a:chOff x="0" y="0"/>
          <a:chExt cx="0" cy="0"/>
        </a:xfrm>
      </p:grpSpPr>
      <p:sp>
        <p:nvSpPr>
          <p:cNvPr id="789" name="Google Shape;789;p223"/>
          <p:cNvSpPr txBox="1">
            <a:spLocks noGrp="1"/>
          </p:cNvSpPr>
          <p:nvPr>
            <p:ph type="title"/>
          </p:nvPr>
        </p:nvSpPr>
        <p:spPr>
          <a:xfrm>
            <a:off x="62161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1" name="Google Shape;791;p223"/>
          <p:cNvSpPr>
            <a:spLocks noGrp="1"/>
          </p:cNvSpPr>
          <p:nvPr>
            <p:ph type="media" idx="3"/>
          </p:nvPr>
        </p:nvSpPr>
        <p:spPr>
          <a:xfrm>
            <a:off x="3255750" y="1584000"/>
            <a:ext cx="26325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864A84C5-B19E-C315-DE6A-F76A6E423EF2}"/>
              </a:ext>
            </a:extLst>
          </p:cNvPr>
          <p:cNvSpPr>
            <a:spLocks noGrp="1"/>
          </p:cNvSpPr>
          <p:nvPr>
            <p:ph type="pic" idx="10"/>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610878013"/>
      </p:ext>
    </p:extLst>
  </p:cSld>
  <p:clrMapOvr>
    <a:masterClrMapping/>
  </p:clrMapOvr>
  <p:transition spd="slow">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02_Voc_Act_01_Large Vidéo" preserve="1" userDrawn="1">
  <p:cSld name="02_Voc_Act_01_Large Vidéo">
    <p:spTree>
      <p:nvGrpSpPr>
        <p:cNvPr id="1" name="Shape 792"/>
        <p:cNvGrpSpPr/>
        <p:nvPr/>
      </p:nvGrpSpPr>
      <p:grpSpPr>
        <a:xfrm>
          <a:off x="0" y="0"/>
          <a:ext cx="0" cy="0"/>
          <a:chOff x="0" y="0"/>
          <a:chExt cx="0" cy="0"/>
        </a:xfrm>
      </p:grpSpPr>
      <p:sp>
        <p:nvSpPr>
          <p:cNvPr id="793" name="Google Shape;793;p224"/>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4" name="Google Shape;794;p224"/>
          <p:cNvSpPr>
            <a:spLocks noGrp="1"/>
          </p:cNvSpPr>
          <p:nvPr>
            <p:ph type="media" idx="2"/>
          </p:nvPr>
        </p:nvSpPr>
        <p:spPr>
          <a:xfrm>
            <a:off x="792000" y="2160000"/>
            <a:ext cx="7560000" cy="396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A5AFE5C5-D53A-06CF-C2F6-9BF5A33C3C94}"/>
              </a:ext>
            </a:extLst>
          </p:cNvPr>
          <p:cNvSpPr>
            <a:spLocks noGrp="1"/>
          </p:cNvSpPr>
          <p:nvPr>
            <p:ph type="pic" idx="3"/>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3963048281"/>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8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flipH="1">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7023843" y="2190869"/>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6004471" y="2150869"/>
            <a:ext cx="955711" cy="338554"/>
          </a:xfrm>
          <a:prstGeom prst="rect">
            <a:avLst/>
          </a:prstGeom>
          <a:noFill/>
        </p:spPr>
        <p:txBody>
          <a:bodyPr wrap="non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n-cs"/>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Arial" panose="020B0604020202020204" pitchFamily="34" charset="0"/>
              </a:rPr>
              <a:t>معجم</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n-cs"/>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n-cs"/>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314000" y="1950687"/>
            <a:ext cx="540000" cy="540000"/>
          </a:xfrm>
          <a:prstGeom prst="rect">
            <a:avLst/>
          </a:prstGeom>
          <a:noFill/>
        </p:spPr>
        <p:txBody>
          <a:body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1333350474"/>
      </p:ext>
    </p:extLst>
  </p:cSld>
  <p:clrMapOvr>
    <a:masterClrMapping/>
  </p:clrMapOvr>
  <p:transition spd="slow">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02_Voc_Act_01__Vidéo title" preserve="1" userDrawn="1">
  <p:cSld name="02_Voc_Act_01__Vidéo title">
    <p:spTree>
      <p:nvGrpSpPr>
        <p:cNvPr id="1" name="Shape 796"/>
        <p:cNvGrpSpPr/>
        <p:nvPr/>
      </p:nvGrpSpPr>
      <p:grpSpPr>
        <a:xfrm>
          <a:off x="0" y="0"/>
          <a:ext cx="0" cy="0"/>
          <a:chOff x="0" y="0"/>
          <a:chExt cx="0" cy="0"/>
        </a:xfrm>
      </p:grpSpPr>
      <p:sp>
        <p:nvSpPr>
          <p:cNvPr id="797" name="Google Shape;797;p225"/>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8" name="Google Shape;798;p225"/>
          <p:cNvSpPr>
            <a:spLocks noGrp="1"/>
          </p:cNvSpPr>
          <p:nvPr>
            <p:ph type="media" idx="2"/>
          </p:nvPr>
        </p:nvSpPr>
        <p:spPr>
          <a:xfrm>
            <a:off x="1692000" y="2026860"/>
            <a:ext cx="5760000" cy="301715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799" name="Google Shape;799;p225"/>
          <p:cNvSpPr txBox="1">
            <a:spLocks noGrp="1"/>
          </p:cNvSpPr>
          <p:nvPr>
            <p:ph type="body" idx="1"/>
          </p:nvPr>
        </p:nvSpPr>
        <p:spPr>
          <a:xfrm>
            <a:off x="1691999" y="5400000"/>
            <a:ext cx="5760000"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800"/>
              <a:buFont typeface="Arial"/>
              <a:buNone/>
              <a:defRPr sz="2800" b="1" i="0" u="none" strike="noStrike" cap="none">
                <a:solidFill>
                  <a:srgbClr val="474F71"/>
                </a:solidFill>
                <a:latin typeface="Dosis"/>
                <a:ea typeface="Dosis"/>
                <a:cs typeface="Dosis"/>
                <a:sym typeface="Dosi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76DB4EB9-1FD1-B89A-FBB6-40E3ADAA0F29}"/>
              </a:ext>
            </a:extLst>
          </p:cNvPr>
          <p:cNvSpPr>
            <a:spLocks noGrp="1"/>
          </p:cNvSpPr>
          <p:nvPr>
            <p:ph type="pic" idx="3"/>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1227467236"/>
      </p:ext>
    </p:extLst>
  </p:cSld>
  <p:clrMapOvr>
    <a:masterClrMapping/>
  </p:clrMapOvr>
  <p:transition spd="slow">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3_Disposition personnalisée" preserve="1" userDrawn="1">
  <p:cSld name="3_Disposition personnalisée">
    <p:spTree>
      <p:nvGrpSpPr>
        <p:cNvPr id="1" name="Shape 801"/>
        <p:cNvGrpSpPr/>
        <p:nvPr/>
      </p:nvGrpSpPr>
      <p:grpSpPr>
        <a:xfrm>
          <a:off x="0" y="0"/>
          <a:ext cx="0" cy="0"/>
          <a:chOff x="0" y="0"/>
          <a:chExt cx="0" cy="0"/>
        </a:xfrm>
      </p:grpSpPr>
      <p:sp>
        <p:nvSpPr>
          <p:cNvPr id="802" name="Google Shape;802;p226"/>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3" name="Google Shape;803;p226"/>
          <p:cNvSpPr>
            <a:spLocks noGrp="1"/>
          </p:cNvSpPr>
          <p:nvPr>
            <p:ph type="pic" idx="2"/>
          </p:nvPr>
        </p:nvSpPr>
        <p:spPr>
          <a:xfrm>
            <a:off x="1395438" y="2344003"/>
            <a:ext cx="2880000" cy="2880000"/>
          </a:xfrm>
          <a:prstGeom prst="rect">
            <a:avLst/>
          </a:prstGeom>
          <a:noFill/>
          <a:ln>
            <a:noFill/>
          </a:ln>
        </p:spPr>
        <p:txBody>
          <a:bodyPr/>
          <a:lstStyle/>
          <a:p>
            <a:endParaRPr lang="fr-MA"/>
          </a:p>
        </p:txBody>
      </p:sp>
      <p:sp>
        <p:nvSpPr>
          <p:cNvPr id="804" name="Google Shape;804;p226"/>
          <p:cNvSpPr txBox="1">
            <a:spLocks noGrp="1"/>
          </p:cNvSpPr>
          <p:nvPr>
            <p:ph type="body" idx="1"/>
          </p:nvPr>
        </p:nvSpPr>
        <p:spPr>
          <a:xfrm>
            <a:off x="4731055" y="3240000"/>
            <a:ext cx="3613875"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5400"/>
              <a:buFont typeface="Arial"/>
              <a:buNone/>
              <a:defRPr sz="5400" b="1" i="0" u="none" strike="noStrike" cap="none">
                <a:solidFill>
                  <a:srgbClr val="474F71"/>
                </a:solidFill>
                <a:latin typeface="Dosis"/>
                <a:ea typeface="Dosis"/>
                <a:cs typeface="Dosis"/>
                <a:sym typeface="Dosi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E65F896C-AFA9-FA5C-F84C-566A06E8F0BE}"/>
              </a:ext>
            </a:extLst>
          </p:cNvPr>
          <p:cNvSpPr>
            <a:spLocks noGrp="1"/>
          </p:cNvSpPr>
          <p:nvPr>
            <p:ph type="pic" idx="3"/>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2162243038"/>
      </p:ext>
    </p:extLst>
  </p:cSld>
  <p:clrMapOvr>
    <a:masterClrMapping/>
  </p:clrMapOvr>
  <p:transition spd="slow">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4_Media" preserve="1" userDrawn="1">
  <p:cSld name="4_Media">
    <p:spTree>
      <p:nvGrpSpPr>
        <p:cNvPr id="1" name="Shape 806"/>
        <p:cNvGrpSpPr/>
        <p:nvPr/>
      </p:nvGrpSpPr>
      <p:grpSpPr>
        <a:xfrm>
          <a:off x="0" y="0"/>
          <a:ext cx="0" cy="0"/>
          <a:chOff x="0" y="0"/>
          <a:chExt cx="0" cy="0"/>
        </a:xfrm>
      </p:grpSpPr>
      <p:sp>
        <p:nvSpPr>
          <p:cNvPr id="807" name="Google Shape;807;p227"/>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8" name="Google Shape;808;p227"/>
          <p:cNvSpPr>
            <a:spLocks noGrp="1"/>
          </p:cNvSpPr>
          <p:nvPr>
            <p:ph type="body" idx="1"/>
          </p:nvPr>
        </p:nvSpPr>
        <p:spPr>
          <a:xfrm>
            <a:off x="754184" y="2126456"/>
            <a:ext cx="2318436" cy="4140064"/>
          </a:xfrm>
          <a:prstGeom prst="rect">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09" name="Google Shape;809;p227"/>
          <p:cNvSpPr>
            <a:spLocks noGrp="1"/>
          </p:cNvSpPr>
          <p:nvPr>
            <p:ph type="media" idx="2"/>
          </p:nvPr>
        </p:nvSpPr>
        <p:spPr>
          <a:xfrm>
            <a:off x="3600000" y="2340000"/>
            <a:ext cx="4680000" cy="360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99B5778A-ECB4-3CC1-A22C-B910899DDB6A}"/>
              </a:ext>
            </a:extLst>
          </p:cNvPr>
          <p:cNvSpPr>
            <a:spLocks noGrp="1"/>
          </p:cNvSpPr>
          <p:nvPr>
            <p:ph type="pic" idx="3"/>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1004648526"/>
      </p:ext>
    </p:extLst>
  </p:cSld>
  <p:clrMapOvr>
    <a:masterClrMapping/>
  </p:clrMapOvr>
  <p:transition spd="slow">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6_Img" preserve="1" userDrawn="1">
  <p:cSld name="6_Img">
    <p:spTree>
      <p:nvGrpSpPr>
        <p:cNvPr id="1" name="Shape 811"/>
        <p:cNvGrpSpPr/>
        <p:nvPr/>
      </p:nvGrpSpPr>
      <p:grpSpPr>
        <a:xfrm>
          <a:off x="0" y="0"/>
          <a:ext cx="0" cy="0"/>
          <a:chOff x="0" y="0"/>
          <a:chExt cx="0" cy="0"/>
        </a:xfrm>
      </p:grpSpPr>
      <p:sp>
        <p:nvSpPr>
          <p:cNvPr id="812" name="Google Shape;812;p228"/>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3" name="Google Shape;813;p228"/>
          <p:cNvSpPr>
            <a:spLocks noGrp="1"/>
          </p:cNvSpPr>
          <p:nvPr>
            <p:ph type="body" idx="1"/>
          </p:nvPr>
        </p:nvSpPr>
        <p:spPr>
          <a:xfrm>
            <a:off x="754184" y="2126456"/>
            <a:ext cx="2318436" cy="4140064"/>
          </a:xfrm>
          <a:prstGeom prst="rect">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14" name="Google Shape;814;p228"/>
          <p:cNvSpPr>
            <a:spLocks noGrp="1"/>
          </p:cNvSpPr>
          <p:nvPr>
            <p:ph type="pic" idx="2"/>
          </p:nvPr>
        </p:nvSpPr>
        <p:spPr>
          <a:xfrm>
            <a:off x="3600450" y="2340000"/>
            <a:ext cx="4680000" cy="3600000"/>
          </a:xfrm>
          <a:prstGeom prst="rect">
            <a:avLst/>
          </a:prstGeom>
          <a:noFill/>
          <a:ln>
            <a:noFill/>
          </a:ln>
        </p:spPr>
        <p:txBody>
          <a:bodyPr/>
          <a:lstStyle/>
          <a:p>
            <a:endParaRPr lang="fr-MA"/>
          </a:p>
        </p:txBody>
      </p:sp>
      <p:sp>
        <p:nvSpPr>
          <p:cNvPr id="2" name="Google Shape;1318;p6">
            <a:extLst>
              <a:ext uri="{FF2B5EF4-FFF2-40B4-BE49-F238E27FC236}">
                <a16:creationId xmlns:a16="http://schemas.microsoft.com/office/drawing/2014/main" id="{4062DCA9-B1B3-A76C-1509-C71BA543F740}"/>
              </a:ext>
            </a:extLst>
          </p:cNvPr>
          <p:cNvSpPr>
            <a:spLocks noGrp="1"/>
          </p:cNvSpPr>
          <p:nvPr>
            <p:ph type="pic" idx="3"/>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108917803"/>
      </p:ext>
    </p:extLst>
  </p:cSld>
  <p:clrMapOvr>
    <a:masterClrMapping/>
  </p:clrMapOvr>
  <p:transition spd="slow">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8_Img" preserve="1" userDrawn="1">
  <p:cSld name="8_Img">
    <p:spTree>
      <p:nvGrpSpPr>
        <p:cNvPr id="1" name="Shape 816"/>
        <p:cNvGrpSpPr/>
        <p:nvPr/>
      </p:nvGrpSpPr>
      <p:grpSpPr>
        <a:xfrm>
          <a:off x="0" y="0"/>
          <a:ext cx="0" cy="0"/>
          <a:chOff x="0" y="0"/>
          <a:chExt cx="0" cy="0"/>
        </a:xfrm>
      </p:grpSpPr>
      <p:sp>
        <p:nvSpPr>
          <p:cNvPr id="817" name="Google Shape;817;p22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8" name="Google Shape;818;p229"/>
          <p:cNvSpPr>
            <a:spLocks noGrp="1"/>
          </p:cNvSpPr>
          <p:nvPr>
            <p:ph type="pic" idx="2"/>
          </p:nvPr>
        </p:nvSpPr>
        <p:spPr>
          <a:xfrm>
            <a:off x="4016173" y="1806417"/>
            <a:ext cx="1350000" cy="1620000"/>
          </a:xfrm>
          <a:prstGeom prst="rect">
            <a:avLst/>
          </a:prstGeom>
          <a:noFill/>
          <a:ln>
            <a:noFill/>
          </a:ln>
        </p:spPr>
        <p:txBody>
          <a:bodyPr/>
          <a:lstStyle/>
          <a:p>
            <a:endParaRPr lang="fr-MA"/>
          </a:p>
        </p:txBody>
      </p:sp>
      <p:sp>
        <p:nvSpPr>
          <p:cNvPr id="819" name="Google Shape;819;p229"/>
          <p:cNvSpPr>
            <a:spLocks noGrp="1"/>
          </p:cNvSpPr>
          <p:nvPr>
            <p:ph type="pic" idx="3"/>
          </p:nvPr>
        </p:nvSpPr>
        <p:spPr>
          <a:xfrm>
            <a:off x="4016173" y="3312000"/>
            <a:ext cx="1350000" cy="1620000"/>
          </a:xfrm>
          <a:prstGeom prst="rect">
            <a:avLst/>
          </a:prstGeom>
          <a:noFill/>
          <a:ln>
            <a:noFill/>
          </a:ln>
        </p:spPr>
        <p:txBody>
          <a:bodyPr/>
          <a:lstStyle/>
          <a:p>
            <a:endParaRPr lang="fr-MA"/>
          </a:p>
        </p:txBody>
      </p:sp>
      <p:sp>
        <p:nvSpPr>
          <p:cNvPr id="820" name="Google Shape;820;p229"/>
          <p:cNvSpPr>
            <a:spLocks noGrp="1"/>
          </p:cNvSpPr>
          <p:nvPr>
            <p:ph type="pic" idx="4"/>
          </p:nvPr>
        </p:nvSpPr>
        <p:spPr>
          <a:xfrm>
            <a:off x="4016173" y="4860000"/>
            <a:ext cx="1350000" cy="1620000"/>
          </a:xfrm>
          <a:prstGeom prst="rect">
            <a:avLst/>
          </a:prstGeom>
          <a:noFill/>
          <a:ln>
            <a:noFill/>
          </a:ln>
        </p:spPr>
        <p:txBody>
          <a:bodyPr/>
          <a:lstStyle/>
          <a:p>
            <a:endParaRPr lang="fr-MA"/>
          </a:p>
        </p:txBody>
      </p:sp>
      <p:sp>
        <p:nvSpPr>
          <p:cNvPr id="821" name="Google Shape;821;p229"/>
          <p:cNvSpPr>
            <a:spLocks noGrp="1"/>
          </p:cNvSpPr>
          <p:nvPr>
            <p:ph type="pic" idx="5"/>
          </p:nvPr>
        </p:nvSpPr>
        <p:spPr>
          <a:xfrm>
            <a:off x="5512359" y="1806417"/>
            <a:ext cx="1350000" cy="1620000"/>
          </a:xfrm>
          <a:prstGeom prst="rect">
            <a:avLst/>
          </a:prstGeom>
          <a:noFill/>
          <a:ln>
            <a:noFill/>
          </a:ln>
        </p:spPr>
        <p:txBody>
          <a:bodyPr/>
          <a:lstStyle/>
          <a:p>
            <a:endParaRPr lang="fr-MA"/>
          </a:p>
        </p:txBody>
      </p:sp>
      <p:sp>
        <p:nvSpPr>
          <p:cNvPr id="822" name="Google Shape;822;p229"/>
          <p:cNvSpPr>
            <a:spLocks noGrp="1"/>
          </p:cNvSpPr>
          <p:nvPr>
            <p:ph type="pic" idx="6"/>
          </p:nvPr>
        </p:nvSpPr>
        <p:spPr>
          <a:xfrm>
            <a:off x="5512359" y="3312000"/>
            <a:ext cx="1350000" cy="1620000"/>
          </a:xfrm>
          <a:prstGeom prst="rect">
            <a:avLst/>
          </a:prstGeom>
          <a:noFill/>
          <a:ln>
            <a:noFill/>
          </a:ln>
        </p:spPr>
        <p:txBody>
          <a:bodyPr/>
          <a:lstStyle/>
          <a:p>
            <a:endParaRPr lang="fr-MA"/>
          </a:p>
        </p:txBody>
      </p:sp>
      <p:sp>
        <p:nvSpPr>
          <p:cNvPr id="823" name="Google Shape;823;p229"/>
          <p:cNvSpPr>
            <a:spLocks noGrp="1"/>
          </p:cNvSpPr>
          <p:nvPr>
            <p:ph type="pic" idx="7"/>
          </p:nvPr>
        </p:nvSpPr>
        <p:spPr>
          <a:xfrm>
            <a:off x="5512359" y="4860000"/>
            <a:ext cx="1350000" cy="1620000"/>
          </a:xfrm>
          <a:prstGeom prst="rect">
            <a:avLst/>
          </a:prstGeom>
          <a:noFill/>
          <a:ln>
            <a:noFill/>
          </a:ln>
        </p:spPr>
        <p:txBody>
          <a:bodyPr/>
          <a:lstStyle/>
          <a:p>
            <a:endParaRPr lang="fr-MA"/>
          </a:p>
        </p:txBody>
      </p:sp>
      <p:sp>
        <p:nvSpPr>
          <p:cNvPr id="824" name="Google Shape;824;p229"/>
          <p:cNvSpPr>
            <a:spLocks noGrp="1"/>
          </p:cNvSpPr>
          <p:nvPr>
            <p:ph type="pic" idx="8"/>
          </p:nvPr>
        </p:nvSpPr>
        <p:spPr>
          <a:xfrm>
            <a:off x="7008545" y="1806417"/>
            <a:ext cx="1350000" cy="1620000"/>
          </a:xfrm>
          <a:prstGeom prst="rect">
            <a:avLst/>
          </a:prstGeom>
          <a:noFill/>
          <a:ln>
            <a:noFill/>
          </a:ln>
        </p:spPr>
        <p:txBody>
          <a:bodyPr/>
          <a:lstStyle/>
          <a:p>
            <a:endParaRPr lang="fr-MA"/>
          </a:p>
        </p:txBody>
      </p:sp>
      <p:sp>
        <p:nvSpPr>
          <p:cNvPr id="825" name="Google Shape;825;p229"/>
          <p:cNvSpPr>
            <a:spLocks noGrp="1"/>
          </p:cNvSpPr>
          <p:nvPr>
            <p:ph type="pic" idx="9"/>
          </p:nvPr>
        </p:nvSpPr>
        <p:spPr>
          <a:xfrm>
            <a:off x="7008545" y="3312000"/>
            <a:ext cx="1350000" cy="1620000"/>
          </a:xfrm>
          <a:prstGeom prst="rect">
            <a:avLst/>
          </a:prstGeom>
          <a:noFill/>
          <a:ln>
            <a:noFill/>
          </a:ln>
        </p:spPr>
        <p:txBody>
          <a:bodyPr/>
          <a:lstStyle/>
          <a:p>
            <a:endParaRPr lang="fr-MA"/>
          </a:p>
        </p:txBody>
      </p:sp>
      <p:sp>
        <p:nvSpPr>
          <p:cNvPr id="826" name="Google Shape;826;p229"/>
          <p:cNvSpPr>
            <a:spLocks noGrp="1"/>
          </p:cNvSpPr>
          <p:nvPr>
            <p:ph type="pic" idx="13"/>
          </p:nvPr>
        </p:nvSpPr>
        <p:spPr>
          <a:xfrm>
            <a:off x="7008545" y="4860000"/>
            <a:ext cx="1350000" cy="1620000"/>
          </a:xfrm>
          <a:prstGeom prst="rect">
            <a:avLst/>
          </a:prstGeom>
          <a:noFill/>
          <a:ln>
            <a:noFill/>
          </a:ln>
        </p:spPr>
        <p:txBody>
          <a:bodyPr/>
          <a:lstStyle/>
          <a:p>
            <a:endParaRPr lang="fr-MA"/>
          </a:p>
        </p:txBody>
      </p:sp>
      <p:sp>
        <p:nvSpPr>
          <p:cNvPr id="827" name="Google Shape;827;p229"/>
          <p:cNvSpPr>
            <a:spLocks noGrp="1"/>
          </p:cNvSpPr>
          <p:nvPr>
            <p:ph type="media" idx="14"/>
          </p:nvPr>
        </p:nvSpPr>
        <p:spPr>
          <a:xfrm>
            <a:off x="1224000" y="1806417"/>
            <a:ext cx="2628000" cy="468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5E6CBDE1-304B-0025-FAD2-4CD19A013C3C}"/>
              </a:ext>
            </a:extLst>
          </p:cNvPr>
          <p:cNvSpPr>
            <a:spLocks noGrp="1"/>
          </p:cNvSpPr>
          <p:nvPr>
            <p:ph type="pic" idx="15"/>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2979683676"/>
      </p:ext>
    </p:extLst>
  </p:cSld>
  <p:clrMapOvr>
    <a:masterClrMapping/>
  </p:clrMapOvr>
  <p:transition spd="slow">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02_Voc_Act_01_4 Vignt" preserve="1" userDrawn="1">
  <p:cSld name="02_Voc_Act_01_4 Vignt">
    <p:spTree>
      <p:nvGrpSpPr>
        <p:cNvPr id="1" name="Shape 829"/>
        <p:cNvGrpSpPr/>
        <p:nvPr/>
      </p:nvGrpSpPr>
      <p:grpSpPr>
        <a:xfrm>
          <a:off x="0" y="0"/>
          <a:ext cx="0" cy="0"/>
          <a:chOff x="0" y="0"/>
          <a:chExt cx="0" cy="0"/>
        </a:xfrm>
      </p:grpSpPr>
      <p:sp>
        <p:nvSpPr>
          <p:cNvPr id="830" name="Google Shape;830;p23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1" name="Google Shape;831;p230"/>
          <p:cNvSpPr>
            <a:spLocks noGrp="1"/>
          </p:cNvSpPr>
          <p:nvPr>
            <p:ph type="pic" idx="2"/>
          </p:nvPr>
        </p:nvSpPr>
        <p:spPr>
          <a:xfrm>
            <a:off x="844356"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832" name="Google Shape;832;p230"/>
          <p:cNvSpPr>
            <a:spLocks noGrp="1"/>
          </p:cNvSpPr>
          <p:nvPr>
            <p:ph type="pic" idx="3"/>
          </p:nvPr>
        </p:nvSpPr>
        <p:spPr>
          <a:xfrm>
            <a:off x="2832698"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833" name="Google Shape;833;p230"/>
          <p:cNvSpPr>
            <a:spLocks noGrp="1"/>
          </p:cNvSpPr>
          <p:nvPr>
            <p:ph type="pic" idx="4"/>
          </p:nvPr>
        </p:nvSpPr>
        <p:spPr>
          <a:xfrm>
            <a:off x="4821040"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834" name="Google Shape;834;p230"/>
          <p:cNvSpPr>
            <a:spLocks noGrp="1"/>
          </p:cNvSpPr>
          <p:nvPr>
            <p:ph type="pic" idx="5"/>
          </p:nvPr>
        </p:nvSpPr>
        <p:spPr>
          <a:xfrm>
            <a:off x="6809383"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2" name="Google Shape;1318;p6">
            <a:extLst>
              <a:ext uri="{FF2B5EF4-FFF2-40B4-BE49-F238E27FC236}">
                <a16:creationId xmlns:a16="http://schemas.microsoft.com/office/drawing/2014/main" id="{151AD29B-3D79-D516-21C1-10575B751692}"/>
              </a:ext>
            </a:extLst>
          </p:cNvPr>
          <p:cNvSpPr>
            <a:spLocks noGrp="1"/>
          </p:cNvSpPr>
          <p:nvPr>
            <p:ph type="pic" idx="10"/>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3112812275"/>
      </p:ext>
    </p:extLst>
  </p:cSld>
  <p:clrMapOvr>
    <a:masterClrMapping/>
  </p:clrMapOvr>
  <p:transition spd="slow">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02_Voc_Act_01_4 Vignt+Txt" preserve="1" userDrawn="1">
  <p:cSld name="02_Voc_Act_01_4 Vignt+Txt">
    <p:spTree>
      <p:nvGrpSpPr>
        <p:cNvPr id="1" name="Shape 836"/>
        <p:cNvGrpSpPr/>
        <p:nvPr/>
      </p:nvGrpSpPr>
      <p:grpSpPr>
        <a:xfrm>
          <a:off x="0" y="0"/>
          <a:ext cx="0" cy="0"/>
          <a:chOff x="0" y="0"/>
          <a:chExt cx="0" cy="0"/>
        </a:xfrm>
      </p:grpSpPr>
      <p:sp>
        <p:nvSpPr>
          <p:cNvPr id="837" name="Google Shape;837;p23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8" name="Google Shape;838;p231"/>
          <p:cNvSpPr>
            <a:spLocks noGrp="1"/>
          </p:cNvSpPr>
          <p:nvPr>
            <p:ph type="pic" idx="2"/>
          </p:nvPr>
        </p:nvSpPr>
        <p:spPr>
          <a:xfrm>
            <a:off x="844356"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839" name="Google Shape;839;p231"/>
          <p:cNvSpPr>
            <a:spLocks noGrp="1"/>
          </p:cNvSpPr>
          <p:nvPr>
            <p:ph type="pic" idx="3"/>
          </p:nvPr>
        </p:nvSpPr>
        <p:spPr>
          <a:xfrm>
            <a:off x="2832698"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840" name="Google Shape;840;p231"/>
          <p:cNvSpPr>
            <a:spLocks noGrp="1"/>
          </p:cNvSpPr>
          <p:nvPr>
            <p:ph type="pic" idx="4"/>
          </p:nvPr>
        </p:nvSpPr>
        <p:spPr>
          <a:xfrm>
            <a:off x="4821040"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841" name="Google Shape;841;p231"/>
          <p:cNvSpPr>
            <a:spLocks noGrp="1"/>
          </p:cNvSpPr>
          <p:nvPr>
            <p:ph type="pic" idx="5"/>
          </p:nvPr>
        </p:nvSpPr>
        <p:spPr>
          <a:xfrm>
            <a:off x="6809383"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842" name="Google Shape;842;p231"/>
          <p:cNvSpPr>
            <a:spLocks noGrp="1"/>
          </p:cNvSpPr>
          <p:nvPr>
            <p:ph type="body" idx="1"/>
          </p:nvPr>
        </p:nvSpPr>
        <p:spPr>
          <a:xfrm>
            <a:off x="844355"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843" name="Google Shape;843;p231"/>
          <p:cNvSpPr>
            <a:spLocks noGrp="1"/>
          </p:cNvSpPr>
          <p:nvPr>
            <p:ph type="body" idx="6"/>
          </p:nvPr>
        </p:nvSpPr>
        <p:spPr>
          <a:xfrm>
            <a:off x="2832697" y="4573417"/>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844" name="Google Shape;844;p231"/>
          <p:cNvSpPr>
            <a:spLocks noGrp="1"/>
          </p:cNvSpPr>
          <p:nvPr>
            <p:ph type="body" idx="7"/>
          </p:nvPr>
        </p:nvSpPr>
        <p:spPr>
          <a:xfrm>
            <a:off x="48210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845" name="Google Shape;845;p231"/>
          <p:cNvSpPr>
            <a:spLocks noGrp="1"/>
          </p:cNvSpPr>
          <p:nvPr>
            <p:ph type="body" idx="8"/>
          </p:nvPr>
        </p:nvSpPr>
        <p:spPr>
          <a:xfrm>
            <a:off x="6809383"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407CADF6-9888-2E96-05E1-3BCC56866996}"/>
              </a:ext>
            </a:extLst>
          </p:cNvPr>
          <p:cNvSpPr>
            <a:spLocks noGrp="1"/>
          </p:cNvSpPr>
          <p:nvPr>
            <p:ph type="pic" idx="10"/>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1780396141"/>
      </p:ext>
    </p:extLst>
  </p:cSld>
  <p:clrMapOvr>
    <a:masterClrMapping/>
  </p:clrMapOvr>
  <p:transition spd="slow">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5_Voc_Act_01_4 Vignt+Txt" preserve="1" userDrawn="1">
  <p:cSld name="5_Voc_Act_01_4 Vignt+Txt">
    <p:spTree>
      <p:nvGrpSpPr>
        <p:cNvPr id="1" name="Shape 847"/>
        <p:cNvGrpSpPr/>
        <p:nvPr/>
      </p:nvGrpSpPr>
      <p:grpSpPr>
        <a:xfrm>
          <a:off x="0" y="0"/>
          <a:ext cx="0" cy="0"/>
          <a:chOff x="0" y="0"/>
          <a:chExt cx="0" cy="0"/>
        </a:xfrm>
      </p:grpSpPr>
      <p:sp>
        <p:nvSpPr>
          <p:cNvPr id="848" name="Google Shape;848;p232"/>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9" name="Google Shape;849;p232"/>
          <p:cNvSpPr>
            <a:spLocks noGrp="1"/>
          </p:cNvSpPr>
          <p:nvPr>
            <p:ph type="pic" idx="2"/>
          </p:nvPr>
        </p:nvSpPr>
        <p:spPr>
          <a:xfrm>
            <a:off x="1479323" y="2856412"/>
            <a:ext cx="1620000" cy="1607588"/>
          </a:xfrm>
          <a:prstGeom prst="rect">
            <a:avLst/>
          </a:prstGeom>
          <a:noFill/>
          <a:ln>
            <a:noFill/>
          </a:ln>
        </p:spPr>
        <p:txBody>
          <a:bodyPr/>
          <a:lstStyle/>
          <a:p>
            <a:endParaRPr lang="fr-MA"/>
          </a:p>
        </p:txBody>
      </p:sp>
      <p:sp>
        <p:nvSpPr>
          <p:cNvPr id="850" name="Google Shape;850;p232"/>
          <p:cNvSpPr>
            <a:spLocks noGrp="1"/>
          </p:cNvSpPr>
          <p:nvPr>
            <p:ph type="pic" idx="3"/>
          </p:nvPr>
        </p:nvSpPr>
        <p:spPr>
          <a:xfrm>
            <a:off x="3759312" y="2856412"/>
            <a:ext cx="1620000" cy="1607588"/>
          </a:xfrm>
          <a:prstGeom prst="rect">
            <a:avLst/>
          </a:prstGeom>
          <a:noFill/>
          <a:ln>
            <a:noFill/>
          </a:ln>
        </p:spPr>
        <p:txBody>
          <a:bodyPr/>
          <a:lstStyle/>
          <a:p>
            <a:endParaRPr lang="fr-MA"/>
          </a:p>
        </p:txBody>
      </p:sp>
      <p:sp>
        <p:nvSpPr>
          <p:cNvPr id="851" name="Google Shape;851;p232"/>
          <p:cNvSpPr>
            <a:spLocks noGrp="1"/>
          </p:cNvSpPr>
          <p:nvPr>
            <p:ph type="pic" idx="4"/>
          </p:nvPr>
        </p:nvSpPr>
        <p:spPr>
          <a:xfrm>
            <a:off x="6039301" y="2856412"/>
            <a:ext cx="1620000" cy="1607588"/>
          </a:xfrm>
          <a:prstGeom prst="rect">
            <a:avLst/>
          </a:prstGeom>
          <a:noFill/>
          <a:ln>
            <a:noFill/>
          </a:ln>
        </p:spPr>
        <p:txBody>
          <a:bodyPr/>
          <a:lstStyle/>
          <a:p>
            <a:endParaRPr lang="fr-MA"/>
          </a:p>
        </p:txBody>
      </p:sp>
      <p:sp>
        <p:nvSpPr>
          <p:cNvPr id="852" name="Google Shape;852;p232"/>
          <p:cNvSpPr>
            <a:spLocks noGrp="1"/>
          </p:cNvSpPr>
          <p:nvPr>
            <p:ph type="body" idx="1"/>
          </p:nvPr>
        </p:nvSpPr>
        <p:spPr>
          <a:xfrm>
            <a:off x="1479323"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Arial"/>
                <a:ea typeface="Arial"/>
                <a:cs typeface="Arial"/>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853" name="Google Shape;853;p232"/>
          <p:cNvSpPr>
            <a:spLocks noGrp="1"/>
          </p:cNvSpPr>
          <p:nvPr>
            <p:ph type="body" idx="5"/>
          </p:nvPr>
        </p:nvSpPr>
        <p:spPr>
          <a:xfrm>
            <a:off x="375931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Arial"/>
                <a:ea typeface="Arial"/>
                <a:cs typeface="Arial"/>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854" name="Google Shape;854;p232"/>
          <p:cNvSpPr>
            <a:spLocks noGrp="1"/>
          </p:cNvSpPr>
          <p:nvPr>
            <p:ph type="body" idx="6"/>
          </p:nvPr>
        </p:nvSpPr>
        <p:spPr>
          <a:xfrm>
            <a:off x="6039301"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Arial"/>
                <a:ea typeface="Arial"/>
                <a:cs typeface="Arial"/>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05CA8537-2A5F-9322-4CF8-035BFF12B5E4}"/>
              </a:ext>
            </a:extLst>
          </p:cNvPr>
          <p:cNvSpPr>
            <a:spLocks noGrp="1"/>
          </p:cNvSpPr>
          <p:nvPr>
            <p:ph type="pic" idx="10"/>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2554203458"/>
      </p:ext>
    </p:extLst>
  </p:cSld>
  <p:clrMapOvr>
    <a:masterClrMapping/>
  </p:clrMapOvr>
  <p:transition spd="slow">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4_Voc_Act_01_4 Vignt+Txt" preserve="1" userDrawn="1">
  <p:cSld name="4_Voc_Act_01_4 Vignt+Txt">
    <p:spTree>
      <p:nvGrpSpPr>
        <p:cNvPr id="1" name="Shape 856"/>
        <p:cNvGrpSpPr/>
        <p:nvPr/>
      </p:nvGrpSpPr>
      <p:grpSpPr>
        <a:xfrm>
          <a:off x="0" y="0"/>
          <a:ext cx="0" cy="0"/>
          <a:chOff x="0" y="0"/>
          <a:chExt cx="0" cy="0"/>
        </a:xfrm>
      </p:grpSpPr>
      <p:sp>
        <p:nvSpPr>
          <p:cNvPr id="857" name="Google Shape;857;p233"/>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8" name="Google Shape;858;p233"/>
          <p:cNvSpPr>
            <a:spLocks noGrp="1"/>
          </p:cNvSpPr>
          <p:nvPr>
            <p:ph type="pic" idx="2"/>
          </p:nvPr>
        </p:nvSpPr>
        <p:spPr>
          <a:xfrm>
            <a:off x="1176282" y="2880000"/>
            <a:ext cx="1620000" cy="1620000"/>
          </a:xfrm>
          <a:prstGeom prst="rect">
            <a:avLst/>
          </a:prstGeom>
          <a:noFill/>
          <a:ln>
            <a:noFill/>
          </a:ln>
        </p:spPr>
        <p:txBody>
          <a:bodyPr/>
          <a:lstStyle/>
          <a:p>
            <a:endParaRPr lang="fr-MA"/>
          </a:p>
        </p:txBody>
      </p:sp>
      <p:sp>
        <p:nvSpPr>
          <p:cNvPr id="859" name="Google Shape;859;p233"/>
          <p:cNvSpPr>
            <a:spLocks noGrp="1"/>
          </p:cNvSpPr>
          <p:nvPr>
            <p:ph type="pic" idx="3"/>
          </p:nvPr>
        </p:nvSpPr>
        <p:spPr>
          <a:xfrm>
            <a:off x="2872797" y="2880000"/>
            <a:ext cx="1620000" cy="1620000"/>
          </a:xfrm>
          <a:prstGeom prst="rect">
            <a:avLst/>
          </a:prstGeom>
          <a:noFill/>
          <a:ln>
            <a:noFill/>
          </a:ln>
        </p:spPr>
        <p:txBody>
          <a:bodyPr/>
          <a:lstStyle/>
          <a:p>
            <a:endParaRPr lang="fr-MA"/>
          </a:p>
        </p:txBody>
      </p:sp>
      <p:sp>
        <p:nvSpPr>
          <p:cNvPr id="860" name="Google Shape;860;p233"/>
          <p:cNvSpPr>
            <a:spLocks noGrp="1"/>
          </p:cNvSpPr>
          <p:nvPr>
            <p:ph type="pic" idx="4"/>
          </p:nvPr>
        </p:nvSpPr>
        <p:spPr>
          <a:xfrm>
            <a:off x="4569312" y="2880000"/>
            <a:ext cx="1620000" cy="1620000"/>
          </a:xfrm>
          <a:prstGeom prst="rect">
            <a:avLst/>
          </a:prstGeom>
          <a:noFill/>
          <a:ln>
            <a:noFill/>
          </a:ln>
        </p:spPr>
        <p:txBody>
          <a:bodyPr/>
          <a:lstStyle/>
          <a:p>
            <a:endParaRPr lang="fr-MA"/>
          </a:p>
        </p:txBody>
      </p:sp>
      <p:sp>
        <p:nvSpPr>
          <p:cNvPr id="861" name="Google Shape;861;p233"/>
          <p:cNvSpPr>
            <a:spLocks noGrp="1"/>
          </p:cNvSpPr>
          <p:nvPr>
            <p:ph type="pic" idx="5"/>
          </p:nvPr>
        </p:nvSpPr>
        <p:spPr>
          <a:xfrm>
            <a:off x="6265827" y="2880000"/>
            <a:ext cx="1620000" cy="1620000"/>
          </a:xfrm>
          <a:prstGeom prst="rect">
            <a:avLst/>
          </a:prstGeom>
          <a:noFill/>
          <a:ln>
            <a:noFill/>
          </a:ln>
        </p:spPr>
        <p:txBody>
          <a:bodyPr/>
          <a:lstStyle/>
          <a:p>
            <a:endParaRPr lang="fr-MA"/>
          </a:p>
        </p:txBody>
      </p:sp>
      <p:sp>
        <p:nvSpPr>
          <p:cNvPr id="862" name="Google Shape;862;p233"/>
          <p:cNvSpPr>
            <a:spLocks noGrp="1"/>
          </p:cNvSpPr>
          <p:nvPr>
            <p:ph type="body" idx="1"/>
          </p:nvPr>
        </p:nvSpPr>
        <p:spPr>
          <a:xfrm>
            <a:off x="117628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863" name="Google Shape;863;p233"/>
          <p:cNvSpPr>
            <a:spLocks noGrp="1"/>
          </p:cNvSpPr>
          <p:nvPr>
            <p:ph type="body" idx="6"/>
          </p:nvPr>
        </p:nvSpPr>
        <p:spPr>
          <a:xfrm>
            <a:off x="287279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864" name="Google Shape;864;p233"/>
          <p:cNvSpPr>
            <a:spLocks noGrp="1"/>
          </p:cNvSpPr>
          <p:nvPr>
            <p:ph type="body" idx="7"/>
          </p:nvPr>
        </p:nvSpPr>
        <p:spPr>
          <a:xfrm>
            <a:off x="456931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865" name="Google Shape;865;p233"/>
          <p:cNvSpPr>
            <a:spLocks noGrp="1"/>
          </p:cNvSpPr>
          <p:nvPr>
            <p:ph type="body" idx="8"/>
          </p:nvPr>
        </p:nvSpPr>
        <p:spPr>
          <a:xfrm>
            <a:off x="626582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D28F7120-2C56-468E-4B92-442DCBCD2C96}"/>
              </a:ext>
            </a:extLst>
          </p:cNvPr>
          <p:cNvSpPr>
            <a:spLocks noGrp="1"/>
          </p:cNvSpPr>
          <p:nvPr>
            <p:ph type="pic" idx="10"/>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4294959570"/>
      </p:ext>
    </p:extLst>
  </p:cSld>
  <p:clrMapOvr>
    <a:masterClrMapping/>
  </p:clrMapOvr>
  <p:transition spd="slow">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3_Voc_Act_01_4 Vignt+Txt" preserve="1" userDrawn="1">
  <p:cSld name="3_Voc_Act_01_4 Vignt+Txt">
    <p:spTree>
      <p:nvGrpSpPr>
        <p:cNvPr id="1" name="Shape 867"/>
        <p:cNvGrpSpPr/>
        <p:nvPr/>
      </p:nvGrpSpPr>
      <p:grpSpPr>
        <a:xfrm>
          <a:off x="0" y="0"/>
          <a:ext cx="0" cy="0"/>
          <a:chOff x="0" y="0"/>
          <a:chExt cx="0" cy="0"/>
        </a:xfrm>
      </p:grpSpPr>
      <p:sp>
        <p:nvSpPr>
          <p:cNvPr id="868" name="Google Shape;868;p234"/>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9" name="Google Shape;869;p234"/>
          <p:cNvSpPr>
            <a:spLocks noGrp="1"/>
          </p:cNvSpPr>
          <p:nvPr>
            <p:ph type="pic" idx="2"/>
          </p:nvPr>
        </p:nvSpPr>
        <p:spPr>
          <a:xfrm>
            <a:off x="358377" y="2880000"/>
            <a:ext cx="1620000" cy="1620000"/>
          </a:xfrm>
          <a:prstGeom prst="rect">
            <a:avLst/>
          </a:prstGeom>
          <a:noFill/>
          <a:ln>
            <a:noFill/>
          </a:ln>
        </p:spPr>
        <p:txBody>
          <a:bodyPr/>
          <a:lstStyle/>
          <a:p>
            <a:endParaRPr lang="fr-MA"/>
          </a:p>
        </p:txBody>
      </p:sp>
      <p:sp>
        <p:nvSpPr>
          <p:cNvPr id="870" name="Google Shape;870;p234"/>
          <p:cNvSpPr>
            <a:spLocks noGrp="1"/>
          </p:cNvSpPr>
          <p:nvPr>
            <p:ph type="pic" idx="3"/>
          </p:nvPr>
        </p:nvSpPr>
        <p:spPr>
          <a:xfrm>
            <a:off x="2054892" y="2880000"/>
            <a:ext cx="1620000" cy="1620000"/>
          </a:xfrm>
          <a:prstGeom prst="rect">
            <a:avLst/>
          </a:prstGeom>
          <a:noFill/>
          <a:ln>
            <a:noFill/>
          </a:ln>
        </p:spPr>
        <p:txBody>
          <a:bodyPr/>
          <a:lstStyle/>
          <a:p>
            <a:endParaRPr lang="fr-MA"/>
          </a:p>
        </p:txBody>
      </p:sp>
      <p:sp>
        <p:nvSpPr>
          <p:cNvPr id="871" name="Google Shape;871;p234"/>
          <p:cNvSpPr>
            <a:spLocks noGrp="1"/>
          </p:cNvSpPr>
          <p:nvPr>
            <p:ph type="pic" idx="4"/>
          </p:nvPr>
        </p:nvSpPr>
        <p:spPr>
          <a:xfrm>
            <a:off x="3751407" y="2880000"/>
            <a:ext cx="1620000" cy="1620000"/>
          </a:xfrm>
          <a:prstGeom prst="rect">
            <a:avLst/>
          </a:prstGeom>
          <a:noFill/>
          <a:ln>
            <a:noFill/>
          </a:ln>
        </p:spPr>
        <p:txBody>
          <a:bodyPr/>
          <a:lstStyle/>
          <a:p>
            <a:endParaRPr lang="fr-MA"/>
          </a:p>
        </p:txBody>
      </p:sp>
      <p:sp>
        <p:nvSpPr>
          <p:cNvPr id="872" name="Google Shape;872;p234"/>
          <p:cNvSpPr>
            <a:spLocks noGrp="1"/>
          </p:cNvSpPr>
          <p:nvPr>
            <p:ph type="pic" idx="5"/>
          </p:nvPr>
        </p:nvSpPr>
        <p:spPr>
          <a:xfrm>
            <a:off x="5447922" y="2880000"/>
            <a:ext cx="1620000" cy="1620000"/>
          </a:xfrm>
          <a:prstGeom prst="rect">
            <a:avLst/>
          </a:prstGeom>
          <a:noFill/>
          <a:ln>
            <a:noFill/>
          </a:ln>
        </p:spPr>
        <p:txBody>
          <a:bodyPr/>
          <a:lstStyle/>
          <a:p>
            <a:endParaRPr lang="fr-MA"/>
          </a:p>
        </p:txBody>
      </p:sp>
      <p:sp>
        <p:nvSpPr>
          <p:cNvPr id="873" name="Google Shape;873;p234"/>
          <p:cNvSpPr>
            <a:spLocks noGrp="1"/>
          </p:cNvSpPr>
          <p:nvPr>
            <p:ph type="body" idx="1"/>
          </p:nvPr>
        </p:nvSpPr>
        <p:spPr>
          <a:xfrm>
            <a:off x="35837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874" name="Google Shape;874;p234"/>
          <p:cNvSpPr>
            <a:spLocks noGrp="1"/>
          </p:cNvSpPr>
          <p:nvPr>
            <p:ph type="body" idx="6"/>
          </p:nvPr>
        </p:nvSpPr>
        <p:spPr>
          <a:xfrm>
            <a:off x="205489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875" name="Google Shape;875;p234"/>
          <p:cNvSpPr>
            <a:spLocks noGrp="1"/>
          </p:cNvSpPr>
          <p:nvPr>
            <p:ph type="body" idx="7"/>
          </p:nvPr>
        </p:nvSpPr>
        <p:spPr>
          <a:xfrm>
            <a:off x="375140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876" name="Google Shape;876;p234"/>
          <p:cNvSpPr>
            <a:spLocks noGrp="1"/>
          </p:cNvSpPr>
          <p:nvPr>
            <p:ph type="body" idx="8"/>
          </p:nvPr>
        </p:nvSpPr>
        <p:spPr>
          <a:xfrm>
            <a:off x="544792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877" name="Google Shape;877;p234"/>
          <p:cNvSpPr>
            <a:spLocks noGrp="1"/>
          </p:cNvSpPr>
          <p:nvPr>
            <p:ph type="pic" idx="9"/>
          </p:nvPr>
        </p:nvSpPr>
        <p:spPr>
          <a:xfrm>
            <a:off x="7144439" y="2880000"/>
            <a:ext cx="1620000" cy="1620000"/>
          </a:xfrm>
          <a:prstGeom prst="rect">
            <a:avLst/>
          </a:prstGeom>
          <a:noFill/>
          <a:ln>
            <a:noFill/>
          </a:ln>
        </p:spPr>
        <p:txBody>
          <a:bodyPr/>
          <a:lstStyle/>
          <a:p>
            <a:endParaRPr lang="fr-MA"/>
          </a:p>
        </p:txBody>
      </p:sp>
      <p:sp>
        <p:nvSpPr>
          <p:cNvPr id="878" name="Google Shape;878;p234"/>
          <p:cNvSpPr>
            <a:spLocks noGrp="1"/>
          </p:cNvSpPr>
          <p:nvPr>
            <p:ph type="body" idx="13"/>
          </p:nvPr>
        </p:nvSpPr>
        <p:spPr>
          <a:xfrm>
            <a:off x="7144439"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E86B8185-80E3-4107-DE61-64E8480BE4E8}"/>
              </a:ext>
            </a:extLst>
          </p:cNvPr>
          <p:cNvSpPr>
            <a:spLocks noGrp="1"/>
          </p:cNvSpPr>
          <p:nvPr>
            <p:ph type="pic" idx="14"/>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3511249001"/>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n-cs"/>
              </a:rPr>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n-cs"/>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n-cs"/>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3583935440"/>
      </p:ext>
    </p:extLst>
  </p:cSld>
  <p:clrMapOvr>
    <a:masterClrMapping/>
  </p:clrMapOvr>
  <p:transition spd="slow">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02_Voc_Act_01_5 Vignt" preserve="1" userDrawn="1">
  <p:cSld name="02_Voc_Act_01_5 Vignt">
    <p:spTree>
      <p:nvGrpSpPr>
        <p:cNvPr id="1" name="Shape 880"/>
        <p:cNvGrpSpPr/>
        <p:nvPr/>
      </p:nvGrpSpPr>
      <p:grpSpPr>
        <a:xfrm>
          <a:off x="0" y="0"/>
          <a:ext cx="0" cy="0"/>
          <a:chOff x="0" y="0"/>
          <a:chExt cx="0" cy="0"/>
        </a:xfrm>
      </p:grpSpPr>
      <p:sp>
        <p:nvSpPr>
          <p:cNvPr id="881" name="Google Shape;881;p235"/>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2" name="Google Shape;882;p235"/>
          <p:cNvSpPr>
            <a:spLocks noGrp="1"/>
          </p:cNvSpPr>
          <p:nvPr>
            <p:ph type="pic" idx="2"/>
          </p:nvPr>
        </p:nvSpPr>
        <p:spPr>
          <a:xfrm>
            <a:off x="453739" y="270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883" name="Google Shape;883;p235"/>
          <p:cNvSpPr>
            <a:spLocks noGrp="1"/>
          </p:cNvSpPr>
          <p:nvPr>
            <p:ph type="pic" idx="3"/>
          </p:nvPr>
        </p:nvSpPr>
        <p:spPr>
          <a:xfrm>
            <a:off x="7149739" y="270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884" name="Google Shape;884;p235"/>
          <p:cNvSpPr>
            <a:spLocks noGrp="1"/>
          </p:cNvSpPr>
          <p:nvPr>
            <p:ph type="pic" idx="4"/>
          </p:nvPr>
        </p:nvSpPr>
        <p:spPr>
          <a:xfrm>
            <a:off x="2127739" y="270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885" name="Google Shape;885;p235"/>
          <p:cNvSpPr>
            <a:spLocks noGrp="1"/>
          </p:cNvSpPr>
          <p:nvPr>
            <p:ph type="pic" idx="5"/>
          </p:nvPr>
        </p:nvSpPr>
        <p:spPr>
          <a:xfrm>
            <a:off x="3801739" y="270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886" name="Google Shape;886;p235"/>
          <p:cNvSpPr>
            <a:spLocks noGrp="1"/>
          </p:cNvSpPr>
          <p:nvPr>
            <p:ph type="pic" idx="6"/>
          </p:nvPr>
        </p:nvSpPr>
        <p:spPr>
          <a:xfrm>
            <a:off x="5475739" y="270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2" name="Google Shape;1318;p6">
            <a:extLst>
              <a:ext uri="{FF2B5EF4-FFF2-40B4-BE49-F238E27FC236}">
                <a16:creationId xmlns:a16="http://schemas.microsoft.com/office/drawing/2014/main" id="{BACF8E7E-EB4A-F6C7-1B17-D951CD979DF7}"/>
              </a:ext>
            </a:extLst>
          </p:cNvPr>
          <p:cNvSpPr>
            <a:spLocks noGrp="1"/>
          </p:cNvSpPr>
          <p:nvPr>
            <p:ph type="pic" idx="10"/>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2240439600"/>
      </p:ext>
    </p:extLst>
  </p:cSld>
  <p:clrMapOvr>
    <a:masterClrMapping/>
  </p:clrMapOvr>
  <p:transition spd="slow">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02_Voc_Act_01_5 Vignt+Txt" preserve="1" userDrawn="1">
  <p:cSld name="02_Voc_Act_01_5 Vignt+Txt">
    <p:spTree>
      <p:nvGrpSpPr>
        <p:cNvPr id="1" name="Shape 888"/>
        <p:cNvGrpSpPr/>
        <p:nvPr/>
      </p:nvGrpSpPr>
      <p:grpSpPr>
        <a:xfrm>
          <a:off x="0" y="0"/>
          <a:ext cx="0" cy="0"/>
          <a:chOff x="0" y="0"/>
          <a:chExt cx="0" cy="0"/>
        </a:xfrm>
      </p:grpSpPr>
      <p:sp>
        <p:nvSpPr>
          <p:cNvPr id="889" name="Google Shape;889;p236"/>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0" name="Google Shape;890;p236"/>
          <p:cNvSpPr>
            <a:spLocks noGrp="1"/>
          </p:cNvSpPr>
          <p:nvPr>
            <p:ph type="pic" idx="2"/>
          </p:nvPr>
        </p:nvSpPr>
        <p:spPr>
          <a:xfrm>
            <a:off x="453739"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891" name="Google Shape;891;p236"/>
          <p:cNvSpPr>
            <a:spLocks noGrp="1"/>
          </p:cNvSpPr>
          <p:nvPr>
            <p:ph type="pic" idx="3"/>
          </p:nvPr>
        </p:nvSpPr>
        <p:spPr>
          <a:xfrm>
            <a:off x="7149739"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892" name="Google Shape;892;p236"/>
          <p:cNvSpPr>
            <a:spLocks noGrp="1"/>
          </p:cNvSpPr>
          <p:nvPr>
            <p:ph type="pic" idx="4"/>
          </p:nvPr>
        </p:nvSpPr>
        <p:spPr>
          <a:xfrm>
            <a:off x="2127739"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893" name="Google Shape;893;p236"/>
          <p:cNvSpPr>
            <a:spLocks noGrp="1"/>
          </p:cNvSpPr>
          <p:nvPr>
            <p:ph type="pic" idx="5"/>
          </p:nvPr>
        </p:nvSpPr>
        <p:spPr>
          <a:xfrm>
            <a:off x="3801739"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894" name="Google Shape;894;p236"/>
          <p:cNvSpPr>
            <a:spLocks noGrp="1"/>
          </p:cNvSpPr>
          <p:nvPr>
            <p:ph type="pic" idx="6"/>
          </p:nvPr>
        </p:nvSpPr>
        <p:spPr>
          <a:xfrm>
            <a:off x="5475739"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895" name="Google Shape;895;p236"/>
          <p:cNvSpPr>
            <a:spLocks noGrp="1"/>
          </p:cNvSpPr>
          <p:nvPr>
            <p:ph type="body" idx="1"/>
          </p:nvPr>
        </p:nvSpPr>
        <p:spPr>
          <a:xfrm>
            <a:off x="453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896" name="Google Shape;896;p236"/>
          <p:cNvSpPr>
            <a:spLocks noGrp="1"/>
          </p:cNvSpPr>
          <p:nvPr>
            <p:ph type="body" idx="7"/>
          </p:nvPr>
        </p:nvSpPr>
        <p:spPr>
          <a:xfrm>
            <a:off x="2127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897" name="Google Shape;897;p236"/>
          <p:cNvSpPr>
            <a:spLocks noGrp="1"/>
          </p:cNvSpPr>
          <p:nvPr>
            <p:ph type="body" idx="8"/>
          </p:nvPr>
        </p:nvSpPr>
        <p:spPr>
          <a:xfrm>
            <a:off x="3801737"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898" name="Google Shape;898;p236"/>
          <p:cNvSpPr>
            <a:spLocks noGrp="1"/>
          </p:cNvSpPr>
          <p:nvPr>
            <p:ph type="body" idx="9"/>
          </p:nvPr>
        </p:nvSpPr>
        <p:spPr>
          <a:xfrm>
            <a:off x="5475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899" name="Google Shape;899;p236"/>
          <p:cNvSpPr>
            <a:spLocks noGrp="1"/>
          </p:cNvSpPr>
          <p:nvPr>
            <p:ph type="body" idx="13"/>
          </p:nvPr>
        </p:nvSpPr>
        <p:spPr>
          <a:xfrm>
            <a:off x="71497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E6CDFDBD-A77D-6D97-915E-05096AE3C59D}"/>
              </a:ext>
            </a:extLst>
          </p:cNvPr>
          <p:cNvSpPr>
            <a:spLocks noGrp="1"/>
          </p:cNvSpPr>
          <p:nvPr>
            <p:ph type="pic" idx="14"/>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1087567538"/>
      </p:ext>
    </p:extLst>
  </p:cSld>
  <p:clrMapOvr>
    <a:masterClrMapping/>
  </p:clrMapOvr>
  <p:transition spd="slow">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3_Voc_Act_01_5 Vignt+Txt" preserve="1" userDrawn="1">
  <p:cSld name="3_Voc_Act_01_5 Vignt+Txt">
    <p:spTree>
      <p:nvGrpSpPr>
        <p:cNvPr id="1" name="Shape 901"/>
        <p:cNvGrpSpPr/>
        <p:nvPr/>
      </p:nvGrpSpPr>
      <p:grpSpPr>
        <a:xfrm>
          <a:off x="0" y="0"/>
          <a:ext cx="0" cy="0"/>
          <a:chOff x="0" y="0"/>
          <a:chExt cx="0" cy="0"/>
        </a:xfrm>
      </p:grpSpPr>
      <p:sp>
        <p:nvSpPr>
          <p:cNvPr id="902" name="Google Shape;902;p237"/>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3" name="Google Shape;903;p237"/>
          <p:cNvSpPr>
            <a:spLocks noGrp="1"/>
          </p:cNvSpPr>
          <p:nvPr>
            <p:ph type="pic" idx="2"/>
          </p:nvPr>
        </p:nvSpPr>
        <p:spPr>
          <a:xfrm>
            <a:off x="453739" y="4130825"/>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904" name="Google Shape;904;p237"/>
          <p:cNvSpPr>
            <a:spLocks noGrp="1"/>
          </p:cNvSpPr>
          <p:nvPr>
            <p:ph type="pic" idx="3"/>
          </p:nvPr>
        </p:nvSpPr>
        <p:spPr>
          <a:xfrm>
            <a:off x="7149739" y="4130825"/>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905" name="Google Shape;905;p237"/>
          <p:cNvSpPr>
            <a:spLocks noGrp="1"/>
          </p:cNvSpPr>
          <p:nvPr>
            <p:ph type="pic" idx="4"/>
          </p:nvPr>
        </p:nvSpPr>
        <p:spPr>
          <a:xfrm>
            <a:off x="2127739" y="4130825"/>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906" name="Google Shape;906;p237"/>
          <p:cNvSpPr>
            <a:spLocks noGrp="1"/>
          </p:cNvSpPr>
          <p:nvPr>
            <p:ph type="pic" idx="5"/>
          </p:nvPr>
        </p:nvSpPr>
        <p:spPr>
          <a:xfrm>
            <a:off x="3801739" y="4130825"/>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907" name="Google Shape;907;p237"/>
          <p:cNvSpPr>
            <a:spLocks noGrp="1"/>
          </p:cNvSpPr>
          <p:nvPr>
            <p:ph type="pic" idx="6"/>
          </p:nvPr>
        </p:nvSpPr>
        <p:spPr>
          <a:xfrm>
            <a:off x="5475739" y="4130825"/>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908" name="Google Shape;908;p237"/>
          <p:cNvSpPr>
            <a:spLocks noGrp="1"/>
          </p:cNvSpPr>
          <p:nvPr>
            <p:ph type="pic" idx="7"/>
          </p:nvPr>
        </p:nvSpPr>
        <p:spPr>
          <a:xfrm>
            <a:off x="783971" y="1968822"/>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909" name="Google Shape;909;p237"/>
          <p:cNvSpPr>
            <a:spLocks noGrp="1"/>
          </p:cNvSpPr>
          <p:nvPr>
            <p:ph type="pic" idx="8"/>
          </p:nvPr>
        </p:nvSpPr>
        <p:spPr>
          <a:xfrm>
            <a:off x="2772313" y="1968822"/>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910" name="Google Shape;910;p237"/>
          <p:cNvSpPr>
            <a:spLocks noGrp="1"/>
          </p:cNvSpPr>
          <p:nvPr>
            <p:ph type="pic" idx="9"/>
          </p:nvPr>
        </p:nvSpPr>
        <p:spPr>
          <a:xfrm>
            <a:off x="4760655" y="1968822"/>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911" name="Google Shape;911;p237"/>
          <p:cNvSpPr>
            <a:spLocks noGrp="1"/>
          </p:cNvSpPr>
          <p:nvPr>
            <p:ph type="pic" idx="13"/>
          </p:nvPr>
        </p:nvSpPr>
        <p:spPr>
          <a:xfrm>
            <a:off x="6748998" y="1968822"/>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2" name="Google Shape;1318;p6">
            <a:extLst>
              <a:ext uri="{FF2B5EF4-FFF2-40B4-BE49-F238E27FC236}">
                <a16:creationId xmlns:a16="http://schemas.microsoft.com/office/drawing/2014/main" id="{BEA1CD6A-F95F-7409-26F3-211E4FA3CAFD}"/>
              </a:ext>
            </a:extLst>
          </p:cNvPr>
          <p:cNvSpPr>
            <a:spLocks noGrp="1"/>
          </p:cNvSpPr>
          <p:nvPr>
            <p:ph type="pic" idx="14"/>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1054567070"/>
      </p:ext>
    </p:extLst>
  </p:cSld>
  <p:clrMapOvr>
    <a:masterClrMapping/>
  </p:clrMapOvr>
  <p:transition spd="slow">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5_Voc_Act_01_5 Vignt+Txt" preserve="1" userDrawn="1">
  <p:cSld name="5_Voc_Act_01_5 Vignt+Txt">
    <p:spTree>
      <p:nvGrpSpPr>
        <p:cNvPr id="1" name="Shape 913"/>
        <p:cNvGrpSpPr/>
        <p:nvPr/>
      </p:nvGrpSpPr>
      <p:grpSpPr>
        <a:xfrm>
          <a:off x="0" y="0"/>
          <a:ext cx="0" cy="0"/>
          <a:chOff x="0" y="0"/>
          <a:chExt cx="0" cy="0"/>
        </a:xfrm>
      </p:grpSpPr>
      <p:sp>
        <p:nvSpPr>
          <p:cNvPr id="914" name="Google Shape;914;p238"/>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5" name="Google Shape;915;p238"/>
          <p:cNvSpPr>
            <a:spLocks noGrp="1"/>
          </p:cNvSpPr>
          <p:nvPr>
            <p:ph type="pic" idx="2"/>
          </p:nvPr>
        </p:nvSpPr>
        <p:spPr>
          <a:xfrm>
            <a:off x="453739" y="4130825"/>
            <a:ext cx="1490261" cy="1490261"/>
          </a:xfrm>
          <a:prstGeom prst="rect">
            <a:avLst/>
          </a:prstGeom>
          <a:noFill/>
          <a:ln>
            <a:noFill/>
          </a:ln>
        </p:spPr>
        <p:txBody>
          <a:bodyPr/>
          <a:lstStyle/>
          <a:p>
            <a:endParaRPr lang="fr-MA"/>
          </a:p>
        </p:txBody>
      </p:sp>
      <p:sp>
        <p:nvSpPr>
          <p:cNvPr id="916" name="Google Shape;916;p238"/>
          <p:cNvSpPr>
            <a:spLocks noGrp="1"/>
          </p:cNvSpPr>
          <p:nvPr>
            <p:ph type="pic" idx="3"/>
          </p:nvPr>
        </p:nvSpPr>
        <p:spPr>
          <a:xfrm>
            <a:off x="7149739" y="4130825"/>
            <a:ext cx="1490261" cy="1490261"/>
          </a:xfrm>
          <a:prstGeom prst="rect">
            <a:avLst/>
          </a:prstGeom>
          <a:noFill/>
          <a:ln>
            <a:noFill/>
          </a:ln>
        </p:spPr>
        <p:txBody>
          <a:bodyPr/>
          <a:lstStyle/>
          <a:p>
            <a:endParaRPr lang="fr-MA"/>
          </a:p>
        </p:txBody>
      </p:sp>
      <p:sp>
        <p:nvSpPr>
          <p:cNvPr id="917" name="Google Shape;917;p238"/>
          <p:cNvSpPr>
            <a:spLocks noGrp="1"/>
          </p:cNvSpPr>
          <p:nvPr>
            <p:ph type="pic" idx="4"/>
          </p:nvPr>
        </p:nvSpPr>
        <p:spPr>
          <a:xfrm>
            <a:off x="2127739" y="4130825"/>
            <a:ext cx="1490261" cy="1490261"/>
          </a:xfrm>
          <a:prstGeom prst="rect">
            <a:avLst/>
          </a:prstGeom>
          <a:noFill/>
          <a:ln>
            <a:noFill/>
          </a:ln>
        </p:spPr>
        <p:txBody>
          <a:bodyPr/>
          <a:lstStyle/>
          <a:p>
            <a:endParaRPr lang="fr-MA"/>
          </a:p>
        </p:txBody>
      </p:sp>
      <p:sp>
        <p:nvSpPr>
          <p:cNvPr id="918" name="Google Shape;918;p238"/>
          <p:cNvSpPr>
            <a:spLocks noGrp="1"/>
          </p:cNvSpPr>
          <p:nvPr>
            <p:ph type="pic" idx="5"/>
          </p:nvPr>
        </p:nvSpPr>
        <p:spPr>
          <a:xfrm>
            <a:off x="3801739" y="4130825"/>
            <a:ext cx="1490261" cy="1490261"/>
          </a:xfrm>
          <a:prstGeom prst="rect">
            <a:avLst/>
          </a:prstGeom>
          <a:noFill/>
          <a:ln>
            <a:noFill/>
          </a:ln>
        </p:spPr>
        <p:txBody>
          <a:bodyPr/>
          <a:lstStyle/>
          <a:p>
            <a:endParaRPr lang="fr-MA"/>
          </a:p>
        </p:txBody>
      </p:sp>
      <p:sp>
        <p:nvSpPr>
          <p:cNvPr id="919" name="Google Shape;919;p238"/>
          <p:cNvSpPr>
            <a:spLocks noGrp="1"/>
          </p:cNvSpPr>
          <p:nvPr>
            <p:ph type="pic" idx="6"/>
          </p:nvPr>
        </p:nvSpPr>
        <p:spPr>
          <a:xfrm>
            <a:off x="5475739" y="4130825"/>
            <a:ext cx="1490261" cy="1490261"/>
          </a:xfrm>
          <a:prstGeom prst="rect">
            <a:avLst/>
          </a:prstGeom>
          <a:noFill/>
          <a:ln>
            <a:noFill/>
          </a:ln>
        </p:spPr>
        <p:txBody>
          <a:bodyPr/>
          <a:lstStyle/>
          <a:p>
            <a:endParaRPr lang="fr-MA"/>
          </a:p>
        </p:txBody>
      </p:sp>
      <p:sp>
        <p:nvSpPr>
          <p:cNvPr id="920" name="Google Shape;920;p238"/>
          <p:cNvSpPr>
            <a:spLocks noGrp="1"/>
          </p:cNvSpPr>
          <p:nvPr>
            <p:ph type="pic" idx="7"/>
          </p:nvPr>
        </p:nvSpPr>
        <p:spPr>
          <a:xfrm>
            <a:off x="783971" y="1968822"/>
            <a:ext cx="1490261" cy="1490261"/>
          </a:xfrm>
          <a:prstGeom prst="rect">
            <a:avLst/>
          </a:prstGeom>
          <a:noFill/>
          <a:ln>
            <a:noFill/>
          </a:ln>
        </p:spPr>
        <p:txBody>
          <a:bodyPr/>
          <a:lstStyle/>
          <a:p>
            <a:endParaRPr lang="fr-MA"/>
          </a:p>
        </p:txBody>
      </p:sp>
      <p:sp>
        <p:nvSpPr>
          <p:cNvPr id="921" name="Google Shape;921;p238"/>
          <p:cNvSpPr>
            <a:spLocks noGrp="1"/>
          </p:cNvSpPr>
          <p:nvPr>
            <p:ph type="pic" idx="8"/>
          </p:nvPr>
        </p:nvSpPr>
        <p:spPr>
          <a:xfrm>
            <a:off x="2772313" y="1968822"/>
            <a:ext cx="1490261" cy="1490261"/>
          </a:xfrm>
          <a:prstGeom prst="rect">
            <a:avLst/>
          </a:prstGeom>
          <a:noFill/>
          <a:ln>
            <a:noFill/>
          </a:ln>
        </p:spPr>
        <p:txBody>
          <a:bodyPr/>
          <a:lstStyle/>
          <a:p>
            <a:endParaRPr lang="fr-MA"/>
          </a:p>
        </p:txBody>
      </p:sp>
      <p:sp>
        <p:nvSpPr>
          <p:cNvPr id="922" name="Google Shape;922;p238"/>
          <p:cNvSpPr>
            <a:spLocks noGrp="1"/>
          </p:cNvSpPr>
          <p:nvPr>
            <p:ph type="pic" idx="9"/>
          </p:nvPr>
        </p:nvSpPr>
        <p:spPr>
          <a:xfrm>
            <a:off x="4760655" y="1968822"/>
            <a:ext cx="1490261" cy="1490261"/>
          </a:xfrm>
          <a:prstGeom prst="rect">
            <a:avLst/>
          </a:prstGeom>
          <a:noFill/>
          <a:ln>
            <a:noFill/>
          </a:ln>
        </p:spPr>
        <p:txBody>
          <a:bodyPr/>
          <a:lstStyle/>
          <a:p>
            <a:endParaRPr lang="fr-MA"/>
          </a:p>
        </p:txBody>
      </p:sp>
      <p:sp>
        <p:nvSpPr>
          <p:cNvPr id="923" name="Google Shape;923;p238"/>
          <p:cNvSpPr>
            <a:spLocks noGrp="1"/>
          </p:cNvSpPr>
          <p:nvPr>
            <p:ph type="pic" idx="13"/>
          </p:nvPr>
        </p:nvSpPr>
        <p:spPr>
          <a:xfrm>
            <a:off x="6748998" y="1968822"/>
            <a:ext cx="1490261" cy="1490261"/>
          </a:xfrm>
          <a:prstGeom prst="rect">
            <a:avLst/>
          </a:prstGeom>
          <a:noFill/>
          <a:ln>
            <a:noFill/>
          </a:ln>
        </p:spPr>
        <p:txBody>
          <a:bodyPr/>
          <a:lstStyle/>
          <a:p>
            <a:endParaRPr lang="fr-MA"/>
          </a:p>
        </p:txBody>
      </p:sp>
      <p:sp>
        <p:nvSpPr>
          <p:cNvPr id="2" name="Google Shape;1318;p6">
            <a:extLst>
              <a:ext uri="{FF2B5EF4-FFF2-40B4-BE49-F238E27FC236}">
                <a16:creationId xmlns:a16="http://schemas.microsoft.com/office/drawing/2014/main" id="{55733B59-BB60-3802-A604-0CC0FA1E82B4}"/>
              </a:ext>
            </a:extLst>
          </p:cNvPr>
          <p:cNvSpPr>
            <a:spLocks noGrp="1"/>
          </p:cNvSpPr>
          <p:nvPr>
            <p:ph type="pic" idx="14"/>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3977071265"/>
      </p:ext>
    </p:extLst>
  </p:cSld>
  <p:clrMapOvr>
    <a:masterClrMapping/>
  </p:clrMapOvr>
  <p:transition spd="slow">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4_Voc_Act_01_5 Vignt+Txt" preserve="1" userDrawn="1">
  <p:cSld name="4_Voc_Act_01_5 Vignt+Txt">
    <p:spTree>
      <p:nvGrpSpPr>
        <p:cNvPr id="1" name="Shape 925"/>
        <p:cNvGrpSpPr/>
        <p:nvPr/>
      </p:nvGrpSpPr>
      <p:grpSpPr>
        <a:xfrm>
          <a:off x="0" y="0"/>
          <a:ext cx="0" cy="0"/>
          <a:chOff x="0" y="0"/>
          <a:chExt cx="0" cy="0"/>
        </a:xfrm>
      </p:grpSpPr>
      <p:sp>
        <p:nvSpPr>
          <p:cNvPr id="926" name="Google Shape;926;p23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7" name="Google Shape;927;p239"/>
          <p:cNvSpPr>
            <a:spLocks noGrp="1"/>
          </p:cNvSpPr>
          <p:nvPr>
            <p:ph type="pic" idx="2"/>
          </p:nvPr>
        </p:nvSpPr>
        <p:spPr>
          <a:xfrm>
            <a:off x="453739" y="4130825"/>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928" name="Google Shape;928;p239"/>
          <p:cNvSpPr>
            <a:spLocks noGrp="1"/>
          </p:cNvSpPr>
          <p:nvPr>
            <p:ph type="pic" idx="3"/>
          </p:nvPr>
        </p:nvSpPr>
        <p:spPr>
          <a:xfrm>
            <a:off x="7149739" y="4130825"/>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929" name="Google Shape;929;p239"/>
          <p:cNvSpPr>
            <a:spLocks noGrp="1"/>
          </p:cNvSpPr>
          <p:nvPr>
            <p:ph type="pic" idx="4"/>
          </p:nvPr>
        </p:nvSpPr>
        <p:spPr>
          <a:xfrm>
            <a:off x="2127739" y="4130825"/>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930" name="Google Shape;930;p239"/>
          <p:cNvSpPr>
            <a:spLocks noGrp="1"/>
          </p:cNvSpPr>
          <p:nvPr>
            <p:ph type="pic" idx="5"/>
          </p:nvPr>
        </p:nvSpPr>
        <p:spPr>
          <a:xfrm>
            <a:off x="3801739" y="4130825"/>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931" name="Google Shape;931;p239"/>
          <p:cNvSpPr>
            <a:spLocks noGrp="1"/>
          </p:cNvSpPr>
          <p:nvPr>
            <p:ph type="pic" idx="6"/>
          </p:nvPr>
        </p:nvSpPr>
        <p:spPr>
          <a:xfrm>
            <a:off x="5475739" y="4130825"/>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932" name="Google Shape;932;p239"/>
          <p:cNvSpPr>
            <a:spLocks noGrp="1"/>
          </p:cNvSpPr>
          <p:nvPr>
            <p:ph type="body" idx="1"/>
          </p:nvPr>
        </p:nvSpPr>
        <p:spPr>
          <a:xfrm>
            <a:off x="453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33" name="Google Shape;933;p239"/>
          <p:cNvSpPr>
            <a:spLocks noGrp="1"/>
          </p:cNvSpPr>
          <p:nvPr>
            <p:ph type="body" idx="7"/>
          </p:nvPr>
        </p:nvSpPr>
        <p:spPr>
          <a:xfrm>
            <a:off x="2127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34" name="Google Shape;934;p239"/>
          <p:cNvSpPr>
            <a:spLocks noGrp="1"/>
          </p:cNvSpPr>
          <p:nvPr>
            <p:ph type="body" idx="8"/>
          </p:nvPr>
        </p:nvSpPr>
        <p:spPr>
          <a:xfrm>
            <a:off x="3801737"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35" name="Google Shape;935;p239"/>
          <p:cNvSpPr>
            <a:spLocks noGrp="1"/>
          </p:cNvSpPr>
          <p:nvPr>
            <p:ph type="body" idx="9"/>
          </p:nvPr>
        </p:nvSpPr>
        <p:spPr>
          <a:xfrm>
            <a:off x="5475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36" name="Google Shape;936;p239"/>
          <p:cNvSpPr>
            <a:spLocks noGrp="1"/>
          </p:cNvSpPr>
          <p:nvPr>
            <p:ph type="body" idx="13"/>
          </p:nvPr>
        </p:nvSpPr>
        <p:spPr>
          <a:xfrm>
            <a:off x="7149739"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37" name="Google Shape;937;p239"/>
          <p:cNvSpPr>
            <a:spLocks noGrp="1"/>
          </p:cNvSpPr>
          <p:nvPr>
            <p:ph type="pic" idx="14"/>
          </p:nvPr>
        </p:nvSpPr>
        <p:spPr>
          <a:xfrm>
            <a:off x="783971" y="1968822"/>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938" name="Google Shape;938;p239"/>
          <p:cNvSpPr>
            <a:spLocks noGrp="1"/>
          </p:cNvSpPr>
          <p:nvPr>
            <p:ph type="pic" idx="15"/>
          </p:nvPr>
        </p:nvSpPr>
        <p:spPr>
          <a:xfrm>
            <a:off x="2772313" y="1968822"/>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939" name="Google Shape;939;p239"/>
          <p:cNvSpPr>
            <a:spLocks noGrp="1"/>
          </p:cNvSpPr>
          <p:nvPr>
            <p:ph type="pic" idx="16"/>
          </p:nvPr>
        </p:nvSpPr>
        <p:spPr>
          <a:xfrm>
            <a:off x="4760655" y="1968822"/>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940" name="Google Shape;940;p239"/>
          <p:cNvSpPr>
            <a:spLocks noGrp="1"/>
          </p:cNvSpPr>
          <p:nvPr>
            <p:ph type="pic" idx="17"/>
          </p:nvPr>
        </p:nvSpPr>
        <p:spPr>
          <a:xfrm>
            <a:off x="6748998" y="1968822"/>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941" name="Google Shape;941;p239"/>
          <p:cNvSpPr>
            <a:spLocks noGrp="1"/>
          </p:cNvSpPr>
          <p:nvPr>
            <p:ph type="body" idx="18"/>
          </p:nvPr>
        </p:nvSpPr>
        <p:spPr>
          <a:xfrm>
            <a:off x="783970"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42" name="Google Shape;942;p239"/>
          <p:cNvSpPr>
            <a:spLocks noGrp="1"/>
          </p:cNvSpPr>
          <p:nvPr>
            <p:ph type="body" idx="19"/>
          </p:nvPr>
        </p:nvSpPr>
        <p:spPr>
          <a:xfrm>
            <a:off x="2772312" y="3662239"/>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43" name="Google Shape;943;p239"/>
          <p:cNvSpPr>
            <a:spLocks noGrp="1"/>
          </p:cNvSpPr>
          <p:nvPr>
            <p:ph type="body" idx="20"/>
          </p:nvPr>
        </p:nvSpPr>
        <p:spPr>
          <a:xfrm>
            <a:off x="4760654"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44" name="Google Shape;944;p239"/>
          <p:cNvSpPr>
            <a:spLocks noGrp="1"/>
          </p:cNvSpPr>
          <p:nvPr>
            <p:ph type="body" idx="21"/>
          </p:nvPr>
        </p:nvSpPr>
        <p:spPr>
          <a:xfrm>
            <a:off x="6748998"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056A4269-B941-9000-E5C2-BFD9EF95B6BE}"/>
              </a:ext>
            </a:extLst>
          </p:cNvPr>
          <p:cNvSpPr>
            <a:spLocks noGrp="1"/>
          </p:cNvSpPr>
          <p:nvPr>
            <p:ph type="pic" idx="22"/>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2205438948"/>
      </p:ext>
    </p:extLst>
  </p:cSld>
  <p:clrMapOvr>
    <a:masterClrMapping/>
  </p:clrMapOvr>
  <p:transition spd="slow">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02_Voc_Act_01_Vid" preserve="1" userDrawn="1">
  <p:cSld name="02_Voc_Act_01_Vid">
    <p:spTree>
      <p:nvGrpSpPr>
        <p:cNvPr id="1" name="Shape 946"/>
        <p:cNvGrpSpPr/>
        <p:nvPr/>
      </p:nvGrpSpPr>
      <p:grpSpPr>
        <a:xfrm>
          <a:off x="0" y="0"/>
          <a:ext cx="0" cy="0"/>
          <a:chOff x="0" y="0"/>
          <a:chExt cx="0" cy="0"/>
        </a:xfrm>
      </p:grpSpPr>
      <p:sp>
        <p:nvSpPr>
          <p:cNvPr id="947" name="Google Shape;947;p24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8" name="Google Shape;948;p240"/>
          <p:cNvSpPr>
            <a:spLocks noGrp="1"/>
          </p:cNvSpPr>
          <p:nvPr>
            <p:ph type="media" idx="2"/>
          </p:nvPr>
        </p:nvSpPr>
        <p:spPr>
          <a:xfrm>
            <a:off x="1872000" y="2160000"/>
            <a:ext cx="5400000" cy="360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9CB39824-89BD-A063-37D3-A57E6075F0AB}"/>
              </a:ext>
            </a:extLst>
          </p:cNvPr>
          <p:cNvSpPr>
            <a:spLocks noGrp="1"/>
          </p:cNvSpPr>
          <p:nvPr>
            <p:ph type="pic" idx="3"/>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3021572901"/>
      </p:ext>
    </p:extLst>
  </p:cSld>
  <p:clrMapOvr>
    <a:masterClrMapping/>
  </p:clrMapOvr>
  <p:transition spd="slow">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02_Voc_Act_01__Libre" preserve="1" userDrawn="1">
  <p:cSld name="02_Voc_Act_01__Libre">
    <p:spTree>
      <p:nvGrpSpPr>
        <p:cNvPr id="1" name="Shape 950"/>
        <p:cNvGrpSpPr/>
        <p:nvPr/>
      </p:nvGrpSpPr>
      <p:grpSpPr>
        <a:xfrm>
          <a:off x="0" y="0"/>
          <a:ext cx="0" cy="0"/>
          <a:chOff x="0" y="0"/>
          <a:chExt cx="0" cy="0"/>
        </a:xfrm>
      </p:grpSpPr>
      <p:sp>
        <p:nvSpPr>
          <p:cNvPr id="951" name="Google Shape;951;p24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 name="Google Shape;1318;p6">
            <a:extLst>
              <a:ext uri="{FF2B5EF4-FFF2-40B4-BE49-F238E27FC236}">
                <a16:creationId xmlns:a16="http://schemas.microsoft.com/office/drawing/2014/main" id="{E9AB39D6-9B4F-B643-71A9-5E57710BE0B7}"/>
              </a:ext>
            </a:extLst>
          </p:cNvPr>
          <p:cNvSpPr>
            <a:spLocks noGrp="1"/>
          </p:cNvSpPr>
          <p:nvPr>
            <p:ph type="pic" idx="3"/>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2326584408"/>
      </p:ext>
    </p:extLst>
  </p:cSld>
  <p:clrMapOvr>
    <a:masterClrMapping/>
  </p:clrMapOvr>
  <p:transition spd="slow">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12_Disposition personnalisée" preserve="1" userDrawn="1">
  <p:cSld name="12_Disposition personnalisée">
    <p:spTree>
      <p:nvGrpSpPr>
        <p:cNvPr id="1" name="Shape 953"/>
        <p:cNvGrpSpPr/>
        <p:nvPr/>
      </p:nvGrpSpPr>
      <p:grpSpPr>
        <a:xfrm>
          <a:off x="0" y="0"/>
          <a:ext cx="0" cy="0"/>
          <a:chOff x="0" y="0"/>
          <a:chExt cx="0" cy="0"/>
        </a:xfrm>
      </p:grpSpPr>
      <p:pic>
        <p:nvPicPr>
          <p:cNvPr id="954" name="Google Shape;954;p242"/>
          <p:cNvPicPr preferRelativeResize="0"/>
          <p:nvPr/>
        </p:nvPicPr>
        <p:blipFill rotWithShape="1">
          <a:blip r:embed="rId2">
            <a:alphaModFix/>
          </a:blip>
          <a:srcRect/>
          <a:stretch/>
        </p:blipFill>
        <p:spPr>
          <a:xfrm>
            <a:off x="1487156" y="2240177"/>
            <a:ext cx="6169687" cy="1188823"/>
          </a:xfrm>
          <a:prstGeom prst="rect">
            <a:avLst/>
          </a:prstGeom>
          <a:noFill/>
          <a:ln>
            <a:noFill/>
          </a:ln>
        </p:spPr>
      </p:pic>
      <p:pic>
        <p:nvPicPr>
          <p:cNvPr id="955" name="Google Shape;955;p242"/>
          <p:cNvPicPr preferRelativeResize="0"/>
          <p:nvPr/>
        </p:nvPicPr>
        <p:blipFill rotWithShape="1">
          <a:blip r:embed="rId3">
            <a:alphaModFix/>
          </a:blip>
          <a:srcRect/>
          <a:stretch/>
        </p:blipFill>
        <p:spPr>
          <a:xfrm>
            <a:off x="1487156" y="3667318"/>
            <a:ext cx="6169687" cy="1207113"/>
          </a:xfrm>
          <a:prstGeom prst="rect">
            <a:avLst/>
          </a:prstGeom>
          <a:noFill/>
          <a:ln>
            <a:noFill/>
          </a:ln>
        </p:spPr>
      </p:pic>
      <p:pic>
        <p:nvPicPr>
          <p:cNvPr id="956" name="Google Shape;956;p242"/>
          <p:cNvPicPr preferRelativeResize="0"/>
          <p:nvPr/>
        </p:nvPicPr>
        <p:blipFill rotWithShape="1">
          <a:blip r:embed="rId4">
            <a:alphaModFix/>
          </a:blip>
          <a:srcRect/>
          <a:stretch/>
        </p:blipFill>
        <p:spPr>
          <a:xfrm>
            <a:off x="1487156" y="5113317"/>
            <a:ext cx="6169687" cy="1201016"/>
          </a:xfrm>
          <a:prstGeom prst="rect">
            <a:avLst/>
          </a:prstGeom>
          <a:noFill/>
          <a:ln>
            <a:noFill/>
          </a:ln>
        </p:spPr>
      </p:pic>
      <p:sp>
        <p:nvSpPr>
          <p:cNvPr id="957" name="Google Shape;957;p242"/>
          <p:cNvSpPr txBox="1">
            <a:spLocks noGrp="1"/>
          </p:cNvSpPr>
          <p:nvPr>
            <p:ph type="title"/>
          </p:nvPr>
        </p:nvSpPr>
        <p:spPr>
          <a:xfrm>
            <a:off x="628650" y="1198485"/>
            <a:ext cx="7886700" cy="705267"/>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474F71"/>
              </a:buClr>
              <a:buSzPts val="1600"/>
              <a:buFont typeface="Dosis"/>
              <a:buNone/>
              <a:defRPr b="1">
                <a:solidFill>
                  <a:srgbClr val="474F71"/>
                </a:solidFill>
                <a:latin typeface="Dosis"/>
                <a:ea typeface="Dosis"/>
                <a:cs typeface="Dosis"/>
                <a:sym typeface="Dosi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8" name="Google Shape;958;p242"/>
          <p:cNvSpPr txBox="1">
            <a:spLocks noGrp="1"/>
          </p:cNvSpPr>
          <p:nvPr>
            <p:ph type="body" idx="1"/>
          </p:nvPr>
        </p:nvSpPr>
        <p:spPr>
          <a:xfrm>
            <a:off x="2168436" y="2621910"/>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59" name="Google Shape;959;p242"/>
          <p:cNvSpPr>
            <a:spLocks noGrp="1"/>
          </p:cNvSpPr>
          <p:nvPr>
            <p:ph type="pic" idx="2"/>
          </p:nvPr>
        </p:nvSpPr>
        <p:spPr>
          <a:xfrm>
            <a:off x="7056000" y="2747910"/>
            <a:ext cx="540000" cy="540000"/>
          </a:xfrm>
          <a:prstGeom prst="rect">
            <a:avLst/>
          </a:prstGeom>
          <a:solidFill>
            <a:schemeClr val="lt1"/>
          </a:solidFill>
          <a:ln>
            <a:noFill/>
          </a:ln>
        </p:spPr>
        <p:txBody>
          <a:bodyPr/>
          <a:lstStyle/>
          <a:p>
            <a:endParaRPr lang="fr-MA"/>
          </a:p>
        </p:txBody>
      </p:sp>
      <p:sp>
        <p:nvSpPr>
          <p:cNvPr id="960" name="Google Shape;960;p242"/>
          <p:cNvSpPr txBox="1">
            <a:spLocks noGrp="1"/>
          </p:cNvSpPr>
          <p:nvPr>
            <p:ph type="body" idx="3"/>
          </p:nvPr>
        </p:nvSpPr>
        <p:spPr>
          <a:xfrm>
            <a:off x="2171774" y="4061170"/>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61" name="Google Shape;961;p242"/>
          <p:cNvSpPr>
            <a:spLocks noGrp="1"/>
          </p:cNvSpPr>
          <p:nvPr>
            <p:ph type="pic" idx="4"/>
          </p:nvPr>
        </p:nvSpPr>
        <p:spPr>
          <a:xfrm>
            <a:off x="7056000" y="4183874"/>
            <a:ext cx="540000" cy="540000"/>
          </a:xfrm>
          <a:prstGeom prst="rect">
            <a:avLst/>
          </a:prstGeom>
          <a:solidFill>
            <a:schemeClr val="lt1"/>
          </a:solidFill>
          <a:ln>
            <a:noFill/>
          </a:ln>
        </p:spPr>
        <p:txBody>
          <a:bodyPr/>
          <a:lstStyle/>
          <a:p>
            <a:endParaRPr lang="fr-MA"/>
          </a:p>
        </p:txBody>
      </p:sp>
      <p:sp>
        <p:nvSpPr>
          <p:cNvPr id="962" name="Google Shape;962;p242"/>
          <p:cNvSpPr txBox="1">
            <a:spLocks noGrp="1"/>
          </p:cNvSpPr>
          <p:nvPr>
            <p:ph type="body" idx="5"/>
          </p:nvPr>
        </p:nvSpPr>
        <p:spPr>
          <a:xfrm>
            <a:off x="2168436" y="5516007"/>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63" name="Google Shape;963;p242"/>
          <p:cNvSpPr>
            <a:spLocks noGrp="1"/>
          </p:cNvSpPr>
          <p:nvPr>
            <p:ph type="pic" idx="6"/>
          </p:nvPr>
        </p:nvSpPr>
        <p:spPr>
          <a:xfrm>
            <a:off x="7056000" y="5642007"/>
            <a:ext cx="540000" cy="540000"/>
          </a:xfrm>
          <a:prstGeom prst="rect">
            <a:avLst/>
          </a:prstGeom>
          <a:solidFill>
            <a:schemeClr val="lt1"/>
          </a:solidFill>
          <a:ln>
            <a:noFill/>
          </a:ln>
        </p:spPr>
        <p:txBody>
          <a:bodyPr/>
          <a:lstStyle/>
          <a:p>
            <a:endParaRPr lang="fr-MA"/>
          </a:p>
        </p:txBody>
      </p:sp>
      <p:sp>
        <p:nvSpPr>
          <p:cNvPr id="2" name="Google Shape;1318;p6">
            <a:extLst>
              <a:ext uri="{FF2B5EF4-FFF2-40B4-BE49-F238E27FC236}">
                <a16:creationId xmlns:a16="http://schemas.microsoft.com/office/drawing/2014/main" id="{F1EB3D44-0CB0-CCF8-00FB-D7418B51BAB8}"/>
              </a:ext>
            </a:extLst>
          </p:cNvPr>
          <p:cNvSpPr>
            <a:spLocks noGrp="1"/>
          </p:cNvSpPr>
          <p:nvPr>
            <p:ph type="pic" idx="10"/>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3862285779"/>
      </p:ext>
    </p:extLst>
  </p:cSld>
  <p:clrMapOvr>
    <a:masterClrMapping/>
  </p:clrMapOvr>
  <p:transition spd="slow">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15_Disposition personnalisée" preserve="1" userDrawn="1">
  <p:cSld name="15_Disposition personnalisée">
    <p:spTree>
      <p:nvGrpSpPr>
        <p:cNvPr id="1" name="Shape 965"/>
        <p:cNvGrpSpPr/>
        <p:nvPr/>
      </p:nvGrpSpPr>
      <p:grpSpPr>
        <a:xfrm>
          <a:off x="0" y="0"/>
          <a:ext cx="0" cy="0"/>
          <a:chOff x="0" y="0"/>
          <a:chExt cx="0" cy="0"/>
        </a:xfrm>
      </p:grpSpPr>
      <p:pic>
        <p:nvPicPr>
          <p:cNvPr id="966" name="Google Shape;966;p243"/>
          <p:cNvPicPr preferRelativeResize="0"/>
          <p:nvPr/>
        </p:nvPicPr>
        <p:blipFill rotWithShape="1">
          <a:blip r:embed="rId2">
            <a:alphaModFix/>
          </a:blip>
          <a:srcRect/>
          <a:stretch/>
        </p:blipFill>
        <p:spPr>
          <a:xfrm>
            <a:off x="1511543" y="5126699"/>
            <a:ext cx="6120914" cy="1158340"/>
          </a:xfrm>
          <a:prstGeom prst="roundRect">
            <a:avLst>
              <a:gd name="adj" fmla="val 16667"/>
            </a:avLst>
          </a:prstGeom>
          <a:noFill/>
          <a:ln w="19050" cap="flat" cmpd="sng">
            <a:solidFill>
              <a:srgbClr val="757575"/>
            </a:solidFill>
            <a:prstDash val="solid"/>
            <a:round/>
            <a:headEnd type="none" w="sm" len="sm"/>
            <a:tailEnd type="none" w="sm" len="sm"/>
          </a:ln>
          <a:effectLst>
            <a:outerShdw blurRad="76200" dist="38100" dir="7800000" algn="tl" rotWithShape="0">
              <a:srgbClr val="000000">
                <a:alpha val="40000"/>
              </a:srgbClr>
            </a:outerShdw>
          </a:effectLst>
        </p:spPr>
      </p:pic>
      <p:pic>
        <p:nvPicPr>
          <p:cNvPr id="967" name="Google Shape;967;p243"/>
          <p:cNvPicPr preferRelativeResize="0"/>
          <p:nvPr/>
        </p:nvPicPr>
        <p:blipFill rotWithShape="1">
          <a:blip r:embed="rId2">
            <a:alphaModFix/>
          </a:blip>
          <a:srcRect/>
          <a:stretch/>
        </p:blipFill>
        <p:spPr>
          <a:xfrm>
            <a:off x="1511543" y="2159863"/>
            <a:ext cx="6120914" cy="1158340"/>
          </a:xfrm>
          <a:prstGeom prst="roundRect">
            <a:avLst>
              <a:gd name="adj" fmla="val 16667"/>
            </a:avLst>
          </a:prstGeom>
          <a:noFill/>
          <a:ln w="19050" cap="flat" cmpd="sng">
            <a:solidFill>
              <a:srgbClr val="757575"/>
            </a:solidFill>
            <a:prstDash val="solid"/>
            <a:round/>
            <a:headEnd type="none" w="sm" len="sm"/>
            <a:tailEnd type="none" w="sm" len="sm"/>
          </a:ln>
          <a:effectLst>
            <a:outerShdw blurRad="76200" dist="38100" dir="7800000" algn="tl" rotWithShape="0">
              <a:srgbClr val="000000">
                <a:alpha val="40000"/>
              </a:srgbClr>
            </a:outerShdw>
          </a:effectLst>
        </p:spPr>
      </p:pic>
      <p:sp>
        <p:nvSpPr>
          <p:cNvPr id="968" name="Google Shape;968;p243"/>
          <p:cNvSpPr txBox="1">
            <a:spLocks noGrp="1"/>
          </p:cNvSpPr>
          <p:nvPr>
            <p:ph type="title"/>
          </p:nvPr>
        </p:nvSpPr>
        <p:spPr>
          <a:xfrm>
            <a:off x="628650" y="1198485"/>
            <a:ext cx="7886700" cy="705267"/>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474F71"/>
              </a:buClr>
              <a:buSzPts val="4000"/>
              <a:buFont typeface="Dosis"/>
              <a:buNone/>
              <a:defRPr sz="4000" b="1">
                <a:solidFill>
                  <a:srgbClr val="474F71"/>
                </a:solidFill>
                <a:latin typeface="Dosis"/>
                <a:ea typeface="Dosis"/>
                <a:cs typeface="Dosis"/>
                <a:sym typeface="Dosi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969" name="Google Shape;969;p243"/>
          <p:cNvPicPr preferRelativeResize="0"/>
          <p:nvPr/>
        </p:nvPicPr>
        <p:blipFill rotWithShape="1">
          <a:blip r:embed="rId3">
            <a:alphaModFix/>
          </a:blip>
          <a:srcRect/>
          <a:stretch/>
        </p:blipFill>
        <p:spPr>
          <a:xfrm>
            <a:off x="1511543" y="3643281"/>
            <a:ext cx="6120914" cy="1158340"/>
          </a:xfrm>
          <a:prstGeom prst="roundRect">
            <a:avLst>
              <a:gd name="adj" fmla="val 16667"/>
            </a:avLst>
          </a:prstGeom>
          <a:noFill/>
          <a:ln w="19050" cap="flat" cmpd="sng">
            <a:solidFill>
              <a:srgbClr val="757575"/>
            </a:solidFill>
            <a:prstDash val="solid"/>
            <a:round/>
            <a:headEnd type="none" w="sm" len="sm"/>
            <a:tailEnd type="none" w="sm" len="sm"/>
          </a:ln>
          <a:effectLst>
            <a:outerShdw blurRad="76200" dist="38100" dir="7800000" algn="tl" rotWithShape="0">
              <a:srgbClr val="00B0F0">
                <a:alpha val="40000"/>
              </a:srgbClr>
            </a:outerShdw>
          </a:effectLst>
        </p:spPr>
      </p:pic>
      <p:pic>
        <p:nvPicPr>
          <p:cNvPr id="970" name="Google Shape;970;p243"/>
          <p:cNvPicPr preferRelativeResize="0"/>
          <p:nvPr/>
        </p:nvPicPr>
        <p:blipFill rotWithShape="1">
          <a:blip r:embed="rId4">
            <a:alphaModFix/>
          </a:blip>
          <a:srcRect/>
          <a:stretch/>
        </p:blipFill>
        <p:spPr>
          <a:xfrm>
            <a:off x="1584000" y="2268000"/>
            <a:ext cx="544953" cy="540000"/>
          </a:xfrm>
          <a:prstGeom prst="rect">
            <a:avLst/>
          </a:prstGeom>
          <a:noFill/>
          <a:ln>
            <a:noFill/>
          </a:ln>
        </p:spPr>
      </p:pic>
      <p:sp>
        <p:nvSpPr>
          <p:cNvPr id="971" name="Google Shape;971;p243"/>
          <p:cNvSpPr txBox="1"/>
          <p:nvPr/>
        </p:nvSpPr>
        <p:spPr>
          <a:xfrm>
            <a:off x="2376000" y="2160000"/>
            <a:ext cx="2757486" cy="338554"/>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MA" sz="1600">
                <a:solidFill>
                  <a:srgbClr val="757575"/>
                </a:solidFill>
                <a:latin typeface="Dosis ExtraBold"/>
                <a:ea typeface="Dosis ExtraBold"/>
                <a:cs typeface="Dosis ExtraBold"/>
                <a:sym typeface="Dosis ExtraBold"/>
              </a:rPr>
              <a:t>1. Présentation du Vocabulaire</a:t>
            </a:r>
            <a:endParaRPr/>
          </a:p>
        </p:txBody>
      </p:sp>
      <p:pic>
        <p:nvPicPr>
          <p:cNvPr id="972" name="Google Shape;972;p243"/>
          <p:cNvPicPr preferRelativeResize="0"/>
          <p:nvPr/>
        </p:nvPicPr>
        <p:blipFill rotWithShape="1">
          <a:blip r:embed="rId5">
            <a:alphaModFix/>
          </a:blip>
          <a:srcRect/>
          <a:stretch/>
        </p:blipFill>
        <p:spPr>
          <a:xfrm>
            <a:off x="1584000" y="3672000"/>
            <a:ext cx="536340" cy="540000"/>
          </a:xfrm>
          <a:prstGeom prst="rect">
            <a:avLst/>
          </a:prstGeom>
          <a:noFill/>
          <a:ln>
            <a:noFill/>
          </a:ln>
        </p:spPr>
      </p:pic>
      <p:sp>
        <p:nvSpPr>
          <p:cNvPr id="973" name="Google Shape;973;p243"/>
          <p:cNvSpPr txBox="1"/>
          <p:nvPr/>
        </p:nvSpPr>
        <p:spPr>
          <a:xfrm>
            <a:off x="2365719" y="3643281"/>
            <a:ext cx="2733441" cy="338554"/>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MA" sz="1600">
                <a:solidFill>
                  <a:srgbClr val="474F71"/>
                </a:solidFill>
                <a:latin typeface="Dosis ExtraBold"/>
                <a:ea typeface="Dosis ExtraBold"/>
                <a:cs typeface="Dosis ExtraBold"/>
                <a:sym typeface="Dosis ExtraBold"/>
              </a:rPr>
              <a:t>2. Exploitation du Vocabulaire</a:t>
            </a:r>
            <a:endParaRPr/>
          </a:p>
        </p:txBody>
      </p:sp>
      <p:pic>
        <p:nvPicPr>
          <p:cNvPr id="974" name="Google Shape;974;p243"/>
          <p:cNvPicPr preferRelativeResize="0"/>
          <p:nvPr/>
        </p:nvPicPr>
        <p:blipFill rotWithShape="1">
          <a:blip r:embed="rId6">
            <a:alphaModFix/>
          </a:blip>
          <a:srcRect/>
          <a:stretch/>
        </p:blipFill>
        <p:spPr>
          <a:xfrm>
            <a:off x="1580340" y="5158300"/>
            <a:ext cx="540000" cy="418523"/>
          </a:xfrm>
          <a:prstGeom prst="rect">
            <a:avLst/>
          </a:prstGeom>
          <a:noFill/>
          <a:ln>
            <a:noFill/>
          </a:ln>
        </p:spPr>
      </p:pic>
      <p:sp>
        <p:nvSpPr>
          <p:cNvPr id="975" name="Google Shape;975;p243"/>
          <p:cNvSpPr txBox="1"/>
          <p:nvPr/>
        </p:nvSpPr>
        <p:spPr>
          <a:xfrm>
            <a:off x="2365719" y="5123575"/>
            <a:ext cx="1795684" cy="338554"/>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MA" sz="1600">
                <a:solidFill>
                  <a:srgbClr val="757575"/>
                </a:solidFill>
                <a:latin typeface="Dosis ExtraBold"/>
                <a:ea typeface="Dosis ExtraBold"/>
                <a:cs typeface="Dosis ExtraBold"/>
                <a:sym typeface="Dosis ExtraBold"/>
              </a:rPr>
              <a:t>3. Travail sur livret</a:t>
            </a:r>
            <a:endParaRPr/>
          </a:p>
        </p:txBody>
      </p:sp>
      <p:sp>
        <p:nvSpPr>
          <p:cNvPr id="976" name="Google Shape;976;p243"/>
          <p:cNvSpPr>
            <a:spLocks noGrp="1"/>
          </p:cNvSpPr>
          <p:nvPr>
            <p:ph type="pic" idx="2"/>
          </p:nvPr>
        </p:nvSpPr>
        <p:spPr>
          <a:xfrm rot="1539327">
            <a:off x="7298796" y="2003629"/>
            <a:ext cx="540000" cy="540000"/>
          </a:xfrm>
          <a:prstGeom prst="rect">
            <a:avLst/>
          </a:prstGeom>
          <a:solidFill>
            <a:schemeClr val="lt1"/>
          </a:solidFill>
          <a:ln>
            <a:noFill/>
          </a:ln>
        </p:spPr>
        <p:txBody>
          <a:bodyPr/>
          <a:lstStyle/>
          <a:p>
            <a:endParaRPr lang="fr-MA"/>
          </a:p>
        </p:txBody>
      </p:sp>
      <p:sp>
        <p:nvSpPr>
          <p:cNvPr id="977" name="Google Shape;977;p243"/>
          <p:cNvSpPr>
            <a:spLocks noGrp="1"/>
          </p:cNvSpPr>
          <p:nvPr>
            <p:ph type="pic" idx="3"/>
          </p:nvPr>
        </p:nvSpPr>
        <p:spPr>
          <a:xfrm rot="1539327">
            <a:off x="7298796" y="3473285"/>
            <a:ext cx="540000" cy="540000"/>
          </a:xfrm>
          <a:prstGeom prst="rect">
            <a:avLst/>
          </a:prstGeom>
          <a:solidFill>
            <a:schemeClr val="lt1"/>
          </a:solidFill>
          <a:ln>
            <a:noFill/>
          </a:ln>
        </p:spPr>
        <p:txBody>
          <a:bodyPr/>
          <a:lstStyle/>
          <a:p>
            <a:endParaRPr lang="fr-MA"/>
          </a:p>
        </p:txBody>
      </p:sp>
      <p:sp>
        <p:nvSpPr>
          <p:cNvPr id="978" name="Google Shape;978;p243"/>
          <p:cNvSpPr>
            <a:spLocks noGrp="1"/>
          </p:cNvSpPr>
          <p:nvPr>
            <p:ph type="pic" idx="4"/>
          </p:nvPr>
        </p:nvSpPr>
        <p:spPr>
          <a:xfrm rot="1539327">
            <a:off x="7298796" y="4958117"/>
            <a:ext cx="540000" cy="540000"/>
          </a:xfrm>
          <a:prstGeom prst="rect">
            <a:avLst/>
          </a:prstGeom>
          <a:solidFill>
            <a:schemeClr val="lt1"/>
          </a:solidFill>
          <a:ln>
            <a:noFill/>
          </a:ln>
        </p:spPr>
        <p:txBody>
          <a:bodyPr/>
          <a:lstStyle/>
          <a:p>
            <a:endParaRPr lang="fr-MA"/>
          </a:p>
        </p:txBody>
      </p:sp>
      <p:sp>
        <p:nvSpPr>
          <p:cNvPr id="979" name="Google Shape;979;p243"/>
          <p:cNvSpPr txBox="1">
            <a:spLocks noGrp="1"/>
          </p:cNvSpPr>
          <p:nvPr>
            <p:ph type="body" idx="1"/>
          </p:nvPr>
        </p:nvSpPr>
        <p:spPr>
          <a:xfrm>
            <a:off x="2201410" y="2544024"/>
            <a:ext cx="4960805" cy="756000"/>
          </a:xfrm>
          <a:prstGeom prst="rect">
            <a:avLst/>
          </a:prstGeom>
          <a:noFill/>
          <a:ln>
            <a:noFill/>
          </a:ln>
        </p:spPr>
        <p:txBody>
          <a:bodyPr spcFirstLastPara="1" wrap="square" lIns="91425" tIns="45700" rIns="91425" bIns="45700" anchor="ctr" anchorCtr="0">
            <a:noAutofit/>
          </a:bodyPr>
          <a:lstStyle>
            <a:lvl1pPr marL="457200" marR="0" lvl="0" indent="-304800" algn="r" rtl="1">
              <a:lnSpc>
                <a:spcPct val="90000"/>
              </a:lnSpc>
              <a:spcBef>
                <a:spcPts val="563"/>
              </a:spcBef>
              <a:spcAft>
                <a:spcPts val="0"/>
              </a:spcAft>
              <a:buClr>
                <a:srgbClr val="757575"/>
              </a:buClr>
              <a:buSzPts val="1200"/>
              <a:buFont typeface="Arial"/>
              <a:buChar char="•"/>
              <a:defRPr sz="1200" b="0" i="0" u="none" strike="noStrike" cap="none">
                <a:solidFill>
                  <a:srgbClr val="757575"/>
                </a:solidFill>
                <a:latin typeface="Dosis SemiBold"/>
                <a:ea typeface="Dosis SemiBold"/>
                <a:cs typeface="Dosis SemiBold"/>
                <a:sym typeface="Dosis SemiBold"/>
              </a:defRPr>
            </a:lvl1pPr>
            <a:lvl2pPr marL="914400" marR="0" lvl="1" indent="-298450" algn="r" rtl="1">
              <a:lnSpc>
                <a:spcPct val="90000"/>
              </a:lnSpc>
              <a:spcBef>
                <a:spcPts val="281"/>
              </a:spcBef>
              <a:spcAft>
                <a:spcPts val="0"/>
              </a:spcAft>
              <a:buClr>
                <a:srgbClr val="757575"/>
              </a:buClr>
              <a:buSzPts val="1100"/>
              <a:buFont typeface="Arial"/>
              <a:buChar char="•"/>
              <a:defRPr sz="1100" b="0" i="0" u="none" strike="noStrike" cap="none">
                <a:solidFill>
                  <a:srgbClr val="757575"/>
                </a:solidFill>
                <a:latin typeface="Dosis SemiBold"/>
                <a:ea typeface="Dosis SemiBold"/>
                <a:cs typeface="Dosis SemiBold"/>
                <a:sym typeface="Dosis SemiBold"/>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80" name="Google Shape;980;p243"/>
          <p:cNvSpPr txBox="1">
            <a:spLocks noGrp="1"/>
          </p:cNvSpPr>
          <p:nvPr>
            <p:ph type="body" idx="5"/>
          </p:nvPr>
        </p:nvSpPr>
        <p:spPr>
          <a:xfrm>
            <a:off x="2201410" y="4025640"/>
            <a:ext cx="4960805" cy="756000"/>
          </a:xfrm>
          <a:prstGeom prst="rect">
            <a:avLst/>
          </a:prstGeom>
          <a:noFill/>
          <a:ln>
            <a:noFill/>
          </a:ln>
        </p:spPr>
        <p:txBody>
          <a:bodyPr spcFirstLastPara="1" wrap="square" lIns="91425" tIns="45700" rIns="91425" bIns="45700" anchor="ctr" anchorCtr="0">
            <a:noAutofit/>
          </a:bodyPr>
          <a:lstStyle>
            <a:lvl1pPr marL="457200" marR="0" lvl="0" indent="-304800" algn="r" rtl="1">
              <a:lnSpc>
                <a:spcPct val="90000"/>
              </a:lnSpc>
              <a:spcBef>
                <a:spcPts val="563"/>
              </a:spcBef>
              <a:spcAft>
                <a:spcPts val="0"/>
              </a:spcAft>
              <a:buClr>
                <a:srgbClr val="474F71"/>
              </a:buClr>
              <a:buSzPts val="1200"/>
              <a:buFont typeface="Arial"/>
              <a:buChar char="•"/>
              <a:defRPr sz="1200" b="0" i="0" u="none" strike="noStrike" cap="none">
                <a:solidFill>
                  <a:srgbClr val="474F71"/>
                </a:solidFill>
                <a:latin typeface="Dosis SemiBold"/>
                <a:ea typeface="Dosis SemiBold"/>
                <a:cs typeface="Dosis SemiBold"/>
                <a:sym typeface="Dosis SemiBold"/>
              </a:defRPr>
            </a:lvl1pPr>
            <a:lvl2pPr marL="914400" marR="0" lvl="1" indent="-298450" algn="r" rtl="1">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SemiBold"/>
                <a:ea typeface="Dosis SemiBold"/>
                <a:cs typeface="Dosis SemiBold"/>
                <a:sym typeface="Dosis SemiBold"/>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81" name="Google Shape;981;p243"/>
          <p:cNvSpPr txBox="1">
            <a:spLocks noGrp="1"/>
          </p:cNvSpPr>
          <p:nvPr>
            <p:ph type="body" idx="6"/>
          </p:nvPr>
        </p:nvSpPr>
        <p:spPr>
          <a:xfrm>
            <a:off x="2201410" y="5508429"/>
            <a:ext cx="4960805" cy="756000"/>
          </a:xfrm>
          <a:prstGeom prst="rect">
            <a:avLst/>
          </a:prstGeom>
          <a:noFill/>
          <a:ln>
            <a:noFill/>
          </a:ln>
        </p:spPr>
        <p:txBody>
          <a:bodyPr spcFirstLastPara="1" wrap="square" lIns="91425" tIns="45700" rIns="91425" bIns="45700" anchor="ctr" anchorCtr="0">
            <a:noAutofit/>
          </a:bodyPr>
          <a:lstStyle>
            <a:lvl1pPr marL="457200" marR="0" lvl="0" indent="-304800" algn="r" rtl="1">
              <a:lnSpc>
                <a:spcPct val="100000"/>
              </a:lnSpc>
              <a:spcBef>
                <a:spcPts val="300"/>
              </a:spcBef>
              <a:spcAft>
                <a:spcPts val="0"/>
              </a:spcAft>
              <a:buClr>
                <a:srgbClr val="757575"/>
              </a:buClr>
              <a:buSzPts val="1200"/>
              <a:buFont typeface="Noto Sans Symbols"/>
              <a:buChar char="🙖"/>
              <a:defRPr sz="1200" b="0" i="0" u="none" strike="noStrike" cap="none">
                <a:solidFill>
                  <a:srgbClr val="757575"/>
                </a:solidFill>
                <a:latin typeface="Dosis SemiBold"/>
                <a:ea typeface="Dosis SemiBold"/>
                <a:cs typeface="Dosis SemiBold"/>
                <a:sym typeface="Dosis SemiBold"/>
              </a:defRPr>
            </a:lvl1pPr>
            <a:lvl2pPr marL="914400" marR="0" lvl="1" indent="-298450" algn="r" rtl="1">
              <a:lnSpc>
                <a:spcPct val="100000"/>
              </a:lnSpc>
              <a:spcBef>
                <a:spcPts val="300"/>
              </a:spcBef>
              <a:spcAft>
                <a:spcPts val="0"/>
              </a:spcAft>
              <a:buClr>
                <a:srgbClr val="757575"/>
              </a:buClr>
              <a:buSzPts val="1100"/>
              <a:buFont typeface="Arial"/>
              <a:buChar char="•"/>
              <a:defRPr sz="1100" b="0" i="0" u="none" strike="noStrike" cap="none">
                <a:solidFill>
                  <a:srgbClr val="757575"/>
                </a:solidFill>
                <a:latin typeface="Dosis SemiBold"/>
                <a:ea typeface="Dosis SemiBold"/>
                <a:cs typeface="Dosis SemiBold"/>
                <a:sym typeface="Dosis SemiBold"/>
              </a:defRPr>
            </a:lvl2pPr>
            <a:lvl3pPr marL="1371600" marR="0" lvl="2"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SemiBold"/>
                <a:ea typeface="Dosis SemiBold"/>
                <a:cs typeface="Dosis SemiBold"/>
                <a:sym typeface="Dosis SemiBold"/>
              </a:defRPr>
            </a:lvl3pPr>
            <a:lvl4pPr marL="1828800" marR="0" lvl="3"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SemiBold"/>
                <a:ea typeface="Dosis SemiBold"/>
                <a:cs typeface="Dosis SemiBold"/>
                <a:sym typeface="Dosis SemiBold"/>
              </a:defRPr>
            </a:lvl4pPr>
            <a:lvl5pPr marL="2286000" marR="0" lvl="4"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SemiBold"/>
                <a:ea typeface="Dosis SemiBold"/>
                <a:cs typeface="Dosis SemiBold"/>
                <a:sym typeface="Dosis SemiBold"/>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46C336FC-8DDC-7C49-7B9A-73911A8C62CB}"/>
              </a:ext>
            </a:extLst>
          </p:cNvPr>
          <p:cNvSpPr>
            <a:spLocks noGrp="1"/>
          </p:cNvSpPr>
          <p:nvPr>
            <p:ph type="pic" idx="10"/>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921735688"/>
      </p:ext>
    </p:extLst>
  </p:cSld>
  <p:clrMapOvr>
    <a:masterClrMapping/>
  </p:clrMapOvr>
  <p:transition spd="slow">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02_Voc_Act_01_Mascotte" userDrawn="1">
  <p:cSld name="3_Voc_Act_01_Mascotte">
    <p:spTree>
      <p:nvGrpSpPr>
        <p:cNvPr id="1" name="Shape 788"/>
        <p:cNvGrpSpPr/>
        <p:nvPr/>
      </p:nvGrpSpPr>
      <p:grpSpPr>
        <a:xfrm>
          <a:off x="0" y="0"/>
          <a:ext cx="0" cy="0"/>
          <a:chOff x="0" y="0"/>
          <a:chExt cx="0" cy="0"/>
        </a:xfrm>
      </p:grpSpPr>
      <p:sp>
        <p:nvSpPr>
          <p:cNvPr id="789" name="Google Shape;789;p223"/>
          <p:cNvSpPr txBox="1">
            <a:spLocks noGrp="1"/>
          </p:cNvSpPr>
          <p:nvPr>
            <p:ph type="title"/>
          </p:nvPr>
        </p:nvSpPr>
        <p:spPr>
          <a:xfrm>
            <a:off x="62161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1" name="Google Shape;791;p223"/>
          <p:cNvSpPr>
            <a:spLocks noGrp="1"/>
          </p:cNvSpPr>
          <p:nvPr>
            <p:ph type="media" idx="3"/>
          </p:nvPr>
        </p:nvSpPr>
        <p:spPr>
          <a:xfrm>
            <a:off x="1697307" y="1660200"/>
            <a:ext cx="26325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864A84C5-B19E-C315-DE6A-F76A6E423EF2}"/>
              </a:ext>
            </a:extLst>
          </p:cNvPr>
          <p:cNvSpPr>
            <a:spLocks noGrp="1"/>
          </p:cNvSpPr>
          <p:nvPr>
            <p:ph type="pic" idx="10"/>
          </p:nvPr>
        </p:nvSpPr>
        <p:spPr>
          <a:xfrm>
            <a:off x="7960105" y="719856"/>
            <a:ext cx="828000" cy="828000"/>
          </a:xfrm>
          <a:prstGeom prst="rect">
            <a:avLst/>
          </a:prstGeom>
          <a:noFill/>
          <a:ln>
            <a:noFill/>
          </a:ln>
        </p:spPr>
        <p:txBody>
          <a:bodyPr/>
          <a:lstStyle/>
          <a:p>
            <a:endParaRPr lang="fr-MA"/>
          </a:p>
        </p:txBody>
      </p:sp>
      <p:sp>
        <p:nvSpPr>
          <p:cNvPr id="3" name="Google Shape;791;p223">
            <a:extLst>
              <a:ext uri="{FF2B5EF4-FFF2-40B4-BE49-F238E27FC236}">
                <a16:creationId xmlns:a16="http://schemas.microsoft.com/office/drawing/2014/main" id="{0243A2A1-CE22-EFA1-F587-695EE0425A50}"/>
              </a:ext>
            </a:extLst>
          </p:cNvPr>
          <p:cNvSpPr>
            <a:spLocks noGrp="1"/>
          </p:cNvSpPr>
          <p:nvPr>
            <p:ph type="media" idx="11"/>
          </p:nvPr>
        </p:nvSpPr>
        <p:spPr>
          <a:xfrm>
            <a:off x="4814193" y="1660200"/>
            <a:ext cx="26325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507534999"/>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slideLayout" Target="../slideLayouts/slideLayout94.xml"/><Relationship Id="rId26" Type="http://schemas.openxmlformats.org/officeDocument/2006/relationships/image" Target="../media/image7.jpg"/><Relationship Id="rId3" Type="http://schemas.openxmlformats.org/officeDocument/2006/relationships/slideLayout" Target="../slideLayouts/slideLayout79.xml"/><Relationship Id="rId21" Type="http://schemas.openxmlformats.org/officeDocument/2006/relationships/slideLayout" Target="../slideLayouts/slideLayout97.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5" Type="http://schemas.openxmlformats.org/officeDocument/2006/relationships/theme" Target="../theme/theme10.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slideLayout" Target="../slideLayouts/slideLayout96.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24" Type="http://schemas.openxmlformats.org/officeDocument/2006/relationships/slideLayout" Target="../slideLayouts/slideLayout100.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slideLayout" Target="../slideLayouts/slideLayout99.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slideLayout" Target="../slideLayouts/slideLayout9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6" Type="http://schemas.openxmlformats.org/officeDocument/2006/relationships/image" Target="../media/image2.jpg"/><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theme" Target="../theme/theme11.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18" Type="http://schemas.openxmlformats.org/officeDocument/2006/relationships/slideLayout" Target="../slideLayouts/slideLayout132.xml"/><Relationship Id="rId3" Type="http://schemas.openxmlformats.org/officeDocument/2006/relationships/slideLayout" Target="../slideLayouts/slideLayout117.xml"/><Relationship Id="rId21" Type="http://schemas.openxmlformats.org/officeDocument/2006/relationships/slideLayout" Target="../slideLayouts/slideLayout135.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17" Type="http://schemas.openxmlformats.org/officeDocument/2006/relationships/slideLayout" Target="../slideLayouts/slideLayout131.xml"/><Relationship Id="rId2" Type="http://schemas.openxmlformats.org/officeDocument/2006/relationships/slideLayout" Target="../slideLayouts/slideLayout116.xml"/><Relationship Id="rId16" Type="http://schemas.openxmlformats.org/officeDocument/2006/relationships/slideLayout" Target="../slideLayouts/slideLayout130.xml"/><Relationship Id="rId20" Type="http://schemas.openxmlformats.org/officeDocument/2006/relationships/slideLayout" Target="../slideLayouts/slideLayout134.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24" Type="http://schemas.openxmlformats.org/officeDocument/2006/relationships/image" Target="../media/image10.bin"/><Relationship Id="rId5" Type="http://schemas.openxmlformats.org/officeDocument/2006/relationships/slideLayout" Target="../slideLayouts/slideLayout119.xml"/><Relationship Id="rId15" Type="http://schemas.openxmlformats.org/officeDocument/2006/relationships/slideLayout" Target="../slideLayouts/slideLayout129.xml"/><Relationship Id="rId23" Type="http://schemas.openxmlformats.org/officeDocument/2006/relationships/theme" Target="../theme/theme12.xml"/><Relationship Id="rId10" Type="http://schemas.openxmlformats.org/officeDocument/2006/relationships/slideLayout" Target="../slideLayouts/slideLayout124.xml"/><Relationship Id="rId19" Type="http://schemas.openxmlformats.org/officeDocument/2006/relationships/slideLayout" Target="../slideLayouts/slideLayout133.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 Id="rId22" Type="http://schemas.openxmlformats.org/officeDocument/2006/relationships/slideLayout" Target="../slideLayouts/slideLayout13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slideLayout" Target="../slideLayouts/slideLayout149.xml"/><Relationship Id="rId18" Type="http://schemas.openxmlformats.org/officeDocument/2006/relationships/slideLayout" Target="../slideLayouts/slideLayout154.xml"/><Relationship Id="rId26" Type="http://schemas.openxmlformats.org/officeDocument/2006/relationships/image" Target="../media/image10.bin"/><Relationship Id="rId3" Type="http://schemas.openxmlformats.org/officeDocument/2006/relationships/slideLayout" Target="../slideLayouts/slideLayout139.xml"/><Relationship Id="rId21" Type="http://schemas.openxmlformats.org/officeDocument/2006/relationships/slideLayout" Target="../slideLayouts/slideLayout157.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17" Type="http://schemas.openxmlformats.org/officeDocument/2006/relationships/slideLayout" Target="../slideLayouts/slideLayout153.xml"/><Relationship Id="rId25" Type="http://schemas.openxmlformats.org/officeDocument/2006/relationships/theme" Target="../theme/theme13.xml"/><Relationship Id="rId2" Type="http://schemas.openxmlformats.org/officeDocument/2006/relationships/slideLayout" Target="../slideLayouts/slideLayout138.xml"/><Relationship Id="rId16" Type="http://schemas.openxmlformats.org/officeDocument/2006/relationships/slideLayout" Target="../slideLayouts/slideLayout152.xml"/><Relationship Id="rId20" Type="http://schemas.openxmlformats.org/officeDocument/2006/relationships/slideLayout" Target="../slideLayouts/slideLayout156.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24" Type="http://schemas.openxmlformats.org/officeDocument/2006/relationships/slideLayout" Target="../slideLayouts/slideLayout160.xml"/><Relationship Id="rId5" Type="http://schemas.openxmlformats.org/officeDocument/2006/relationships/slideLayout" Target="../slideLayouts/slideLayout141.xml"/><Relationship Id="rId15" Type="http://schemas.openxmlformats.org/officeDocument/2006/relationships/slideLayout" Target="../slideLayouts/slideLayout151.xml"/><Relationship Id="rId23" Type="http://schemas.openxmlformats.org/officeDocument/2006/relationships/slideLayout" Target="../slideLayouts/slideLayout159.xml"/><Relationship Id="rId10" Type="http://schemas.openxmlformats.org/officeDocument/2006/relationships/slideLayout" Target="../slideLayouts/slideLayout146.xml"/><Relationship Id="rId19" Type="http://schemas.openxmlformats.org/officeDocument/2006/relationships/slideLayout" Target="../slideLayouts/slideLayout155.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slideLayout" Target="../slideLayouts/slideLayout150.xml"/><Relationship Id="rId22" Type="http://schemas.openxmlformats.org/officeDocument/2006/relationships/slideLayout" Target="../slideLayouts/slideLayout15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slideLayout" Target="../slideLayouts/slideLayout173.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5" Type="http://schemas.openxmlformats.org/officeDocument/2006/relationships/image" Target="../media/image2.jpg"/><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theme" Target="../theme/theme15.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theme" Target="../theme/theme16.xml"/><Relationship Id="rId1" Type="http://schemas.openxmlformats.org/officeDocument/2006/relationships/slideLayout" Target="../slideLayouts/slideLayout186.xml"/></Relationships>
</file>

<file path=ppt/slideMasters/_rels/slideMaster17.xml.rels><?xml version="1.0" encoding="UTF-8" standalone="yes"?>
<Relationships xmlns="http://schemas.openxmlformats.org/package/2006/relationships"><Relationship Id="rId3" Type="http://schemas.openxmlformats.org/officeDocument/2006/relationships/theme" Target="../theme/theme17.xml"/><Relationship Id="rId2" Type="http://schemas.openxmlformats.org/officeDocument/2006/relationships/slideLayout" Target="../slideLayouts/slideLayout188.xml"/><Relationship Id="rId1" Type="http://schemas.openxmlformats.org/officeDocument/2006/relationships/slideLayout" Target="../slideLayouts/slideLayout18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slideLayout" Target="../slideLayouts/slideLayout201.xml"/><Relationship Id="rId18" Type="http://schemas.openxmlformats.org/officeDocument/2006/relationships/slideLayout" Target="../slideLayouts/slideLayout206.xml"/><Relationship Id="rId3" Type="http://schemas.openxmlformats.org/officeDocument/2006/relationships/slideLayout" Target="../slideLayouts/slideLayout191.xml"/><Relationship Id="rId21" Type="http://schemas.openxmlformats.org/officeDocument/2006/relationships/slideLayout" Target="../slideLayouts/slideLayout209.xml"/><Relationship Id="rId7" Type="http://schemas.openxmlformats.org/officeDocument/2006/relationships/slideLayout" Target="../slideLayouts/slideLayout195.xml"/><Relationship Id="rId12" Type="http://schemas.openxmlformats.org/officeDocument/2006/relationships/slideLayout" Target="../slideLayouts/slideLayout200.xml"/><Relationship Id="rId17" Type="http://schemas.openxmlformats.org/officeDocument/2006/relationships/slideLayout" Target="../slideLayouts/slideLayout205.xml"/><Relationship Id="rId25" Type="http://schemas.openxmlformats.org/officeDocument/2006/relationships/image" Target="../media/image7.jpg"/><Relationship Id="rId2" Type="http://schemas.openxmlformats.org/officeDocument/2006/relationships/slideLayout" Target="../slideLayouts/slideLayout190.xml"/><Relationship Id="rId16" Type="http://schemas.openxmlformats.org/officeDocument/2006/relationships/slideLayout" Target="../slideLayouts/slideLayout204.xml"/><Relationship Id="rId20" Type="http://schemas.openxmlformats.org/officeDocument/2006/relationships/slideLayout" Target="../slideLayouts/slideLayout208.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24" Type="http://schemas.openxmlformats.org/officeDocument/2006/relationships/theme" Target="../theme/theme18.xml"/><Relationship Id="rId5" Type="http://schemas.openxmlformats.org/officeDocument/2006/relationships/slideLayout" Target="../slideLayouts/slideLayout193.xml"/><Relationship Id="rId15" Type="http://schemas.openxmlformats.org/officeDocument/2006/relationships/slideLayout" Target="../slideLayouts/slideLayout203.xml"/><Relationship Id="rId23" Type="http://schemas.openxmlformats.org/officeDocument/2006/relationships/slideLayout" Target="../slideLayouts/slideLayout211.xml"/><Relationship Id="rId10" Type="http://schemas.openxmlformats.org/officeDocument/2006/relationships/slideLayout" Target="../slideLayouts/slideLayout198.xml"/><Relationship Id="rId19" Type="http://schemas.openxmlformats.org/officeDocument/2006/relationships/slideLayout" Target="../slideLayouts/slideLayout207.xml"/><Relationship Id="rId4" Type="http://schemas.openxmlformats.org/officeDocument/2006/relationships/slideLayout" Target="../slideLayouts/slideLayout192.xml"/><Relationship Id="rId9" Type="http://schemas.openxmlformats.org/officeDocument/2006/relationships/slideLayout" Target="../slideLayouts/slideLayout197.xml"/><Relationship Id="rId14" Type="http://schemas.openxmlformats.org/officeDocument/2006/relationships/slideLayout" Target="../slideLayouts/slideLayout202.xml"/><Relationship Id="rId22" Type="http://schemas.openxmlformats.org/officeDocument/2006/relationships/slideLayout" Target="../slideLayouts/slideLayout21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9.xml"/><Relationship Id="rId13" Type="http://schemas.openxmlformats.org/officeDocument/2006/relationships/slideLayout" Target="../slideLayouts/slideLayout224.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slideLayout" Target="../slideLayouts/slideLayout223.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5" Type="http://schemas.openxmlformats.org/officeDocument/2006/relationships/image" Target="../media/image2.jpg"/><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10" Type="http://schemas.openxmlformats.org/officeDocument/2006/relationships/image" Target="../media/image2.jpg"/><Relationship Id="rId4" Type="http://schemas.openxmlformats.org/officeDocument/2006/relationships/slideLayout" Target="../slideLayouts/slideLayout7.xml"/><Relationship Id="rId9"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theme" Target="../theme/theme20.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5" Type="http://schemas.openxmlformats.org/officeDocument/2006/relationships/slideLayout" Target="../slideLayouts/slideLayout229.xml"/><Relationship Id="rId4" Type="http://schemas.openxmlformats.org/officeDocument/2006/relationships/slideLayout" Target="../slideLayouts/slideLayout228.xml"/><Relationship Id="rId9" Type="http://schemas.openxmlformats.org/officeDocument/2006/relationships/image" Target="../media/image7.jp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slideLayout" Target="../slideLayouts/slideLayout14.xml"/><Relationship Id="rId7"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image" Target="../media/image7.jpg"/><Relationship Id="rId5" Type="http://schemas.openxmlformats.org/officeDocument/2006/relationships/slideLayout" Target="../slideLayouts/slideLayout22.xml"/><Relationship Id="rId10" Type="http://schemas.openxmlformats.org/officeDocument/2006/relationships/theme" Target="../theme/theme4.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slideLayout" Target="../slideLayouts/slideLayout29.xml"/><Relationship Id="rId7" Type="http://schemas.openxmlformats.org/officeDocument/2006/relationships/theme" Target="../theme/theme5.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image" Target="../media/image7.jp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theme" Target="../theme/theme6.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5" Type="http://schemas.openxmlformats.org/officeDocument/2006/relationships/image" Target="../media/image9.jp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image" Target="../media/image2.jpg"/><Relationship Id="rId5" Type="http://schemas.openxmlformats.org/officeDocument/2006/relationships/slideLayout" Target="../slideLayouts/slideLayout50.xml"/><Relationship Id="rId10" Type="http://schemas.openxmlformats.org/officeDocument/2006/relationships/theme" Target="../theme/theme8.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image" Target="../media/image10.bin"/><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theme" Target="../theme/theme9.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t="-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733428"/>
      </p:ext>
    </p:extLst>
  </p:cSld>
  <p:clrMap bg1="lt1" tx1="dk1" bg2="lt2" tx2="dk2" accent1="accent1" accent2="accent2" accent3="accent3" accent4="accent4" accent5="accent5" accent6="accent6" hlink="hlink" folHlink="folHlink"/>
  <p:sldLayoutIdLst>
    <p:sldLayoutId id="2147483673" r:id="rId1"/>
    <p:sldLayoutId id="2147483723" r:id="rId2"/>
    <p:sldLayoutId id="2147483724"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6">
            <a:lum/>
          </a:blip>
          <a:srcRect/>
          <a:stretch>
            <a:fillRect/>
          </a:stretch>
        </a:blipFill>
        <a:effectLst/>
      </p:bgPr>
    </p:bg>
    <p:spTree>
      <p:nvGrpSpPr>
        <p:cNvPr id="1" name="Shape 772"/>
        <p:cNvGrpSpPr/>
        <p:nvPr/>
      </p:nvGrpSpPr>
      <p:grpSpPr>
        <a:xfrm>
          <a:off x="0" y="0"/>
          <a:ext cx="0" cy="0"/>
          <a:chOff x="0" y="0"/>
          <a:chExt cx="0" cy="0"/>
        </a:xfrm>
      </p:grpSpPr>
      <p:sp>
        <p:nvSpPr>
          <p:cNvPr id="2" name="Google Shape;422;p137">
            <a:extLst>
              <a:ext uri="{FF2B5EF4-FFF2-40B4-BE49-F238E27FC236}">
                <a16:creationId xmlns:a16="http://schemas.microsoft.com/office/drawing/2014/main" id="{3E77C9B5-6745-AABF-7360-59F9DF457F4B}"/>
              </a:ext>
            </a:extLst>
          </p:cNvPr>
          <p:cNvSpPr txBox="1">
            <a:spLocks noGrp="1"/>
          </p:cNvSpPr>
          <p:nvPr>
            <p:ph type="title"/>
          </p:nvPr>
        </p:nvSpPr>
        <p:spPr>
          <a:xfrm>
            <a:off x="610859" y="756000"/>
            <a:ext cx="6840000" cy="612000"/>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rgbClr val="A5A5A5"/>
              </a:buClr>
              <a:buSzPts val="1600"/>
              <a:buFont typeface="Calibri"/>
              <a:buNone/>
              <a:defRPr sz="1600" b="0" i="0" u="none" strike="noStrike" cap="none">
                <a:solidFill>
                  <a:srgbClr val="A5A5A5"/>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Tree>
    <p:extLst>
      <p:ext uri="{BB962C8B-B14F-4D97-AF65-F5344CB8AC3E}">
        <p14:creationId xmlns:p14="http://schemas.microsoft.com/office/powerpoint/2010/main" val="2563724200"/>
      </p:ext>
    </p:extLst>
  </p:cSld>
  <p:clrMap bg1="lt1" tx1="dk1" bg2="dk2" tx2="lt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 id="2147483778" r:id="rId17"/>
    <p:sldLayoutId id="2147483779" r:id="rId18"/>
    <p:sldLayoutId id="2147483780" r:id="rId19"/>
    <p:sldLayoutId id="2147483781" r:id="rId20"/>
    <p:sldLayoutId id="2147483782" r:id="rId21"/>
    <p:sldLayoutId id="2147483783" r:id="rId22"/>
    <p:sldLayoutId id="2147483784" r:id="rId23"/>
    <p:sldLayoutId id="2147483947" r:id="rId24"/>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6717892"/>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4">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32373"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4181871131"/>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 id="2147483830" r:id="rId17"/>
    <p:sldLayoutId id="2147483831" r:id="rId18"/>
    <p:sldLayoutId id="2147483832" r:id="rId19"/>
    <p:sldLayoutId id="2147483833" r:id="rId20"/>
    <p:sldLayoutId id="2147483834" r:id="rId21"/>
    <p:sldLayoutId id="2147483835" r:id="rId22"/>
  </p:sldLayoutIdLst>
  <p:transition spd="slow">
    <p:fade/>
  </p:transition>
  <p:txStyles>
    <p:title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6">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32373"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3118112174"/>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 id="2147483849" r:id="rId13"/>
    <p:sldLayoutId id="2147483850" r:id="rId14"/>
    <p:sldLayoutId id="2147483851" r:id="rId15"/>
    <p:sldLayoutId id="2147483852" r:id="rId16"/>
    <p:sldLayoutId id="2147483853" r:id="rId17"/>
    <p:sldLayoutId id="2147483854" r:id="rId18"/>
    <p:sldLayoutId id="2147483855" r:id="rId19"/>
    <p:sldLayoutId id="2147483856" r:id="rId20"/>
    <p:sldLayoutId id="2147483857" r:id="rId21"/>
    <p:sldLayoutId id="2147483858" r:id="rId22"/>
    <p:sldLayoutId id="2147483859" r:id="rId23"/>
    <p:sldLayoutId id="2147483861" r:id="rId24"/>
  </p:sldLayoutIdLst>
  <p:transition spd="slow">
    <p:fade/>
  </p:transition>
  <p:txStyles>
    <p:title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1003470"/>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 id="2147483890" r:id="rId13"/>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D3BCD8-9868-4174-A461-8C04FAF3A9DD}" type="datetimeFigureOut">
              <a:rPr lang="fr-FR" smtClean="0"/>
              <a:t>21/11/2025</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B60BE7-EAD2-4C3B-A9F2-B2A20B3BFA21}" type="slidenum">
              <a:rPr lang="fr-FR" smtClean="0"/>
              <a:t>‹N°›</a:t>
            </a:fld>
            <a:endParaRPr lang="fr-FR"/>
          </a:p>
        </p:txBody>
      </p:sp>
    </p:spTree>
    <p:extLst>
      <p:ext uri="{BB962C8B-B14F-4D97-AF65-F5344CB8AC3E}">
        <p14:creationId xmlns:p14="http://schemas.microsoft.com/office/powerpoint/2010/main" val="1115108593"/>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 id="214748390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l="-3000" t="-3000" r="-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8883162"/>
      </p:ext>
    </p:extLst>
  </p:cSld>
  <p:clrMap bg1="lt1" tx1="dk1" bg2="lt2" tx2="dk2" accent1="accent1" accent2="accent2" accent3="accent3" accent4="accent4" accent5="accent5" accent6="accent6" hlink="hlink" folHlink="folHlink"/>
  <p:sldLayoutIdLst>
    <p:sldLayoutId id="2147483905" r:id="rId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772"/>
        <p:cNvGrpSpPr/>
        <p:nvPr/>
      </p:nvGrpSpPr>
      <p:grpSpPr>
        <a:xfrm>
          <a:off x="0" y="0"/>
          <a:ext cx="0" cy="0"/>
          <a:chOff x="0" y="0"/>
          <a:chExt cx="0" cy="0"/>
        </a:xfrm>
      </p:grpSpPr>
    </p:spTree>
    <p:extLst>
      <p:ext uri="{BB962C8B-B14F-4D97-AF65-F5344CB8AC3E}">
        <p14:creationId xmlns:p14="http://schemas.microsoft.com/office/powerpoint/2010/main" val="1748744793"/>
      </p:ext>
    </p:extLst>
  </p:cSld>
  <p:clrMap bg1="lt1" tx1="dk1" bg2="dk2" tx2="lt2" accent1="accent1" accent2="accent2" accent3="accent3" accent4="accent4" accent5="accent5" accent6="accent6" hlink="hlink" folHlink="folHlink"/>
  <p:sldLayoutIdLst>
    <p:sldLayoutId id="2147483907" r:id="rId1"/>
    <p:sldLayoutId id="2147483908" r:id="rId2"/>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5">
            <a:lum/>
          </a:blip>
          <a:srcRect/>
          <a:stretch>
            <a:fillRect/>
          </a:stretch>
        </a:blipFill>
        <a:effectLst/>
      </p:bgPr>
    </p:bg>
    <p:spTree>
      <p:nvGrpSpPr>
        <p:cNvPr id="1" name="Shape 561"/>
        <p:cNvGrpSpPr/>
        <p:nvPr/>
      </p:nvGrpSpPr>
      <p:grpSpPr>
        <a:xfrm>
          <a:off x="0" y="0"/>
          <a:ext cx="0" cy="0"/>
          <a:chOff x="0" y="0"/>
          <a:chExt cx="0" cy="0"/>
        </a:xfrm>
      </p:grpSpPr>
      <p:sp>
        <p:nvSpPr>
          <p:cNvPr id="2" name="Google Shape;422;p137">
            <a:extLst>
              <a:ext uri="{FF2B5EF4-FFF2-40B4-BE49-F238E27FC236}">
                <a16:creationId xmlns:a16="http://schemas.microsoft.com/office/drawing/2014/main" id="{F2DF7908-93A9-CBEF-7413-0CB0107E978F}"/>
              </a:ext>
            </a:extLst>
          </p:cNvPr>
          <p:cNvSpPr txBox="1">
            <a:spLocks noGrp="1"/>
          </p:cNvSpPr>
          <p:nvPr>
            <p:ph type="title"/>
          </p:nvPr>
        </p:nvSpPr>
        <p:spPr>
          <a:xfrm>
            <a:off x="610859" y="756000"/>
            <a:ext cx="6840000" cy="612000"/>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rgbClr val="A5A5A5"/>
              </a:buClr>
              <a:buSzPts val="1600"/>
              <a:buFont typeface="Calibri"/>
              <a:buNone/>
              <a:defRPr sz="1600" b="0" i="0" u="none" strike="noStrike" cap="none">
                <a:solidFill>
                  <a:srgbClr val="A5A5A5"/>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Tree>
    <p:extLst>
      <p:ext uri="{BB962C8B-B14F-4D97-AF65-F5344CB8AC3E}">
        <p14:creationId xmlns:p14="http://schemas.microsoft.com/office/powerpoint/2010/main" val="3790648415"/>
      </p:ext>
    </p:extLst>
  </p:cSld>
  <p:clrMap bg1="lt1" tx1="dk1" bg2="dk2" tx2="lt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1" r:id="rId12"/>
    <p:sldLayoutId id="2147483922" r:id="rId13"/>
    <p:sldLayoutId id="2147483923" r:id="rId14"/>
    <p:sldLayoutId id="2147483924" r:id="rId15"/>
    <p:sldLayoutId id="2147483925" r:id="rId16"/>
    <p:sldLayoutId id="2147483926" r:id="rId17"/>
    <p:sldLayoutId id="2147483927" r:id="rId18"/>
    <p:sldLayoutId id="2147483928" r:id="rId19"/>
    <p:sldLayoutId id="2147483929" r:id="rId20"/>
    <p:sldLayoutId id="2147483930" r:id="rId21"/>
    <p:sldLayoutId id="2147483931" r:id="rId22"/>
    <p:sldLayoutId id="2147483932" r:id="rId23"/>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456081"/>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 id="2147483945" r:id="rId12"/>
    <p:sldLayoutId id="2147483946" r:id="rId13"/>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022282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11999" y="756980"/>
            <a:ext cx="6840000" cy="612000"/>
          </a:xfrm>
          <a:prstGeom prst="rect">
            <a:avLst/>
          </a:prstGeom>
        </p:spPr>
        <p:txBody>
          <a:bodyPr vert="horz" lIns="91440" tIns="45720" rIns="91440" bIns="45720" rtlCol="0" anchor="ctr">
            <a:normAutofit/>
          </a:bodyPr>
          <a:lstStyle/>
          <a:p>
            <a:r>
              <a:rPr lang="fr-FR"/>
              <a:t>Modifiez le style du titre</a:t>
            </a:r>
            <a:endParaRPr lang="fr-MA"/>
          </a:p>
        </p:txBody>
      </p:sp>
    </p:spTree>
    <p:extLst>
      <p:ext uri="{BB962C8B-B14F-4D97-AF65-F5344CB8AC3E}">
        <p14:creationId xmlns:p14="http://schemas.microsoft.com/office/powerpoint/2010/main" val="506833938"/>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Lst>
  <p:transition spd="slow">
    <p:fade/>
  </p:transition>
  <p:txStyles>
    <p:titleStyle>
      <a:lvl1pPr algn="r" defTabSz="514337" rtl="1"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11999" y="756980"/>
            <a:ext cx="6840000" cy="612000"/>
          </a:xfrm>
          <a:prstGeom prst="rect">
            <a:avLst/>
          </a:prstGeom>
        </p:spPr>
        <p:txBody>
          <a:bodyPr vert="horz" lIns="91440" tIns="45720" rIns="91440" bIns="45720" rtlCol="0" anchor="ctr">
            <a:normAutofit/>
          </a:bodyPr>
          <a:lstStyle/>
          <a:p>
            <a:r>
              <a:rPr lang="fr-FR"/>
              <a:t>Modifiez le style du titre</a:t>
            </a:r>
            <a:endParaRPr lang="fr-MA"/>
          </a:p>
        </p:txBody>
      </p:sp>
    </p:spTree>
    <p:extLst>
      <p:ext uri="{BB962C8B-B14F-4D97-AF65-F5344CB8AC3E}">
        <p14:creationId xmlns:p14="http://schemas.microsoft.com/office/powerpoint/2010/main" val="2963704217"/>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Lst>
  <p:transition spd="slow">
    <p:fade/>
  </p:transition>
  <p:txStyles>
    <p:titleStyle>
      <a:lvl1pPr algn="r" defTabSz="514337" rtl="1"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11999" y="756980"/>
            <a:ext cx="6840000" cy="612000"/>
          </a:xfrm>
          <a:prstGeom prst="rect">
            <a:avLst/>
          </a:prstGeom>
        </p:spPr>
        <p:txBody>
          <a:bodyPr vert="horz" lIns="91440" tIns="45720" rIns="91440" bIns="45720" rtlCol="0" anchor="ctr">
            <a:normAutofit/>
          </a:bodyPr>
          <a:lstStyle/>
          <a:p>
            <a:r>
              <a:rPr lang="fr-FR"/>
              <a:t>Modifiez le style du titre</a:t>
            </a:r>
            <a:endParaRPr lang="fr-MA"/>
          </a:p>
        </p:txBody>
      </p:sp>
    </p:spTree>
    <p:extLst>
      <p:ext uri="{BB962C8B-B14F-4D97-AF65-F5344CB8AC3E}">
        <p14:creationId xmlns:p14="http://schemas.microsoft.com/office/powerpoint/2010/main" val="112971953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721" r:id="rId8"/>
    <p:sldLayoutId id="2147483698" r:id="rId9"/>
  </p:sldLayoutIdLst>
  <p:transition spd="slow">
    <p:fade/>
  </p:transition>
  <p:txStyles>
    <p:titleStyle>
      <a:lvl1pPr algn="r" defTabSz="514337" rtl="1"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11999" y="756980"/>
            <a:ext cx="6840000" cy="612000"/>
          </a:xfrm>
          <a:prstGeom prst="rect">
            <a:avLst/>
          </a:prstGeom>
        </p:spPr>
        <p:txBody>
          <a:bodyPr vert="horz" lIns="91440" tIns="45720" rIns="91440" bIns="45720" rtlCol="0" anchor="ctr">
            <a:normAutofit/>
          </a:bodyPr>
          <a:lstStyle/>
          <a:p>
            <a:r>
              <a:rPr lang="fr-FR"/>
              <a:t>Modifiez le style du titre</a:t>
            </a:r>
            <a:endParaRPr lang="fr-MA"/>
          </a:p>
        </p:txBody>
      </p:sp>
    </p:spTree>
    <p:extLst>
      <p:ext uri="{BB962C8B-B14F-4D97-AF65-F5344CB8AC3E}">
        <p14:creationId xmlns:p14="http://schemas.microsoft.com/office/powerpoint/2010/main" val="177438693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Lst>
  <p:transition spd="slow">
    <p:fade/>
  </p:transition>
  <p:txStyles>
    <p:titleStyle>
      <a:lvl1pPr algn="r" defTabSz="514337" rtl="1"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11999" y="75698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2788315550"/>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Lst>
  <p:transition spd="slow">
    <p:fade/>
  </p:transition>
  <p:txStyles>
    <p:titleStyle>
      <a:lvl1pPr algn="r" defTabSz="514337" rtl="1"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11999" y="756980"/>
            <a:ext cx="6840000" cy="612000"/>
          </a:xfrm>
          <a:prstGeom prst="rect">
            <a:avLst/>
          </a:prstGeom>
        </p:spPr>
        <p:txBody>
          <a:bodyPr vert="horz" lIns="91440" tIns="45720" rIns="91440" bIns="45720" rtlCol="0" anchor="ctr">
            <a:normAutofit/>
          </a:bodyPr>
          <a:lstStyle/>
          <a:p>
            <a:r>
              <a:rPr lang="fr-FR"/>
              <a:t>Modifiez le style du titre</a:t>
            </a:r>
            <a:endParaRPr lang="fr-MA"/>
          </a:p>
        </p:txBody>
      </p:sp>
    </p:spTree>
    <p:extLst>
      <p:ext uri="{BB962C8B-B14F-4D97-AF65-F5344CB8AC3E}">
        <p14:creationId xmlns:p14="http://schemas.microsoft.com/office/powerpoint/2010/main" val="1539305130"/>
      </p:ext>
    </p:extLst>
  </p:cSld>
  <p:clrMap bg1="lt1" tx1="dk1" bg2="lt2" tx2="dk2" accent1="accent1" accent2="accent2" accent3="accent3" accent4="accent4" accent5="accent5" accent6="accent6" hlink="hlink" folHlink="folHlink"/>
  <p:sldLayoutIdLst>
    <p:sldLayoutId id="2147483718" r:id="rId1"/>
    <p:sldLayoutId id="2147483722" r:id="rId2"/>
    <p:sldLayoutId id="2147483719" r:id="rId3"/>
  </p:sldLayoutIdLst>
  <p:transition spd="slow">
    <p:fade/>
  </p:transition>
  <p:txStyles>
    <p:titleStyle>
      <a:lvl1pPr algn="r" defTabSz="514337" rtl="1"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l="-1000" t="-1000" r="-1000" b="-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8139654"/>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4">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32373"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1398062812"/>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6" r:id="rId19"/>
    <p:sldLayoutId id="2147483757" r:id="rId20"/>
    <p:sldLayoutId id="2147483758" r:id="rId21"/>
    <p:sldLayoutId id="2147483759" r:id="rId22"/>
  </p:sldLayoutIdLst>
  <p:transition spd="slow">
    <p:fade/>
  </p:transition>
  <p:txStyles>
    <p:title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31.xml"/></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14.xml"/><Relationship Id="rId7" Type="http://schemas.openxmlformats.org/officeDocument/2006/relationships/image" Target="../media/image40.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7.png"/><Relationship Id="rId11" Type="http://schemas.openxmlformats.org/officeDocument/2006/relationships/image" Target="../media/image24.gif"/><Relationship Id="rId5" Type="http://schemas.openxmlformats.org/officeDocument/2006/relationships/image" Target="../media/image25.png"/><Relationship Id="rId10" Type="http://schemas.openxmlformats.org/officeDocument/2006/relationships/image" Target="../media/image43.png"/><Relationship Id="rId4" Type="http://schemas.openxmlformats.org/officeDocument/2006/relationships/image" Target="../media/image49.png"/><Relationship Id="rId9"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3.png"/><Relationship Id="rId2" Type="http://schemas.openxmlformats.org/officeDocument/2006/relationships/image" Target="../media/image25.png"/><Relationship Id="rId1" Type="http://schemas.openxmlformats.org/officeDocument/2006/relationships/slideLayout" Target="../slideLayouts/slideLayout1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3.png"/><Relationship Id="rId2" Type="http://schemas.openxmlformats.org/officeDocument/2006/relationships/image" Target="../media/image25.png"/><Relationship Id="rId1" Type="http://schemas.openxmlformats.org/officeDocument/2006/relationships/slideLayout" Target="../slideLayouts/slideLayout1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8.gif"/><Relationship Id="rId1" Type="http://schemas.openxmlformats.org/officeDocument/2006/relationships/slideLayout" Target="../slideLayouts/slideLayout188.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51.png"/><Relationship Id="rId7" Type="http://schemas.openxmlformats.org/officeDocument/2006/relationships/image" Target="../media/image42.png"/><Relationship Id="rId2" Type="http://schemas.openxmlformats.org/officeDocument/2006/relationships/image" Target="../media/image25.png"/><Relationship Id="rId1" Type="http://schemas.openxmlformats.org/officeDocument/2006/relationships/slideLayout" Target="../slideLayouts/slideLayout2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7.png"/><Relationship Id="rId7" Type="http://schemas.openxmlformats.org/officeDocument/2006/relationships/image" Target="../media/image43.png"/><Relationship Id="rId2" Type="http://schemas.openxmlformats.org/officeDocument/2006/relationships/image" Target="../media/image25.png"/><Relationship Id="rId1" Type="http://schemas.openxmlformats.org/officeDocument/2006/relationships/slideLayout" Target="../slideLayouts/slideLayout2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7.png"/><Relationship Id="rId7" Type="http://schemas.openxmlformats.org/officeDocument/2006/relationships/image" Target="../media/image43.png"/><Relationship Id="rId2" Type="http://schemas.openxmlformats.org/officeDocument/2006/relationships/image" Target="../media/image25.png"/><Relationship Id="rId1" Type="http://schemas.openxmlformats.org/officeDocument/2006/relationships/slideLayout" Target="../slideLayouts/slideLayout2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37.png"/><Relationship Id="rId7" Type="http://schemas.openxmlformats.org/officeDocument/2006/relationships/image" Target="../media/image43.png"/><Relationship Id="rId2" Type="http://schemas.openxmlformats.org/officeDocument/2006/relationships/image" Target="../media/image25.png"/><Relationship Id="rId1" Type="http://schemas.openxmlformats.org/officeDocument/2006/relationships/slideLayout" Target="../slideLayouts/slideLayout2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37.png"/><Relationship Id="rId7" Type="http://schemas.openxmlformats.org/officeDocument/2006/relationships/image" Target="../media/image43.png"/><Relationship Id="rId2" Type="http://schemas.openxmlformats.org/officeDocument/2006/relationships/image" Target="../media/image25.png"/><Relationship Id="rId1" Type="http://schemas.openxmlformats.org/officeDocument/2006/relationships/slideLayout" Target="../slideLayouts/slideLayout2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02.xml"/><Relationship Id="rId6" Type="http://schemas.openxmlformats.org/officeDocument/2006/relationships/image" Target="../media/image24.gif"/><Relationship Id="rId5" Type="http://schemas.openxmlformats.org/officeDocument/2006/relationships/image" Target="../media/image23.png"/><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37.png"/><Relationship Id="rId7" Type="http://schemas.openxmlformats.org/officeDocument/2006/relationships/image" Target="../media/image43.png"/><Relationship Id="rId2" Type="http://schemas.openxmlformats.org/officeDocument/2006/relationships/image" Target="../media/image25.png"/><Relationship Id="rId1" Type="http://schemas.openxmlformats.org/officeDocument/2006/relationships/slideLayout" Target="../slideLayouts/slideLayout2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37.png"/><Relationship Id="rId7" Type="http://schemas.openxmlformats.org/officeDocument/2006/relationships/image" Target="../media/image43.png"/><Relationship Id="rId2" Type="http://schemas.openxmlformats.org/officeDocument/2006/relationships/image" Target="../media/image25.png"/><Relationship Id="rId1" Type="http://schemas.openxmlformats.org/officeDocument/2006/relationships/slideLayout" Target="../slideLayouts/slideLayout2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37.png"/><Relationship Id="rId7" Type="http://schemas.openxmlformats.org/officeDocument/2006/relationships/image" Target="../media/image43.png"/><Relationship Id="rId2" Type="http://schemas.openxmlformats.org/officeDocument/2006/relationships/image" Target="../media/image25.png"/><Relationship Id="rId1" Type="http://schemas.openxmlformats.org/officeDocument/2006/relationships/slideLayout" Target="../slideLayouts/slideLayout2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37.png"/><Relationship Id="rId7" Type="http://schemas.openxmlformats.org/officeDocument/2006/relationships/image" Target="../media/image43.png"/><Relationship Id="rId2" Type="http://schemas.openxmlformats.org/officeDocument/2006/relationships/image" Target="../media/image25.png"/><Relationship Id="rId1" Type="http://schemas.openxmlformats.org/officeDocument/2006/relationships/slideLayout" Target="../slideLayouts/slideLayout2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37.png"/><Relationship Id="rId7" Type="http://schemas.openxmlformats.org/officeDocument/2006/relationships/image" Target="../media/image43.png"/><Relationship Id="rId2" Type="http://schemas.openxmlformats.org/officeDocument/2006/relationships/image" Target="../media/image20.png"/><Relationship Id="rId1" Type="http://schemas.openxmlformats.org/officeDocument/2006/relationships/slideLayout" Target="../slideLayouts/slideLayout2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56.png"/></Relationships>
</file>

<file path=ppt/slides/_rels/slide2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58.png"/><Relationship Id="rId7" Type="http://schemas.openxmlformats.org/officeDocument/2006/relationships/image" Target="../media/image40.png"/><Relationship Id="rId2" Type="http://schemas.openxmlformats.org/officeDocument/2006/relationships/image" Target="../media/image57.png"/><Relationship Id="rId1" Type="http://schemas.openxmlformats.org/officeDocument/2006/relationships/slideLayout" Target="../slideLayouts/slideLayout64.xml"/><Relationship Id="rId6" Type="http://schemas.openxmlformats.org/officeDocument/2006/relationships/image" Target="../media/image37.png"/><Relationship Id="rId5" Type="http://schemas.openxmlformats.org/officeDocument/2006/relationships/image" Target="../media/image25.png"/><Relationship Id="rId10" Type="http://schemas.openxmlformats.org/officeDocument/2006/relationships/image" Target="../media/image43.png"/><Relationship Id="rId4" Type="http://schemas.openxmlformats.org/officeDocument/2006/relationships/image" Target="../media/image59.png"/><Relationship Id="rId9" Type="http://schemas.openxmlformats.org/officeDocument/2006/relationships/image" Target="../media/image42.pn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26.xml"/><Relationship Id="rId7" Type="http://schemas.openxmlformats.org/officeDocument/2006/relationships/image" Target="../media/image40.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7.png"/><Relationship Id="rId11" Type="http://schemas.openxmlformats.org/officeDocument/2006/relationships/image" Target="../media/image24.gif"/><Relationship Id="rId5" Type="http://schemas.openxmlformats.org/officeDocument/2006/relationships/image" Target="../media/image20.png"/><Relationship Id="rId10" Type="http://schemas.openxmlformats.org/officeDocument/2006/relationships/image" Target="../media/image43.png"/><Relationship Id="rId4" Type="http://schemas.openxmlformats.org/officeDocument/2006/relationships/image" Target="../media/image60.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18.xml"/><Relationship Id="rId7" Type="http://schemas.openxmlformats.org/officeDocument/2006/relationships/image" Target="../media/image42.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1.png"/><Relationship Id="rId11" Type="http://schemas.openxmlformats.org/officeDocument/2006/relationships/image" Target="../media/image24.gif"/><Relationship Id="rId5" Type="http://schemas.openxmlformats.org/officeDocument/2006/relationships/image" Target="../media/image40.png"/><Relationship Id="rId10" Type="http://schemas.openxmlformats.org/officeDocument/2006/relationships/image" Target="../media/image61.png"/><Relationship Id="rId4" Type="http://schemas.openxmlformats.org/officeDocument/2006/relationships/image" Target="../media/image37.png"/><Relationship Id="rId9"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8.gif"/><Relationship Id="rId1" Type="http://schemas.openxmlformats.org/officeDocument/2006/relationships/slideLayout" Target="../slideLayouts/slideLayout188.xml"/><Relationship Id="rId5" Type="http://schemas.openxmlformats.org/officeDocument/2006/relationships/image" Target="../media/image35.png"/><Relationship Id="rId4" Type="http://schemas.microsoft.com/office/2007/relationships/hdphoto" Target="../media/hdphoto4.wdp"/></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20.png"/><Relationship Id="rId2" Type="http://schemas.openxmlformats.org/officeDocument/2006/relationships/image" Target="../media/image37.png"/><Relationship Id="rId1" Type="http://schemas.openxmlformats.org/officeDocument/2006/relationships/slideLayout" Target="../slideLayouts/slideLayout29.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37.png"/><Relationship Id="rId7" Type="http://schemas.openxmlformats.org/officeDocument/2006/relationships/image" Target="../media/image43.png"/><Relationship Id="rId2" Type="http://schemas.openxmlformats.org/officeDocument/2006/relationships/image" Target="../media/image20.png"/><Relationship Id="rId1" Type="http://schemas.openxmlformats.org/officeDocument/2006/relationships/slideLayout" Target="../slideLayouts/slideLayout29.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3.png"/><Relationship Id="rId2" Type="http://schemas.openxmlformats.org/officeDocument/2006/relationships/image" Target="../media/image25.png"/><Relationship Id="rId1" Type="http://schemas.openxmlformats.org/officeDocument/2006/relationships/slideLayout" Target="../slideLayouts/slideLayout3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3.png"/><Relationship Id="rId2" Type="http://schemas.openxmlformats.org/officeDocument/2006/relationships/image" Target="../media/image25.png"/><Relationship Id="rId1" Type="http://schemas.openxmlformats.org/officeDocument/2006/relationships/slideLayout" Target="../slideLayouts/slideLayout3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3.png"/><Relationship Id="rId2" Type="http://schemas.openxmlformats.org/officeDocument/2006/relationships/image" Target="../media/image25.png"/><Relationship Id="rId1" Type="http://schemas.openxmlformats.org/officeDocument/2006/relationships/slideLayout" Target="../slideLayouts/slideLayout3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3.png"/><Relationship Id="rId2" Type="http://schemas.openxmlformats.org/officeDocument/2006/relationships/image" Target="../media/image25.png"/><Relationship Id="rId1" Type="http://schemas.openxmlformats.org/officeDocument/2006/relationships/slideLayout" Target="../slideLayouts/slideLayout3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64.png"/><Relationship Id="rId7" Type="http://schemas.openxmlformats.org/officeDocument/2006/relationships/image" Target="../media/image41.png"/><Relationship Id="rId2" Type="http://schemas.openxmlformats.org/officeDocument/2006/relationships/image" Target="../media/image20.png"/><Relationship Id="rId1" Type="http://schemas.openxmlformats.org/officeDocument/2006/relationships/slideLayout" Target="../slideLayouts/slideLayout32.xml"/><Relationship Id="rId6" Type="http://schemas.openxmlformats.org/officeDocument/2006/relationships/image" Target="../media/image40.png"/><Relationship Id="rId5" Type="http://schemas.openxmlformats.org/officeDocument/2006/relationships/image" Target="../media/image37.png"/><Relationship Id="rId4" Type="http://schemas.openxmlformats.org/officeDocument/2006/relationships/image" Target="../media/image65.png"/><Relationship Id="rId9" Type="http://schemas.openxmlformats.org/officeDocument/2006/relationships/image" Target="../media/image43.png"/></Relationships>
</file>

<file path=ppt/slides/_rels/slide3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37.png"/><Relationship Id="rId7" Type="http://schemas.openxmlformats.org/officeDocument/2006/relationships/image" Target="../media/image43.png"/><Relationship Id="rId2" Type="http://schemas.openxmlformats.org/officeDocument/2006/relationships/image" Target="../media/image25.png"/><Relationship Id="rId1" Type="http://schemas.openxmlformats.org/officeDocument/2006/relationships/slideLayout" Target="../slideLayouts/slideLayout3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65.png"/></Relationships>
</file>

<file path=ppt/slides/_rels/slide3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66.png"/><Relationship Id="rId7" Type="http://schemas.openxmlformats.org/officeDocument/2006/relationships/image" Target="../media/image42.png"/><Relationship Id="rId2" Type="http://schemas.openxmlformats.org/officeDocument/2006/relationships/image" Target="../media/image20.png"/><Relationship Id="rId1" Type="http://schemas.openxmlformats.org/officeDocument/2006/relationships/slideLayout" Target="../slideLayouts/slideLayout3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37.png"/><Relationship Id="rId7" Type="http://schemas.openxmlformats.org/officeDocument/2006/relationships/image" Target="../media/image43.png"/><Relationship Id="rId2" Type="http://schemas.openxmlformats.org/officeDocument/2006/relationships/image" Target="../media/image25.png"/><Relationship Id="rId1" Type="http://schemas.openxmlformats.org/officeDocument/2006/relationships/slideLayout" Target="../slideLayouts/slideLayout3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3.png"/><Relationship Id="rId2" Type="http://schemas.openxmlformats.org/officeDocument/2006/relationships/image" Target="../media/image20.png"/><Relationship Id="rId1" Type="http://schemas.openxmlformats.org/officeDocument/2006/relationships/slideLayout" Target="../slideLayouts/slideLayout3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35.png"/><Relationship Id="rId3" Type="http://schemas.openxmlformats.org/officeDocument/2006/relationships/image" Target="../media/image28.png"/><Relationship Id="rId7" Type="http://schemas.openxmlformats.org/officeDocument/2006/relationships/image" Target="../media/image30.png"/><Relationship Id="rId12" Type="http://schemas.openxmlformats.org/officeDocument/2006/relationships/image" Target="../media/image34.png"/><Relationship Id="rId2" Type="http://schemas.openxmlformats.org/officeDocument/2006/relationships/image" Target="../media/image27.gif"/><Relationship Id="rId1" Type="http://schemas.openxmlformats.org/officeDocument/2006/relationships/slideLayout" Target="../slideLayouts/slideLayout173.xml"/><Relationship Id="rId6" Type="http://schemas.microsoft.com/office/2007/relationships/hdphoto" Target="../media/hdphoto4.wdp"/><Relationship Id="rId11" Type="http://schemas.openxmlformats.org/officeDocument/2006/relationships/image" Target="../media/image33.png"/><Relationship Id="rId5" Type="http://schemas.openxmlformats.org/officeDocument/2006/relationships/image" Target="../media/image29.png"/><Relationship Id="rId10" Type="http://schemas.openxmlformats.org/officeDocument/2006/relationships/image" Target="../media/image32.png"/><Relationship Id="rId4" Type="http://schemas.microsoft.com/office/2007/relationships/hdphoto" Target="../media/hdphoto3.wdp"/><Relationship Id="rId9" Type="http://schemas.openxmlformats.org/officeDocument/2006/relationships/image" Target="../media/image31.png"/></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3.png"/><Relationship Id="rId2" Type="http://schemas.openxmlformats.org/officeDocument/2006/relationships/image" Target="../media/image25.png"/><Relationship Id="rId1" Type="http://schemas.openxmlformats.org/officeDocument/2006/relationships/slideLayout" Target="../slideLayouts/slideLayout3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68.png"/><Relationship Id="rId7" Type="http://schemas.openxmlformats.org/officeDocument/2006/relationships/image" Target="../media/image42.png"/><Relationship Id="rId2" Type="http://schemas.openxmlformats.org/officeDocument/2006/relationships/image" Target="../media/image67.png"/><Relationship Id="rId1" Type="http://schemas.openxmlformats.org/officeDocument/2006/relationships/slideLayout" Target="../slideLayouts/slideLayout3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66.png"/><Relationship Id="rId7" Type="http://schemas.openxmlformats.org/officeDocument/2006/relationships/image" Target="../media/image42.png"/><Relationship Id="rId2" Type="http://schemas.openxmlformats.org/officeDocument/2006/relationships/image" Target="../media/image21.png"/><Relationship Id="rId1" Type="http://schemas.openxmlformats.org/officeDocument/2006/relationships/slideLayout" Target="../slideLayouts/slideLayout3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3.png"/><Relationship Id="rId2" Type="http://schemas.openxmlformats.org/officeDocument/2006/relationships/image" Target="../media/image21.png"/><Relationship Id="rId1" Type="http://schemas.openxmlformats.org/officeDocument/2006/relationships/slideLayout" Target="../slideLayouts/slideLayout3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32.xml"/><Relationship Id="rId7" Type="http://schemas.openxmlformats.org/officeDocument/2006/relationships/image" Target="../media/image40.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7.png"/><Relationship Id="rId11" Type="http://schemas.openxmlformats.org/officeDocument/2006/relationships/image" Target="../media/image24.gif"/><Relationship Id="rId5" Type="http://schemas.openxmlformats.org/officeDocument/2006/relationships/image" Target="../media/image20.png"/><Relationship Id="rId10" Type="http://schemas.openxmlformats.org/officeDocument/2006/relationships/image" Target="../media/image43.png"/><Relationship Id="rId4" Type="http://schemas.openxmlformats.org/officeDocument/2006/relationships/image" Target="../media/image60.png"/><Relationship Id="rId9" Type="http://schemas.openxmlformats.org/officeDocument/2006/relationships/image" Target="../media/image42.png"/></Relationships>
</file>

<file path=ppt/slides/_rels/slide4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28.xml"/><Relationship Id="rId7" Type="http://schemas.openxmlformats.org/officeDocument/2006/relationships/image" Target="../media/image40.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37.png"/><Relationship Id="rId11" Type="http://schemas.openxmlformats.org/officeDocument/2006/relationships/image" Target="../media/image24.gif"/><Relationship Id="rId5" Type="http://schemas.openxmlformats.org/officeDocument/2006/relationships/image" Target="../media/image69.png"/><Relationship Id="rId10" Type="http://schemas.openxmlformats.org/officeDocument/2006/relationships/image" Target="../media/image43.png"/><Relationship Id="rId4" Type="http://schemas.openxmlformats.org/officeDocument/2006/relationships/image" Target="../media/image23.png"/><Relationship Id="rId9" Type="http://schemas.openxmlformats.org/officeDocument/2006/relationships/image" Target="../media/image42.png"/></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8.gif"/><Relationship Id="rId1" Type="http://schemas.openxmlformats.org/officeDocument/2006/relationships/slideLayout" Target="../slideLayouts/slideLayout188.xml"/><Relationship Id="rId5" Type="http://schemas.openxmlformats.org/officeDocument/2006/relationships/image" Target="../media/image33.png"/><Relationship Id="rId4" Type="http://schemas.microsoft.com/office/2007/relationships/hdphoto" Target="../media/hdphoto4.wdp"/></Relationships>
</file>

<file path=ppt/slides/_rels/slide4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40.png"/><Relationship Id="rId7" Type="http://schemas.openxmlformats.org/officeDocument/2006/relationships/image" Target="../media/image20.png"/><Relationship Id="rId2" Type="http://schemas.openxmlformats.org/officeDocument/2006/relationships/image" Target="../media/image37.png"/><Relationship Id="rId1" Type="http://schemas.openxmlformats.org/officeDocument/2006/relationships/slideLayout" Target="../slideLayouts/slideLayout3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37.png"/><Relationship Id="rId7" Type="http://schemas.openxmlformats.org/officeDocument/2006/relationships/image" Target="../media/image43.png"/><Relationship Id="rId2" Type="http://schemas.openxmlformats.org/officeDocument/2006/relationships/image" Target="../media/image20.png"/><Relationship Id="rId1" Type="http://schemas.openxmlformats.org/officeDocument/2006/relationships/slideLayout" Target="../slideLayouts/slideLayout3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37.png"/><Relationship Id="rId7" Type="http://schemas.openxmlformats.org/officeDocument/2006/relationships/image" Target="../media/image43.png"/><Relationship Id="rId2" Type="http://schemas.openxmlformats.org/officeDocument/2006/relationships/image" Target="../media/image20.png"/><Relationship Id="rId1" Type="http://schemas.openxmlformats.org/officeDocument/2006/relationships/slideLayout" Target="../slideLayouts/slideLayout3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5.xml"/></Relationships>
</file>

<file path=ppt/slides/_rels/slide5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37.png"/><Relationship Id="rId7" Type="http://schemas.openxmlformats.org/officeDocument/2006/relationships/image" Target="../media/image43.png"/><Relationship Id="rId2" Type="http://schemas.openxmlformats.org/officeDocument/2006/relationships/image" Target="../media/image71.png"/><Relationship Id="rId1" Type="http://schemas.openxmlformats.org/officeDocument/2006/relationships/slideLayout" Target="../slideLayouts/slideLayout3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5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72.png"/><Relationship Id="rId7" Type="http://schemas.openxmlformats.org/officeDocument/2006/relationships/image" Target="../media/image41.png"/><Relationship Id="rId2" Type="http://schemas.openxmlformats.org/officeDocument/2006/relationships/image" Target="../media/image20.png"/><Relationship Id="rId1" Type="http://schemas.openxmlformats.org/officeDocument/2006/relationships/slideLayout" Target="../slideLayouts/slideLayout35.xml"/><Relationship Id="rId6" Type="http://schemas.openxmlformats.org/officeDocument/2006/relationships/image" Target="../media/image40.png"/><Relationship Id="rId5" Type="http://schemas.openxmlformats.org/officeDocument/2006/relationships/image" Target="../media/image37.png"/><Relationship Id="rId10" Type="http://schemas.openxmlformats.org/officeDocument/2006/relationships/image" Target="../media/image70.png"/><Relationship Id="rId4" Type="http://schemas.openxmlformats.org/officeDocument/2006/relationships/image" Target="../media/image73.svg"/><Relationship Id="rId9" Type="http://schemas.openxmlformats.org/officeDocument/2006/relationships/image" Target="../media/image43.png"/></Relationships>
</file>

<file path=ppt/slides/_rels/slide52.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37.png"/><Relationship Id="rId7" Type="http://schemas.openxmlformats.org/officeDocument/2006/relationships/image" Target="../media/image43.png"/><Relationship Id="rId2" Type="http://schemas.openxmlformats.org/officeDocument/2006/relationships/image" Target="../media/image25.png"/><Relationship Id="rId1" Type="http://schemas.openxmlformats.org/officeDocument/2006/relationships/slideLayout" Target="../slideLayouts/slideLayout4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75.png"/></Relationships>
</file>

<file path=ppt/slides/_rels/slide53.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37.png"/><Relationship Id="rId7" Type="http://schemas.openxmlformats.org/officeDocument/2006/relationships/image" Target="../media/image43.png"/><Relationship Id="rId2" Type="http://schemas.openxmlformats.org/officeDocument/2006/relationships/image" Target="../media/image25.png"/><Relationship Id="rId1" Type="http://schemas.openxmlformats.org/officeDocument/2006/relationships/slideLayout" Target="../slideLayouts/slideLayout41.xml"/><Relationship Id="rId6" Type="http://schemas.openxmlformats.org/officeDocument/2006/relationships/image" Target="../media/image42.png"/><Relationship Id="rId11" Type="http://schemas.openxmlformats.org/officeDocument/2006/relationships/image" Target="../media/image73.svg"/><Relationship Id="rId5" Type="http://schemas.openxmlformats.org/officeDocument/2006/relationships/image" Target="../media/image41.png"/><Relationship Id="rId10" Type="http://schemas.openxmlformats.org/officeDocument/2006/relationships/image" Target="../media/image72.png"/><Relationship Id="rId4" Type="http://schemas.openxmlformats.org/officeDocument/2006/relationships/image" Target="../media/image40.png"/><Relationship Id="rId9" Type="http://schemas.openxmlformats.org/officeDocument/2006/relationships/image" Target="../media/image75.png"/></Relationships>
</file>

<file path=ppt/slides/_rels/slide5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37.png"/><Relationship Id="rId7" Type="http://schemas.openxmlformats.org/officeDocument/2006/relationships/image" Target="../media/image43.png"/><Relationship Id="rId2" Type="http://schemas.openxmlformats.org/officeDocument/2006/relationships/image" Target="../media/image76.png"/><Relationship Id="rId1" Type="http://schemas.openxmlformats.org/officeDocument/2006/relationships/slideLayout" Target="../slideLayouts/slideLayout4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5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77.png"/><Relationship Id="rId7" Type="http://schemas.openxmlformats.org/officeDocument/2006/relationships/image" Target="../media/image42.png"/><Relationship Id="rId2" Type="http://schemas.openxmlformats.org/officeDocument/2006/relationships/image" Target="../media/image20.png"/><Relationship Id="rId1" Type="http://schemas.openxmlformats.org/officeDocument/2006/relationships/slideLayout" Target="../slideLayouts/slideLayout4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7.png"/></Relationships>
</file>

<file path=ppt/slides/_rels/slide5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37.png"/><Relationship Id="rId7" Type="http://schemas.openxmlformats.org/officeDocument/2006/relationships/image" Target="../media/image43.png"/><Relationship Id="rId2" Type="http://schemas.openxmlformats.org/officeDocument/2006/relationships/image" Target="../media/image78.png"/><Relationship Id="rId1" Type="http://schemas.openxmlformats.org/officeDocument/2006/relationships/slideLayout" Target="../slideLayouts/slideLayout4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79.png"/></Relationships>
</file>

<file path=ppt/slides/_rels/slide5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5.png"/><Relationship Id="rId7" Type="http://schemas.openxmlformats.org/officeDocument/2006/relationships/image" Target="../media/image40.png"/><Relationship Id="rId2" Type="http://schemas.openxmlformats.org/officeDocument/2006/relationships/image" Target="../media/image75.png"/><Relationship Id="rId1" Type="http://schemas.openxmlformats.org/officeDocument/2006/relationships/slideLayout" Target="../slideLayouts/slideLayout41.xml"/><Relationship Id="rId6" Type="http://schemas.openxmlformats.org/officeDocument/2006/relationships/image" Target="../media/image37.png"/><Relationship Id="rId11" Type="http://schemas.openxmlformats.org/officeDocument/2006/relationships/image" Target="../media/image79.png"/><Relationship Id="rId5" Type="http://schemas.openxmlformats.org/officeDocument/2006/relationships/image" Target="../media/image73.svg"/><Relationship Id="rId10" Type="http://schemas.openxmlformats.org/officeDocument/2006/relationships/image" Target="../media/image43.png"/><Relationship Id="rId4" Type="http://schemas.openxmlformats.org/officeDocument/2006/relationships/image" Target="../media/image72.png"/><Relationship Id="rId9" Type="http://schemas.openxmlformats.org/officeDocument/2006/relationships/image" Target="../media/image42.png"/></Relationships>
</file>

<file path=ppt/slides/_rels/slide5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81.png"/><Relationship Id="rId7" Type="http://schemas.openxmlformats.org/officeDocument/2006/relationships/image" Target="../media/image42.png"/><Relationship Id="rId2" Type="http://schemas.openxmlformats.org/officeDocument/2006/relationships/image" Target="../media/image80.jpg"/><Relationship Id="rId1" Type="http://schemas.openxmlformats.org/officeDocument/2006/relationships/slideLayout" Target="../slideLayouts/slideLayout4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7.png"/></Relationships>
</file>

<file path=ppt/slides/_rels/slide59.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37.png"/><Relationship Id="rId7" Type="http://schemas.openxmlformats.org/officeDocument/2006/relationships/image" Target="../media/image43.png"/><Relationship Id="rId2" Type="http://schemas.openxmlformats.org/officeDocument/2006/relationships/image" Target="../media/image20.png"/><Relationship Id="rId1" Type="http://schemas.openxmlformats.org/officeDocument/2006/relationships/slideLayout" Target="../slideLayouts/slideLayout4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75.png"/></Relationships>
</file>

<file path=ppt/slides/_rels/slide6.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png"/><Relationship Id="rId1" Type="http://schemas.openxmlformats.org/officeDocument/2006/relationships/slideLayout" Target="../slideLayouts/slideLayout186.xml"/><Relationship Id="rId5" Type="http://schemas.openxmlformats.org/officeDocument/2006/relationships/image" Target="../media/image39.png"/><Relationship Id="rId4" Type="http://schemas.openxmlformats.org/officeDocument/2006/relationships/image" Target="../media/image31.png"/></Relationships>
</file>

<file path=ppt/slides/_rels/slide60.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37.png"/><Relationship Id="rId7" Type="http://schemas.openxmlformats.org/officeDocument/2006/relationships/image" Target="../media/image43.png"/><Relationship Id="rId2" Type="http://schemas.openxmlformats.org/officeDocument/2006/relationships/image" Target="../media/image20.png"/><Relationship Id="rId1" Type="http://schemas.openxmlformats.org/officeDocument/2006/relationships/slideLayout" Target="../slideLayouts/slideLayout41.xml"/><Relationship Id="rId6" Type="http://schemas.openxmlformats.org/officeDocument/2006/relationships/image" Target="../media/image42.png"/><Relationship Id="rId11" Type="http://schemas.openxmlformats.org/officeDocument/2006/relationships/image" Target="../media/image73.svg"/><Relationship Id="rId5" Type="http://schemas.openxmlformats.org/officeDocument/2006/relationships/image" Target="../media/image41.png"/><Relationship Id="rId10" Type="http://schemas.openxmlformats.org/officeDocument/2006/relationships/image" Target="../media/image72.png"/><Relationship Id="rId4" Type="http://schemas.openxmlformats.org/officeDocument/2006/relationships/image" Target="../media/image40.png"/><Relationship Id="rId9" Type="http://schemas.openxmlformats.org/officeDocument/2006/relationships/image" Target="../media/image75.png"/></Relationships>
</file>

<file path=ppt/slides/_rels/slide6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41.xml"/><Relationship Id="rId7" Type="http://schemas.openxmlformats.org/officeDocument/2006/relationships/image" Target="../media/image40.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7.png"/><Relationship Id="rId11" Type="http://schemas.openxmlformats.org/officeDocument/2006/relationships/image" Target="../media/image24.gif"/><Relationship Id="rId5" Type="http://schemas.openxmlformats.org/officeDocument/2006/relationships/image" Target="../media/image20.png"/><Relationship Id="rId10" Type="http://schemas.openxmlformats.org/officeDocument/2006/relationships/image" Target="../media/image43.png"/><Relationship Id="rId4" Type="http://schemas.openxmlformats.org/officeDocument/2006/relationships/image" Target="../media/image60.png"/><Relationship Id="rId9" Type="http://schemas.openxmlformats.org/officeDocument/2006/relationships/image" Target="../media/image42.png"/></Relationships>
</file>

<file path=ppt/slides/_rels/slide6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35.xml"/><Relationship Id="rId7" Type="http://schemas.openxmlformats.org/officeDocument/2006/relationships/image" Target="../media/image41.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40.png"/><Relationship Id="rId11" Type="http://schemas.openxmlformats.org/officeDocument/2006/relationships/image" Target="../media/image60.png"/><Relationship Id="rId5" Type="http://schemas.openxmlformats.org/officeDocument/2006/relationships/image" Target="../media/image37.png"/><Relationship Id="rId10" Type="http://schemas.openxmlformats.org/officeDocument/2006/relationships/image" Target="../media/image24.gif"/><Relationship Id="rId4" Type="http://schemas.openxmlformats.org/officeDocument/2006/relationships/image" Target="../media/image20.png"/><Relationship Id="rId9" Type="http://schemas.openxmlformats.org/officeDocument/2006/relationships/image" Target="../media/image43.png"/></Relationships>
</file>

<file path=ppt/slides/_rels/slide6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8.gif"/><Relationship Id="rId1" Type="http://schemas.openxmlformats.org/officeDocument/2006/relationships/slideLayout" Target="../slideLayouts/slideLayout224.xml"/><Relationship Id="rId4" Type="http://schemas.openxmlformats.org/officeDocument/2006/relationships/image" Target="../media/image82.png"/></Relationships>
</file>

<file path=ppt/slides/_rels/slide6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44.xml"/><Relationship Id="rId7" Type="http://schemas.openxmlformats.org/officeDocument/2006/relationships/image" Target="../media/image42.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25.png"/><Relationship Id="rId4" Type="http://schemas.openxmlformats.org/officeDocument/2006/relationships/image" Target="../media/image37.png"/><Relationship Id="rId9" Type="http://schemas.openxmlformats.org/officeDocument/2006/relationships/image" Target="../media/image83.png"/></Relationships>
</file>

<file path=ppt/slides/_rels/slide6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44.xml"/><Relationship Id="rId7" Type="http://schemas.openxmlformats.org/officeDocument/2006/relationships/image" Target="../media/image37.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85.png"/><Relationship Id="rId11" Type="http://schemas.openxmlformats.org/officeDocument/2006/relationships/image" Target="../media/image43.png"/><Relationship Id="rId5" Type="http://schemas.openxmlformats.org/officeDocument/2006/relationships/image" Target="../media/image25.png"/><Relationship Id="rId10" Type="http://schemas.openxmlformats.org/officeDocument/2006/relationships/image" Target="../media/image42.png"/><Relationship Id="rId4" Type="http://schemas.openxmlformats.org/officeDocument/2006/relationships/image" Target="../media/image84.png"/><Relationship Id="rId9" Type="http://schemas.openxmlformats.org/officeDocument/2006/relationships/image" Target="../media/image41.png"/></Relationships>
</file>

<file path=ppt/slides/_rels/slide6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0.png"/><Relationship Id="rId7" Type="http://schemas.openxmlformats.org/officeDocument/2006/relationships/image" Target="../media/image42.png"/><Relationship Id="rId2" Type="http://schemas.openxmlformats.org/officeDocument/2006/relationships/image" Target="../media/image86.png"/><Relationship Id="rId1" Type="http://schemas.openxmlformats.org/officeDocument/2006/relationships/slideLayout" Target="../slideLayouts/slideLayout4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7.png"/><Relationship Id="rId9" Type="http://schemas.openxmlformats.org/officeDocument/2006/relationships/image" Target="../media/image68.png"/></Relationships>
</file>

<file path=ppt/slides/_rels/slide6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99.xml"/><Relationship Id="rId7" Type="http://schemas.openxmlformats.org/officeDocument/2006/relationships/image" Target="../media/image40.png"/><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37.png"/><Relationship Id="rId11" Type="http://schemas.openxmlformats.org/officeDocument/2006/relationships/image" Target="../media/image24.gif"/><Relationship Id="rId5" Type="http://schemas.openxmlformats.org/officeDocument/2006/relationships/image" Target="../media/image88.png"/><Relationship Id="rId10" Type="http://schemas.openxmlformats.org/officeDocument/2006/relationships/image" Target="../media/image43.png"/><Relationship Id="rId4" Type="http://schemas.openxmlformats.org/officeDocument/2006/relationships/image" Target="../media/image87.png"/><Relationship Id="rId9" Type="http://schemas.openxmlformats.org/officeDocument/2006/relationships/image" Target="../media/image42.png"/></Relationships>
</file>

<file path=ppt/slides/_rels/slide6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0.xml"/></Relationships>
</file>

<file path=ppt/slides/_rels/slide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13.xml"/><Relationship Id="rId7" Type="http://schemas.openxmlformats.org/officeDocument/2006/relationships/image" Target="../media/image4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4.png"/><Relationship Id="rId4" Type="http://schemas.openxmlformats.org/officeDocument/2006/relationships/image" Target="../media/image37.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6.png"/><Relationship Id="rId7" Type="http://schemas.openxmlformats.org/officeDocument/2006/relationships/image" Target="../media/image41.png"/><Relationship Id="rId2" Type="http://schemas.openxmlformats.org/officeDocument/2006/relationships/image" Target="../media/image45.png"/><Relationship Id="rId1" Type="http://schemas.openxmlformats.org/officeDocument/2006/relationships/slideLayout" Target="../slideLayouts/slideLayout14.xml"/><Relationship Id="rId6" Type="http://schemas.openxmlformats.org/officeDocument/2006/relationships/image" Target="../media/image40.png"/><Relationship Id="rId5" Type="http://schemas.openxmlformats.org/officeDocument/2006/relationships/image" Target="../media/image37.png"/><Relationship Id="rId4" Type="http://schemas.openxmlformats.org/officeDocument/2006/relationships/image" Target="../media/image20.png"/><Relationship Id="rId9" Type="http://schemas.openxmlformats.org/officeDocument/2006/relationships/image" Target="../media/image43.png"/></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14.xml"/><Relationship Id="rId7" Type="http://schemas.openxmlformats.org/officeDocument/2006/relationships/image" Target="../media/image4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0.png"/><Relationship Id="rId11" Type="http://schemas.openxmlformats.org/officeDocument/2006/relationships/image" Target="../media/image24.gif"/><Relationship Id="rId5" Type="http://schemas.openxmlformats.org/officeDocument/2006/relationships/image" Target="../media/image37.png"/><Relationship Id="rId10" Type="http://schemas.openxmlformats.org/officeDocument/2006/relationships/image" Target="../media/image47.png"/><Relationship Id="rId4" Type="http://schemas.openxmlformats.org/officeDocument/2006/relationships/image" Target="../media/image20.png"/><Relationship Id="rId9"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age 2" descr="Une image contenant texte, capture d’écran, dessin humoristique&#10;&#10;Le contenu généré par l’IA peut être incorrect.">
            <a:extLst>
              <a:ext uri="{FF2B5EF4-FFF2-40B4-BE49-F238E27FC236}">
                <a16:creationId xmlns:a16="http://schemas.microsoft.com/office/drawing/2014/main" id="{54348F10-6515-ADDC-AF40-08A08D780A70}"/>
              </a:ext>
            </a:extLst>
          </p:cNvPr>
          <p:cNvPicPr>
            <a:picLocks noChangeAspect="1"/>
          </p:cNvPicPr>
          <p:nvPr/>
        </p:nvPicPr>
        <p:blipFill>
          <a:blip r:embed="rId2">
            <a:extLst>
              <a:ext uri="{28A0092B-C50C-407E-A947-70E740481C1C}">
                <a14:useLocalDpi xmlns:a14="http://schemas.microsoft.com/office/drawing/2010/main" val="0"/>
              </a:ext>
            </a:extLst>
          </a:blip>
          <a:srcRect b="6268"/>
          <a:stretch>
            <a:fillRect/>
          </a:stretch>
        </p:blipFill>
        <p:spPr>
          <a:xfrm>
            <a:off x="20" y="1282"/>
            <a:ext cx="9143980" cy="6856718"/>
          </a:xfrm>
          <a:prstGeom prst="rect">
            <a:avLst/>
          </a:prstGeom>
        </p:spPr>
      </p:pic>
    </p:spTree>
    <p:extLst>
      <p:ext uri="{BB962C8B-B14F-4D97-AF65-F5344CB8AC3E}">
        <p14:creationId xmlns:p14="http://schemas.microsoft.com/office/powerpoint/2010/main" val="30352661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4D8DF4-6927-1379-0205-88DA32803E53}"/>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D896A62D-14E3-F911-0A00-64B4ADAAA596}"/>
              </a:ext>
            </a:extLst>
          </p:cNvPr>
          <p:cNvPicPr>
            <a:picLocks noChangeAspect="1"/>
          </p:cNvPicPr>
          <p:nvPr/>
        </p:nvPicPr>
        <p:blipFill>
          <a:blip r:embed="rId2"/>
          <a:stretch>
            <a:fillRect/>
          </a:stretch>
        </p:blipFill>
        <p:spPr>
          <a:xfrm>
            <a:off x="383132" y="1995948"/>
            <a:ext cx="4670152" cy="3295359"/>
          </a:xfrm>
          <a:prstGeom prst="rect">
            <a:avLst/>
          </a:prstGeom>
        </p:spPr>
      </p:pic>
      <p:sp>
        <p:nvSpPr>
          <p:cNvPr id="5" name="Titre 13">
            <a:extLst>
              <a:ext uri="{FF2B5EF4-FFF2-40B4-BE49-F238E27FC236}">
                <a16:creationId xmlns:a16="http://schemas.microsoft.com/office/drawing/2014/main" id="{2AE11094-2668-4483-4767-11CCDD7CC3A2}"/>
              </a:ext>
            </a:extLst>
          </p:cNvPr>
          <p:cNvSpPr>
            <a:spLocks noGrp="1"/>
          </p:cNvSpPr>
          <p:nvPr>
            <p:ph type="title"/>
          </p:nvPr>
        </p:nvSpPr>
        <p:spPr>
          <a:xfrm>
            <a:off x="5208927" y="1995948"/>
            <a:ext cx="3372466" cy="4149213"/>
          </a:xfrm>
        </p:spPr>
        <p:txBody>
          <a:bodyPr>
            <a:noAutofit/>
          </a:bodyPr>
          <a:lstStyle/>
          <a:p>
            <a:pPr lvl="0" algn="r" defTabSz="457200">
              <a:lnSpc>
                <a:spcPct val="150000"/>
              </a:lnSpc>
              <a:spcAft>
                <a:spcPts val="400"/>
              </a:spcAft>
              <a:buClrTx/>
              <a:buSzTx/>
              <a:defRPr/>
            </a:pPr>
            <a:r>
              <a:rPr kumimoji="0" lang="ar-MA" sz="2000" b="0" i="0" u="none" strike="noStrike" kern="100" cap="none" spc="0" normalizeH="0" baseline="0" noProof="0" dirty="0">
                <a:ln>
                  <a:noFill/>
                </a:ln>
                <a:solidFill>
                  <a:srgbClr val="424D7B"/>
                </a:solidFill>
                <a:effectLst/>
                <a:uLnTx/>
                <a:uFillTx/>
                <a:ea typeface="Calibri" panose="020F0502020204030204" pitchFamily="34" charset="0"/>
              </a:rPr>
              <a:t>1. يتم إعداد لوحة للمقاطع</a:t>
            </a:r>
            <a:r>
              <a:rPr kumimoji="0" lang="en-US" sz="2000" b="0" i="0" u="none" strike="noStrike" kern="100" cap="none" spc="0" normalizeH="0" baseline="0" noProof="0" dirty="0">
                <a:ln>
                  <a:noFill/>
                </a:ln>
                <a:solidFill>
                  <a:srgbClr val="424D7B"/>
                </a:solidFill>
                <a:effectLst/>
                <a:uLnTx/>
                <a:uFillTx/>
                <a:ea typeface="Calibri" panose="020F0502020204030204" pitchFamily="34" charset="0"/>
              </a:rPr>
              <a:t> </a:t>
            </a:r>
            <a:r>
              <a:rPr kumimoji="0" lang="ar-MA" sz="2000" b="0" i="0" u="none" strike="noStrike" kern="100" cap="none" spc="0" normalizeH="0" baseline="0" noProof="0" dirty="0">
                <a:ln>
                  <a:noFill/>
                </a:ln>
                <a:solidFill>
                  <a:srgbClr val="424D7B"/>
                </a:solidFill>
                <a:effectLst/>
                <a:uLnTx/>
                <a:uFillTx/>
                <a:ea typeface="Calibri" panose="020F0502020204030204" pitchFamily="34" charset="0"/>
              </a:rPr>
              <a:t>على الشكل المشار إليه؛ </a:t>
            </a:r>
            <a:br>
              <a:rPr lang="ar-MA" sz="2000" b="0" kern="100" dirty="0">
                <a:solidFill>
                  <a:srgbClr val="424D7B"/>
                </a:solidFill>
                <a:ea typeface="Calibri" panose="020F0502020204030204" pitchFamily="34" charset="0"/>
              </a:rPr>
            </a:br>
            <a:r>
              <a:rPr lang="ar-MA" sz="2000" b="0" kern="100" dirty="0">
                <a:solidFill>
                  <a:srgbClr val="424D7B"/>
                </a:solidFill>
                <a:ea typeface="Calibri" panose="020F0502020204030204" pitchFamily="34" charset="0"/>
              </a:rPr>
              <a:t>2. ترسم اللوحة على ورقة للعرض تلصق بشكل دائم؛</a:t>
            </a:r>
            <a:br>
              <a:rPr lang="ar-MA" sz="2000" b="0" kern="100" dirty="0">
                <a:solidFill>
                  <a:srgbClr val="424D7B"/>
                </a:solidFill>
                <a:ea typeface="Calibri" panose="020F0502020204030204" pitchFamily="34" charset="0"/>
              </a:rPr>
            </a:br>
            <a:r>
              <a:rPr lang="ar-MA" sz="2000" b="0" kern="100" dirty="0">
                <a:solidFill>
                  <a:srgbClr val="424D7B"/>
                </a:solidFill>
                <a:ea typeface="Calibri" panose="020F0502020204030204" pitchFamily="34" charset="0"/>
              </a:rPr>
              <a:t>3. يتم </a:t>
            </a:r>
            <a:r>
              <a:rPr kumimoji="0" lang="ar-MA" sz="2000" b="0" i="0" u="none" strike="noStrike" kern="100" cap="none" spc="0" normalizeH="0" baseline="0" noProof="0" dirty="0">
                <a:ln>
                  <a:noFill/>
                </a:ln>
                <a:solidFill>
                  <a:srgbClr val="424D7B"/>
                </a:solidFill>
                <a:effectLst/>
                <a:uLnTx/>
                <a:uFillTx/>
                <a:ea typeface="Calibri" panose="020F0502020204030204" pitchFamily="34" charset="0"/>
              </a:rPr>
              <a:t>إغناؤها </a:t>
            </a:r>
            <a:r>
              <a:rPr kumimoji="0" lang="ar-MA" sz="2000" b="0" i="0" u="none" strike="noStrike" kern="100" cap="none" spc="0" normalizeH="0" baseline="0" noProof="0" dirty="0">
                <a:ln>
                  <a:noFill/>
                </a:ln>
                <a:solidFill>
                  <a:srgbClr val="C00000"/>
                </a:solidFill>
                <a:effectLst/>
                <a:uLnTx/>
                <a:uFillTx/>
                <a:ea typeface="Calibri" panose="020F0502020204030204" pitchFamily="34" charset="0"/>
              </a:rPr>
              <a:t>تدريجيا</a:t>
            </a:r>
            <a:r>
              <a:rPr kumimoji="0" lang="ar-MA" sz="2000" b="0" i="0" u="none" strike="noStrike" kern="100" cap="none" spc="0" normalizeH="0" baseline="0" noProof="0" dirty="0">
                <a:ln>
                  <a:noFill/>
                </a:ln>
                <a:solidFill>
                  <a:srgbClr val="424D7B"/>
                </a:solidFill>
                <a:effectLst/>
                <a:uLnTx/>
                <a:uFillTx/>
                <a:ea typeface="Calibri" panose="020F0502020204030204" pitchFamily="34" charset="0"/>
              </a:rPr>
              <a:t> بالحرف المقدم نهاية حصص تقديمه؛</a:t>
            </a:r>
            <a:br>
              <a:rPr kumimoji="0" lang="ar-MA" sz="2000" b="0" i="0" u="none" strike="noStrike" kern="100" cap="none" spc="0" normalizeH="0" baseline="0" noProof="0" dirty="0">
                <a:ln>
                  <a:noFill/>
                </a:ln>
                <a:solidFill>
                  <a:srgbClr val="424D7B"/>
                </a:solidFill>
                <a:effectLst/>
                <a:uLnTx/>
                <a:uFillTx/>
                <a:ea typeface="Calibri" panose="020F0502020204030204" pitchFamily="34" charset="0"/>
              </a:rPr>
            </a:br>
            <a:r>
              <a:rPr kumimoji="0" lang="ar-MA" sz="2000" b="0" i="0" u="none" strike="noStrike" kern="100" cap="none" spc="0" normalizeH="0" baseline="0" noProof="0" dirty="0">
                <a:ln>
                  <a:noFill/>
                </a:ln>
                <a:solidFill>
                  <a:srgbClr val="424D7B"/>
                </a:solidFill>
                <a:effectLst/>
                <a:uLnTx/>
                <a:uFillTx/>
                <a:ea typeface="Calibri" panose="020F0502020204030204" pitchFamily="34" charset="0"/>
              </a:rPr>
              <a:t>4. تستثمر اللوحة في بداية النشاط الاعتيادي اليومي؛</a:t>
            </a:r>
            <a:br>
              <a:rPr kumimoji="0" lang="ar-MA" sz="2000" b="0" i="0" u="none" strike="noStrike" kern="100" cap="none" spc="0" normalizeH="0" baseline="0" noProof="0" dirty="0">
                <a:ln>
                  <a:noFill/>
                </a:ln>
                <a:solidFill>
                  <a:srgbClr val="424D7B"/>
                </a:solidFill>
                <a:effectLst/>
                <a:uLnTx/>
                <a:uFillTx/>
                <a:ea typeface="Calibri" panose="020F0502020204030204" pitchFamily="34" charset="0"/>
              </a:rPr>
            </a:br>
            <a:r>
              <a:rPr kumimoji="0" lang="ar-MA" sz="2000" b="0" i="0" u="none" strike="noStrike" kern="100" cap="none" spc="0" normalizeH="0" baseline="0" noProof="0" dirty="0">
                <a:ln>
                  <a:noFill/>
                </a:ln>
                <a:solidFill>
                  <a:srgbClr val="424D7B"/>
                </a:solidFill>
                <a:effectLst/>
                <a:uLnTx/>
                <a:uFillTx/>
                <a:ea typeface="Calibri" panose="020F0502020204030204" pitchFamily="34" charset="0"/>
              </a:rPr>
              <a:t>5. يتم الرجوع إلى اللوحة متى كانت الحاجة لتذكير المتعلمين بالحروف المدروسة؛</a:t>
            </a:r>
            <a:br>
              <a:rPr lang="ar-MA" sz="2000" b="0" kern="100" dirty="0">
                <a:solidFill>
                  <a:srgbClr val="424D7B"/>
                </a:solidFill>
                <a:ea typeface="Calibri" panose="020F0502020204030204" pitchFamily="34" charset="0"/>
              </a:rPr>
            </a:br>
            <a:r>
              <a:rPr lang="ar-MA" sz="2000" b="0" kern="100" dirty="0">
                <a:solidFill>
                  <a:srgbClr val="424D7B"/>
                </a:solidFill>
                <a:ea typeface="Calibri" panose="020F0502020204030204" pitchFamily="34" charset="0"/>
              </a:rPr>
              <a:t>6. ينصح</a:t>
            </a:r>
            <a:r>
              <a:rPr kumimoji="0" lang="ar-MA" sz="2000" b="0" i="0" u="none" strike="noStrike" kern="100" cap="none" spc="0" normalizeH="0" baseline="0" noProof="0" dirty="0">
                <a:ln>
                  <a:noFill/>
                </a:ln>
                <a:solidFill>
                  <a:srgbClr val="424D7B"/>
                </a:solidFill>
                <a:effectLst/>
                <a:uLnTx/>
                <a:uFillTx/>
                <a:ea typeface="Calibri" panose="020F0502020204030204" pitchFamily="34" charset="0"/>
              </a:rPr>
              <a:t> بتعويد المتعلمين على قراءة لوحة المقاطع في أي وقت متاح.  </a:t>
            </a:r>
            <a:br>
              <a:rPr kumimoji="0" lang="ar-MA" sz="2000" b="0" i="0" u="none" strike="noStrike" kern="100" cap="none" spc="0" normalizeH="0" baseline="0" noProof="0" dirty="0">
                <a:ln>
                  <a:noFill/>
                </a:ln>
                <a:solidFill>
                  <a:srgbClr val="424D7B"/>
                </a:solidFill>
                <a:effectLst/>
                <a:uLnTx/>
                <a:uFillTx/>
                <a:ea typeface="Calibri" panose="020F0502020204030204" pitchFamily="34" charset="0"/>
              </a:rPr>
            </a:br>
            <a:br>
              <a:rPr kumimoji="0" lang="ar-MA" sz="2000" b="0" i="0" u="none" strike="noStrike" kern="100" cap="none" spc="0" normalizeH="0" baseline="0" noProof="0" dirty="0">
                <a:ln>
                  <a:noFill/>
                </a:ln>
                <a:solidFill>
                  <a:srgbClr val="424D7B"/>
                </a:solidFill>
                <a:effectLst/>
                <a:uLnTx/>
                <a:uFillTx/>
                <a:ea typeface="Calibri" panose="020F0502020204030204" pitchFamily="34" charset="0"/>
              </a:rPr>
            </a:br>
            <a:r>
              <a:rPr kumimoji="0" lang="ar-MA" sz="2000" b="0" i="0" u="none" strike="noStrike" kern="100" cap="none" spc="0" normalizeH="0" baseline="0" noProof="0" dirty="0">
                <a:ln>
                  <a:noFill/>
                </a:ln>
                <a:solidFill>
                  <a:srgbClr val="424D7B"/>
                </a:solidFill>
                <a:effectLst/>
                <a:uLnTx/>
                <a:uFillTx/>
                <a:ea typeface="Calibri" panose="020F0502020204030204" pitchFamily="34" charset="0"/>
              </a:rPr>
              <a:t> </a:t>
            </a:r>
          </a:p>
        </p:txBody>
      </p:sp>
    </p:spTree>
    <p:extLst>
      <p:ext uri="{BB962C8B-B14F-4D97-AF65-F5344CB8AC3E}">
        <p14:creationId xmlns:p14="http://schemas.microsoft.com/office/powerpoint/2010/main" val="3681810188"/>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28971-125A-CB14-DBFF-07A72BEBE204}"/>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A0AA1F6B-6FA8-D786-AE56-67295470D136}"/>
              </a:ext>
            </a:extLst>
          </p:cNvPr>
          <p:cNvSpPr/>
          <p:nvPr/>
        </p:nvSpPr>
        <p:spPr>
          <a:xfrm>
            <a:off x="-613787" y="173516"/>
            <a:ext cx="324000" cy="324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33">
            <a:extLst>
              <a:ext uri="{FF2B5EF4-FFF2-40B4-BE49-F238E27FC236}">
                <a16:creationId xmlns:a16="http://schemas.microsoft.com/office/drawing/2014/main" id="{903C05D6-14A2-6FD8-01ED-9C29BB69B23F}"/>
              </a:ext>
            </a:extLst>
          </p:cNvPr>
          <p:cNvSpPr/>
          <p:nvPr/>
        </p:nvSpPr>
        <p:spPr>
          <a:xfrm>
            <a:off x="-613787" y="584942"/>
            <a:ext cx="324000" cy="324000"/>
          </a:xfrm>
          <a:prstGeom prst="rect">
            <a:avLst/>
          </a:prstGeom>
          <a:solidFill>
            <a:srgbClr val="0097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Titre 13">
            <a:extLst>
              <a:ext uri="{FF2B5EF4-FFF2-40B4-BE49-F238E27FC236}">
                <a16:creationId xmlns:a16="http://schemas.microsoft.com/office/drawing/2014/main" id="{D9D9691A-61FA-905F-1498-3FF1310F44D3}"/>
              </a:ext>
            </a:extLst>
          </p:cNvPr>
          <p:cNvSpPr>
            <a:spLocks noGrp="1"/>
          </p:cNvSpPr>
          <p:nvPr>
            <p:ph type="title"/>
          </p:nvPr>
        </p:nvSpPr>
        <p:spPr>
          <a:xfrm>
            <a:off x="566279" y="747836"/>
            <a:ext cx="6840000" cy="612000"/>
          </a:xfrm>
        </p:spPr>
        <p:txBody>
          <a:bodyPr>
            <a:normAutofit/>
          </a:bodyPr>
          <a:lstStyle/>
          <a:p>
            <a:r>
              <a:rPr kumimoji="0" lang="tzm-Arab-MA" sz="2400" b="1" i="0" u="none" strike="noStrike" kern="1200" cap="none" spc="0" normalizeH="0" baseline="0" noProof="0" dirty="0">
                <a:ln>
                  <a:noFill/>
                </a:ln>
                <a:solidFill>
                  <a:schemeClr val="bg1">
                    <a:lumMod val="50000"/>
                  </a:scheme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من يمر لقراءة لوحة المقاطع؟</a:t>
            </a:r>
            <a:r>
              <a:rPr kumimoji="0" lang="fr-FR" sz="2400" b="1" i="0" u="none" strike="noStrike" kern="1200" cap="none" spc="0" normalizeH="0" baseline="0" noProof="0" dirty="0">
                <a:ln>
                  <a:noFill/>
                </a:ln>
                <a:solidFill>
                  <a:schemeClr val="bg1">
                    <a:lumMod val="50000"/>
                  </a:scheme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 </a:t>
            </a:r>
            <a:r>
              <a:rPr kumimoji="0" lang="ar-MA" sz="2400" b="1" i="1" u="none" strike="noStrike" kern="1200" cap="none" spc="0" normalizeH="0" baseline="0" noProof="0" dirty="0">
                <a:ln>
                  <a:noFill/>
                </a:ln>
                <a:solidFill>
                  <a:schemeClr val="bg1">
                    <a:lumMod val="50000"/>
                  </a:scheme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 (خاص بالفئة د)</a:t>
            </a:r>
            <a:r>
              <a:rPr kumimoji="0" lang="tzm-Arab-MA" sz="2400" b="1" i="1" u="none" strike="noStrike" kern="1200" cap="none" spc="0" normalizeH="0" baseline="0" noProof="0" dirty="0">
                <a:ln>
                  <a:noFill/>
                </a:ln>
                <a:solidFill>
                  <a:schemeClr val="bg1">
                    <a:lumMod val="50000"/>
                  </a:scheme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 </a:t>
            </a:r>
            <a:endParaRPr lang="fr-FR" b="1" dirty="0">
              <a:solidFill>
                <a:schemeClr val="bg1">
                  <a:lumMod val="50000"/>
                </a:schemeClr>
              </a:solidFill>
            </a:endParaRPr>
          </a:p>
        </p:txBody>
      </p:sp>
      <p:pic>
        <p:nvPicPr>
          <p:cNvPr id="17" name="timer_5min">
            <a:hlinkClick r:id="" action="ppaction://media"/>
            <a:extLst>
              <a:ext uri="{FF2B5EF4-FFF2-40B4-BE49-F238E27FC236}">
                <a16:creationId xmlns:a16="http://schemas.microsoft.com/office/drawing/2014/main" id="{681B4658-1E22-4C25-FFD7-2A762E45439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47539" y="2160588"/>
            <a:ext cx="3959225" cy="3959225"/>
          </a:xfrm>
          <a:prstGeom prst="rect">
            <a:avLst/>
          </a:prstGeom>
        </p:spPr>
      </p:pic>
      <p:pic>
        <p:nvPicPr>
          <p:cNvPr id="22" name="Espace réservé pour une image  21" descr="Une image contenant habits, illustration, Animation, sourire&#10;&#10;Le contenu généré par l’IA peut être incorrect.">
            <a:extLst>
              <a:ext uri="{FF2B5EF4-FFF2-40B4-BE49-F238E27FC236}">
                <a16:creationId xmlns:a16="http://schemas.microsoft.com/office/drawing/2014/main" id="{D06B282D-4CCD-C50F-4367-FA8D5BBBFA88}"/>
              </a:ext>
            </a:extLst>
          </p:cNvPr>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t="96" b="96"/>
          <a:stretch>
            <a:fillRect/>
          </a:stretch>
        </p:blipFill>
        <p:spPr>
          <a:xfrm>
            <a:off x="7959600" y="738000"/>
            <a:ext cx="792000" cy="792000"/>
          </a:xfrm>
        </p:spPr>
      </p:pic>
      <p:pic>
        <p:nvPicPr>
          <p:cNvPr id="2" name="Image 1">
            <a:extLst>
              <a:ext uri="{FF2B5EF4-FFF2-40B4-BE49-F238E27FC236}">
                <a16:creationId xmlns:a16="http://schemas.microsoft.com/office/drawing/2014/main" id="{926D414A-A8E8-A71A-4F94-C0459645FF1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870183" y="136739"/>
            <a:ext cx="278069" cy="278069"/>
          </a:xfrm>
          <a:prstGeom prst="rect">
            <a:avLst/>
          </a:prstGeom>
          <a:ln>
            <a:noFill/>
          </a:ln>
        </p:spPr>
      </p:pic>
      <p:pic>
        <p:nvPicPr>
          <p:cNvPr id="13" name="Image 12">
            <a:extLst>
              <a:ext uri="{FF2B5EF4-FFF2-40B4-BE49-F238E27FC236}">
                <a16:creationId xmlns:a16="http://schemas.microsoft.com/office/drawing/2014/main" id="{898EE0F1-81CC-9D02-9915-3919A01EF164}"/>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6328695" y="136739"/>
            <a:ext cx="278069" cy="278069"/>
          </a:xfrm>
          <a:prstGeom prst="rect">
            <a:avLst/>
          </a:prstGeom>
          <a:ln>
            <a:noFill/>
          </a:ln>
        </p:spPr>
      </p:pic>
      <p:pic>
        <p:nvPicPr>
          <p:cNvPr id="15" name="Image 14">
            <a:extLst>
              <a:ext uri="{FF2B5EF4-FFF2-40B4-BE49-F238E27FC236}">
                <a16:creationId xmlns:a16="http://schemas.microsoft.com/office/drawing/2014/main" id="{259597B7-B0B7-ED7C-0F35-9C4E24C2A681}"/>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4785497" y="136739"/>
            <a:ext cx="278069" cy="278069"/>
          </a:xfrm>
          <a:prstGeom prst="rect">
            <a:avLst/>
          </a:prstGeom>
          <a:ln>
            <a:noFill/>
          </a:ln>
        </p:spPr>
      </p:pic>
      <p:pic>
        <p:nvPicPr>
          <p:cNvPr id="18" name="Image 17">
            <a:extLst>
              <a:ext uri="{FF2B5EF4-FFF2-40B4-BE49-F238E27FC236}">
                <a16:creationId xmlns:a16="http://schemas.microsoft.com/office/drawing/2014/main" id="{DC4BB4CC-59DE-4EC6-DA0B-F99C3E4D97F5}"/>
              </a:ext>
            </a:extLst>
          </p:cNvPr>
          <p:cNvPicPr>
            <a:picLocks noChangeAspect="1"/>
          </p:cNvPicPr>
          <p:nvPr/>
        </p:nvPicPr>
        <p:blipFill>
          <a:blip r:embed="rId9">
            <a:alphaModFix amt="20000"/>
            <a:extLst>
              <a:ext uri="{28A0092B-C50C-407E-A947-70E740481C1C}">
                <a14:useLocalDpi xmlns:a14="http://schemas.microsoft.com/office/drawing/2010/main" val="0"/>
              </a:ext>
            </a:extLst>
          </a:blip>
          <a:srcRect/>
          <a:stretch/>
        </p:blipFill>
        <p:spPr>
          <a:xfrm>
            <a:off x="3226912" y="136739"/>
            <a:ext cx="278069" cy="278069"/>
          </a:xfrm>
          <a:prstGeom prst="rect">
            <a:avLst/>
          </a:prstGeom>
          <a:ln>
            <a:noFill/>
          </a:ln>
        </p:spPr>
      </p:pic>
      <p:pic>
        <p:nvPicPr>
          <p:cNvPr id="19" name="Image 18">
            <a:extLst>
              <a:ext uri="{FF2B5EF4-FFF2-40B4-BE49-F238E27FC236}">
                <a16:creationId xmlns:a16="http://schemas.microsoft.com/office/drawing/2014/main" id="{1BB75445-1EE5-6152-471A-A79F11BF6CEF}"/>
              </a:ext>
            </a:extLst>
          </p:cNvPr>
          <p:cNvPicPr>
            <a:picLocks noChangeAspect="1"/>
          </p:cNvPicPr>
          <p:nvPr/>
        </p:nvPicPr>
        <p:blipFill>
          <a:blip r:embed="rId10">
            <a:alphaModFix amt="20000"/>
            <a:extLst>
              <a:ext uri="{28A0092B-C50C-407E-A947-70E740481C1C}">
                <a14:useLocalDpi xmlns:a14="http://schemas.microsoft.com/office/drawing/2010/main" val="0"/>
              </a:ext>
            </a:extLst>
          </a:blip>
          <a:srcRect/>
          <a:stretch/>
        </p:blipFill>
        <p:spPr>
          <a:xfrm>
            <a:off x="1668327" y="136739"/>
            <a:ext cx="278069" cy="278069"/>
          </a:xfrm>
          <a:prstGeom prst="rect">
            <a:avLst/>
          </a:prstGeom>
          <a:ln>
            <a:noFill/>
          </a:ln>
        </p:spPr>
      </p:pic>
      <p:sp>
        <p:nvSpPr>
          <p:cNvPr id="20" name="Rectangle 19">
            <a:extLst>
              <a:ext uri="{FF2B5EF4-FFF2-40B4-BE49-F238E27FC236}">
                <a16:creationId xmlns:a16="http://schemas.microsoft.com/office/drawing/2014/main" id="{4919FA29-BF39-140E-3F12-66454FFB12ED}"/>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افتتاح الحصة</a:t>
            </a:r>
          </a:p>
        </p:txBody>
      </p:sp>
      <p:sp>
        <p:nvSpPr>
          <p:cNvPr id="21" name="Rectangle 20">
            <a:extLst>
              <a:ext uri="{FF2B5EF4-FFF2-40B4-BE49-F238E27FC236}">
                <a16:creationId xmlns:a16="http://schemas.microsoft.com/office/drawing/2014/main" id="{1DFA318F-A7DE-E906-BD8C-0DB62C91C0BA}"/>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3" name="Rectangle 22">
            <a:extLst>
              <a:ext uri="{FF2B5EF4-FFF2-40B4-BE49-F238E27FC236}">
                <a16:creationId xmlns:a16="http://schemas.microsoft.com/office/drawing/2014/main" id="{BFEADF0E-5B5A-F2C5-D294-0A527FC6C720}"/>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a:t>
            </a:r>
          </a:p>
        </p:txBody>
      </p:sp>
      <p:sp>
        <p:nvSpPr>
          <p:cNvPr id="24" name="Rectangle 23">
            <a:extLst>
              <a:ext uri="{FF2B5EF4-FFF2-40B4-BE49-F238E27FC236}">
                <a16:creationId xmlns:a16="http://schemas.microsoft.com/office/drawing/2014/main" id="{D07EFBC0-BD35-67D1-6846-1347CDEAFCAF}"/>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25" name="Rectangle 24">
            <a:extLst>
              <a:ext uri="{FF2B5EF4-FFF2-40B4-BE49-F238E27FC236}">
                <a16:creationId xmlns:a16="http://schemas.microsoft.com/office/drawing/2014/main" id="{06E7CE61-FAB2-14DC-8253-D3CE0B8CD3AA}"/>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إنتاج كتابي</a:t>
            </a:r>
          </a:p>
        </p:txBody>
      </p:sp>
      <p:pic>
        <p:nvPicPr>
          <p:cNvPr id="3" name="Image 2" descr="Une image contenant noir, obscurité&#10;&#10;Le contenu généré par l’IA peut être incorrect.">
            <a:extLst>
              <a:ext uri="{FF2B5EF4-FFF2-40B4-BE49-F238E27FC236}">
                <a16:creationId xmlns:a16="http://schemas.microsoft.com/office/drawing/2014/main" id="{A2A6AE6F-19F0-B966-3FE5-59C6D787C44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0800000">
            <a:off x="611999" y="6101020"/>
            <a:ext cx="590452" cy="590452"/>
          </a:xfrm>
          <a:prstGeom prst="rect">
            <a:avLst/>
          </a:prstGeom>
        </p:spPr>
      </p:pic>
    </p:spTree>
    <p:extLst>
      <p:ext uri="{BB962C8B-B14F-4D97-AF65-F5344CB8AC3E}">
        <p14:creationId xmlns:p14="http://schemas.microsoft.com/office/powerpoint/2010/main" val="41879005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5023" fill="hold"/>
                                        <p:tgtEl>
                                          <p:spTgt spid="17"/>
                                        </p:tgtEl>
                                      </p:cBhvr>
                                    </p:cmd>
                                  </p:childTnLst>
                                </p:cTn>
                              </p:par>
                            </p:childTnLst>
                          </p:cTn>
                        </p:par>
                        <p:par>
                          <p:cTn id="7" fill="hold">
                            <p:stCondLst>
                              <p:cond delay="305023"/>
                            </p:stCondLst>
                            <p:childTnLst>
                              <p:par>
                                <p:cTn id="8" presetID="1"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7"/>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7"/>
                                        </p:tgtEl>
                                      </p:cBhvr>
                                    </p:cmd>
                                  </p:childTnLst>
                                </p:cTn>
                              </p:par>
                            </p:childTnLst>
                          </p:cTn>
                        </p:par>
                      </p:childTnLst>
                    </p:cTn>
                  </p:par>
                </p:childTnLst>
              </p:cTn>
              <p:nextCondLst>
                <p:cond evt="onClick" delay="0">
                  <p:tgtEl>
                    <p:spTgt spid="17"/>
                  </p:tgtEl>
                </p:cond>
              </p:nextCondLst>
            </p:seq>
            <p:video>
              <p:cMediaNode vol="80000">
                <p:cTn id="15" fill="hold" display="0">
                  <p:stCondLst>
                    <p:cond delay="indefinite"/>
                  </p:stCondLst>
                </p:cTn>
                <p:tgtEl>
                  <p:spTgt spid="17"/>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28971-125A-CB14-DBFF-07A72BEBE204}"/>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A0AA1F6B-6FA8-D786-AE56-67295470D136}"/>
              </a:ext>
            </a:extLst>
          </p:cNvPr>
          <p:cNvSpPr/>
          <p:nvPr/>
        </p:nvSpPr>
        <p:spPr>
          <a:xfrm>
            <a:off x="-613787" y="173516"/>
            <a:ext cx="324000" cy="324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33">
            <a:extLst>
              <a:ext uri="{FF2B5EF4-FFF2-40B4-BE49-F238E27FC236}">
                <a16:creationId xmlns:a16="http://schemas.microsoft.com/office/drawing/2014/main" id="{903C05D6-14A2-6FD8-01ED-9C29BB69B23F}"/>
              </a:ext>
            </a:extLst>
          </p:cNvPr>
          <p:cNvSpPr/>
          <p:nvPr/>
        </p:nvSpPr>
        <p:spPr>
          <a:xfrm>
            <a:off x="-613787" y="584942"/>
            <a:ext cx="324000" cy="324000"/>
          </a:xfrm>
          <a:prstGeom prst="rect">
            <a:avLst/>
          </a:prstGeom>
          <a:solidFill>
            <a:srgbClr val="0097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Titre 13">
            <a:extLst>
              <a:ext uri="{FF2B5EF4-FFF2-40B4-BE49-F238E27FC236}">
                <a16:creationId xmlns:a16="http://schemas.microsoft.com/office/drawing/2014/main" id="{002B373D-8053-2130-D65E-B8FC51727771}"/>
              </a:ext>
            </a:extLst>
          </p:cNvPr>
          <p:cNvSpPr>
            <a:spLocks noGrp="1"/>
          </p:cNvSpPr>
          <p:nvPr>
            <p:ph type="title"/>
          </p:nvPr>
        </p:nvSpPr>
        <p:spPr>
          <a:xfrm>
            <a:off x="535652" y="747836"/>
            <a:ext cx="6840000" cy="612000"/>
          </a:xfrm>
        </p:spPr>
        <p:txBody>
          <a:bodyPr>
            <a:normAutofit/>
          </a:bodyPr>
          <a:lstStyle/>
          <a:p>
            <a:r>
              <a:rPr lang="tzm-Arab-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من يقرأ؟</a:t>
            </a:r>
            <a:endParaRPr lang="fr-FR"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sp>
        <p:nvSpPr>
          <p:cNvPr id="2" name="Rectangle : coins arrondis 1">
            <a:extLst>
              <a:ext uri="{FF2B5EF4-FFF2-40B4-BE49-F238E27FC236}">
                <a16:creationId xmlns:a16="http://schemas.microsoft.com/office/drawing/2014/main" id="{F68DD0C8-4CA3-1D03-8FE0-E7F5AE223FB1}"/>
              </a:ext>
            </a:extLst>
          </p:cNvPr>
          <p:cNvSpPr/>
          <p:nvPr/>
        </p:nvSpPr>
        <p:spPr>
          <a:xfrm>
            <a:off x="3246236" y="2358313"/>
            <a:ext cx="2624089" cy="1530219"/>
          </a:xfrm>
          <a:prstGeom prst="roundRect">
            <a:avLst/>
          </a:prstGeom>
          <a:solidFill>
            <a:schemeClr val="accent5">
              <a:lumMod val="20000"/>
              <a:lumOff val="80000"/>
            </a:schemeClr>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8800" b="1" dirty="0">
                <a:solidFill>
                  <a:srgbClr val="424D7C"/>
                </a:solidFill>
                <a:latin typeface="Microsoft Uighur" panose="02000000000000000000" pitchFamily="2" charset="-78"/>
                <a:cs typeface="Microsoft Uighur" panose="02000000000000000000" pitchFamily="2" charset="-78"/>
              </a:rPr>
              <a:t>عَلى</a:t>
            </a:r>
            <a:endParaRPr lang="fr-MA" sz="8800" b="1" dirty="0">
              <a:solidFill>
                <a:srgbClr val="424D7C"/>
              </a:solidFill>
              <a:latin typeface="Microsoft Uighur" panose="02000000000000000000" pitchFamily="2" charset="-78"/>
              <a:cs typeface="Microsoft Uighur" panose="02000000000000000000" pitchFamily="2" charset="-78"/>
            </a:endParaRPr>
          </a:p>
        </p:txBody>
      </p:sp>
      <p:sp>
        <p:nvSpPr>
          <p:cNvPr id="4" name="Rectangle : coins arrondis 3">
            <a:extLst>
              <a:ext uri="{FF2B5EF4-FFF2-40B4-BE49-F238E27FC236}">
                <a16:creationId xmlns:a16="http://schemas.microsoft.com/office/drawing/2014/main" id="{5DE2E377-D7F7-B1A3-0E50-0CA0561AC1AD}"/>
              </a:ext>
            </a:extLst>
          </p:cNvPr>
          <p:cNvSpPr/>
          <p:nvPr/>
        </p:nvSpPr>
        <p:spPr>
          <a:xfrm>
            <a:off x="5997156" y="2358314"/>
            <a:ext cx="2624089" cy="1530219"/>
          </a:xfrm>
          <a:prstGeom prst="roundRect">
            <a:avLst/>
          </a:prstGeom>
          <a:solidFill>
            <a:schemeClr val="accent5">
              <a:lumMod val="20000"/>
              <a:lumOff val="80000"/>
            </a:schemeClr>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8800" b="1" dirty="0">
                <a:solidFill>
                  <a:srgbClr val="424D7C"/>
                </a:solidFill>
                <a:latin typeface="Microsoft Uighur" panose="02000000000000000000" pitchFamily="2" charset="-78"/>
                <a:cs typeface="Microsoft Uighur" panose="02000000000000000000" pitchFamily="2" charset="-78"/>
              </a:rPr>
              <a:t>في</a:t>
            </a:r>
            <a:endParaRPr lang="fr-MA" sz="8800" b="1" dirty="0">
              <a:solidFill>
                <a:srgbClr val="424D7C"/>
              </a:solidFill>
              <a:latin typeface="Microsoft Uighur" panose="02000000000000000000" pitchFamily="2" charset="-78"/>
              <a:cs typeface="Microsoft Uighur" panose="02000000000000000000" pitchFamily="2" charset="-78"/>
            </a:endParaRPr>
          </a:p>
        </p:txBody>
      </p:sp>
      <p:sp>
        <p:nvSpPr>
          <p:cNvPr id="10" name="Rectangle : coins arrondis 9">
            <a:extLst>
              <a:ext uri="{FF2B5EF4-FFF2-40B4-BE49-F238E27FC236}">
                <a16:creationId xmlns:a16="http://schemas.microsoft.com/office/drawing/2014/main" id="{5C61BE8F-D156-445C-C704-4AE0C53A3E8E}"/>
              </a:ext>
            </a:extLst>
          </p:cNvPr>
          <p:cNvSpPr/>
          <p:nvPr/>
        </p:nvSpPr>
        <p:spPr>
          <a:xfrm>
            <a:off x="495316" y="2368946"/>
            <a:ext cx="2624089" cy="1530219"/>
          </a:xfrm>
          <a:prstGeom prst="roundRect">
            <a:avLst/>
          </a:prstGeom>
          <a:solidFill>
            <a:schemeClr val="accent5">
              <a:lumMod val="20000"/>
              <a:lumOff val="80000"/>
            </a:schemeClr>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88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a:t>
            </a:r>
            <a:endParaRPr kumimoji="0" lang="fr-MA" sz="88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endParaRPr>
          </a:p>
        </p:txBody>
      </p:sp>
      <p:sp>
        <p:nvSpPr>
          <p:cNvPr id="11" name="Rectangle : coins arrondis 10">
            <a:extLst>
              <a:ext uri="{FF2B5EF4-FFF2-40B4-BE49-F238E27FC236}">
                <a16:creationId xmlns:a16="http://schemas.microsoft.com/office/drawing/2014/main" id="{B91119B5-75DF-B8D6-5552-40BEE808524F}"/>
              </a:ext>
            </a:extLst>
          </p:cNvPr>
          <p:cNvSpPr/>
          <p:nvPr/>
        </p:nvSpPr>
        <p:spPr>
          <a:xfrm>
            <a:off x="494401" y="4298000"/>
            <a:ext cx="2624089" cy="1530219"/>
          </a:xfrm>
          <a:prstGeom prst="roundRect">
            <a:avLst/>
          </a:prstGeom>
          <a:solidFill>
            <a:schemeClr val="accent5">
              <a:lumMod val="20000"/>
              <a:lumOff val="80000"/>
            </a:schemeClr>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8800" b="1" dirty="0">
                <a:solidFill>
                  <a:srgbClr val="424D7C"/>
                </a:solidFill>
                <a:latin typeface="Microsoft Uighur" panose="02000000000000000000" pitchFamily="2" charset="-78"/>
                <a:cs typeface="Microsoft Uighur" panose="02000000000000000000" pitchFamily="2" charset="-78"/>
              </a:rPr>
              <a:t>...</a:t>
            </a:r>
            <a:endParaRPr lang="fr-MA" sz="8800" b="1" dirty="0">
              <a:solidFill>
                <a:srgbClr val="424D7C"/>
              </a:solidFill>
              <a:latin typeface="Microsoft Uighur" panose="02000000000000000000" pitchFamily="2" charset="-78"/>
              <a:cs typeface="Microsoft Uighur" panose="02000000000000000000" pitchFamily="2" charset="-78"/>
            </a:endParaRPr>
          </a:p>
        </p:txBody>
      </p:sp>
      <p:sp>
        <p:nvSpPr>
          <p:cNvPr id="12" name="Rectangle : coins arrondis 11">
            <a:extLst>
              <a:ext uri="{FF2B5EF4-FFF2-40B4-BE49-F238E27FC236}">
                <a16:creationId xmlns:a16="http://schemas.microsoft.com/office/drawing/2014/main" id="{1C9CB315-9315-E6EF-F881-1C9A9BEABFBD}"/>
              </a:ext>
            </a:extLst>
          </p:cNvPr>
          <p:cNvSpPr/>
          <p:nvPr/>
        </p:nvSpPr>
        <p:spPr>
          <a:xfrm>
            <a:off x="3246235" y="4287366"/>
            <a:ext cx="2624089" cy="1530219"/>
          </a:xfrm>
          <a:prstGeom prst="roundRect">
            <a:avLst/>
          </a:prstGeom>
          <a:solidFill>
            <a:schemeClr val="accent5">
              <a:lumMod val="20000"/>
              <a:lumOff val="80000"/>
            </a:schemeClr>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8800" b="1" dirty="0">
                <a:solidFill>
                  <a:srgbClr val="424D7C"/>
                </a:solidFill>
                <a:latin typeface="Microsoft Uighur" panose="02000000000000000000" pitchFamily="2" charset="-78"/>
                <a:cs typeface="Microsoft Uighur" panose="02000000000000000000" pitchFamily="2" charset="-78"/>
              </a:rPr>
              <a:t>...</a:t>
            </a:r>
            <a:endParaRPr lang="fr-MA" sz="8800" b="1" dirty="0">
              <a:solidFill>
                <a:srgbClr val="424D7C"/>
              </a:solidFill>
              <a:latin typeface="Microsoft Uighur" panose="02000000000000000000" pitchFamily="2" charset="-78"/>
              <a:cs typeface="Microsoft Uighur" panose="02000000000000000000" pitchFamily="2" charset="-78"/>
            </a:endParaRPr>
          </a:p>
        </p:txBody>
      </p:sp>
      <p:sp>
        <p:nvSpPr>
          <p:cNvPr id="13" name="Rectangle : coins arrondis 12">
            <a:extLst>
              <a:ext uri="{FF2B5EF4-FFF2-40B4-BE49-F238E27FC236}">
                <a16:creationId xmlns:a16="http://schemas.microsoft.com/office/drawing/2014/main" id="{6AB5092C-23D7-CC92-1984-8C8D7EDAE71E}"/>
              </a:ext>
            </a:extLst>
          </p:cNvPr>
          <p:cNvSpPr/>
          <p:nvPr/>
        </p:nvSpPr>
        <p:spPr>
          <a:xfrm>
            <a:off x="6025510" y="4287367"/>
            <a:ext cx="2624089" cy="1530219"/>
          </a:xfrm>
          <a:prstGeom prst="roundRect">
            <a:avLst/>
          </a:prstGeom>
          <a:solidFill>
            <a:schemeClr val="accent5">
              <a:lumMod val="20000"/>
              <a:lumOff val="80000"/>
            </a:schemeClr>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8800" b="1" dirty="0">
                <a:solidFill>
                  <a:srgbClr val="424D7C"/>
                </a:solidFill>
                <a:latin typeface="Microsoft Uighur" panose="02000000000000000000" pitchFamily="2" charset="-78"/>
                <a:cs typeface="Microsoft Uighur" panose="02000000000000000000" pitchFamily="2" charset="-78"/>
              </a:rPr>
              <a:t>...</a:t>
            </a:r>
            <a:endParaRPr lang="fr-MA" sz="8800" b="1" dirty="0">
              <a:solidFill>
                <a:srgbClr val="424D7C"/>
              </a:solidFill>
              <a:latin typeface="Microsoft Uighur" panose="02000000000000000000" pitchFamily="2" charset="-78"/>
              <a:cs typeface="Microsoft Uighur" panose="02000000000000000000" pitchFamily="2" charset="-78"/>
            </a:endParaRPr>
          </a:p>
        </p:txBody>
      </p:sp>
      <p:pic>
        <p:nvPicPr>
          <p:cNvPr id="16" name="Espace réservé pour une image  21" descr="Une image contenant habits, illustration, Animation, sourire&#10;&#10;Le contenu généré par l’IA peut être incorrect.">
            <a:extLst>
              <a:ext uri="{FF2B5EF4-FFF2-40B4-BE49-F238E27FC236}">
                <a16:creationId xmlns:a16="http://schemas.microsoft.com/office/drawing/2014/main" id="{6FEC2EB7-91DF-CD17-B828-73C78CAD1E38}"/>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6" b="96"/>
          <a:stretch>
            <a:fillRect/>
          </a:stretch>
        </p:blipFill>
        <p:spPr>
          <a:xfrm>
            <a:off x="7959600" y="738000"/>
            <a:ext cx="792000" cy="792000"/>
          </a:xfrm>
        </p:spPr>
      </p:pic>
      <p:pic>
        <p:nvPicPr>
          <p:cNvPr id="20" name="Image 19">
            <a:extLst>
              <a:ext uri="{FF2B5EF4-FFF2-40B4-BE49-F238E27FC236}">
                <a16:creationId xmlns:a16="http://schemas.microsoft.com/office/drawing/2014/main" id="{F86B2E02-D05E-C00A-8B49-230EA680222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70183" y="136739"/>
            <a:ext cx="278069" cy="278069"/>
          </a:xfrm>
          <a:prstGeom prst="rect">
            <a:avLst/>
          </a:prstGeom>
          <a:ln>
            <a:noFill/>
          </a:ln>
        </p:spPr>
      </p:pic>
      <p:pic>
        <p:nvPicPr>
          <p:cNvPr id="21" name="Image 20">
            <a:extLst>
              <a:ext uri="{FF2B5EF4-FFF2-40B4-BE49-F238E27FC236}">
                <a16:creationId xmlns:a16="http://schemas.microsoft.com/office/drawing/2014/main" id="{9F00D278-0462-AB64-6AD1-5E90FD137B4F}"/>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6328695" y="136739"/>
            <a:ext cx="278069" cy="278069"/>
          </a:xfrm>
          <a:prstGeom prst="rect">
            <a:avLst/>
          </a:prstGeom>
          <a:ln>
            <a:noFill/>
          </a:ln>
        </p:spPr>
      </p:pic>
      <p:pic>
        <p:nvPicPr>
          <p:cNvPr id="22" name="Image 21">
            <a:extLst>
              <a:ext uri="{FF2B5EF4-FFF2-40B4-BE49-F238E27FC236}">
                <a16:creationId xmlns:a16="http://schemas.microsoft.com/office/drawing/2014/main" id="{1B736DF7-202C-54F5-28BE-D54307ABA1B7}"/>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4785497" y="136739"/>
            <a:ext cx="278069" cy="278069"/>
          </a:xfrm>
          <a:prstGeom prst="rect">
            <a:avLst/>
          </a:prstGeom>
          <a:ln>
            <a:noFill/>
          </a:ln>
        </p:spPr>
      </p:pic>
      <p:pic>
        <p:nvPicPr>
          <p:cNvPr id="23" name="Image 22">
            <a:extLst>
              <a:ext uri="{FF2B5EF4-FFF2-40B4-BE49-F238E27FC236}">
                <a16:creationId xmlns:a16="http://schemas.microsoft.com/office/drawing/2014/main" id="{8FA1E5F3-08BF-8214-EAD4-FB35F6B5ADEE}"/>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3226912" y="136739"/>
            <a:ext cx="278069" cy="278069"/>
          </a:xfrm>
          <a:prstGeom prst="rect">
            <a:avLst/>
          </a:prstGeom>
          <a:ln>
            <a:noFill/>
          </a:ln>
        </p:spPr>
      </p:pic>
      <p:pic>
        <p:nvPicPr>
          <p:cNvPr id="24" name="Image 23">
            <a:extLst>
              <a:ext uri="{FF2B5EF4-FFF2-40B4-BE49-F238E27FC236}">
                <a16:creationId xmlns:a16="http://schemas.microsoft.com/office/drawing/2014/main" id="{0EAC1430-4B81-D1C3-C711-33A636A51951}"/>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1668327" y="136739"/>
            <a:ext cx="278069" cy="278069"/>
          </a:xfrm>
          <a:prstGeom prst="rect">
            <a:avLst/>
          </a:prstGeom>
          <a:ln>
            <a:noFill/>
          </a:ln>
        </p:spPr>
      </p:pic>
      <p:sp>
        <p:nvSpPr>
          <p:cNvPr id="25" name="Rectangle 24">
            <a:extLst>
              <a:ext uri="{FF2B5EF4-FFF2-40B4-BE49-F238E27FC236}">
                <a16:creationId xmlns:a16="http://schemas.microsoft.com/office/drawing/2014/main" id="{D444E7EA-0E44-E28F-8A28-642A620C7B7A}"/>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افتتاح الحصة</a:t>
            </a:r>
          </a:p>
        </p:txBody>
      </p:sp>
      <p:sp>
        <p:nvSpPr>
          <p:cNvPr id="26" name="Rectangle 25">
            <a:extLst>
              <a:ext uri="{FF2B5EF4-FFF2-40B4-BE49-F238E27FC236}">
                <a16:creationId xmlns:a16="http://schemas.microsoft.com/office/drawing/2014/main" id="{E3FF4A86-0F90-075F-C1BC-50673DB33F89}"/>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7" name="Rectangle 26">
            <a:extLst>
              <a:ext uri="{FF2B5EF4-FFF2-40B4-BE49-F238E27FC236}">
                <a16:creationId xmlns:a16="http://schemas.microsoft.com/office/drawing/2014/main" id="{949036AB-9796-CED7-05D0-C51BD61D9B41}"/>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a:t>
            </a:r>
          </a:p>
        </p:txBody>
      </p:sp>
      <p:sp>
        <p:nvSpPr>
          <p:cNvPr id="28" name="Rectangle 27">
            <a:extLst>
              <a:ext uri="{FF2B5EF4-FFF2-40B4-BE49-F238E27FC236}">
                <a16:creationId xmlns:a16="http://schemas.microsoft.com/office/drawing/2014/main" id="{A56595C4-923C-25FB-7F32-AB60203B763D}"/>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29" name="Rectangle 28">
            <a:extLst>
              <a:ext uri="{FF2B5EF4-FFF2-40B4-BE49-F238E27FC236}">
                <a16:creationId xmlns:a16="http://schemas.microsoft.com/office/drawing/2014/main" id="{CFDD65CE-1CB0-2411-6665-13D460AB8693}"/>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إنتاج كتابي</a:t>
            </a:r>
          </a:p>
        </p:txBody>
      </p:sp>
    </p:spTree>
    <p:extLst>
      <p:ext uri="{BB962C8B-B14F-4D97-AF65-F5344CB8AC3E}">
        <p14:creationId xmlns:p14="http://schemas.microsoft.com/office/powerpoint/2010/main" val="3831494952"/>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C858C5-C936-850F-2C2B-C3838FB06C1B}"/>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E5378FB6-6518-F0EE-A3D1-7FFD02D608E0}"/>
              </a:ext>
            </a:extLst>
          </p:cNvPr>
          <p:cNvSpPr/>
          <p:nvPr/>
        </p:nvSpPr>
        <p:spPr>
          <a:xfrm>
            <a:off x="-613787" y="173516"/>
            <a:ext cx="324000" cy="324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33">
            <a:extLst>
              <a:ext uri="{FF2B5EF4-FFF2-40B4-BE49-F238E27FC236}">
                <a16:creationId xmlns:a16="http://schemas.microsoft.com/office/drawing/2014/main" id="{3E599E8A-13DC-4B52-7D24-B6FCDC0CD780}"/>
              </a:ext>
            </a:extLst>
          </p:cNvPr>
          <p:cNvSpPr/>
          <p:nvPr/>
        </p:nvSpPr>
        <p:spPr>
          <a:xfrm>
            <a:off x="-613787" y="584942"/>
            <a:ext cx="324000" cy="324000"/>
          </a:xfrm>
          <a:prstGeom prst="rect">
            <a:avLst/>
          </a:prstGeom>
          <a:solidFill>
            <a:srgbClr val="0097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Titre 13">
            <a:extLst>
              <a:ext uri="{FF2B5EF4-FFF2-40B4-BE49-F238E27FC236}">
                <a16:creationId xmlns:a16="http://schemas.microsoft.com/office/drawing/2014/main" id="{8DD78218-D89E-02E0-C09A-180B25210307}"/>
              </a:ext>
            </a:extLst>
          </p:cNvPr>
          <p:cNvSpPr>
            <a:spLocks noGrp="1"/>
          </p:cNvSpPr>
          <p:nvPr>
            <p:ph type="title"/>
          </p:nvPr>
        </p:nvSpPr>
        <p:spPr>
          <a:xfrm>
            <a:off x="557135" y="756980"/>
            <a:ext cx="6840000" cy="612000"/>
          </a:xfrm>
        </p:spPr>
        <p:txBody>
          <a:bodyPr>
            <a:normAutofit/>
          </a:bodyPr>
          <a:lstStyle/>
          <a:p>
            <a:r>
              <a:rPr lang="tzm-Arab-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من يقرأ؟</a:t>
            </a:r>
            <a:endParaRPr lang="fr-FR"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sp>
        <p:nvSpPr>
          <p:cNvPr id="2" name="Rectangle : coins arrondis 1">
            <a:extLst>
              <a:ext uri="{FF2B5EF4-FFF2-40B4-BE49-F238E27FC236}">
                <a16:creationId xmlns:a16="http://schemas.microsoft.com/office/drawing/2014/main" id="{F1676051-F9B9-B5FD-65B0-1C658595189F}"/>
              </a:ext>
            </a:extLst>
          </p:cNvPr>
          <p:cNvSpPr/>
          <p:nvPr/>
        </p:nvSpPr>
        <p:spPr>
          <a:xfrm>
            <a:off x="3246236" y="2358313"/>
            <a:ext cx="2624089" cy="1530219"/>
          </a:xfrm>
          <a:prstGeom prst="roundRect">
            <a:avLst/>
          </a:prstGeom>
          <a:solidFill>
            <a:schemeClr val="accent5">
              <a:lumMod val="20000"/>
              <a:lumOff val="80000"/>
            </a:schemeClr>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8800" b="1" dirty="0">
                <a:solidFill>
                  <a:srgbClr val="424D7C"/>
                </a:solidFill>
                <a:latin typeface="Microsoft Uighur" panose="02000000000000000000" pitchFamily="2" charset="-78"/>
                <a:cs typeface="Microsoft Uighur" panose="02000000000000000000" pitchFamily="2" charset="-78"/>
              </a:rPr>
              <a:t>هذِهِ</a:t>
            </a:r>
            <a:endParaRPr lang="fr-MA" sz="8800" b="1" dirty="0">
              <a:solidFill>
                <a:srgbClr val="424D7C"/>
              </a:solidFill>
              <a:latin typeface="Microsoft Uighur" panose="02000000000000000000" pitchFamily="2" charset="-78"/>
              <a:cs typeface="Microsoft Uighur" panose="02000000000000000000" pitchFamily="2" charset="-78"/>
            </a:endParaRPr>
          </a:p>
        </p:txBody>
      </p:sp>
      <p:sp>
        <p:nvSpPr>
          <p:cNvPr id="4" name="Rectangle : coins arrondis 3">
            <a:extLst>
              <a:ext uri="{FF2B5EF4-FFF2-40B4-BE49-F238E27FC236}">
                <a16:creationId xmlns:a16="http://schemas.microsoft.com/office/drawing/2014/main" id="{1A809F27-A791-A3DC-E19C-0098E653B29E}"/>
              </a:ext>
            </a:extLst>
          </p:cNvPr>
          <p:cNvSpPr/>
          <p:nvPr/>
        </p:nvSpPr>
        <p:spPr>
          <a:xfrm>
            <a:off x="5997156" y="2358314"/>
            <a:ext cx="2624089" cy="1530219"/>
          </a:xfrm>
          <a:prstGeom prst="roundRect">
            <a:avLst/>
          </a:prstGeom>
          <a:solidFill>
            <a:schemeClr val="accent5">
              <a:lumMod val="20000"/>
              <a:lumOff val="80000"/>
            </a:schemeClr>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8800" b="1" dirty="0">
                <a:solidFill>
                  <a:srgbClr val="424D7C"/>
                </a:solidFill>
                <a:latin typeface="Microsoft Uighur" panose="02000000000000000000" pitchFamily="2" charset="-78"/>
                <a:cs typeface="Microsoft Uighur" panose="02000000000000000000" pitchFamily="2" charset="-78"/>
              </a:rPr>
              <a:t>عَلى</a:t>
            </a:r>
            <a:endParaRPr lang="fr-MA" sz="8800" b="1" dirty="0">
              <a:solidFill>
                <a:srgbClr val="424D7C"/>
              </a:solidFill>
              <a:latin typeface="Microsoft Uighur" panose="02000000000000000000" pitchFamily="2" charset="-78"/>
              <a:cs typeface="Microsoft Uighur" panose="02000000000000000000" pitchFamily="2" charset="-78"/>
            </a:endParaRPr>
          </a:p>
        </p:txBody>
      </p:sp>
      <p:sp>
        <p:nvSpPr>
          <p:cNvPr id="10" name="Rectangle : coins arrondis 9">
            <a:extLst>
              <a:ext uri="{FF2B5EF4-FFF2-40B4-BE49-F238E27FC236}">
                <a16:creationId xmlns:a16="http://schemas.microsoft.com/office/drawing/2014/main" id="{38E48521-95F6-79EE-671D-E5D7325E50A7}"/>
              </a:ext>
            </a:extLst>
          </p:cNvPr>
          <p:cNvSpPr/>
          <p:nvPr/>
        </p:nvSpPr>
        <p:spPr>
          <a:xfrm>
            <a:off x="495316" y="2368946"/>
            <a:ext cx="2624089" cy="1530219"/>
          </a:xfrm>
          <a:prstGeom prst="roundRect">
            <a:avLst/>
          </a:prstGeom>
          <a:solidFill>
            <a:schemeClr val="accent5">
              <a:lumMod val="20000"/>
              <a:lumOff val="80000"/>
            </a:schemeClr>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8800" b="1" dirty="0">
                <a:solidFill>
                  <a:srgbClr val="424D7C"/>
                </a:solidFill>
                <a:latin typeface="Microsoft Uighur" panose="02000000000000000000" pitchFamily="2" charset="-78"/>
                <a:cs typeface="Microsoft Uighur" panose="02000000000000000000" pitchFamily="2" charset="-78"/>
              </a:rPr>
              <a:t>أَنا</a:t>
            </a:r>
            <a:endParaRPr lang="fr-MA" sz="8800" b="1" dirty="0">
              <a:solidFill>
                <a:srgbClr val="424D7C"/>
              </a:solidFill>
              <a:latin typeface="Microsoft Uighur" panose="02000000000000000000" pitchFamily="2" charset="-78"/>
              <a:cs typeface="Microsoft Uighur" panose="02000000000000000000" pitchFamily="2" charset="-78"/>
            </a:endParaRPr>
          </a:p>
        </p:txBody>
      </p:sp>
      <p:sp>
        <p:nvSpPr>
          <p:cNvPr id="11" name="Rectangle : coins arrondis 10">
            <a:extLst>
              <a:ext uri="{FF2B5EF4-FFF2-40B4-BE49-F238E27FC236}">
                <a16:creationId xmlns:a16="http://schemas.microsoft.com/office/drawing/2014/main" id="{22C99FCE-0937-7304-B8D7-57CA0D4E44C1}"/>
              </a:ext>
            </a:extLst>
          </p:cNvPr>
          <p:cNvSpPr/>
          <p:nvPr/>
        </p:nvSpPr>
        <p:spPr>
          <a:xfrm>
            <a:off x="494401" y="4298000"/>
            <a:ext cx="2624089" cy="1530219"/>
          </a:xfrm>
          <a:prstGeom prst="roundRect">
            <a:avLst/>
          </a:prstGeom>
          <a:solidFill>
            <a:schemeClr val="accent5">
              <a:lumMod val="20000"/>
              <a:lumOff val="80000"/>
            </a:schemeClr>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8800" b="1" dirty="0">
                <a:solidFill>
                  <a:srgbClr val="424D7C"/>
                </a:solidFill>
                <a:latin typeface="Microsoft Uighur" panose="02000000000000000000" pitchFamily="2" charset="-78"/>
                <a:cs typeface="Microsoft Uighur" panose="02000000000000000000" pitchFamily="2" charset="-78"/>
              </a:rPr>
              <a:t>في</a:t>
            </a:r>
            <a:endParaRPr lang="fr-MA" sz="8800" b="1" dirty="0">
              <a:solidFill>
                <a:srgbClr val="424D7C"/>
              </a:solidFill>
              <a:latin typeface="Microsoft Uighur" panose="02000000000000000000" pitchFamily="2" charset="-78"/>
              <a:cs typeface="Microsoft Uighur" panose="02000000000000000000" pitchFamily="2" charset="-78"/>
            </a:endParaRPr>
          </a:p>
        </p:txBody>
      </p:sp>
      <p:sp>
        <p:nvSpPr>
          <p:cNvPr id="12" name="Rectangle : coins arrondis 11">
            <a:extLst>
              <a:ext uri="{FF2B5EF4-FFF2-40B4-BE49-F238E27FC236}">
                <a16:creationId xmlns:a16="http://schemas.microsoft.com/office/drawing/2014/main" id="{35FB83C4-1A24-9291-D690-EB72644950AE}"/>
              </a:ext>
            </a:extLst>
          </p:cNvPr>
          <p:cNvSpPr/>
          <p:nvPr/>
        </p:nvSpPr>
        <p:spPr>
          <a:xfrm>
            <a:off x="3246235" y="4287366"/>
            <a:ext cx="2624089" cy="1530219"/>
          </a:xfrm>
          <a:prstGeom prst="roundRect">
            <a:avLst/>
          </a:prstGeom>
          <a:solidFill>
            <a:schemeClr val="accent5">
              <a:lumMod val="20000"/>
              <a:lumOff val="80000"/>
            </a:schemeClr>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8800" b="1" dirty="0">
                <a:solidFill>
                  <a:srgbClr val="424D7C"/>
                </a:solidFill>
                <a:latin typeface="Microsoft Uighur" panose="02000000000000000000" pitchFamily="2" charset="-78"/>
                <a:cs typeface="Microsoft Uighur" panose="02000000000000000000" pitchFamily="2" charset="-78"/>
              </a:rPr>
              <a:t>هذا</a:t>
            </a:r>
            <a:endParaRPr lang="fr-MA" sz="8800" b="1" dirty="0">
              <a:solidFill>
                <a:srgbClr val="424D7C"/>
              </a:solidFill>
              <a:latin typeface="Microsoft Uighur" panose="02000000000000000000" pitchFamily="2" charset="-78"/>
              <a:cs typeface="Microsoft Uighur" panose="02000000000000000000" pitchFamily="2" charset="-78"/>
            </a:endParaRPr>
          </a:p>
        </p:txBody>
      </p:sp>
      <p:sp>
        <p:nvSpPr>
          <p:cNvPr id="13" name="Rectangle : coins arrondis 12">
            <a:extLst>
              <a:ext uri="{FF2B5EF4-FFF2-40B4-BE49-F238E27FC236}">
                <a16:creationId xmlns:a16="http://schemas.microsoft.com/office/drawing/2014/main" id="{2048A757-83F5-32D8-9D2A-C36BD4DF0F7D}"/>
              </a:ext>
            </a:extLst>
          </p:cNvPr>
          <p:cNvSpPr/>
          <p:nvPr/>
        </p:nvSpPr>
        <p:spPr>
          <a:xfrm>
            <a:off x="6025510" y="4287367"/>
            <a:ext cx="2624089" cy="1530219"/>
          </a:xfrm>
          <a:prstGeom prst="roundRect">
            <a:avLst/>
          </a:prstGeom>
          <a:solidFill>
            <a:schemeClr val="accent5">
              <a:lumMod val="20000"/>
              <a:lumOff val="80000"/>
            </a:schemeClr>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8800" b="1">
                <a:solidFill>
                  <a:srgbClr val="424D7C"/>
                </a:solidFill>
                <a:latin typeface="Microsoft Uighur" panose="02000000000000000000" pitchFamily="2" charset="-78"/>
                <a:cs typeface="Microsoft Uighur" panose="02000000000000000000" pitchFamily="2" charset="-78"/>
              </a:rPr>
              <a:t>أَ</a:t>
            </a:r>
            <a:r>
              <a:rPr lang="ar-MA" sz="8800" b="1" dirty="0">
                <a:solidFill>
                  <a:srgbClr val="424D7C"/>
                </a:solidFill>
                <a:latin typeface="Microsoft Uighur" panose="02000000000000000000" pitchFamily="2" charset="-78"/>
                <a:cs typeface="Microsoft Uighur" panose="02000000000000000000" pitchFamily="2" charset="-78"/>
              </a:rPr>
              <a:t>نتَ</a:t>
            </a:r>
            <a:endParaRPr lang="fr-MA" sz="8800" b="1" dirty="0">
              <a:solidFill>
                <a:srgbClr val="424D7C"/>
              </a:solidFill>
              <a:latin typeface="Microsoft Uighur" panose="02000000000000000000" pitchFamily="2" charset="-78"/>
              <a:cs typeface="Microsoft Uighur" panose="02000000000000000000" pitchFamily="2" charset="-78"/>
            </a:endParaRPr>
          </a:p>
        </p:txBody>
      </p:sp>
      <p:pic>
        <p:nvPicPr>
          <p:cNvPr id="16" name="Espace réservé pour une image  21" descr="Une image contenant habits, illustration, Animation, sourire&#10;&#10;Le contenu généré par l’IA peut être incorrect.">
            <a:extLst>
              <a:ext uri="{FF2B5EF4-FFF2-40B4-BE49-F238E27FC236}">
                <a16:creationId xmlns:a16="http://schemas.microsoft.com/office/drawing/2014/main" id="{F5674D9D-2896-441B-11DA-78A3A4AA3AA5}"/>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6" b="96"/>
          <a:stretch>
            <a:fillRect/>
          </a:stretch>
        </p:blipFill>
        <p:spPr>
          <a:xfrm>
            <a:off x="7959600" y="738000"/>
            <a:ext cx="792000" cy="792000"/>
          </a:xfrm>
        </p:spPr>
      </p:pic>
      <p:pic>
        <p:nvPicPr>
          <p:cNvPr id="20" name="Image 19">
            <a:extLst>
              <a:ext uri="{FF2B5EF4-FFF2-40B4-BE49-F238E27FC236}">
                <a16:creationId xmlns:a16="http://schemas.microsoft.com/office/drawing/2014/main" id="{05672D33-ECB6-B419-4F87-136DE384D1B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70183" y="136739"/>
            <a:ext cx="278069" cy="278069"/>
          </a:xfrm>
          <a:prstGeom prst="rect">
            <a:avLst/>
          </a:prstGeom>
          <a:ln>
            <a:noFill/>
          </a:ln>
        </p:spPr>
      </p:pic>
      <p:pic>
        <p:nvPicPr>
          <p:cNvPr id="21" name="Image 20">
            <a:extLst>
              <a:ext uri="{FF2B5EF4-FFF2-40B4-BE49-F238E27FC236}">
                <a16:creationId xmlns:a16="http://schemas.microsoft.com/office/drawing/2014/main" id="{68ED7059-B079-D455-3C43-7EBE17966133}"/>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6328695" y="136739"/>
            <a:ext cx="278069" cy="278069"/>
          </a:xfrm>
          <a:prstGeom prst="rect">
            <a:avLst/>
          </a:prstGeom>
          <a:ln>
            <a:noFill/>
          </a:ln>
        </p:spPr>
      </p:pic>
      <p:pic>
        <p:nvPicPr>
          <p:cNvPr id="22" name="Image 21">
            <a:extLst>
              <a:ext uri="{FF2B5EF4-FFF2-40B4-BE49-F238E27FC236}">
                <a16:creationId xmlns:a16="http://schemas.microsoft.com/office/drawing/2014/main" id="{B12302FF-D650-C8D2-6FBC-B5FE5AA598A6}"/>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4785497" y="136739"/>
            <a:ext cx="278069" cy="278069"/>
          </a:xfrm>
          <a:prstGeom prst="rect">
            <a:avLst/>
          </a:prstGeom>
          <a:ln>
            <a:noFill/>
          </a:ln>
        </p:spPr>
      </p:pic>
      <p:pic>
        <p:nvPicPr>
          <p:cNvPr id="23" name="Image 22">
            <a:extLst>
              <a:ext uri="{FF2B5EF4-FFF2-40B4-BE49-F238E27FC236}">
                <a16:creationId xmlns:a16="http://schemas.microsoft.com/office/drawing/2014/main" id="{313F9F3D-3B86-6524-C254-EA48385863CE}"/>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3226912" y="136739"/>
            <a:ext cx="278069" cy="278069"/>
          </a:xfrm>
          <a:prstGeom prst="rect">
            <a:avLst/>
          </a:prstGeom>
          <a:ln>
            <a:noFill/>
          </a:ln>
        </p:spPr>
      </p:pic>
      <p:pic>
        <p:nvPicPr>
          <p:cNvPr id="24" name="Image 23">
            <a:extLst>
              <a:ext uri="{FF2B5EF4-FFF2-40B4-BE49-F238E27FC236}">
                <a16:creationId xmlns:a16="http://schemas.microsoft.com/office/drawing/2014/main" id="{A16AB377-C372-1B96-6A9B-BCE67AA02ADE}"/>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1668327" y="136739"/>
            <a:ext cx="278069" cy="278069"/>
          </a:xfrm>
          <a:prstGeom prst="rect">
            <a:avLst/>
          </a:prstGeom>
          <a:ln>
            <a:noFill/>
          </a:ln>
        </p:spPr>
      </p:pic>
      <p:sp>
        <p:nvSpPr>
          <p:cNvPr id="25" name="Rectangle 24">
            <a:extLst>
              <a:ext uri="{FF2B5EF4-FFF2-40B4-BE49-F238E27FC236}">
                <a16:creationId xmlns:a16="http://schemas.microsoft.com/office/drawing/2014/main" id="{A89BFACE-DB30-F637-B02E-F1F4CAC0CA2A}"/>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افتتاح الحصة</a:t>
            </a:r>
          </a:p>
        </p:txBody>
      </p:sp>
      <p:sp>
        <p:nvSpPr>
          <p:cNvPr id="26" name="Rectangle 25">
            <a:extLst>
              <a:ext uri="{FF2B5EF4-FFF2-40B4-BE49-F238E27FC236}">
                <a16:creationId xmlns:a16="http://schemas.microsoft.com/office/drawing/2014/main" id="{DF43C4D6-432D-71B2-17C2-8287A655B19E}"/>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7" name="Rectangle 26">
            <a:extLst>
              <a:ext uri="{FF2B5EF4-FFF2-40B4-BE49-F238E27FC236}">
                <a16:creationId xmlns:a16="http://schemas.microsoft.com/office/drawing/2014/main" id="{2CFB95D9-C763-EA83-370F-A6084AD1A9EA}"/>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a:t>
            </a:r>
          </a:p>
        </p:txBody>
      </p:sp>
      <p:sp>
        <p:nvSpPr>
          <p:cNvPr id="28" name="Rectangle 27">
            <a:extLst>
              <a:ext uri="{FF2B5EF4-FFF2-40B4-BE49-F238E27FC236}">
                <a16:creationId xmlns:a16="http://schemas.microsoft.com/office/drawing/2014/main" id="{43447D4C-A7CC-0D1E-775D-A255DD60F360}"/>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29" name="Rectangle 28">
            <a:extLst>
              <a:ext uri="{FF2B5EF4-FFF2-40B4-BE49-F238E27FC236}">
                <a16:creationId xmlns:a16="http://schemas.microsoft.com/office/drawing/2014/main" id="{A2F8F2A9-E2E9-8A12-8E4D-D28C30DA2E29}"/>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إنتاج كتابي</a:t>
            </a:r>
          </a:p>
        </p:txBody>
      </p:sp>
    </p:spTree>
    <p:extLst>
      <p:ext uri="{BB962C8B-B14F-4D97-AF65-F5344CB8AC3E}">
        <p14:creationId xmlns:p14="http://schemas.microsoft.com/office/powerpoint/2010/main" val="4072613093"/>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re 3">
            <a:extLst>
              <a:ext uri="{FF2B5EF4-FFF2-40B4-BE49-F238E27FC236}">
                <a16:creationId xmlns:a16="http://schemas.microsoft.com/office/drawing/2014/main" id="{42490E3E-A192-1F3F-4FCD-31D5461DED8E}"/>
              </a:ext>
            </a:extLst>
          </p:cNvPr>
          <p:cNvSpPr>
            <a:spLocks noGrp="1"/>
          </p:cNvSpPr>
          <p:nvPr>
            <p:ph type="title"/>
          </p:nvPr>
        </p:nvSpPr>
        <p:spPr>
          <a:xfrm>
            <a:off x="326807" y="874536"/>
            <a:ext cx="7886700" cy="720000"/>
          </a:xfrm>
        </p:spPr>
        <p:txBody>
          <a:bodyPr/>
          <a:lstStyle/>
          <a:p>
            <a:r>
              <a:rPr lang="ar-MA" sz="4000" dirty="0"/>
              <a:t>استماع وتحدث</a:t>
            </a:r>
          </a:p>
        </p:txBody>
      </p:sp>
      <p:pic>
        <p:nvPicPr>
          <p:cNvPr id="28" name="Image 27">
            <a:extLst>
              <a:ext uri="{FF2B5EF4-FFF2-40B4-BE49-F238E27FC236}">
                <a16:creationId xmlns:a16="http://schemas.microsoft.com/office/drawing/2014/main" id="{195069AB-4D64-4F48-DF3D-5D5135757701}"/>
              </a:ext>
            </a:extLst>
          </p:cNvPr>
          <p:cNvPicPr>
            <a:picLocks noChangeAspect="1"/>
          </p:cNvPicPr>
          <p:nvPr/>
        </p:nvPicPr>
        <p:blipFill rotWithShape="1">
          <a:blip r:embed="rId2">
            <a:extLst>
              <a:ext uri="{28A0092B-C50C-407E-A947-70E740481C1C}">
                <a14:useLocalDpi xmlns:a14="http://schemas.microsoft.com/office/drawing/2010/main" val="0"/>
              </a:ext>
            </a:extLst>
          </a:blip>
          <a:srcRect l="-5495" t="10740" r="-4368" b="1155"/>
          <a:stretch>
            <a:fillRect/>
          </a:stretch>
        </p:blipFill>
        <p:spPr>
          <a:xfrm>
            <a:off x="678137" y="1807373"/>
            <a:ext cx="7789894" cy="4824000"/>
          </a:xfrm>
          <a:prstGeom prst="rect">
            <a:avLst/>
          </a:prstGeom>
        </p:spPr>
      </p:pic>
      <p:sp>
        <p:nvSpPr>
          <p:cNvPr id="29" name="Espace réservé du texte 5">
            <a:extLst>
              <a:ext uri="{FF2B5EF4-FFF2-40B4-BE49-F238E27FC236}">
                <a16:creationId xmlns:a16="http://schemas.microsoft.com/office/drawing/2014/main" id="{D6FAA037-4AB3-CA39-790F-44BD0952952D}"/>
              </a:ext>
            </a:extLst>
          </p:cNvPr>
          <p:cNvSpPr txBox="1">
            <a:spLocks/>
          </p:cNvSpPr>
          <p:nvPr/>
        </p:nvSpPr>
        <p:spPr>
          <a:xfrm>
            <a:off x="1978090" y="3087000"/>
            <a:ext cx="5025706" cy="684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rtl="1">
              <a:buClr>
                <a:srgbClr val="424D7B"/>
              </a:buClr>
              <a:buSzPct val="50000"/>
            </a:pPr>
            <a:r>
              <a:rPr lang="ar-MA" sz="2800" b="1" dirty="0">
                <a:cs typeface="Microsoft Uighur" panose="02000000000000000000" pitchFamily="2" charset="-78"/>
                <a:sym typeface="Arial"/>
              </a:rPr>
              <a:t>أراجع ما تعلمته</a:t>
            </a:r>
          </a:p>
        </p:txBody>
      </p:sp>
      <p:sp>
        <p:nvSpPr>
          <p:cNvPr id="30" name="ZoneTexte 29">
            <a:extLst>
              <a:ext uri="{FF2B5EF4-FFF2-40B4-BE49-F238E27FC236}">
                <a16:creationId xmlns:a16="http://schemas.microsoft.com/office/drawing/2014/main" id="{F7D6550F-9DEC-8087-2526-912B5A010A60}"/>
              </a:ext>
            </a:extLst>
          </p:cNvPr>
          <p:cNvSpPr txBox="1"/>
          <p:nvPr/>
        </p:nvSpPr>
        <p:spPr>
          <a:xfrm>
            <a:off x="5296984" y="1777877"/>
            <a:ext cx="1874232" cy="646331"/>
          </a:xfrm>
          <a:prstGeom prst="rect">
            <a:avLst/>
          </a:prstGeom>
          <a:noFill/>
        </p:spPr>
        <p:txBody>
          <a:bodyPr wrap="none" rtlCol="0">
            <a:spAutoFit/>
          </a:bodyPr>
          <a:lstStyle/>
          <a:p>
            <a:pPr marL="0" marR="0" lvl="0" indent="0" algn="r" defTabSz="457200" rtl="1" eaLnBrk="1" fontAlgn="auto" latinLnBrk="0" hangingPunct="1">
              <a:lnSpc>
                <a:spcPct val="100000"/>
              </a:lnSpc>
              <a:spcBef>
                <a:spcPts val="0"/>
              </a:spcBef>
              <a:spcAft>
                <a:spcPts val="0"/>
              </a:spcAft>
              <a:buClrTx/>
              <a:buSzTx/>
              <a:buFont typeface="Arial"/>
              <a:buNone/>
              <a:tabLst/>
              <a:defRPr/>
            </a:pPr>
            <a:r>
              <a:rPr kumimoji="0" lang="ar-MA" sz="36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sym typeface="Arial"/>
              </a:rPr>
              <a:t>استماع وتحدث</a:t>
            </a:r>
          </a:p>
        </p:txBody>
      </p:sp>
      <p:sp>
        <p:nvSpPr>
          <p:cNvPr id="2" name="Oval 1"/>
          <p:cNvSpPr/>
          <p:nvPr/>
        </p:nvSpPr>
        <p:spPr>
          <a:xfrm>
            <a:off x="5306509" y="1059766"/>
            <a:ext cx="390526" cy="390526"/>
          </a:xfrm>
          <a:prstGeom prst="ellipse">
            <a:avLst/>
          </a:prstGeom>
          <a:solidFill>
            <a:srgbClr val="00A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ar-MA" sz="1800" b="1" i="0" u="none" strike="noStrike" kern="0" cap="none" spc="0" normalizeH="0" baseline="0" noProof="0" dirty="0">
                <a:ln>
                  <a:noFill/>
                </a:ln>
                <a:solidFill>
                  <a:srgbClr val="FFFFFF"/>
                </a:solidFill>
                <a:effectLst/>
                <a:uLnTx/>
                <a:uFillTx/>
                <a:latin typeface="Arial"/>
                <a:ea typeface="+mn-ea"/>
                <a:cs typeface="Arial" panose="020B0604020202020204" pitchFamily="34" charset="0"/>
                <a:sym typeface="Arial"/>
              </a:rPr>
              <a:t>2</a:t>
            </a:r>
            <a:endParaRPr kumimoji="0" lang="fr-FR" sz="1800" b="1" i="0" u="none" strike="noStrike" kern="0" cap="none" spc="0" normalizeH="0" baseline="0" noProof="0" dirty="0">
              <a:ln>
                <a:noFill/>
              </a:ln>
              <a:solidFill>
                <a:srgbClr val="FFFFFF"/>
              </a:solidFill>
              <a:effectLst/>
              <a:uLnTx/>
              <a:uFillTx/>
              <a:latin typeface="Arial"/>
              <a:ea typeface="+mn-ea"/>
              <a:cs typeface="+mn-cs"/>
              <a:sym typeface="Arial"/>
            </a:endParaRPr>
          </a:p>
        </p:txBody>
      </p:sp>
      <p:pic>
        <p:nvPicPr>
          <p:cNvPr id="9" name="Image 20">
            <a:extLst>
              <a:ext uri="{FF2B5EF4-FFF2-40B4-BE49-F238E27FC236}">
                <a16:creationId xmlns:a16="http://schemas.microsoft.com/office/drawing/2014/main" id="{12D2729C-8EFD-6E51-1938-4FC00FA31671}"/>
              </a:ext>
            </a:extLst>
          </p:cNvPr>
          <p:cNvPicPr>
            <a:picLocks noChangeAspect="1"/>
          </p:cNvPicPr>
          <p:nvPr/>
        </p:nvPicPr>
        <p:blipFill>
          <a:blip r:embed="rId3"/>
          <a:srcRect/>
          <a:stretch/>
        </p:blipFill>
        <p:spPr>
          <a:xfrm>
            <a:off x="7415327" y="2101042"/>
            <a:ext cx="546492" cy="694778"/>
          </a:xfrm>
          <a:prstGeom prst="rect">
            <a:avLst/>
          </a:prstGeom>
        </p:spPr>
      </p:pic>
      <p:pic>
        <p:nvPicPr>
          <p:cNvPr id="3" name="Espace réservé pour une image  20">
            <a:extLst>
              <a:ext uri="{FF2B5EF4-FFF2-40B4-BE49-F238E27FC236}">
                <a16:creationId xmlns:a16="http://schemas.microsoft.com/office/drawing/2014/main" id="{0EBE4A93-7C6B-C498-FC36-36611EAF963A}"/>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7560" r="-7560"/>
          <a:stretch>
            <a:fillRect/>
          </a:stretch>
        </p:blipFill>
        <p:spPr>
          <a:xfrm>
            <a:off x="878432" y="1662497"/>
            <a:ext cx="607497" cy="607497"/>
          </a:xfrm>
          <a:prstGeom prst="rect">
            <a:avLst/>
          </a:prstGeom>
        </p:spPr>
      </p:pic>
    </p:spTree>
    <p:extLst>
      <p:ext uri="{BB962C8B-B14F-4D97-AF65-F5344CB8AC3E}">
        <p14:creationId xmlns:p14="http://schemas.microsoft.com/office/powerpoint/2010/main" val="37355644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25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1" fill="hold" grpId="0" nodeType="withEffect">
                                  <p:stCondLst>
                                    <p:cond delay="1200"/>
                                  </p:stCondLst>
                                  <p:childTnLst>
                                    <p:set>
                                      <p:cBhvr>
                                        <p:cTn id="8" dur="1" fill="hold">
                                          <p:stCondLst>
                                            <p:cond delay="0"/>
                                          </p:stCondLst>
                                        </p:cTn>
                                        <p:tgtEl>
                                          <p:spTgt spid="30"/>
                                        </p:tgtEl>
                                        <p:attrNameLst>
                                          <p:attrName>style.visibility</p:attrName>
                                        </p:attrNameLst>
                                      </p:cBhvr>
                                      <p:to>
                                        <p:strVal val="visible"/>
                                      </p:to>
                                    </p:set>
                                    <p:animEffect transition="in" filter="wipe(up)">
                                      <p:cBhvr>
                                        <p:cTn id="9" dur="250"/>
                                        <p:tgtEl>
                                          <p:spTgt spid="30"/>
                                        </p:tgtEl>
                                      </p:cBhvr>
                                    </p:animEffect>
                                  </p:childTnLst>
                                </p:cTn>
                              </p:par>
                              <p:par>
                                <p:cTn id="10" presetID="10" presetClass="entr" presetSubtype="0" fill="hold" nodeType="withEffect">
                                  <p:stCondLst>
                                    <p:cond delay="1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C988D-461C-8FC6-13D6-1AA33E6DC8DB}"/>
            </a:ext>
          </a:extLst>
        </p:cNvPr>
        <p:cNvGrpSpPr/>
        <p:nvPr/>
      </p:nvGrpSpPr>
      <p:grpSpPr>
        <a:xfrm>
          <a:off x="0" y="0"/>
          <a:ext cx="0" cy="0"/>
          <a:chOff x="0" y="0"/>
          <a:chExt cx="0" cy="0"/>
        </a:xfrm>
      </p:grpSpPr>
      <p:sp>
        <p:nvSpPr>
          <p:cNvPr id="21" name="Titre 20">
            <a:extLst>
              <a:ext uri="{FF2B5EF4-FFF2-40B4-BE49-F238E27FC236}">
                <a16:creationId xmlns:a16="http://schemas.microsoft.com/office/drawing/2014/main" id="{63D34B7D-19A2-BFFD-AD9D-9EB81C91189C}"/>
              </a:ext>
            </a:extLst>
          </p:cNvPr>
          <p:cNvSpPr>
            <a:spLocks noGrp="1"/>
          </p:cNvSpPr>
          <p:nvPr>
            <p:ph type="title"/>
          </p:nvPr>
        </p:nvSpPr>
        <p:spPr>
          <a:xfrm>
            <a:off x="565699" y="756980"/>
            <a:ext cx="6840000" cy="612000"/>
          </a:xfrm>
        </p:spPr>
        <p:txBody>
          <a:bodyPr>
            <a:normAutofit/>
          </a:bodyPr>
          <a:lstStyle/>
          <a:p>
            <a:pPr lvl="0">
              <a:defRPr/>
            </a:pP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استمعنا في حصص سابقة لحكاية أنا أيضا أستطيع. سنصف الآن صورا من الحكاية؟</a:t>
            </a:r>
          </a:p>
        </p:txBody>
      </p:sp>
      <p:pic>
        <p:nvPicPr>
          <p:cNvPr id="3" name="Espace réservé pour une image  21" descr="Une image contenant habits, illustration, Animation, sourire&#10;&#10;Le contenu généré par l’IA peut être incorrect.">
            <a:extLst>
              <a:ext uri="{FF2B5EF4-FFF2-40B4-BE49-F238E27FC236}">
                <a16:creationId xmlns:a16="http://schemas.microsoft.com/office/drawing/2014/main" id="{800C85F7-0996-4344-AC1D-0F7133A07C1F}"/>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6" b="96"/>
          <a:stretch>
            <a:fillRect/>
          </a:stretch>
        </p:blipFill>
        <p:spPr>
          <a:xfrm>
            <a:off x="7959600" y="738000"/>
            <a:ext cx="792000" cy="792000"/>
          </a:xfrm>
        </p:spPr>
      </p:pic>
      <p:pic>
        <p:nvPicPr>
          <p:cNvPr id="6" name="Image 5">
            <a:extLst>
              <a:ext uri="{FF2B5EF4-FFF2-40B4-BE49-F238E27FC236}">
                <a16:creationId xmlns:a16="http://schemas.microsoft.com/office/drawing/2014/main" id="{64272DD8-07B8-CD0B-0F5D-8ED7AC084DA2}"/>
              </a:ext>
            </a:extLst>
          </p:cNvPr>
          <p:cNvPicPr>
            <a:picLocks noChangeAspect="1"/>
          </p:cNvPicPr>
          <p:nvPr/>
        </p:nvPicPr>
        <p:blipFill rotWithShape="1">
          <a:blip r:embed="rId3">
            <a:extLst>
              <a:ext uri="{28A0092B-C50C-407E-A947-70E740481C1C}">
                <a14:useLocalDpi xmlns:a14="http://schemas.microsoft.com/office/drawing/2010/main" val="0"/>
              </a:ext>
            </a:extLst>
          </a:blip>
          <a:srcRect b="8285"/>
          <a:stretch/>
        </p:blipFill>
        <p:spPr>
          <a:xfrm>
            <a:off x="2924494" y="2386094"/>
            <a:ext cx="3269592" cy="3276731"/>
          </a:xfrm>
          <a:prstGeom prst="rect">
            <a:avLst/>
          </a:prstGeom>
        </p:spPr>
      </p:pic>
      <p:pic>
        <p:nvPicPr>
          <p:cNvPr id="26" name="Image 25">
            <a:extLst>
              <a:ext uri="{FF2B5EF4-FFF2-40B4-BE49-F238E27FC236}">
                <a16:creationId xmlns:a16="http://schemas.microsoft.com/office/drawing/2014/main" id="{C4003E75-C83E-2BBA-F876-F25F15BB9D5F}"/>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27" name="Image 26">
            <a:extLst>
              <a:ext uri="{FF2B5EF4-FFF2-40B4-BE49-F238E27FC236}">
                <a16:creationId xmlns:a16="http://schemas.microsoft.com/office/drawing/2014/main" id="{211F54F2-BC97-D624-02E5-7B3351B934B1}"/>
              </a:ext>
            </a:extLst>
          </p:cNvPr>
          <p:cNvPicPr>
            <a:picLocks noChangeAspect="1"/>
          </p:cNvPicPr>
          <p:nvPr/>
        </p:nvPicPr>
        <p:blipFill>
          <a:blip r:embed="rId5">
            <a:alphaModFix/>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28" name="Image 27">
            <a:extLst>
              <a:ext uri="{FF2B5EF4-FFF2-40B4-BE49-F238E27FC236}">
                <a16:creationId xmlns:a16="http://schemas.microsoft.com/office/drawing/2014/main" id="{8295E2B9-4599-530B-D6F0-D4DA0F41FFFB}"/>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4785497" y="136738"/>
            <a:ext cx="278069" cy="278069"/>
          </a:xfrm>
          <a:prstGeom prst="rect">
            <a:avLst/>
          </a:prstGeom>
          <a:ln>
            <a:noFill/>
          </a:ln>
        </p:spPr>
      </p:pic>
      <p:pic>
        <p:nvPicPr>
          <p:cNvPr id="29" name="Image 28">
            <a:extLst>
              <a:ext uri="{FF2B5EF4-FFF2-40B4-BE49-F238E27FC236}">
                <a16:creationId xmlns:a16="http://schemas.microsoft.com/office/drawing/2014/main" id="{C2D12670-BFAD-7384-1C28-1D0D54000310}"/>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30" name="Image 29">
            <a:extLst>
              <a:ext uri="{FF2B5EF4-FFF2-40B4-BE49-F238E27FC236}">
                <a16:creationId xmlns:a16="http://schemas.microsoft.com/office/drawing/2014/main" id="{5919DE3E-3EE8-045B-93FB-7A217B36ED30}"/>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31" name="Rectangle 30">
            <a:extLst>
              <a:ext uri="{FF2B5EF4-FFF2-40B4-BE49-F238E27FC236}">
                <a16:creationId xmlns:a16="http://schemas.microsoft.com/office/drawing/2014/main" id="{04A01387-93DB-D0AB-8EBE-EBF634A22F7E}"/>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32" name="Rectangle 31">
            <a:extLst>
              <a:ext uri="{FF2B5EF4-FFF2-40B4-BE49-F238E27FC236}">
                <a16:creationId xmlns:a16="http://schemas.microsoft.com/office/drawing/2014/main" id="{B23186B9-F247-B53C-DD2A-11B9DA9333E5}"/>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a:t>
            </a:r>
          </a:p>
        </p:txBody>
      </p:sp>
      <p:sp>
        <p:nvSpPr>
          <p:cNvPr id="33" name="Rectangle 32">
            <a:extLst>
              <a:ext uri="{FF2B5EF4-FFF2-40B4-BE49-F238E27FC236}">
                <a16:creationId xmlns:a16="http://schemas.microsoft.com/office/drawing/2014/main" id="{E468542B-74E3-F0B9-30B0-7918D0938D40}"/>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34" name="Rectangle 33">
            <a:extLst>
              <a:ext uri="{FF2B5EF4-FFF2-40B4-BE49-F238E27FC236}">
                <a16:creationId xmlns:a16="http://schemas.microsoft.com/office/drawing/2014/main" id="{A46BFC9B-2421-764D-42DB-8A23B8563736}"/>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35" name="Rectangle 34">
            <a:extLst>
              <a:ext uri="{FF2B5EF4-FFF2-40B4-BE49-F238E27FC236}">
                <a16:creationId xmlns:a16="http://schemas.microsoft.com/office/drawing/2014/main" id="{E29BAEEC-8DBC-74E1-04EB-3C99DB43A190}"/>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إنتاج كتابي</a:t>
            </a:r>
          </a:p>
        </p:txBody>
      </p:sp>
    </p:spTree>
    <p:extLst>
      <p:ext uri="{BB962C8B-B14F-4D97-AF65-F5344CB8AC3E}">
        <p14:creationId xmlns:p14="http://schemas.microsoft.com/office/powerpoint/2010/main" val="2897073799"/>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7940C-3DE4-0DB6-BFFA-1E0AEA19A22E}"/>
            </a:ext>
          </a:extLst>
        </p:cNvPr>
        <p:cNvGrpSpPr/>
        <p:nvPr/>
      </p:nvGrpSpPr>
      <p:grpSpPr>
        <a:xfrm>
          <a:off x="0" y="0"/>
          <a:ext cx="0" cy="0"/>
          <a:chOff x="0" y="0"/>
          <a:chExt cx="0" cy="0"/>
        </a:xfrm>
      </p:grpSpPr>
      <p:sp>
        <p:nvSpPr>
          <p:cNvPr id="21" name="Titre 20">
            <a:extLst>
              <a:ext uri="{FF2B5EF4-FFF2-40B4-BE49-F238E27FC236}">
                <a16:creationId xmlns:a16="http://schemas.microsoft.com/office/drawing/2014/main" id="{1D46DD2E-9D3E-52B9-9597-4095B8A5EF6B}"/>
              </a:ext>
            </a:extLst>
          </p:cNvPr>
          <p:cNvSpPr>
            <a:spLocks noGrp="1"/>
          </p:cNvSpPr>
          <p:nvPr>
            <p:ph type="title"/>
          </p:nvPr>
        </p:nvSpPr>
        <p:spPr>
          <a:xfrm>
            <a:off x="507826" y="756980"/>
            <a:ext cx="6840000" cy="612000"/>
          </a:xfrm>
        </p:spPr>
        <p:txBody>
          <a:bodyPr>
            <a:normAutofit/>
          </a:bodyPr>
          <a:lstStyle/>
          <a:p>
            <a:pPr marL="0" marR="0" lvl="0" indent="0" fontAlgn="auto">
              <a:spcAft>
                <a:spcPts val="0"/>
              </a:spcAft>
              <a:buClrTx/>
              <a:buSzTx/>
              <a:tabLst/>
              <a:defRPr/>
            </a:pP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ماذا رسمت ريما؟ أجيبوا بجملة مفيدة وتامة.</a:t>
            </a:r>
          </a:p>
        </p:txBody>
      </p:sp>
      <p:pic>
        <p:nvPicPr>
          <p:cNvPr id="3" name="Espace réservé pour une image  21" descr="Une image contenant habits, illustration, Animation, sourire&#10;&#10;Le contenu généré par l’IA peut être incorrect.">
            <a:extLst>
              <a:ext uri="{FF2B5EF4-FFF2-40B4-BE49-F238E27FC236}">
                <a16:creationId xmlns:a16="http://schemas.microsoft.com/office/drawing/2014/main" id="{06E79C32-3B62-4A4C-33E2-455888406FC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6" b="96"/>
          <a:stretch>
            <a:fillRect/>
          </a:stretch>
        </p:blipFill>
        <p:spPr>
          <a:xfrm>
            <a:off x="7959600" y="738000"/>
            <a:ext cx="792000" cy="792000"/>
          </a:xfrm>
        </p:spPr>
      </p:pic>
      <p:pic>
        <p:nvPicPr>
          <p:cNvPr id="26" name="Image 25">
            <a:extLst>
              <a:ext uri="{FF2B5EF4-FFF2-40B4-BE49-F238E27FC236}">
                <a16:creationId xmlns:a16="http://schemas.microsoft.com/office/drawing/2014/main" id="{F598CF91-D143-21B1-7AF6-8AC408E53819}"/>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27" name="Image 26">
            <a:extLst>
              <a:ext uri="{FF2B5EF4-FFF2-40B4-BE49-F238E27FC236}">
                <a16:creationId xmlns:a16="http://schemas.microsoft.com/office/drawing/2014/main" id="{727C8BCD-4ED3-C9DE-DC85-242954EF189D}"/>
              </a:ext>
            </a:extLst>
          </p:cNvPr>
          <p:cNvPicPr>
            <a:picLocks noChangeAspect="1"/>
          </p:cNvPicPr>
          <p:nvPr/>
        </p:nvPicPr>
        <p:blipFill>
          <a:blip r:embed="rId4">
            <a:alphaModFix/>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28" name="Image 27">
            <a:extLst>
              <a:ext uri="{FF2B5EF4-FFF2-40B4-BE49-F238E27FC236}">
                <a16:creationId xmlns:a16="http://schemas.microsoft.com/office/drawing/2014/main" id="{25359CFF-AB8F-4049-B899-5C815BF4A502}"/>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4785497" y="136738"/>
            <a:ext cx="278069" cy="278069"/>
          </a:xfrm>
          <a:prstGeom prst="rect">
            <a:avLst/>
          </a:prstGeom>
          <a:ln>
            <a:noFill/>
          </a:ln>
        </p:spPr>
      </p:pic>
      <p:pic>
        <p:nvPicPr>
          <p:cNvPr id="29" name="Image 28">
            <a:extLst>
              <a:ext uri="{FF2B5EF4-FFF2-40B4-BE49-F238E27FC236}">
                <a16:creationId xmlns:a16="http://schemas.microsoft.com/office/drawing/2014/main" id="{F745DF14-405A-9869-A84A-8C92287098F1}"/>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30" name="Image 29">
            <a:extLst>
              <a:ext uri="{FF2B5EF4-FFF2-40B4-BE49-F238E27FC236}">
                <a16:creationId xmlns:a16="http://schemas.microsoft.com/office/drawing/2014/main" id="{10A11F89-A8A5-2EA6-7330-9DC8A1893805}"/>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31" name="Rectangle 30">
            <a:extLst>
              <a:ext uri="{FF2B5EF4-FFF2-40B4-BE49-F238E27FC236}">
                <a16:creationId xmlns:a16="http://schemas.microsoft.com/office/drawing/2014/main" id="{4075BC1F-9CE9-A2D4-234D-1A43870958B2}"/>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32" name="Rectangle 31">
            <a:extLst>
              <a:ext uri="{FF2B5EF4-FFF2-40B4-BE49-F238E27FC236}">
                <a16:creationId xmlns:a16="http://schemas.microsoft.com/office/drawing/2014/main" id="{7E3C4A8F-E831-F75D-ACE3-834037639890}"/>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a:t>
            </a:r>
          </a:p>
        </p:txBody>
      </p:sp>
      <p:sp>
        <p:nvSpPr>
          <p:cNvPr id="33" name="Rectangle 32">
            <a:extLst>
              <a:ext uri="{FF2B5EF4-FFF2-40B4-BE49-F238E27FC236}">
                <a16:creationId xmlns:a16="http://schemas.microsoft.com/office/drawing/2014/main" id="{9EF2E8A0-8732-DC82-10AA-FEA56F3D6E0B}"/>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34" name="Rectangle 33">
            <a:extLst>
              <a:ext uri="{FF2B5EF4-FFF2-40B4-BE49-F238E27FC236}">
                <a16:creationId xmlns:a16="http://schemas.microsoft.com/office/drawing/2014/main" id="{56037E4C-D620-989E-0A2A-806EAFA84210}"/>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35" name="Rectangle 34">
            <a:extLst>
              <a:ext uri="{FF2B5EF4-FFF2-40B4-BE49-F238E27FC236}">
                <a16:creationId xmlns:a16="http://schemas.microsoft.com/office/drawing/2014/main" id="{821E5602-6147-2F71-A6DF-52B014300210}"/>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إنتاج كتابي</a:t>
            </a:r>
          </a:p>
        </p:txBody>
      </p:sp>
      <p:pic>
        <p:nvPicPr>
          <p:cNvPr id="5" name="Image 4">
            <a:extLst>
              <a:ext uri="{FF2B5EF4-FFF2-40B4-BE49-F238E27FC236}">
                <a16:creationId xmlns:a16="http://schemas.microsoft.com/office/drawing/2014/main" id="{2D270C45-A43A-D745-3E0A-E0F81D43F843}"/>
              </a:ext>
            </a:extLst>
          </p:cNvPr>
          <p:cNvPicPr>
            <a:picLocks noChangeAspect="1"/>
          </p:cNvPicPr>
          <p:nvPr/>
        </p:nvPicPr>
        <p:blipFill rotWithShape="1">
          <a:blip r:embed="rId8">
            <a:extLst>
              <a:ext uri="{28A0092B-C50C-407E-A947-70E740481C1C}">
                <a14:useLocalDpi xmlns:a14="http://schemas.microsoft.com/office/drawing/2010/main" val="0"/>
              </a:ext>
            </a:extLst>
          </a:blip>
          <a:srcRect b="8285"/>
          <a:stretch/>
        </p:blipFill>
        <p:spPr>
          <a:xfrm>
            <a:off x="2924494" y="2386094"/>
            <a:ext cx="3269592" cy="3276731"/>
          </a:xfrm>
          <a:prstGeom prst="rect">
            <a:avLst/>
          </a:prstGeom>
        </p:spPr>
      </p:pic>
    </p:spTree>
    <p:extLst>
      <p:ext uri="{BB962C8B-B14F-4D97-AF65-F5344CB8AC3E}">
        <p14:creationId xmlns:p14="http://schemas.microsoft.com/office/powerpoint/2010/main" val="3324207313"/>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83FD6-8CE5-5D0A-85E1-C800F6FF9ED4}"/>
            </a:ext>
          </a:extLst>
        </p:cNvPr>
        <p:cNvGrpSpPr/>
        <p:nvPr/>
      </p:nvGrpSpPr>
      <p:grpSpPr>
        <a:xfrm>
          <a:off x="0" y="0"/>
          <a:ext cx="0" cy="0"/>
          <a:chOff x="0" y="0"/>
          <a:chExt cx="0" cy="0"/>
        </a:xfrm>
      </p:grpSpPr>
      <p:sp>
        <p:nvSpPr>
          <p:cNvPr id="21" name="Titre 20">
            <a:extLst>
              <a:ext uri="{FF2B5EF4-FFF2-40B4-BE49-F238E27FC236}">
                <a16:creationId xmlns:a16="http://schemas.microsoft.com/office/drawing/2014/main" id="{9CC47DA2-7720-354C-42E1-A294CAD89C49}"/>
              </a:ext>
            </a:extLst>
          </p:cNvPr>
          <p:cNvSpPr>
            <a:spLocks noGrp="1"/>
          </p:cNvSpPr>
          <p:nvPr>
            <p:ph type="title"/>
          </p:nvPr>
        </p:nvSpPr>
        <p:spPr>
          <a:xfrm>
            <a:off x="554124" y="756980"/>
            <a:ext cx="6840000" cy="612000"/>
          </a:xfrm>
        </p:spPr>
        <p:txBody>
          <a:bodyPr>
            <a:normAutofit/>
          </a:bodyPr>
          <a:lstStyle/>
          <a:p>
            <a:pPr marL="0" marR="0" lvl="0" indent="0" fontAlgn="auto">
              <a:spcAft>
                <a:spcPts val="0"/>
              </a:spcAft>
              <a:buClrTx/>
              <a:buSzTx/>
              <a:tabLst/>
              <a:defRPr/>
            </a:pP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أحسنتم. رسمت ريما نقطة. رددوا الجملة.</a:t>
            </a:r>
          </a:p>
        </p:txBody>
      </p:sp>
      <p:pic>
        <p:nvPicPr>
          <p:cNvPr id="3" name="Espace réservé pour une image  21" descr="Une image contenant habits, illustration, Animation, sourire&#10;&#10;Le contenu généré par l’IA peut être incorrect.">
            <a:extLst>
              <a:ext uri="{FF2B5EF4-FFF2-40B4-BE49-F238E27FC236}">
                <a16:creationId xmlns:a16="http://schemas.microsoft.com/office/drawing/2014/main" id="{6E3F0D88-B7C4-8D00-2674-BAE83752A419}"/>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6" b="96"/>
          <a:stretch>
            <a:fillRect/>
          </a:stretch>
        </p:blipFill>
        <p:spPr>
          <a:xfrm>
            <a:off x="7964634" y="738000"/>
            <a:ext cx="792000" cy="792000"/>
          </a:xfrm>
        </p:spPr>
      </p:pic>
      <p:pic>
        <p:nvPicPr>
          <p:cNvPr id="26" name="Image 25">
            <a:extLst>
              <a:ext uri="{FF2B5EF4-FFF2-40B4-BE49-F238E27FC236}">
                <a16:creationId xmlns:a16="http://schemas.microsoft.com/office/drawing/2014/main" id="{CF6881FB-3BB9-D95E-5381-B6F78AC5A734}"/>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27" name="Image 26">
            <a:extLst>
              <a:ext uri="{FF2B5EF4-FFF2-40B4-BE49-F238E27FC236}">
                <a16:creationId xmlns:a16="http://schemas.microsoft.com/office/drawing/2014/main" id="{54B2B3A7-7E27-DE53-4E0C-A35545F8D291}"/>
              </a:ext>
            </a:extLst>
          </p:cNvPr>
          <p:cNvPicPr>
            <a:picLocks noChangeAspect="1"/>
          </p:cNvPicPr>
          <p:nvPr/>
        </p:nvPicPr>
        <p:blipFill>
          <a:blip r:embed="rId4">
            <a:alphaModFix/>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28" name="Image 27">
            <a:extLst>
              <a:ext uri="{FF2B5EF4-FFF2-40B4-BE49-F238E27FC236}">
                <a16:creationId xmlns:a16="http://schemas.microsoft.com/office/drawing/2014/main" id="{0743ADF9-85D2-4ABB-7694-BB150C425EF1}"/>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4785497" y="136738"/>
            <a:ext cx="278069" cy="278069"/>
          </a:xfrm>
          <a:prstGeom prst="rect">
            <a:avLst/>
          </a:prstGeom>
          <a:ln>
            <a:noFill/>
          </a:ln>
        </p:spPr>
      </p:pic>
      <p:pic>
        <p:nvPicPr>
          <p:cNvPr id="29" name="Image 28">
            <a:extLst>
              <a:ext uri="{FF2B5EF4-FFF2-40B4-BE49-F238E27FC236}">
                <a16:creationId xmlns:a16="http://schemas.microsoft.com/office/drawing/2014/main" id="{1213E2CD-999D-F1C2-A2AA-7997282E1B24}"/>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30" name="Image 29">
            <a:extLst>
              <a:ext uri="{FF2B5EF4-FFF2-40B4-BE49-F238E27FC236}">
                <a16:creationId xmlns:a16="http://schemas.microsoft.com/office/drawing/2014/main" id="{3EC1A318-165F-41BB-A63D-A8AFBDA673E6}"/>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31" name="Rectangle 30">
            <a:extLst>
              <a:ext uri="{FF2B5EF4-FFF2-40B4-BE49-F238E27FC236}">
                <a16:creationId xmlns:a16="http://schemas.microsoft.com/office/drawing/2014/main" id="{8BD81E01-C701-0225-85E1-307593943984}"/>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32" name="Rectangle 31">
            <a:extLst>
              <a:ext uri="{FF2B5EF4-FFF2-40B4-BE49-F238E27FC236}">
                <a16:creationId xmlns:a16="http://schemas.microsoft.com/office/drawing/2014/main" id="{20AFB5A6-3B25-7B15-4916-BBFF14558DEB}"/>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a:t>
            </a:r>
          </a:p>
        </p:txBody>
      </p:sp>
      <p:sp>
        <p:nvSpPr>
          <p:cNvPr id="33" name="Rectangle 32">
            <a:extLst>
              <a:ext uri="{FF2B5EF4-FFF2-40B4-BE49-F238E27FC236}">
                <a16:creationId xmlns:a16="http://schemas.microsoft.com/office/drawing/2014/main" id="{28C69FF9-0951-017B-E89B-D623A4B3E3BB}"/>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34" name="Rectangle 33">
            <a:extLst>
              <a:ext uri="{FF2B5EF4-FFF2-40B4-BE49-F238E27FC236}">
                <a16:creationId xmlns:a16="http://schemas.microsoft.com/office/drawing/2014/main" id="{CB239C2F-0CBC-82CB-294B-0B6E5C5C9D28}"/>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35" name="Rectangle 34">
            <a:extLst>
              <a:ext uri="{FF2B5EF4-FFF2-40B4-BE49-F238E27FC236}">
                <a16:creationId xmlns:a16="http://schemas.microsoft.com/office/drawing/2014/main" id="{09C4602A-615B-4314-2F35-2C972D536B7D}"/>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إنتاج كتابي</a:t>
            </a:r>
          </a:p>
        </p:txBody>
      </p:sp>
      <p:pic>
        <p:nvPicPr>
          <p:cNvPr id="4" name="Image 3">
            <a:extLst>
              <a:ext uri="{FF2B5EF4-FFF2-40B4-BE49-F238E27FC236}">
                <a16:creationId xmlns:a16="http://schemas.microsoft.com/office/drawing/2014/main" id="{A6E413E4-B38F-3CBA-4655-9E177B7B94D1}"/>
              </a:ext>
            </a:extLst>
          </p:cNvPr>
          <p:cNvPicPr>
            <a:picLocks noChangeAspect="1"/>
          </p:cNvPicPr>
          <p:nvPr/>
        </p:nvPicPr>
        <p:blipFill rotWithShape="1">
          <a:blip r:embed="rId8">
            <a:extLst>
              <a:ext uri="{28A0092B-C50C-407E-A947-70E740481C1C}">
                <a14:useLocalDpi xmlns:a14="http://schemas.microsoft.com/office/drawing/2010/main" val="0"/>
              </a:ext>
            </a:extLst>
          </a:blip>
          <a:srcRect b="8285"/>
          <a:stretch/>
        </p:blipFill>
        <p:spPr>
          <a:xfrm>
            <a:off x="2924494" y="2386094"/>
            <a:ext cx="3269592" cy="3276731"/>
          </a:xfrm>
          <a:prstGeom prst="rect">
            <a:avLst/>
          </a:prstGeom>
        </p:spPr>
      </p:pic>
    </p:spTree>
    <p:extLst>
      <p:ext uri="{BB962C8B-B14F-4D97-AF65-F5344CB8AC3E}">
        <p14:creationId xmlns:p14="http://schemas.microsoft.com/office/powerpoint/2010/main" val="962067639"/>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89962-1C35-DAD1-8A5D-CBF4EB913510}"/>
            </a:ext>
          </a:extLst>
        </p:cNvPr>
        <p:cNvGrpSpPr/>
        <p:nvPr/>
      </p:nvGrpSpPr>
      <p:grpSpPr>
        <a:xfrm>
          <a:off x="0" y="0"/>
          <a:ext cx="0" cy="0"/>
          <a:chOff x="0" y="0"/>
          <a:chExt cx="0" cy="0"/>
        </a:xfrm>
      </p:grpSpPr>
      <p:sp>
        <p:nvSpPr>
          <p:cNvPr id="21" name="Titre 20">
            <a:extLst>
              <a:ext uri="{FF2B5EF4-FFF2-40B4-BE49-F238E27FC236}">
                <a16:creationId xmlns:a16="http://schemas.microsoft.com/office/drawing/2014/main" id="{A721AF4E-541D-BA84-A90D-027D47CAD6A8}"/>
              </a:ext>
            </a:extLst>
          </p:cNvPr>
          <p:cNvSpPr>
            <a:spLocks noGrp="1"/>
          </p:cNvSpPr>
          <p:nvPr>
            <p:ph type="title"/>
          </p:nvPr>
        </p:nvSpPr>
        <p:spPr>
          <a:xfrm>
            <a:off x="530974" y="756980"/>
            <a:ext cx="6840000" cy="612000"/>
          </a:xfrm>
        </p:spPr>
        <p:txBody>
          <a:bodyPr/>
          <a:lstStyle/>
          <a:p>
            <a:pPr>
              <a:defRPr/>
            </a:pP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ماذا فعلت المعلمة بنقطة ريما. أجيبوا بجملة تامة.</a:t>
            </a:r>
            <a:endParaRPr lang="fr-FR"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4" name="Espace réservé pour une image  21" descr="Une image contenant habits, illustration, Animation, sourire&#10;&#10;Le contenu généré par l’IA peut être incorrect.">
            <a:extLst>
              <a:ext uri="{FF2B5EF4-FFF2-40B4-BE49-F238E27FC236}">
                <a16:creationId xmlns:a16="http://schemas.microsoft.com/office/drawing/2014/main" id="{AD936469-6765-909C-1299-C74CFA00935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6" b="96"/>
          <a:stretch>
            <a:fillRect/>
          </a:stretch>
        </p:blipFill>
        <p:spPr>
          <a:xfrm>
            <a:off x="7964634" y="738000"/>
            <a:ext cx="792000" cy="792000"/>
          </a:xfrm>
        </p:spPr>
      </p:pic>
      <p:pic>
        <p:nvPicPr>
          <p:cNvPr id="26" name="Image 25">
            <a:extLst>
              <a:ext uri="{FF2B5EF4-FFF2-40B4-BE49-F238E27FC236}">
                <a16:creationId xmlns:a16="http://schemas.microsoft.com/office/drawing/2014/main" id="{6F5ED911-0980-C9CA-DA9F-AD94379C9DF2}"/>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27" name="Image 26">
            <a:extLst>
              <a:ext uri="{FF2B5EF4-FFF2-40B4-BE49-F238E27FC236}">
                <a16:creationId xmlns:a16="http://schemas.microsoft.com/office/drawing/2014/main" id="{6E5BECBF-6912-0291-3BE9-06449862FFB9}"/>
              </a:ext>
            </a:extLst>
          </p:cNvPr>
          <p:cNvPicPr>
            <a:picLocks noChangeAspect="1"/>
          </p:cNvPicPr>
          <p:nvPr/>
        </p:nvPicPr>
        <p:blipFill>
          <a:blip r:embed="rId4">
            <a:alphaModFix/>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28" name="Image 27">
            <a:extLst>
              <a:ext uri="{FF2B5EF4-FFF2-40B4-BE49-F238E27FC236}">
                <a16:creationId xmlns:a16="http://schemas.microsoft.com/office/drawing/2014/main" id="{8B867D7D-D97F-DD81-5F3D-AE6CF3E38E9A}"/>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4785497" y="136738"/>
            <a:ext cx="278069" cy="278069"/>
          </a:xfrm>
          <a:prstGeom prst="rect">
            <a:avLst/>
          </a:prstGeom>
          <a:ln>
            <a:noFill/>
          </a:ln>
        </p:spPr>
      </p:pic>
      <p:pic>
        <p:nvPicPr>
          <p:cNvPr id="29" name="Image 28">
            <a:extLst>
              <a:ext uri="{FF2B5EF4-FFF2-40B4-BE49-F238E27FC236}">
                <a16:creationId xmlns:a16="http://schemas.microsoft.com/office/drawing/2014/main" id="{12AEA87C-8398-2751-19DB-C03089FB8E5E}"/>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30" name="Image 29">
            <a:extLst>
              <a:ext uri="{FF2B5EF4-FFF2-40B4-BE49-F238E27FC236}">
                <a16:creationId xmlns:a16="http://schemas.microsoft.com/office/drawing/2014/main" id="{06F0A655-C5C8-F14C-7614-F4B9600C2519}"/>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31" name="Rectangle 30">
            <a:extLst>
              <a:ext uri="{FF2B5EF4-FFF2-40B4-BE49-F238E27FC236}">
                <a16:creationId xmlns:a16="http://schemas.microsoft.com/office/drawing/2014/main" id="{DEF641A3-4C43-46E5-969F-1D78B2B963B7}"/>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32" name="Rectangle 31">
            <a:extLst>
              <a:ext uri="{FF2B5EF4-FFF2-40B4-BE49-F238E27FC236}">
                <a16:creationId xmlns:a16="http://schemas.microsoft.com/office/drawing/2014/main" id="{C4ADB861-FEAB-B0ED-1187-B25561B65422}"/>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a:t>
            </a:r>
          </a:p>
        </p:txBody>
      </p:sp>
      <p:sp>
        <p:nvSpPr>
          <p:cNvPr id="33" name="Rectangle 32">
            <a:extLst>
              <a:ext uri="{FF2B5EF4-FFF2-40B4-BE49-F238E27FC236}">
                <a16:creationId xmlns:a16="http://schemas.microsoft.com/office/drawing/2014/main" id="{EDC53C36-715C-314B-9357-D24779F20B7F}"/>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34" name="Rectangle 33">
            <a:extLst>
              <a:ext uri="{FF2B5EF4-FFF2-40B4-BE49-F238E27FC236}">
                <a16:creationId xmlns:a16="http://schemas.microsoft.com/office/drawing/2014/main" id="{87688E1B-50E7-BED9-5A42-B9D69FA389F0}"/>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35" name="Rectangle 34">
            <a:extLst>
              <a:ext uri="{FF2B5EF4-FFF2-40B4-BE49-F238E27FC236}">
                <a16:creationId xmlns:a16="http://schemas.microsoft.com/office/drawing/2014/main" id="{F100C810-172B-4573-9EF5-3F5A82A41E4B}"/>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إنتاج كتابي</a:t>
            </a:r>
          </a:p>
        </p:txBody>
      </p:sp>
      <p:pic>
        <p:nvPicPr>
          <p:cNvPr id="2" name="Image 1">
            <a:extLst>
              <a:ext uri="{FF2B5EF4-FFF2-40B4-BE49-F238E27FC236}">
                <a16:creationId xmlns:a16="http://schemas.microsoft.com/office/drawing/2014/main" id="{59FF88A3-D6B4-573F-91CB-4BD47D8C97A0}"/>
              </a:ext>
            </a:extLst>
          </p:cNvPr>
          <p:cNvPicPr>
            <a:picLocks noChangeAspect="1"/>
          </p:cNvPicPr>
          <p:nvPr/>
        </p:nvPicPr>
        <p:blipFill rotWithShape="1">
          <a:blip r:embed="rId8">
            <a:extLst>
              <a:ext uri="{28A0092B-C50C-407E-A947-70E740481C1C}">
                <a14:useLocalDpi xmlns:a14="http://schemas.microsoft.com/office/drawing/2010/main" val="0"/>
              </a:ext>
            </a:extLst>
          </a:blip>
          <a:srcRect b="8289"/>
          <a:stretch/>
        </p:blipFill>
        <p:spPr>
          <a:xfrm>
            <a:off x="2886733" y="2384425"/>
            <a:ext cx="3269592" cy="3276600"/>
          </a:xfrm>
          <a:prstGeom prst="rect">
            <a:avLst/>
          </a:prstGeom>
        </p:spPr>
      </p:pic>
    </p:spTree>
    <p:extLst>
      <p:ext uri="{BB962C8B-B14F-4D97-AF65-F5344CB8AC3E}">
        <p14:creationId xmlns:p14="http://schemas.microsoft.com/office/powerpoint/2010/main" val="3102941415"/>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394FB-F31F-1980-C0C8-F1513EA4F7DC}"/>
            </a:ext>
          </a:extLst>
        </p:cNvPr>
        <p:cNvGrpSpPr/>
        <p:nvPr/>
      </p:nvGrpSpPr>
      <p:grpSpPr>
        <a:xfrm>
          <a:off x="0" y="0"/>
          <a:ext cx="0" cy="0"/>
          <a:chOff x="0" y="0"/>
          <a:chExt cx="0" cy="0"/>
        </a:xfrm>
      </p:grpSpPr>
      <p:sp>
        <p:nvSpPr>
          <p:cNvPr id="21" name="Titre 20">
            <a:extLst>
              <a:ext uri="{FF2B5EF4-FFF2-40B4-BE49-F238E27FC236}">
                <a16:creationId xmlns:a16="http://schemas.microsoft.com/office/drawing/2014/main" id="{EFAF9311-5A36-12AD-25E9-930B048D6DD1}"/>
              </a:ext>
            </a:extLst>
          </p:cNvPr>
          <p:cNvSpPr>
            <a:spLocks noGrp="1"/>
          </p:cNvSpPr>
          <p:nvPr>
            <p:ph type="title"/>
          </p:nvPr>
        </p:nvSpPr>
        <p:spPr>
          <a:xfrm>
            <a:off x="565699" y="756980"/>
            <a:ext cx="6840000" cy="612000"/>
          </a:xfrm>
        </p:spPr>
        <p:txBody>
          <a:bodyPr/>
          <a:lstStyle/>
          <a:p>
            <a:pPr>
              <a:defRPr/>
            </a:pP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أحسنتم. علقت المعلمة نقطة ريما على الحائط. رددوا الجملة.</a:t>
            </a:r>
            <a:endParaRPr lang="fr-FR"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5" name="Espace réservé pour une image  21" descr="Une image contenant habits, illustration, Animation, sourire&#10;&#10;Le contenu généré par l’IA peut être incorrect.">
            <a:extLst>
              <a:ext uri="{FF2B5EF4-FFF2-40B4-BE49-F238E27FC236}">
                <a16:creationId xmlns:a16="http://schemas.microsoft.com/office/drawing/2014/main" id="{FFB0A3E2-BCC1-0D40-2597-E25995DC79D8}"/>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6" b="96"/>
          <a:stretch>
            <a:fillRect/>
          </a:stretch>
        </p:blipFill>
        <p:spPr>
          <a:xfrm>
            <a:off x="7964634" y="738000"/>
            <a:ext cx="792000" cy="792000"/>
          </a:xfrm>
        </p:spPr>
      </p:pic>
      <p:pic>
        <p:nvPicPr>
          <p:cNvPr id="26" name="Image 25">
            <a:extLst>
              <a:ext uri="{FF2B5EF4-FFF2-40B4-BE49-F238E27FC236}">
                <a16:creationId xmlns:a16="http://schemas.microsoft.com/office/drawing/2014/main" id="{BCEC6E7A-20C8-3410-FDF7-8D09E8A01A79}"/>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27" name="Image 26">
            <a:extLst>
              <a:ext uri="{FF2B5EF4-FFF2-40B4-BE49-F238E27FC236}">
                <a16:creationId xmlns:a16="http://schemas.microsoft.com/office/drawing/2014/main" id="{1B83CBA4-29DF-9320-566B-9DDC0B7633EF}"/>
              </a:ext>
            </a:extLst>
          </p:cNvPr>
          <p:cNvPicPr>
            <a:picLocks noChangeAspect="1"/>
          </p:cNvPicPr>
          <p:nvPr/>
        </p:nvPicPr>
        <p:blipFill>
          <a:blip r:embed="rId4">
            <a:alphaModFix/>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28" name="Image 27">
            <a:extLst>
              <a:ext uri="{FF2B5EF4-FFF2-40B4-BE49-F238E27FC236}">
                <a16:creationId xmlns:a16="http://schemas.microsoft.com/office/drawing/2014/main" id="{29FC6881-18B5-4413-4B77-6577A85F37A0}"/>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4785497" y="136738"/>
            <a:ext cx="278069" cy="278069"/>
          </a:xfrm>
          <a:prstGeom prst="rect">
            <a:avLst/>
          </a:prstGeom>
          <a:ln>
            <a:noFill/>
          </a:ln>
        </p:spPr>
      </p:pic>
      <p:pic>
        <p:nvPicPr>
          <p:cNvPr id="29" name="Image 28">
            <a:extLst>
              <a:ext uri="{FF2B5EF4-FFF2-40B4-BE49-F238E27FC236}">
                <a16:creationId xmlns:a16="http://schemas.microsoft.com/office/drawing/2014/main" id="{BC797202-D85E-64AD-3990-13B817B0EA8A}"/>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30" name="Image 29">
            <a:extLst>
              <a:ext uri="{FF2B5EF4-FFF2-40B4-BE49-F238E27FC236}">
                <a16:creationId xmlns:a16="http://schemas.microsoft.com/office/drawing/2014/main" id="{3F3693F9-A0AA-3AED-20BE-60996B3F6ADE}"/>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31" name="Rectangle 30">
            <a:extLst>
              <a:ext uri="{FF2B5EF4-FFF2-40B4-BE49-F238E27FC236}">
                <a16:creationId xmlns:a16="http://schemas.microsoft.com/office/drawing/2014/main" id="{C00F3B86-600B-8DAE-52C8-F9EB568089B4}"/>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32" name="Rectangle 31">
            <a:extLst>
              <a:ext uri="{FF2B5EF4-FFF2-40B4-BE49-F238E27FC236}">
                <a16:creationId xmlns:a16="http://schemas.microsoft.com/office/drawing/2014/main" id="{52FEBD7E-6901-A5F5-226E-5DA0F4EB08F2}"/>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a:t>
            </a:r>
          </a:p>
        </p:txBody>
      </p:sp>
      <p:sp>
        <p:nvSpPr>
          <p:cNvPr id="33" name="Rectangle 32">
            <a:extLst>
              <a:ext uri="{FF2B5EF4-FFF2-40B4-BE49-F238E27FC236}">
                <a16:creationId xmlns:a16="http://schemas.microsoft.com/office/drawing/2014/main" id="{27051C4D-2702-741E-81AB-0F7FE2349084}"/>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34" name="Rectangle 33">
            <a:extLst>
              <a:ext uri="{FF2B5EF4-FFF2-40B4-BE49-F238E27FC236}">
                <a16:creationId xmlns:a16="http://schemas.microsoft.com/office/drawing/2014/main" id="{9C0794C6-ED6B-A963-C14C-0046A53A8A2C}"/>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35" name="Rectangle 34">
            <a:extLst>
              <a:ext uri="{FF2B5EF4-FFF2-40B4-BE49-F238E27FC236}">
                <a16:creationId xmlns:a16="http://schemas.microsoft.com/office/drawing/2014/main" id="{32E29B23-A7A7-B3BE-3F61-9CA639296ACE}"/>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إنتاج كتابي</a:t>
            </a:r>
          </a:p>
        </p:txBody>
      </p:sp>
      <p:pic>
        <p:nvPicPr>
          <p:cNvPr id="3" name="Image 2">
            <a:extLst>
              <a:ext uri="{FF2B5EF4-FFF2-40B4-BE49-F238E27FC236}">
                <a16:creationId xmlns:a16="http://schemas.microsoft.com/office/drawing/2014/main" id="{7BAE7955-2096-E4C8-C8F2-A20DDC302726}"/>
              </a:ext>
            </a:extLst>
          </p:cNvPr>
          <p:cNvPicPr>
            <a:picLocks noChangeAspect="1"/>
          </p:cNvPicPr>
          <p:nvPr/>
        </p:nvPicPr>
        <p:blipFill rotWithShape="1">
          <a:blip r:embed="rId8">
            <a:extLst>
              <a:ext uri="{28A0092B-C50C-407E-A947-70E740481C1C}">
                <a14:useLocalDpi xmlns:a14="http://schemas.microsoft.com/office/drawing/2010/main" val="0"/>
              </a:ext>
            </a:extLst>
          </a:blip>
          <a:srcRect b="8289"/>
          <a:stretch/>
        </p:blipFill>
        <p:spPr>
          <a:xfrm>
            <a:off x="2886733" y="2384425"/>
            <a:ext cx="3269592" cy="3276600"/>
          </a:xfrm>
          <a:prstGeom prst="rect">
            <a:avLst/>
          </a:prstGeom>
        </p:spPr>
      </p:pic>
    </p:spTree>
    <p:extLst>
      <p:ext uri="{BB962C8B-B14F-4D97-AF65-F5344CB8AC3E}">
        <p14:creationId xmlns:p14="http://schemas.microsoft.com/office/powerpoint/2010/main" val="3187530420"/>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405758-445A-A4AD-79F9-A8AD1CC70AA3}"/>
            </a:ext>
          </a:extLst>
        </p:cNvPr>
        <p:cNvGrpSpPr/>
        <p:nvPr/>
      </p:nvGrpSpPr>
      <p:grpSpPr>
        <a:xfrm>
          <a:off x="0" y="0"/>
          <a:ext cx="0" cy="0"/>
          <a:chOff x="0" y="0"/>
          <a:chExt cx="0" cy="0"/>
        </a:xfrm>
      </p:grpSpPr>
      <p:pic>
        <p:nvPicPr>
          <p:cNvPr id="29" name="Espace réservé pour une image  28">
            <a:extLst>
              <a:ext uri="{FF2B5EF4-FFF2-40B4-BE49-F238E27FC236}">
                <a16:creationId xmlns:a16="http://schemas.microsoft.com/office/drawing/2014/main" id="{2FD76727-6130-3748-5971-3DAC777E387A}"/>
              </a:ext>
            </a:extLst>
          </p:cNvPr>
          <p:cNvPicPr>
            <a:picLocks noGrp="1" noChangeAspect="1"/>
          </p:cNvPicPr>
          <p:nvPr>
            <p:ph type="pic" sz="quarter" idx="11"/>
          </p:nvPr>
        </p:nvPicPr>
        <p:blipFill>
          <a:blip r:embed="rId2"/>
          <a:srcRect/>
          <a:stretch/>
        </p:blipFill>
        <p:spPr/>
      </p:pic>
      <p:pic>
        <p:nvPicPr>
          <p:cNvPr id="35" name="Espace réservé pour une image  34">
            <a:extLst>
              <a:ext uri="{FF2B5EF4-FFF2-40B4-BE49-F238E27FC236}">
                <a16:creationId xmlns:a16="http://schemas.microsoft.com/office/drawing/2014/main" id="{A1417986-9D2F-28C7-6DE4-81EE328D4DAD}"/>
              </a:ext>
            </a:extLst>
          </p:cNvPr>
          <p:cNvPicPr>
            <a:picLocks noGrp="1" noChangeAspect="1"/>
          </p:cNvPicPr>
          <p:nvPr>
            <p:ph type="pic" sz="quarter" idx="12"/>
          </p:nvPr>
        </p:nvPicPr>
        <p:blipFill>
          <a:blip r:embed="rId3"/>
          <a:srcRect/>
          <a:stretch/>
        </p:blipFill>
        <p:spPr/>
      </p:pic>
      <p:pic>
        <p:nvPicPr>
          <p:cNvPr id="33" name="Espace réservé pour une image  32" descr="Une image contenant dessin humoristique, Dessin animé, Animation, clipart&#10;&#10;Le contenu généré par l’IA peut être incorrect.">
            <a:extLst>
              <a:ext uri="{FF2B5EF4-FFF2-40B4-BE49-F238E27FC236}">
                <a16:creationId xmlns:a16="http://schemas.microsoft.com/office/drawing/2014/main" id="{332F0A3C-F92C-B9E1-448E-DEB1A9D7808F}"/>
              </a:ext>
            </a:extLst>
          </p:cNvPr>
          <p:cNvPicPr>
            <a:picLocks noGrp="1" noChangeAspect="1"/>
          </p:cNvPicPr>
          <p:nvPr>
            <p:ph type="pic" sz="quarter" idx="13"/>
          </p:nvPr>
        </p:nvPicPr>
        <p:blipFill>
          <a:blip r:embed="rId4"/>
          <a:srcRect/>
          <a:stretch>
            <a:fillRect/>
          </a:stretch>
        </p:blipFill>
        <p:spPr/>
      </p:pic>
      <p:pic>
        <p:nvPicPr>
          <p:cNvPr id="14" name="Espace réservé pour une image  13" descr="Une image contenant capture d’écran, Graphique, Bleu électrique, conception&#10;&#10;Le contenu généré par l’IA peut être incorrect.">
            <a:extLst>
              <a:ext uri="{FF2B5EF4-FFF2-40B4-BE49-F238E27FC236}">
                <a16:creationId xmlns:a16="http://schemas.microsoft.com/office/drawing/2014/main" id="{9932FEB9-9C3F-84D9-4E9D-06AB7BCE3577}"/>
              </a:ext>
            </a:extLst>
          </p:cNvPr>
          <p:cNvPicPr>
            <a:picLocks noGrp="1" noChangeAspect="1"/>
          </p:cNvPicPr>
          <p:nvPr>
            <p:ph type="pic" sz="quarter" idx="14"/>
          </p:nvPr>
        </p:nvPicPr>
        <p:blipFill>
          <a:blip r:embed="rId5"/>
          <a:srcRect/>
          <a:stretch/>
        </p:blipFill>
        <p:spPr/>
      </p:pic>
      <p:sp>
        <p:nvSpPr>
          <p:cNvPr id="21" name="Espace réservé pour une image  20">
            <a:extLst>
              <a:ext uri="{FF2B5EF4-FFF2-40B4-BE49-F238E27FC236}">
                <a16:creationId xmlns:a16="http://schemas.microsoft.com/office/drawing/2014/main" id="{0870F399-1D1E-0905-7657-EEA2820C0BAF}"/>
              </a:ext>
            </a:extLst>
          </p:cNvPr>
          <p:cNvSpPr>
            <a:spLocks noGrp="1"/>
          </p:cNvSpPr>
          <p:nvPr>
            <p:ph type="pic" sz="quarter" idx="15"/>
          </p:nvPr>
        </p:nvSpPr>
        <p:spPr/>
        <p:txBody>
          <a:bodyPr/>
          <a:lstStyle/>
          <a:p>
            <a:endParaRPr lang="fr-MA"/>
          </a:p>
        </p:txBody>
      </p:sp>
      <p:sp>
        <p:nvSpPr>
          <p:cNvPr id="22" name="Espace réservé du texte 21">
            <a:extLst>
              <a:ext uri="{FF2B5EF4-FFF2-40B4-BE49-F238E27FC236}">
                <a16:creationId xmlns:a16="http://schemas.microsoft.com/office/drawing/2014/main" id="{340F09A3-777F-969E-87F4-58ED6BABF452}"/>
              </a:ext>
            </a:extLst>
          </p:cNvPr>
          <p:cNvSpPr>
            <a:spLocks noGrp="1"/>
          </p:cNvSpPr>
          <p:nvPr>
            <p:ph type="body" sz="quarter" idx="16"/>
          </p:nvPr>
        </p:nvSpPr>
        <p:spPr>
          <a:prstGeom prst="roundRect">
            <a:avLst/>
          </a:prstGeom>
        </p:spPr>
        <p:txBody>
          <a:bodyPr/>
          <a:lstStyle/>
          <a:p>
            <a:r>
              <a:rPr lang="ar-MA" dirty="0"/>
              <a:t>تعيين تلميذ(ة) للإجابة</a:t>
            </a:r>
            <a:r>
              <a:rPr lang="fr-FR" dirty="0"/>
              <a:t>,</a:t>
            </a:r>
            <a:endParaRPr lang="fr-MA" dirty="0"/>
          </a:p>
        </p:txBody>
      </p:sp>
      <p:sp>
        <p:nvSpPr>
          <p:cNvPr id="23" name="Espace réservé du texte 22">
            <a:extLst>
              <a:ext uri="{FF2B5EF4-FFF2-40B4-BE49-F238E27FC236}">
                <a16:creationId xmlns:a16="http://schemas.microsoft.com/office/drawing/2014/main" id="{76FBBF38-D979-1760-CFBD-CEA2E8FFDFDF}"/>
              </a:ext>
            </a:extLst>
          </p:cNvPr>
          <p:cNvSpPr>
            <a:spLocks noGrp="1"/>
          </p:cNvSpPr>
          <p:nvPr>
            <p:ph type="body" sz="quarter" idx="17"/>
          </p:nvPr>
        </p:nvSpPr>
        <p:spPr>
          <a:prstGeom prst="roundRect">
            <a:avLst/>
          </a:prstGeom>
        </p:spPr>
        <p:txBody>
          <a:bodyPr/>
          <a:lstStyle/>
          <a:p>
            <a:r>
              <a:rPr lang="ar-MA" dirty="0"/>
              <a:t>توجيهات و شرح التعليمات</a:t>
            </a:r>
            <a:r>
              <a:rPr lang="fr-FR" dirty="0"/>
              <a:t>,</a:t>
            </a:r>
            <a:endParaRPr lang="fr-MA" dirty="0"/>
          </a:p>
        </p:txBody>
      </p:sp>
      <p:sp>
        <p:nvSpPr>
          <p:cNvPr id="24" name="Espace réservé du texte 23">
            <a:extLst>
              <a:ext uri="{FF2B5EF4-FFF2-40B4-BE49-F238E27FC236}">
                <a16:creationId xmlns:a16="http://schemas.microsoft.com/office/drawing/2014/main" id="{846120EF-AEF4-53F8-590D-30D51543E339}"/>
              </a:ext>
            </a:extLst>
          </p:cNvPr>
          <p:cNvSpPr>
            <a:spLocks noGrp="1"/>
          </p:cNvSpPr>
          <p:nvPr>
            <p:ph type="body" sz="quarter" idx="18"/>
          </p:nvPr>
        </p:nvSpPr>
        <p:spPr>
          <a:prstGeom prst="roundRect">
            <a:avLst/>
          </a:prstGeom>
        </p:spPr>
        <p:txBody>
          <a:bodyPr/>
          <a:lstStyle/>
          <a:p>
            <a:r>
              <a:rPr lang="ar-MA" dirty="0"/>
              <a:t>عرض فيديو</a:t>
            </a:r>
            <a:r>
              <a:rPr lang="fr-FR" dirty="0"/>
              <a:t>.</a:t>
            </a:r>
            <a:endParaRPr lang="fr-MA" dirty="0"/>
          </a:p>
        </p:txBody>
      </p:sp>
      <p:sp>
        <p:nvSpPr>
          <p:cNvPr id="25" name="Espace réservé du texte 24">
            <a:extLst>
              <a:ext uri="{FF2B5EF4-FFF2-40B4-BE49-F238E27FC236}">
                <a16:creationId xmlns:a16="http://schemas.microsoft.com/office/drawing/2014/main" id="{9D3895C3-EB07-72EC-8077-B98126883C63}"/>
              </a:ext>
            </a:extLst>
          </p:cNvPr>
          <p:cNvSpPr>
            <a:spLocks noGrp="1"/>
          </p:cNvSpPr>
          <p:nvPr>
            <p:ph type="body" sz="quarter" idx="19"/>
          </p:nvPr>
        </p:nvSpPr>
        <p:spPr>
          <a:prstGeom prst="roundRect">
            <a:avLst/>
          </a:prstGeom>
        </p:spPr>
        <p:txBody>
          <a:bodyPr/>
          <a:lstStyle/>
          <a:p>
            <a:r>
              <a:rPr lang="ar-MA" dirty="0"/>
              <a:t>المرور بين الصفوف للمساعدة و تصحيح الإنجازات</a:t>
            </a:r>
            <a:r>
              <a:rPr lang="fr-FR" dirty="0"/>
              <a:t>,</a:t>
            </a:r>
            <a:endParaRPr lang="fr-MA" dirty="0"/>
          </a:p>
        </p:txBody>
      </p:sp>
      <p:sp>
        <p:nvSpPr>
          <p:cNvPr id="26" name="Espace réservé du texte 25">
            <a:extLst>
              <a:ext uri="{FF2B5EF4-FFF2-40B4-BE49-F238E27FC236}">
                <a16:creationId xmlns:a16="http://schemas.microsoft.com/office/drawing/2014/main" id="{F24D4B82-EDED-ED01-76B5-9DE218004A08}"/>
              </a:ext>
            </a:extLst>
          </p:cNvPr>
          <p:cNvSpPr>
            <a:spLocks noGrp="1"/>
          </p:cNvSpPr>
          <p:nvPr>
            <p:ph type="body" sz="quarter" idx="20"/>
          </p:nvPr>
        </p:nvSpPr>
        <p:spPr>
          <a:prstGeom prst="roundRect">
            <a:avLst/>
          </a:prstGeom>
        </p:spPr>
        <p:txBody>
          <a:bodyPr/>
          <a:lstStyle/>
          <a:p>
            <a:r>
              <a:rPr lang="ar-MA" dirty="0"/>
              <a:t>عمل في ثنائيات</a:t>
            </a:r>
            <a:r>
              <a:rPr lang="fr-FR" dirty="0"/>
              <a:t>,</a:t>
            </a:r>
            <a:endParaRPr lang="fr-MA" dirty="0"/>
          </a:p>
        </p:txBody>
      </p:sp>
      <p:sp>
        <p:nvSpPr>
          <p:cNvPr id="27" name="Espace réservé du texte 26">
            <a:extLst>
              <a:ext uri="{FF2B5EF4-FFF2-40B4-BE49-F238E27FC236}">
                <a16:creationId xmlns:a16="http://schemas.microsoft.com/office/drawing/2014/main" id="{474352EA-A6B8-8030-D8CC-D502693471A2}"/>
              </a:ext>
            </a:extLst>
          </p:cNvPr>
          <p:cNvSpPr>
            <a:spLocks noGrp="1"/>
          </p:cNvSpPr>
          <p:nvPr>
            <p:ph type="body" sz="quarter" idx="21"/>
          </p:nvPr>
        </p:nvSpPr>
        <p:spPr>
          <a:prstGeom prst="roundRect">
            <a:avLst/>
          </a:prstGeom>
        </p:spPr>
        <p:txBody>
          <a:bodyPr/>
          <a:lstStyle/>
          <a:p>
            <a:r>
              <a:rPr lang="ar-MA" dirty="0"/>
              <a:t>نهاية الشريط، المرور إلى الشريحة الموالية.</a:t>
            </a:r>
            <a:endParaRPr lang="fr-MA" dirty="0"/>
          </a:p>
        </p:txBody>
      </p:sp>
      <p:pic>
        <p:nvPicPr>
          <p:cNvPr id="16" name="Image 15" descr="Une image contenant noir, obscurité&#10;&#10;Le contenu généré par l’IA peut être incorrect.">
            <a:extLst>
              <a:ext uri="{FF2B5EF4-FFF2-40B4-BE49-F238E27FC236}">
                <a16:creationId xmlns:a16="http://schemas.microsoft.com/office/drawing/2014/main" id="{DE866A3C-ACE4-70A9-7DA1-63563F24CA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6757053" y="4245868"/>
            <a:ext cx="996593" cy="996593"/>
          </a:xfrm>
          <a:prstGeom prst="rect">
            <a:avLst/>
          </a:prstGeom>
        </p:spPr>
      </p:pic>
      <p:pic>
        <p:nvPicPr>
          <p:cNvPr id="4" name="Espace réservé pour une image  21" descr="Une image contenant habits, illustration, Animation, sourire&#10;&#10;Le contenu généré par l’IA peut être incorrect.">
            <a:extLst>
              <a:ext uri="{FF2B5EF4-FFF2-40B4-BE49-F238E27FC236}">
                <a16:creationId xmlns:a16="http://schemas.microsoft.com/office/drawing/2014/main" id="{65A977AA-A6B3-8371-B44C-4100E510954A}"/>
              </a:ext>
            </a:extLst>
          </p:cNvPr>
          <p:cNvPicPr>
            <a:picLocks noChangeAspect="1"/>
          </p:cNvPicPr>
          <p:nvPr/>
        </p:nvPicPr>
        <p:blipFill>
          <a:blip r:embed="rId7"/>
          <a:srcRect/>
          <a:stretch>
            <a:fillRect/>
          </a:stretch>
        </p:blipFill>
        <p:spPr>
          <a:xfrm>
            <a:off x="1195465" y="1543580"/>
            <a:ext cx="1440000" cy="1440000"/>
          </a:xfrm>
          <a:prstGeom prst="ellipse">
            <a:avLst/>
          </a:prstGeom>
          <a:ln w="76200">
            <a:solidFill>
              <a:srgbClr val="A1A6BC"/>
            </a:solidFill>
          </a:ln>
        </p:spPr>
      </p:pic>
    </p:spTree>
    <p:extLst>
      <p:ext uri="{BB962C8B-B14F-4D97-AF65-F5344CB8AC3E}">
        <p14:creationId xmlns:p14="http://schemas.microsoft.com/office/powerpoint/2010/main" val="21712423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877A9-685E-DDEA-5F72-47A9505BBBDD}"/>
            </a:ext>
          </a:extLst>
        </p:cNvPr>
        <p:cNvGrpSpPr/>
        <p:nvPr/>
      </p:nvGrpSpPr>
      <p:grpSpPr>
        <a:xfrm>
          <a:off x="0" y="0"/>
          <a:ext cx="0" cy="0"/>
          <a:chOff x="0" y="0"/>
          <a:chExt cx="0" cy="0"/>
        </a:xfrm>
      </p:grpSpPr>
      <p:sp>
        <p:nvSpPr>
          <p:cNvPr id="21" name="Titre 20">
            <a:extLst>
              <a:ext uri="{FF2B5EF4-FFF2-40B4-BE49-F238E27FC236}">
                <a16:creationId xmlns:a16="http://schemas.microsoft.com/office/drawing/2014/main" id="{5D745291-5C3E-DFBA-60C7-1E98EE8F5E78}"/>
              </a:ext>
            </a:extLst>
          </p:cNvPr>
          <p:cNvSpPr>
            <a:spLocks noGrp="1"/>
          </p:cNvSpPr>
          <p:nvPr>
            <p:ph type="title"/>
          </p:nvPr>
        </p:nvSpPr>
        <p:spPr>
          <a:xfrm>
            <a:off x="530974" y="756980"/>
            <a:ext cx="6840000" cy="612000"/>
          </a:xfrm>
        </p:spPr>
        <p:txBody>
          <a:bodyPr/>
          <a:lstStyle/>
          <a:p>
            <a:pPr>
              <a:defRPr/>
            </a:pP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ماذا تفعل ريما في هذا المشهد. أجيبوا بجملة تامة</a:t>
            </a:r>
            <a:r>
              <a:rPr lang="tzm-Arab-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a:t>
            </a:r>
            <a:endParaRPr lang="fr-FR"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4" name="Espace réservé pour une image  21" descr="Une image contenant habits, illustration, Animation, sourire&#10;&#10;Le contenu généré par l’IA peut être incorrect.">
            <a:extLst>
              <a:ext uri="{FF2B5EF4-FFF2-40B4-BE49-F238E27FC236}">
                <a16:creationId xmlns:a16="http://schemas.microsoft.com/office/drawing/2014/main" id="{F540BA38-56F4-D484-FBB7-C47813EE188A}"/>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6" b="96"/>
          <a:stretch>
            <a:fillRect/>
          </a:stretch>
        </p:blipFill>
        <p:spPr>
          <a:xfrm>
            <a:off x="7959600" y="738000"/>
            <a:ext cx="792000" cy="792000"/>
          </a:xfrm>
        </p:spPr>
      </p:pic>
      <p:pic>
        <p:nvPicPr>
          <p:cNvPr id="26" name="Image 25">
            <a:extLst>
              <a:ext uri="{FF2B5EF4-FFF2-40B4-BE49-F238E27FC236}">
                <a16:creationId xmlns:a16="http://schemas.microsoft.com/office/drawing/2014/main" id="{E907449B-6878-696B-92D2-3C2F4514EED1}"/>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27" name="Image 26">
            <a:extLst>
              <a:ext uri="{FF2B5EF4-FFF2-40B4-BE49-F238E27FC236}">
                <a16:creationId xmlns:a16="http://schemas.microsoft.com/office/drawing/2014/main" id="{2303F50F-5A66-D338-E6B5-B77A0D2CB85F}"/>
              </a:ext>
            </a:extLst>
          </p:cNvPr>
          <p:cNvPicPr>
            <a:picLocks noChangeAspect="1"/>
          </p:cNvPicPr>
          <p:nvPr/>
        </p:nvPicPr>
        <p:blipFill>
          <a:blip r:embed="rId4">
            <a:alphaModFix/>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28" name="Image 27">
            <a:extLst>
              <a:ext uri="{FF2B5EF4-FFF2-40B4-BE49-F238E27FC236}">
                <a16:creationId xmlns:a16="http://schemas.microsoft.com/office/drawing/2014/main" id="{EBDEC286-063E-BCED-850C-1644C325AF68}"/>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4785497" y="136738"/>
            <a:ext cx="278069" cy="278069"/>
          </a:xfrm>
          <a:prstGeom prst="rect">
            <a:avLst/>
          </a:prstGeom>
          <a:ln>
            <a:noFill/>
          </a:ln>
        </p:spPr>
      </p:pic>
      <p:pic>
        <p:nvPicPr>
          <p:cNvPr id="29" name="Image 28">
            <a:extLst>
              <a:ext uri="{FF2B5EF4-FFF2-40B4-BE49-F238E27FC236}">
                <a16:creationId xmlns:a16="http://schemas.microsoft.com/office/drawing/2014/main" id="{B00848D2-EEC9-93E9-21F4-46EC23E8D401}"/>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30" name="Image 29">
            <a:extLst>
              <a:ext uri="{FF2B5EF4-FFF2-40B4-BE49-F238E27FC236}">
                <a16:creationId xmlns:a16="http://schemas.microsoft.com/office/drawing/2014/main" id="{4C858C65-5933-EB4B-5EE3-F6BD76A3681A}"/>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31" name="Rectangle 30">
            <a:extLst>
              <a:ext uri="{FF2B5EF4-FFF2-40B4-BE49-F238E27FC236}">
                <a16:creationId xmlns:a16="http://schemas.microsoft.com/office/drawing/2014/main" id="{E1D55FBF-3E85-AB5A-03D8-8ECB7750A7F5}"/>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32" name="Rectangle 31">
            <a:extLst>
              <a:ext uri="{FF2B5EF4-FFF2-40B4-BE49-F238E27FC236}">
                <a16:creationId xmlns:a16="http://schemas.microsoft.com/office/drawing/2014/main" id="{5EB471C9-CA63-6047-F009-3D3207C4F2B3}"/>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a:t>
            </a:r>
          </a:p>
        </p:txBody>
      </p:sp>
      <p:sp>
        <p:nvSpPr>
          <p:cNvPr id="33" name="Rectangle 32">
            <a:extLst>
              <a:ext uri="{FF2B5EF4-FFF2-40B4-BE49-F238E27FC236}">
                <a16:creationId xmlns:a16="http://schemas.microsoft.com/office/drawing/2014/main" id="{A5F62BA4-4CBD-0F37-81E4-F4E9CB340FF4}"/>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34" name="Rectangle 33">
            <a:extLst>
              <a:ext uri="{FF2B5EF4-FFF2-40B4-BE49-F238E27FC236}">
                <a16:creationId xmlns:a16="http://schemas.microsoft.com/office/drawing/2014/main" id="{4DE23174-2E10-D31E-8BB5-40F09A44AF78}"/>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35" name="Rectangle 34">
            <a:extLst>
              <a:ext uri="{FF2B5EF4-FFF2-40B4-BE49-F238E27FC236}">
                <a16:creationId xmlns:a16="http://schemas.microsoft.com/office/drawing/2014/main" id="{A571FFF4-A30C-6D2F-8B41-EFDA1FBA5C7F}"/>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إنتاج كتابي</a:t>
            </a:r>
          </a:p>
        </p:txBody>
      </p:sp>
      <p:pic>
        <p:nvPicPr>
          <p:cNvPr id="2" name="Image 1">
            <a:extLst>
              <a:ext uri="{FF2B5EF4-FFF2-40B4-BE49-F238E27FC236}">
                <a16:creationId xmlns:a16="http://schemas.microsoft.com/office/drawing/2014/main" id="{DC487324-34D1-A664-21DD-B8D27FE71BCB}"/>
              </a:ext>
            </a:extLst>
          </p:cNvPr>
          <p:cNvPicPr>
            <a:picLocks noChangeAspect="1"/>
          </p:cNvPicPr>
          <p:nvPr/>
        </p:nvPicPr>
        <p:blipFill rotWithShape="1">
          <a:blip r:embed="rId8">
            <a:extLst>
              <a:ext uri="{28A0092B-C50C-407E-A947-70E740481C1C}">
                <a14:useLocalDpi xmlns:a14="http://schemas.microsoft.com/office/drawing/2010/main" val="0"/>
              </a:ext>
            </a:extLst>
          </a:blip>
          <a:srcRect b="7202"/>
          <a:stretch/>
        </p:blipFill>
        <p:spPr>
          <a:xfrm>
            <a:off x="2886734" y="2345567"/>
            <a:ext cx="3269591" cy="3315458"/>
          </a:xfrm>
          <a:prstGeom prst="rect">
            <a:avLst/>
          </a:prstGeom>
        </p:spPr>
      </p:pic>
    </p:spTree>
    <p:extLst>
      <p:ext uri="{BB962C8B-B14F-4D97-AF65-F5344CB8AC3E}">
        <p14:creationId xmlns:p14="http://schemas.microsoft.com/office/powerpoint/2010/main" val="2458940698"/>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1D97AB-935F-A3D9-899D-6FD84E0435FC}"/>
            </a:ext>
          </a:extLst>
        </p:cNvPr>
        <p:cNvGrpSpPr/>
        <p:nvPr/>
      </p:nvGrpSpPr>
      <p:grpSpPr>
        <a:xfrm>
          <a:off x="0" y="0"/>
          <a:ext cx="0" cy="0"/>
          <a:chOff x="0" y="0"/>
          <a:chExt cx="0" cy="0"/>
        </a:xfrm>
      </p:grpSpPr>
      <p:sp>
        <p:nvSpPr>
          <p:cNvPr id="21" name="Titre 20">
            <a:extLst>
              <a:ext uri="{FF2B5EF4-FFF2-40B4-BE49-F238E27FC236}">
                <a16:creationId xmlns:a16="http://schemas.microsoft.com/office/drawing/2014/main" id="{EF307D6F-7C43-C4E7-DF25-31EC3B82FA07}"/>
              </a:ext>
            </a:extLst>
          </p:cNvPr>
          <p:cNvSpPr>
            <a:spLocks noGrp="1"/>
          </p:cNvSpPr>
          <p:nvPr>
            <p:ph type="title"/>
          </p:nvPr>
        </p:nvSpPr>
        <p:spPr>
          <a:xfrm>
            <a:off x="542551" y="756980"/>
            <a:ext cx="6840000" cy="612000"/>
          </a:xfrm>
        </p:spPr>
        <p:txBody>
          <a:bodyPr/>
          <a:lstStyle/>
          <a:p>
            <a:pPr>
              <a:defRPr/>
            </a:pP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ترسم ريما نقطا كثيرة. رددوا الجملة. </a:t>
            </a:r>
            <a:endParaRPr lang="fr-FR"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5" name="Espace réservé pour une image  21" descr="Une image contenant habits, illustration, Animation, sourire&#10;&#10;Le contenu généré par l’IA peut être incorrect.">
            <a:extLst>
              <a:ext uri="{FF2B5EF4-FFF2-40B4-BE49-F238E27FC236}">
                <a16:creationId xmlns:a16="http://schemas.microsoft.com/office/drawing/2014/main" id="{47F6A6B9-E3D5-0B5A-D9B9-F3D4E7E67754}"/>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6" b="96"/>
          <a:stretch>
            <a:fillRect/>
          </a:stretch>
        </p:blipFill>
        <p:spPr>
          <a:xfrm>
            <a:off x="7959600" y="738000"/>
            <a:ext cx="792000" cy="792000"/>
          </a:xfrm>
        </p:spPr>
      </p:pic>
      <p:pic>
        <p:nvPicPr>
          <p:cNvPr id="26" name="Image 25">
            <a:extLst>
              <a:ext uri="{FF2B5EF4-FFF2-40B4-BE49-F238E27FC236}">
                <a16:creationId xmlns:a16="http://schemas.microsoft.com/office/drawing/2014/main" id="{818082A7-36BF-30F2-9463-F5F8BBE2988B}"/>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27" name="Image 26">
            <a:extLst>
              <a:ext uri="{FF2B5EF4-FFF2-40B4-BE49-F238E27FC236}">
                <a16:creationId xmlns:a16="http://schemas.microsoft.com/office/drawing/2014/main" id="{250C80FD-FE5E-37D2-FE27-40A99856072B}"/>
              </a:ext>
            </a:extLst>
          </p:cNvPr>
          <p:cNvPicPr>
            <a:picLocks noChangeAspect="1"/>
          </p:cNvPicPr>
          <p:nvPr/>
        </p:nvPicPr>
        <p:blipFill>
          <a:blip r:embed="rId4">
            <a:alphaModFix/>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28" name="Image 27">
            <a:extLst>
              <a:ext uri="{FF2B5EF4-FFF2-40B4-BE49-F238E27FC236}">
                <a16:creationId xmlns:a16="http://schemas.microsoft.com/office/drawing/2014/main" id="{DA1159BC-8233-5A55-746C-2F76DDAEC4CE}"/>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4785497" y="136738"/>
            <a:ext cx="278069" cy="278069"/>
          </a:xfrm>
          <a:prstGeom prst="rect">
            <a:avLst/>
          </a:prstGeom>
          <a:ln>
            <a:noFill/>
          </a:ln>
        </p:spPr>
      </p:pic>
      <p:pic>
        <p:nvPicPr>
          <p:cNvPr id="29" name="Image 28">
            <a:extLst>
              <a:ext uri="{FF2B5EF4-FFF2-40B4-BE49-F238E27FC236}">
                <a16:creationId xmlns:a16="http://schemas.microsoft.com/office/drawing/2014/main" id="{BB62DDE0-E569-9607-5A70-508E6A9B6864}"/>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30" name="Image 29">
            <a:extLst>
              <a:ext uri="{FF2B5EF4-FFF2-40B4-BE49-F238E27FC236}">
                <a16:creationId xmlns:a16="http://schemas.microsoft.com/office/drawing/2014/main" id="{2746897D-267D-73F0-5E8D-DB346F15F498}"/>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31" name="Rectangle 30">
            <a:extLst>
              <a:ext uri="{FF2B5EF4-FFF2-40B4-BE49-F238E27FC236}">
                <a16:creationId xmlns:a16="http://schemas.microsoft.com/office/drawing/2014/main" id="{B752FD45-E5B7-70B6-CE4A-6A2F60E6DC17}"/>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32" name="Rectangle 31">
            <a:extLst>
              <a:ext uri="{FF2B5EF4-FFF2-40B4-BE49-F238E27FC236}">
                <a16:creationId xmlns:a16="http://schemas.microsoft.com/office/drawing/2014/main" id="{DD5E36AB-545E-EE3F-84F5-B1D4D92F3F5F}"/>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a:t>
            </a:r>
          </a:p>
        </p:txBody>
      </p:sp>
      <p:sp>
        <p:nvSpPr>
          <p:cNvPr id="33" name="Rectangle 32">
            <a:extLst>
              <a:ext uri="{FF2B5EF4-FFF2-40B4-BE49-F238E27FC236}">
                <a16:creationId xmlns:a16="http://schemas.microsoft.com/office/drawing/2014/main" id="{F87A59E6-AF2A-3CD2-C12B-463F077C8B4E}"/>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34" name="Rectangle 33">
            <a:extLst>
              <a:ext uri="{FF2B5EF4-FFF2-40B4-BE49-F238E27FC236}">
                <a16:creationId xmlns:a16="http://schemas.microsoft.com/office/drawing/2014/main" id="{800AB206-5BFA-B6D1-F31E-5CC9AB9E49F3}"/>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35" name="Rectangle 34">
            <a:extLst>
              <a:ext uri="{FF2B5EF4-FFF2-40B4-BE49-F238E27FC236}">
                <a16:creationId xmlns:a16="http://schemas.microsoft.com/office/drawing/2014/main" id="{3F844033-A3E5-7C97-2183-19D122C3E0D5}"/>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إنتاج كتابي</a:t>
            </a:r>
          </a:p>
        </p:txBody>
      </p:sp>
      <p:pic>
        <p:nvPicPr>
          <p:cNvPr id="3" name="Image 2">
            <a:extLst>
              <a:ext uri="{FF2B5EF4-FFF2-40B4-BE49-F238E27FC236}">
                <a16:creationId xmlns:a16="http://schemas.microsoft.com/office/drawing/2014/main" id="{7F5E89A6-0929-8A38-F10A-D0AD1FD8DD11}"/>
              </a:ext>
            </a:extLst>
          </p:cNvPr>
          <p:cNvPicPr>
            <a:picLocks noChangeAspect="1"/>
          </p:cNvPicPr>
          <p:nvPr/>
        </p:nvPicPr>
        <p:blipFill rotWithShape="1">
          <a:blip r:embed="rId8">
            <a:extLst>
              <a:ext uri="{28A0092B-C50C-407E-A947-70E740481C1C}">
                <a14:useLocalDpi xmlns:a14="http://schemas.microsoft.com/office/drawing/2010/main" val="0"/>
              </a:ext>
            </a:extLst>
          </a:blip>
          <a:srcRect b="7202"/>
          <a:stretch/>
        </p:blipFill>
        <p:spPr>
          <a:xfrm>
            <a:off x="2886734" y="2345567"/>
            <a:ext cx="3269591" cy="3315458"/>
          </a:xfrm>
          <a:prstGeom prst="rect">
            <a:avLst/>
          </a:prstGeom>
        </p:spPr>
      </p:pic>
    </p:spTree>
    <p:extLst>
      <p:ext uri="{BB962C8B-B14F-4D97-AF65-F5344CB8AC3E}">
        <p14:creationId xmlns:p14="http://schemas.microsoft.com/office/powerpoint/2010/main" val="1171782988"/>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F65FB-0D41-98BB-0ED5-35A2F628CB2C}"/>
            </a:ext>
          </a:extLst>
        </p:cNvPr>
        <p:cNvGrpSpPr/>
        <p:nvPr/>
      </p:nvGrpSpPr>
      <p:grpSpPr>
        <a:xfrm>
          <a:off x="0" y="0"/>
          <a:ext cx="0" cy="0"/>
          <a:chOff x="0" y="0"/>
          <a:chExt cx="0" cy="0"/>
        </a:xfrm>
      </p:grpSpPr>
      <p:sp>
        <p:nvSpPr>
          <p:cNvPr id="21" name="Titre 20">
            <a:extLst>
              <a:ext uri="{FF2B5EF4-FFF2-40B4-BE49-F238E27FC236}">
                <a16:creationId xmlns:a16="http://schemas.microsoft.com/office/drawing/2014/main" id="{14C4B0B7-3A33-1ECD-D17B-F6E4326310E7}"/>
              </a:ext>
            </a:extLst>
          </p:cNvPr>
          <p:cNvSpPr>
            <a:spLocks noGrp="1"/>
          </p:cNvSpPr>
          <p:nvPr>
            <p:ph type="title"/>
          </p:nvPr>
        </p:nvSpPr>
        <p:spPr>
          <a:xfrm>
            <a:off x="542549" y="756980"/>
            <a:ext cx="6840000" cy="612000"/>
          </a:xfrm>
        </p:spPr>
        <p:txBody>
          <a:bodyPr/>
          <a:lstStyle/>
          <a:p>
            <a:pPr>
              <a:defRPr/>
            </a:pP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ماذا يفعل الولد في هذا المشهد؟ أجيبوا بجملة تامة</a:t>
            </a:r>
            <a:r>
              <a:rPr lang="fr-FR"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a:t>
            </a:r>
          </a:p>
        </p:txBody>
      </p:sp>
      <p:pic>
        <p:nvPicPr>
          <p:cNvPr id="3" name="Espace réservé pour une image  21" descr="Une image contenant habits, illustration, Animation, sourire&#10;&#10;Le contenu généré par l’IA peut être incorrect.">
            <a:extLst>
              <a:ext uri="{FF2B5EF4-FFF2-40B4-BE49-F238E27FC236}">
                <a16:creationId xmlns:a16="http://schemas.microsoft.com/office/drawing/2014/main" id="{BD2647A0-239E-F728-C840-B279BA2F9A30}"/>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6" b="96"/>
          <a:stretch>
            <a:fillRect/>
          </a:stretch>
        </p:blipFill>
        <p:spPr>
          <a:xfrm>
            <a:off x="7959600" y="738000"/>
            <a:ext cx="792000" cy="792000"/>
          </a:xfrm>
        </p:spPr>
      </p:pic>
      <p:pic>
        <p:nvPicPr>
          <p:cNvPr id="26" name="Image 25">
            <a:extLst>
              <a:ext uri="{FF2B5EF4-FFF2-40B4-BE49-F238E27FC236}">
                <a16:creationId xmlns:a16="http://schemas.microsoft.com/office/drawing/2014/main" id="{B7CA5332-E03E-EC97-B8EE-AC38EB45D452}"/>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27" name="Image 26">
            <a:extLst>
              <a:ext uri="{FF2B5EF4-FFF2-40B4-BE49-F238E27FC236}">
                <a16:creationId xmlns:a16="http://schemas.microsoft.com/office/drawing/2014/main" id="{A7370E4E-3987-6FE0-4051-289987515335}"/>
              </a:ext>
            </a:extLst>
          </p:cNvPr>
          <p:cNvPicPr>
            <a:picLocks noChangeAspect="1"/>
          </p:cNvPicPr>
          <p:nvPr/>
        </p:nvPicPr>
        <p:blipFill>
          <a:blip r:embed="rId4">
            <a:alphaModFix/>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28" name="Image 27">
            <a:extLst>
              <a:ext uri="{FF2B5EF4-FFF2-40B4-BE49-F238E27FC236}">
                <a16:creationId xmlns:a16="http://schemas.microsoft.com/office/drawing/2014/main" id="{27463419-C43F-452B-1DC2-DB8E51A8BD17}"/>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4785497" y="136738"/>
            <a:ext cx="278069" cy="278069"/>
          </a:xfrm>
          <a:prstGeom prst="rect">
            <a:avLst/>
          </a:prstGeom>
          <a:ln>
            <a:noFill/>
          </a:ln>
        </p:spPr>
      </p:pic>
      <p:pic>
        <p:nvPicPr>
          <p:cNvPr id="29" name="Image 28">
            <a:extLst>
              <a:ext uri="{FF2B5EF4-FFF2-40B4-BE49-F238E27FC236}">
                <a16:creationId xmlns:a16="http://schemas.microsoft.com/office/drawing/2014/main" id="{92204F5E-5A60-09DB-A82C-B294454051F5}"/>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30" name="Image 29">
            <a:extLst>
              <a:ext uri="{FF2B5EF4-FFF2-40B4-BE49-F238E27FC236}">
                <a16:creationId xmlns:a16="http://schemas.microsoft.com/office/drawing/2014/main" id="{B5FFCE57-033A-83D1-5B37-4C35F77CFBB6}"/>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31" name="Rectangle 30">
            <a:extLst>
              <a:ext uri="{FF2B5EF4-FFF2-40B4-BE49-F238E27FC236}">
                <a16:creationId xmlns:a16="http://schemas.microsoft.com/office/drawing/2014/main" id="{D4679037-038B-38A4-AE96-ED2D33D3F62E}"/>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32" name="Rectangle 31">
            <a:extLst>
              <a:ext uri="{FF2B5EF4-FFF2-40B4-BE49-F238E27FC236}">
                <a16:creationId xmlns:a16="http://schemas.microsoft.com/office/drawing/2014/main" id="{3FC67FCB-35BD-7A4E-1FB5-3A8377C996DC}"/>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a:t>
            </a:r>
          </a:p>
        </p:txBody>
      </p:sp>
      <p:sp>
        <p:nvSpPr>
          <p:cNvPr id="33" name="Rectangle 32">
            <a:extLst>
              <a:ext uri="{FF2B5EF4-FFF2-40B4-BE49-F238E27FC236}">
                <a16:creationId xmlns:a16="http://schemas.microsoft.com/office/drawing/2014/main" id="{7748E586-1BAF-B204-D103-593159151406}"/>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34" name="Rectangle 33">
            <a:extLst>
              <a:ext uri="{FF2B5EF4-FFF2-40B4-BE49-F238E27FC236}">
                <a16:creationId xmlns:a16="http://schemas.microsoft.com/office/drawing/2014/main" id="{1021916B-F474-77D7-441B-77B01BAF8BF7}"/>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35" name="Rectangle 34">
            <a:extLst>
              <a:ext uri="{FF2B5EF4-FFF2-40B4-BE49-F238E27FC236}">
                <a16:creationId xmlns:a16="http://schemas.microsoft.com/office/drawing/2014/main" id="{D5794608-F678-AB0C-4808-92917B26C570}"/>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إنتاج كتابي</a:t>
            </a:r>
          </a:p>
        </p:txBody>
      </p:sp>
      <p:pic>
        <p:nvPicPr>
          <p:cNvPr id="4" name="Image 3">
            <a:extLst>
              <a:ext uri="{FF2B5EF4-FFF2-40B4-BE49-F238E27FC236}">
                <a16:creationId xmlns:a16="http://schemas.microsoft.com/office/drawing/2014/main" id="{C4EA1952-D2AB-B4A0-03A3-B15B8D466B59}"/>
              </a:ext>
            </a:extLst>
          </p:cNvPr>
          <p:cNvPicPr>
            <a:picLocks noChangeAspect="1"/>
          </p:cNvPicPr>
          <p:nvPr/>
        </p:nvPicPr>
        <p:blipFill rotWithShape="1">
          <a:blip r:embed="rId8">
            <a:extLst>
              <a:ext uri="{28A0092B-C50C-407E-A947-70E740481C1C}">
                <a14:useLocalDpi xmlns:a14="http://schemas.microsoft.com/office/drawing/2010/main" val="0"/>
              </a:ext>
            </a:extLst>
          </a:blip>
          <a:srcRect b="8289"/>
          <a:stretch/>
        </p:blipFill>
        <p:spPr>
          <a:xfrm>
            <a:off x="2886734" y="2384426"/>
            <a:ext cx="3269591" cy="3276600"/>
          </a:xfrm>
          <a:prstGeom prst="rect">
            <a:avLst/>
          </a:prstGeom>
        </p:spPr>
      </p:pic>
    </p:spTree>
    <p:extLst>
      <p:ext uri="{BB962C8B-B14F-4D97-AF65-F5344CB8AC3E}">
        <p14:creationId xmlns:p14="http://schemas.microsoft.com/office/powerpoint/2010/main" val="3756072828"/>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C7179-71F1-9092-5BC3-89A9A324E42B}"/>
            </a:ext>
          </a:extLst>
        </p:cNvPr>
        <p:cNvGrpSpPr/>
        <p:nvPr/>
      </p:nvGrpSpPr>
      <p:grpSpPr>
        <a:xfrm>
          <a:off x="0" y="0"/>
          <a:ext cx="0" cy="0"/>
          <a:chOff x="0" y="0"/>
          <a:chExt cx="0" cy="0"/>
        </a:xfrm>
      </p:grpSpPr>
      <p:sp>
        <p:nvSpPr>
          <p:cNvPr id="21" name="Titre 20">
            <a:extLst>
              <a:ext uri="{FF2B5EF4-FFF2-40B4-BE49-F238E27FC236}">
                <a16:creationId xmlns:a16="http://schemas.microsoft.com/office/drawing/2014/main" id="{39AE6ECD-6104-7FA0-C253-63F2415CFDF0}"/>
              </a:ext>
            </a:extLst>
          </p:cNvPr>
          <p:cNvSpPr>
            <a:spLocks noGrp="1"/>
          </p:cNvSpPr>
          <p:nvPr>
            <p:ph type="title"/>
          </p:nvPr>
        </p:nvSpPr>
        <p:spPr>
          <a:xfrm>
            <a:off x="542549" y="756980"/>
            <a:ext cx="6840000" cy="612000"/>
          </a:xfrm>
        </p:spPr>
        <p:txBody>
          <a:bodyPr/>
          <a:lstStyle/>
          <a:p>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يرسم الولد خطوطا. رددوا الجملة.</a:t>
            </a:r>
            <a:endParaRPr lang="fr-FR"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5" name="Espace réservé pour une image  21" descr="Une image contenant habits, illustration, Animation, sourire&#10;&#10;Le contenu généré par l’IA peut être incorrect.">
            <a:extLst>
              <a:ext uri="{FF2B5EF4-FFF2-40B4-BE49-F238E27FC236}">
                <a16:creationId xmlns:a16="http://schemas.microsoft.com/office/drawing/2014/main" id="{A03C85E3-3056-FFC2-082C-A47114B488FD}"/>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6" b="96"/>
          <a:stretch>
            <a:fillRect/>
          </a:stretch>
        </p:blipFill>
        <p:spPr>
          <a:xfrm>
            <a:off x="7959600" y="738000"/>
            <a:ext cx="792000" cy="792000"/>
          </a:xfrm>
        </p:spPr>
      </p:pic>
      <p:pic>
        <p:nvPicPr>
          <p:cNvPr id="26" name="Image 25">
            <a:extLst>
              <a:ext uri="{FF2B5EF4-FFF2-40B4-BE49-F238E27FC236}">
                <a16:creationId xmlns:a16="http://schemas.microsoft.com/office/drawing/2014/main" id="{33CADF5C-F592-01DD-23D0-DC47ABDD4E15}"/>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27" name="Image 26">
            <a:extLst>
              <a:ext uri="{FF2B5EF4-FFF2-40B4-BE49-F238E27FC236}">
                <a16:creationId xmlns:a16="http://schemas.microsoft.com/office/drawing/2014/main" id="{DFA43C3F-E0F4-E4DA-A482-4CD2D483AD05}"/>
              </a:ext>
            </a:extLst>
          </p:cNvPr>
          <p:cNvPicPr>
            <a:picLocks noChangeAspect="1"/>
          </p:cNvPicPr>
          <p:nvPr/>
        </p:nvPicPr>
        <p:blipFill>
          <a:blip r:embed="rId4">
            <a:alphaModFix/>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28" name="Image 27">
            <a:extLst>
              <a:ext uri="{FF2B5EF4-FFF2-40B4-BE49-F238E27FC236}">
                <a16:creationId xmlns:a16="http://schemas.microsoft.com/office/drawing/2014/main" id="{D111FE2C-FEC4-D0BF-7ABC-8BD415A4B402}"/>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4785497" y="136738"/>
            <a:ext cx="278069" cy="278069"/>
          </a:xfrm>
          <a:prstGeom prst="rect">
            <a:avLst/>
          </a:prstGeom>
          <a:ln>
            <a:noFill/>
          </a:ln>
        </p:spPr>
      </p:pic>
      <p:pic>
        <p:nvPicPr>
          <p:cNvPr id="29" name="Image 28">
            <a:extLst>
              <a:ext uri="{FF2B5EF4-FFF2-40B4-BE49-F238E27FC236}">
                <a16:creationId xmlns:a16="http://schemas.microsoft.com/office/drawing/2014/main" id="{B1F884B2-F3B7-431C-E73D-C25FBA741482}"/>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30" name="Image 29">
            <a:extLst>
              <a:ext uri="{FF2B5EF4-FFF2-40B4-BE49-F238E27FC236}">
                <a16:creationId xmlns:a16="http://schemas.microsoft.com/office/drawing/2014/main" id="{57F8BCA1-4042-8579-C988-03764F7C5716}"/>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31" name="Rectangle 30">
            <a:extLst>
              <a:ext uri="{FF2B5EF4-FFF2-40B4-BE49-F238E27FC236}">
                <a16:creationId xmlns:a16="http://schemas.microsoft.com/office/drawing/2014/main" id="{C6240A96-E981-3737-151C-B9CD9D61CFE5}"/>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32" name="Rectangle 31">
            <a:extLst>
              <a:ext uri="{FF2B5EF4-FFF2-40B4-BE49-F238E27FC236}">
                <a16:creationId xmlns:a16="http://schemas.microsoft.com/office/drawing/2014/main" id="{F1F5836E-23AB-60B6-E9BA-EE27B7A09193}"/>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a:t>
            </a:r>
          </a:p>
        </p:txBody>
      </p:sp>
      <p:sp>
        <p:nvSpPr>
          <p:cNvPr id="33" name="Rectangle 32">
            <a:extLst>
              <a:ext uri="{FF2B5EF4-FFF2-40B4-BE49-F238E27FC236}">
                <a16:creationId xmlns:a16="http://schemas.microsoft.com/office/drawing/2014/main" id="{2AEB85B5-C5B9-7D3B-6EE3-F56C773146C9}"/>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34" name="Rectangle 33">
            <a:extLst>
              <a:ext uri="{FF2B5EF4-FFF2-40B4-BE49-F238E27FC236}">
                <a16:creationId xmlns:a16="http://schemas.microsoft.com/office/drawing/2014/main" id="{EF79588D-BDFC-48AB-E67C-9CE9150469D7}"/>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35" name="Rectangle 34">
            <a:extLst>
              <a:ext uri="{FF2B5EF4-FFF2-40B4-BE49-F238E27FC236}">
                <a16:creationId xmlns:a16="http://schemas.microsoft.com/office/drawing/2014/main" id="{D9DAD1BA-68B5-6C61-EB6D-932E83EDF4A9}"/>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إنتاج كتابي</a:t>
            </a:r>
          </a:p>
        </p:txBody>
      </p:sp>
      <p:pic>
        <p:nvPicPr>
          <p:cNvPr id="3" name="Image 2">
            <a:extLst>
              <a:ext uri="{FF2B5EF4-FFF2-40B4-BE49-F238E27FC236}">
                <a16:creationId xmlns:a16="http://schemas.microsoft.com/office/drawing/2014/main" id="{FABB7EE8-6F6D-A0AD-6E46-6E1C646AB68D}"/>
              </a:ext>
            </a:extLst>
          </p:cNvPr>
          <p:cNvPicPr>
            <a:picLocks noChangeAspect="1"/>
          </p:cNvPicPr>
          <p:nvPr/>
        </p:nvPicPr>
        <p:blipFill rotWithShape="1">
          <a:blip r:embed="rId8">
            <a:extLst>
              <a:ext uri="{28A0092B-C50C-407E-A947-70E740481C1C}">
                <a14:useLocalDpi xmlns:a14="http://schemas.microsoft.com/office/drawing/2010/main" val="0"/>
              </a:ext>
            </a:extLst>
          </a:blip>
          <a:srcRect b="8289"/>
          <a:stretch/>
        </p:blipFill>
        <p:spPr>
          <a:xfrm>
            <a:off x="2886734" y="2384426"/>
            <a:ext cx="3269591" cy="3276600"/>
          </a:xfrm>
          <a:prstGeom prst="rect">
            <a:avLst/>
          </a:prstGeom>
        </p:spPr>
      </p:pic>
    </p:spTree>
    <p:extLst>
      <p:ext uri="{BB962C8B-B14F-4D97-AF65-F5344CB8AC3E}">
        <p14:creationId xmlns:p14="http://schemas.microsoft.com/office/powerpoint/2010/main" val="371394538"/>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28971-125A-CB14-DBFF-07A72BEBE204}"/>
            </a:ext>
          </a:extLst>
        </p:cNvPr>
        <p:cNvGrpSpPr/>
        <p:nvPr/>
      </p:nvGrpSpPr>
      <p:grpSpPr>
        <a:xfrm>
          <a:off x="0" y="0"/>
          <a:ext cx="0" cy="0"/>
          <a:chOff x="0" y="0"/>
          <a:chExt cx="0" cy="0"/>
        </a:xfrm>
      </p:grpSpPr>
      <p:sp>
        <p:nvSpPr>
          <p:cNvPr id="18" name="Titre 17">
            <a:extLst>
              <a:ext uri="{FF2B5EF4-FFF2-40B4-BE49-F238E27FC236}">
                <a16:creationId xmlns:a16="http://schemas.microsoft.com/office/drawing/2014/main" id="{B74B0DC8-F378-6C9B-3A53-E35063E0EF78}"/>
              </a:ext>
            </a:extLst>
          </p:cNvPr>
          <p:cNvSpPr>
            <a:spLocks noGrp="1"/>
          </p:cNvSpPr>
          <p:nvPr>
            <p:ph type="title"/>
          </p:nvPr>
        </p:nvSpPr>
        <p:spPr/>
        <p:txBody>
          <a:bodyPr/>
          <a:lstStyle/>
          <a:p>
            <a:r>
              <a:rPr lang="tzm-Arab-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 في الحصص السابقة تعلمنا كيف </a:t>
            </a: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نتحدث عن مدرستنا وعن الحصة التي نحبها</a:t>
            </a:r>
            <a:r>
              <a:rPr lang="tzm-Arab-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 </a:t>
            </a:r>
            <a:endParaRPr lang="fr-FR"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4" name="Espace réservé pour une image  16" descr="Une image contenant illustration, Dessin animé, clipart, dessin humoristique&#10;&#10;Le contenu généré par l’IA peut être incorrect.">
            <a:extLst>
              <a:ext uri="{FF2B5EF4-FFF2-40B4-BE49-F238E27FC236}">
                <a16:creationId xmlns:a16="http://schemas.microsoft.com/office/drawing/2014/main" id="{53A24E82-D1C6-994A-603B-22A6B51210C4}"/>
              </a:ext>
            </a:extLst>
          </p:cNvPr>
          <p:cNvPicPr>
            <a:picLocks noChangeAspect="1"/>
          </p:cNvPicPr>
          <p:nvPr/>
        </p:nvPicPr>
        <p:blipFill>
          <a:blip r:embed="rId2">
            <a:extLst>
              <a:ext uri="{28A0092B-C50C-407E-A947-70E740481C1C}">
                <a14:useLocalDpi xmlns:a14="http://schemas.microsoft.com/office/drawing/2010/main" val="0"/>
              </a:ext>
            </a:extLst>
          </a:blip>
          <a:srcRect t="96" b="96"/>
          <a:stretch>
            <a:fillRect/>
          </a:stretch>
        </p:blipFill>
        <p:spPr>
          <a:xfrm>
            <a:off x="7959600" y="738000"/>
            <a:ext cx="792000" cy="792000"/>
          </a:xfrm>
          <a:prstGeom prst="rect">
            <a:avLst/>
          </a:prstGeom>
        </p:spPr>
      </p:pic>
      <p:pic>
        <p:nvPicPr>
          <p:cNvPr id="25" name="Image 24">
            <a:extLst>
              <a:ext uri="{FF2B5EF4-FFF2-40B4-BE49-F238E27FC236}">
                <a16:creationId xmlns:a16="http://schemas.microsoft.com/office/drawing/2014/main" id="{8B725097-736E-5F3C-0F3E-6B976817FB1F}"/>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26" name="Image 25">
            <a:extLst>
              <a:ext uri="{FF2B5EF4-FFF2-40B4-BE49-F238E27FC236}">
                <a16:creationId xmlns:a16="http://schemas.microsoft.com/office/drawing/2014/main" id="{98915426-50F9-620C-AE33-102DA27125BF}"/>
              </a:ext>
            </a:extLst>
          </p:cNvPr>
          <p:cNvPicPr>
            <a:picLocks noChangeAspect="1"/>
          </p:cNvPicPr>
          <p:nvPr/>
        </p:nvPicPr>
        <p:blipFill>
          <a:blip r:embed="rId4">
            <a:alphaModFix/>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27" name="Image 26">
            <a:extLst>
              <a:ext uri="{FF2B5EF4-FFF2-40B4-BE49-F238E27FC236}">
                <a16:creationId xmlns:a16="http://schemas.microsoft.com/office/drawing/2014/main" id="{FD3BC4DD-ECE5-CDF5-C843-D84EC9664213}"/>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4785497" y="136738"/>
            <a:ext cx="278069" cy="278069"/>
          </a:xfrm>
          <a:prstGeom prst="rect">
            <a:avLst/>
          </a:prstGeom>
          <a:ln>
            <a:noFill/>
          </a:ln>
        </p:spPr>
      </p:pic>
      <p:pic>
        <p:nvPicPr>
          <p:cNvPr id="28" name="Image 27">
            <a:extLst>
              <a:ext uri="{FF2B5EF4-FFF2-40B4-BE49-F238E27FC236}">
                <a16:creationId xmlns:a16="http://schemas.microsoft.com/office/drawing/2014/main" id="{393EAE65-454F-CB16-4B90-C78B28294ADC}"/>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29" name="Image 28">
            <a:extLst>
              <a:ext uri="{FF2B5EF4-FFF2-40B4-BE49-F238E27FC236}">
                <a16:creationId xmlns:a16="http://schemas.microsoft.com/office/drawing/2014/main" id="{BA2E4506-45AB-E526-8AA4-B4885C699C5F}"/>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30" name="Rectangle 29">
            <a:extLst>
              <a:ext uri="{FF2B5EF4-FFF2-40B4-BE49-F238E27FC236}">
                <a16:creationId xmlns:a16="http://schemas.microsoft.com/office/drawing/2014/main" id="{99A0B603-49F3-C138-3C80-511758D3EE46}"/>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31" name="Rectangle 30">
            <a:extLst>
              <a:ext uri="{FF2B5EF4-FFF2-40B4-BE49-F238E27FC236}">
                <a16:creationId xmlns:a16="http://schemas.microsoft.com/office/drawing/2014/main" id="{292DC3F2-EE32-1458-8B9E-3F6EDC3ED62A}"/>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a:t>
            </a:r>
          </a:p>
        </p:txBody>
      </p:sp>
      <p:sp>
        <p:nvSpPr>
          <p:cNvPr id="32" name="Rectangle 31">
            <a:extLst>
              <a:ext uri="{FF2B5EF4-FFF2-40B4-BE49-F238E27FC236}">
                <a16:creationId xmlns:a16="http://schemas.microsoft.com/office/drawing/2014/main" id="{C015A661-FFE7-DB2C-0B66-AAEAA9B1249E}"/>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33" name="Rectangle 32">
            <a:extLst>
              <a:ext uri="{FF2B5EF4-FFF2-40B4-BE49-F238E27FC236}">
                <a16:creationId xmlns:a16="http://schemas.microsoft.com/office/drawing/2014/main" id="{CD662B79-9B5B-FE71-832E-031F0787C755}"/>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34" name="Rectangle 33">
            <a:extLst>
              <a:ext uri="{FF2B5EF4-FFF2-40B4-BE49-F238E27FC236}">
                <a16:creationId xmlns:a16="http://schemas.microsoft.com/office/drawing/2014/main" id="{6A8B7CBF-6531-E997-C014-E4D32837DD79}"/>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إنتاج كتابي</a:t>
            </a:r>
          </a:p>
        </p:txBody>
      </p:sp>
      <p:pic>
        <p:nvPicPr>
          <p:cNvPr id="8" name="Image 7">
            <a:extLst>
              <a:ext uri="{FF2B5EF4-FFF2-40B4-BE49-F238E27FC236}">
                <a16:creationId xmlns:a16="http://schemas.microsoft.com/office/drawing/2014/main" id="{B7EF47FB-1498-B21E-FADE-EBE958F57C6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63397" y="2553405"/>
            <a:ext cx="1559224" cy="3816000"/>
          </a:xfrm>
          <a:prstGeom prst="rect">
            <a:avLst/>
          </a:prstGeom>
        </p:spPr>
      </p:pic>
      <p:pic>
        <p:nvPicPr>
          <p:cNvPr id="9" name="Image 8">
            <a:extLst>
              <a:ext uri="{FF2B5EF4-FFF2-40B4-BE49-F238E27FC236}">
                <a16:creationId xmlns:a16="http://schemas.microsoft.com/office/drawing/2014/main" id="{3911403F-1026-995A-0EDD-18C3927BF24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68622" y="2790443"/>
            <a:ext cx="1530815" cy="3311557"/>
          </a:xfrm>
          <a:prstGeom prst="rect">
            <a:avLst/>
          </a:prstGeom>
        </p:spPr>
      </p:pic>
      <p:grpSp>
        <p:nvGrpSpPr>
          <p:cNvPr id="10" name="Groupe 9">
            <a:extLst>
              <a:ext uri="{FF2B5EF4-FFF2-40B4-BE49-F238E27FC236}">
                <a16:creationId xmlns:a16="http://schemas.microsoft.com/office/drawing/2014/main" id="{6D1C445A-CA61-9A8C-0635-790662C1C744}"/>
              </a:ext>
            </a:extLst>
          </p:cNvPr>
          <p:cNvGrpSpPr/>
          <p:nvPr/>
        </p:nvGrpSpPr>
        <p:grpSpPr>
          <a:xfrm>
            <a:off x="781365" y="1744851"/>
            <a:ext cx="1965951" cy="1342649"/>
            <a:chOff x="781365" y="1744851"/>
            <a:chExt cx="1965951" cy="1342649"/>
          </a:xfrm>
        </p:grpSpPr>
        <p:sp>
          <p:nvSpPr>
            <p:cNvPr id="11" name="Forme libre : forme 10">
              <a:extLst>
                <a:ext uri="{FF2B5EF4-FFF2-40B4-BE49-F238E27FC236}">
                  <a16:creationId xmlns:a16="http://schemas.microsoft.com/office/drawing/2014/main" id="{36BD0876-51EC-06FE-6F62-D11C07124E5E}"/>
                </a:ext>
              </a:extLst>
            </p:cNvPr>
            <p:cNvSpPr/>
            <p:nvPr/>
          </p:nvSpPr>
          <p:spPr>
            <a:xfrm flipH="1">
              <a:off x="781365" y="1744851"/>
              <a:ext cx="1965951" cy="1342649"/>
            </a:xfrm>
            <a:custGeom>
              <a:avLst/>
              <a:gdLst>
                <a:gd name="connsiteX0" fmla="*/ 1906766 w 1910474"/>
                <a:gd name="connsiteY0" fmla="*/ 496404 h 1081210"/>
                <a:gd name="connsiteX1" fmla="*/ 1803929 w 1910474"/>
                <a:gd name="connsiteY1" fmla="*/ 223273 h 1081210"/>
                <a:gd name="connsiteX2" fmla="*/ 1538997 w 1910474"/>
                <a:gd name="connsiteY2" fmla="*/ 79732 h 1081210"/>
                <a:gd name="connsiteX3" fmla="*/ 304804 w 1910474"/>
                <a:gd name="connsiteY3" fmla="*/ 167180 h 1081210"/>
                <a:gd name="connsiteX4" fmla="*/ 95245 w 1910474"/>
                <a:gd name="connsiteY4" fmla="*/ 312159 h 1081210"/>
                <a:gd name="connsiteX5" fmla="*/ 175 w 1910474"/>
                <a:gd name="connsiteY5" fmla="*/ 543148 h 1081210"/>
                <a:gd name="connsiteX6" fmla="*/ 127175 w 1910474"/>
                <a:gd name="connsiteY6" fmla="*/ 762486 h 1081210"/>
                <a:gd name="connsiteX7" fmla="*/ 379738 w 1910474"/>
                <a:gd name="connsiteY7" fmla="*/ 805060 h 1081210"/>
                <a:gd name="connsiteX8" fmla="*/ 328104 w 1910474"/>
                <a:gd name="connsiteY8" fmla="*/ 1081211 h 1081210"/>
                <a:gd name="connsiteX9" fmla="*/ 607131 w 1910474"/>
                <a:gd name="connsiteY9" fmla="*/ 932348 h 1081210"/>
                <a:gd name="connsiteX10" fmla="*/ 783753 w 1910474"/>
                <a:gd name="connsiteY10" fmla="*/ 952196 h 1081210"/>
                <a:gd name="connsiteX11" fmla="*/ 1579556 w 1910474"/>
                <a:gd name="connsiteY11" fmla="*/ 790677 h 1081210"/>
                <a:gd name="connsiteX12" fmla="*/ 1783793 w 1910474"/>
                <a:gd name="connsiteY12" fmla="*/ 685394 h 1081210"/>
                <a:gd name="connsiteX13" fmla="*/ 1906766 w 1910474"/>
                <a:gd name="connsiteY13" fmla="*/ 496404 h 1081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10474" h="1081210">
                  <a:moveTo>
                    <a:pt x="1906766" y="496404"/>
                  </a:moveTo>
                  <a:cubicBezTo>
                    <a:pt x="1924457" y="396587"/>
                    <a:pt x="1876994" y="293461"/>
                    <a:pt x="1803929" y="223273"/>
                  </a:cubicBezTo>
                  <a:cubicBezTo>
                    <a:pt x="1730864" y="153085"/>
                    <a:pt x="1635361" y="111231"/>
                    <a:pt x="1538997" y="79732"/>
                  </a:cubicBezTo>
                  <a:cubicBezTo>
                    <a:pt x="1136996" y="-51583"/>
                    <a:pt x="684223" y="-19510"/>
                    <a:pt x="304804" y="167180"/>
                  </a:cubicBezTo>
                  <a:cubicBezTo>
                    <a:pt x="228143" y="204863"/>
                    <a:pt x="153352" y="249594"/>
                    <a:pt x="95245" y="312159"/>
                  </a:cubicBezTo>
                  <a:cubicBezTo>
                    <a:pt x="37139" y="374725"/>
                    <a:pt x="-2990" y="457714"/>
                    <a:pt x="175" y="543148"/>
                  </a:cubicBezTo>
                  <a:cubicBezTo>
                    <a:pt x="3483" y="630739"/>
                    <a:pt x="53967" y="714160"/>
                    <a:pt x="127175" y="762486"/>
                  </a:cubicBezTo>
                  <a:cubicBezTo>
                    <a:pt x="200384" y="810813"/>
                    <a:pt x="294160" y="824620"/>
                    <a:pt x="379738" y="805060"/>
                  </a:cubicBezTo>
                  <a:cubicBezTo>
                    <a:pt x="406203" y="898404"/>
                    <a:pt x="386498" y="1003687"/>
                    <a:pt x="328104" y="1081211"/>
                  </a:cubicBezTo>
                  <a:cubicBezTo>
                    <a:pt x="429647" y="1061506"/>
                    <a:pt x="515369" y="1012460"/>
                    <a:pt x="607131" y="932348"/>
                  </a:cubicBezTo>
                  <a:cubicBezTo>
                    <a:pt x="653300" y="923431"/>
                    <a:pt x="725215" y="949176"/>
                    <a:pt x="783753" y="952196"/>
                  </a:cubicBezTo>
                  <a:cubicBezTo>
                    <a:pt x="1061486" y="966579"/>
                    <a:pt x="1319083" y="888336"/>
                    <a:pt x="1579556" y="790677"/>
                  </a:cubicBezTo>
                  <a:cubicBezTo>
                    <a:pt x="1651614" y="763637"/>
                    <a:pt x="1723241" y="732858"/>
                    <a:pt x="1783793" y="685394"/>
                  </a:cubicBezTo>
                  <a:cubicBezTo>
                    <a:pt x="1844344" y="638075"/>
                    <a:pt x="1893390" y="572201"/>
                    <a:pt x="1906766" y="496404"/>
                  </a:cubicBezTo>
                  <a:close/>
                </a:path>
              </a:pathLst>
            </a:custGeom>
            <a:solidFill>
              <a:srgbClr val="DEC8DC"/>
            </a:solidFill>
            <a:ln w="38100" cap="flat">
              <a:solidFill>
                <a:srgbClr val="A56CA0"/>
              </a:solidFill>
              <a:prstDash val="solid"/>
              <a:miter/>
            </a:ln>
          </p:spPr>
          <p:txBody>
            <a:bodyPr rtlCol="0" anchor="ctr"/>
            <a:lstStyle/>
            <a:p>
              <a:pPr algn="r" rtl="1"/>
              <a:endParaRPr lang="fr-FR" dirty="0"/>
            </a:p>
          </p:txBody>
        </p:sp>
        <p:sp>
          <p:nvSpPr>
            <p:cNvPr id="12" name="ZoneTexte 11">
              <a:extLst>
                <a:ext uri="{FF2B5EF4-FFF2-40B4-BE49-F238E27FC236}">
                  <a16:creationId xmlns:a16="http://schemas.microsoft.com/office/drawing/2014/main" id="{5B87152C-BB5E-3CFD-AE58-1A6830482C3F}"/>
                </a:ext>
              </a:extLst>
            </p:cNvPr>
            <p:cNvSpPr txBox="1"/>
            <p:nvPr/>
          </p:nvSpPr>
          <p:spPr>
            <a:xfrm>
              <a:off x="1137335" y="2049758"/>
              <a:ext cx="1146125" cy="461665"/>
            </a:xfrm>
            <a:prstGeom prst="rect">
              <a:avLst/>
            </a:prstGeom>
            <a:noFill/>
          </p:spPr>
          <p:txBody>
            <a:bodyPr wrap="square" rtlCol="0">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srgbClr val="1F4E79"/>
                  </a:solidFill>
                  <a:effectLst/>
                  <a:uLnTx/>
                  <a:uFillTx/>
                  <a:latin typeface="Microsoft Uighur" panose="02000000000000000000" pitchFamily="2" charset="-78"/>
                  <a:ea typeface="+mn-ea"/>
                  <a:cs typeface="Microsoft Uighur" panose="02000000000000000000" pitchFamily="2" charset="-78"/>
                </a:rPr>
                <a:t>................</a:t>
              </a:r>
              <a:endParaRPr kumimoji="0" lang="fr-MA" sz="2400" b="1" i="0" u="none" strike="noStrike" kern="1200" cap="none" spc="0" normalizeH="0" baseline="0" noProof="0" dirty="0">
                <a:ln>
                  <a:noFill/>
                </a:ln>
                <a:solidFill>
                  <a:srgbClr val="1F4E79"/>
                </a:solidFill>
                <a:effectLst/>
                <a:uLnTx/>
                <a:uFillTx/>
                <a:latin typeface="Microsoft Uighur" panose="02000000000000000000" pitchFamily="2" charset="-78"/>
                <a:ea typeface="+mn-ea"/>
                <a:cs typeface="Microsoft Uighur" panose="02000000000000000000" pitchFamily="2" charset="-78"/>
              </a:endParaRPr>
            </a:p>
          </p:txBody>
        </p:sp>
      </p:grpSp>
      <p:grpSp>
        <p:nvGrpSpPr>
          <p:cNvPr id="13" name="Groupe 12">
            <a:extLst>
              <a:ext uri="{FF2B5EF4-FFF2-40B4-BE49-F238E27FC236}">
                <a16:creationId xmlns:a16="http://schemas.microsoft.com/office/drawing/2014/main" id="{4C7BE720-9B63-DDFF-3522-C24A7A579004}"/>
              </a:ext>
            </a:extLst>
          </p:cNvPr>
          <p:cNvGrpSpPr/>
          <p:nvPr/>
        </p:nvGrpSpPr>
        <p:grpSpPr>
          <a:xfrm>
            <a:off x="6354156" y="1683287"/>
            <a:ext cx="1825519" cy="1377330"/>
            <a:chOff x="6354156" y="1683287"/>
            <a:chExt cx="1825519" cy="1377330"/>
          </a:xfrm>
        </p:grpSpPr>
        <p:sp>
          <p:nvSpPr>
            <p:cNvPr id="14" name="Forme libre : forme 13">
              <a:extLst>
                <a:ext uri="{FF2B5EF4-FFF2-40B4-BE49-F238E27FC236}">
                  <a16:creationId xmlns:a16="http://schemas.microsoft.com/office/drawing/2014/main" id="{1B5B5927-8646-C4CE-4012-0B5C86C0029D}"/>
                </a:ext>
              </a:extLst>
            </p:cNvPr>
            <p:cNvSpPr/>
            <p:nvPr/>
          </p:nvSpPr>
          <p:spPr>
            <a:xfrm>
              <a:off x="6354156" y="1683287"/>
              <a:ext cx="1825519" cy="1377330"/>
            </a:xfrm>
            <a:custGeom>
              <a:avLst/>
              <a:gdLst>
                <a:gd name="connsiteX0" fmla="*/ 1906766 w 1910474"/>
                <a:gd name="connsiteY0" fmla="*/ 496404 h 1081210"/>
                <a:gd name="connsiteX1" fmla="*/ 1803929 w 1910474"/>
                <a:gd name="connsiteY1" fmla="*/ 223273 h 1081210"/>
                <a:gd name="connsiteX2" fmla="*/ 1538997 w 1910474"/>
                <a:gd name="connsiteY2" fmla="*/ 79732 h 1081210"/>
                <a:gd name="connsiteX3" fmla="*/ 304804 w 1910474"/>
                <a:gd name="connsiteY3" fmla="*/ 167180 h 1081210"/>
                <a:gd name="connsiteX4" fmla="*/ 95245 w 1910474"/>
                <a:gd name="connsiteY4" fmla="*/ 312159 h 1081210"/>
                <a:gd name="connsiteX5" fmla="*/ 175 w 1910474"/>
                <a:gd name="connsiteY5" fmla="*/ 543148 h 1081210"/>
                <a:gd name="connsiteX6" fmla="*/ 127175 w 1910474"/>
                <a:gd name="connsiteY6" fmla="*/ 762486 h 1081210"/>
                <a:gd name="connsiteX7" fmla="*/ 379738 w 1910474"/>
                <a:gd name="connsiteY7" fmla="*/ 805060 h 1081210"/>
                <a:gd name="connsiteX8" fmla="*/ 328104 w 1910474"/>
                <a:gd name="connsiteY8" fmla="*/ 1081211 h 1081210"/>
                <a:gd name="connsiteX9" fmla="*/ 607131 w 1910474"/>
                <a:gd name="connsiteY9" fmla="*/ 932348 h 1081210"/>
                <a:gd name="connsiteX10" fmla="*/ 783753 w 1910474"/>
                <a:gd name="connsiteY10" fmla="*/ 952196 h 1081210"/>
                <a:gd name="connsiteX11" fmla="*/ 1579556 w 1910474"/>
                <a:gd name="connsiteY11" fmla="*/ 790677 h 1081210"/>
                <a:gd name="connsiteX12" fmla="*/ 1783793 w 1910474"/>
                <a:gd name="connsiteY12" fmla="*/ 685394 h 1081210"/>
                <a:gd name="connsiteX13" fmla="*/ 1906766 w 1910474"/>
                <a:gd name="connsiteY13" fmla="*/ 496404 h 1081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10474" h="1081210">
                  <a:moveTo>
                    <a:pt x="1906766" y="496404"/>
                  </a:moveTo>
                  <a:cubicBezTo>
                    <a:pt x="1924457" y="396587"/>
                    <a:pt x="1876994" y="293461"/>
                    <a:pt x="1803929" y="223273"/>
                  </a:cubicBezTo>
                  <a:cubicBezTo>
                    <a:pt x="1730864" y="153085"/>
                    <a:pt x="1635361" y="111231"/>
                    <a:pt x="1538997" y="79732"/>
                  </a:cubicBezTo>
                  <a:cubicBezTo>
                    <a:pt x="1136996" y="-51583"/>
                    <a:pt x="684223" y="-19510"/>
                    <a:pt x="304804" y="167180"/>
                  </a:cubicBezTo>
                  <a:cubicBezTo>
                    <a:pt x="228143" y="204863"/>
                    <a:pt x="153352" y="249594"/>
                    <a:pt x="95245" y="312159"/>
                  </a:cubicBezTo>
                  <a:cubicBezTo>
                    <a:pt x="37139" y="374725"/>
                    <a:pt x="-2990" y="457714"/>
                    <a:pt x="175" y="543148"/>
                  </a:cubicBezTo>
                  <a:cubicBezTo>
                    <a:pt x="3483" y="630739"/>
                    <a:pt x="53967" y="714160"/>
                    <a:pt x="127175" y="762486"/>
                  </a:cubicBezTo>
                  <a:cubicBezTo>
                    <a:pt x="200384" y="810813"/>
                    <a:pt x="294160" y="824620"/>
                    <a:pt x="379738" y="805060"/>
                  </a:cubicBezTo>
                  <a:cubicBezTo>
                    <a:pt x="406203" y="898404"/>
                    <a:pt x="386498" y="1003687"/>
                    <a:pt x="328104" y="1081211"/>
                  </a:cubicBezTo>
                  <a:cubicBezTo>
                    <a:pt x="429647" y="1061506"/>
                    <a:pt x="515369" y="1012460"/>
                    <a:pt x="607131" y="932348"/>
                  </a:cubicBezTo>
                  <a:cubicBezTo>
                    <a:pt x="653300" y="923431"/>
                    <a:pt x="725215" y="949176"/>
                    <a:pt x="783753" y="952196"/>
                  </a:cubicBezTo>
                  <a:cubicBezTo>
                    <a:pt x="1061486" y="966579"/>
                    <a:pt x="1319083" y="888336"/>
                    <a:pt x="1579556" y="790677"/>
                  </a:cubicBezTo>
                  <a:cubicBezTo>
                    <a:pt x="1651614" y="763637"/>
                    <a:pt x="1723241" y="732858"/>
                    <a:pt x="1783793" y="685394"/>
                  </a:cubicBezTo>
                  <a:cubicBezTo>
                    <a:pt x="1844344" y="638075"/>
                    <a:pt x="1893390" y="572201"/>
                    <a:pt x="1906766" y="496404"/>
                  </a:cubicBezTo>
                  <a:close/>
                </a:path>
              </a:pathLst>
            </a:custGeom>
            <a:solidFill>
              <a:schemeClr val="accent5">
                <a:lumMod val="20000"/>
                <a:lumOff val="80000"/>
              </a:schemeClr>
            </a:solidFill>
            <a:ln w="38100" cap="flat">
              <a:solidFill>
                <a:srgbClr val="518BC6"/>
              </a:solidFill>
              <a:prstDash val="solid"/>
              <a:miter/>
            </a:ln>
          </p:spPr>
          <p:txBody>
            <a:bodyPr rtlCol="0" anchor="ctr"/>
            <a:lstStyle/>
            <a:p>
              <a:endParaRPr lang="fr-FR" dirty="0"/>
            </a:p>
          </p:txBody>
        </p:sp>
        <p:sp>
          <p:nvSpPr>
            <p:cNvPr id="15" name="ZoneTexte 14">
              <a:extLst>
                <a:ext uri="{FF2B5EF4-FFF2-40B4-BE49-F238E27FC236}">
                  <a16:creationId xmlns:a16="http://schemas.microsoft.com/office/drawing/2014/main" id="{DC77445B-9607-EA70-84F6-CA0F15D9FB67}"/>
                </a:ext>
              </a:extLst>
            </p:cNvPr>
            <p:cNvSpPr txBox="1"/>
            <p:nvPr/>
          </p:nvSpPr>
          <p:spPr>
            <a:xfrm>
              <a:off x="6659897" y="2008720"/>
              <a:ext cx="1370377" cy="461665"/>
            </a:xfrm>
            <a:prstGeom prst="rect">
              <a:avLst/>
            </a:prstGeom>
            <a:solidFill>
              <a:schemeClr val="accent5">
                <a:lumMod val="20000"/>
                <a:lumOff val="80000"/>
              </a:schemeClr>
            </a:solidFill>
            <a:ln>
              <a:noFill/>
            </a:ln>
          </p:spPr>
          <p:txBody>
            <a:bodyPr wrap="square" rtlCol="0">
              <a:spAutoFit/>
            </a:bodyPr>
            <a:lstStyle/>
            <a:p>
              <a:pPr algn="r" rtl="1"/>
              <a:r>
                <a:rPr lang="ar-MA" sz="2400" b="1" dirty="0">
                  <a:solidFill>
                    <a:srgbClr val="1F4E79"/>
                  </a:solidFill>
                  <a:latin typeface="Microsoft Uighur" panose="02000000000000000000" pitchFamily="2" charset="-78"/>
                  <a:cs typeface="Microsoft Uighur" panose="02000000000000000000" pitchFamily="2" charset="-78"/>
                </a:rPr>
                <a:t>.......................</a:t>
              </a:r>
              <a:endParaRPr lang="fr-MA" sz="2400" b="1" dirty="0">
                <a:solidFill>
                  <a:srgbClr val="1F4E79"/>
                </a:solidFill>
                <a:latin typeface="Microsoft Uighur" panose="02000000000000000000" pitchFamily="2" charset="-78"/>
                <a:cs typeface="Microsoft Uighur" panose="02000000000000000000" pitchFamily="2" charset="-78"/>
              </a:endParaRPr>
            </a:p>
          </p:txBody>
        </p:sp>
      </p:grpSp>
    </p:spTree>
    <p:extLst>
      <p:ext uri="{BB962C8B-B14F-4D97-AF65-F5344CB8AC3E}">
        <p14:creationId xmlns:p14="http://schemas.microsoft.com/office/powerpoint/2010/main" val="3071457759"/>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1CEB2C-E689-5CCC-4029-DB0C94BEE0D4}"/>
            </a:ext>
          </a:extLst>
        </p:cNvPr>
        <p:cNvGrpSpPr/>
        <p:nvPr/>
      </p:nvGrpSpPr>
      <p:grpSpPr>
        <a:xfrm>
          <a:off x="0" y="0"/>
          <a:ext cx="0" cy="0"/>
          <a:chOff x="0" y="0"/>
          <a:chExt cx="0" cy="0"/>
        </a:xfrm>
      </p:grpSpPr>
      <p:sp>
        <p:nvSpPr>
          <p:cNvPr id="18" name="Titre 17">
            <a:extLst>
              <a:ext uri="{FF2B5EF4-FFF2-40B4-BE49-F238E27FC236}">
                <a16:creationId xmlns:a16="http://schemas.microsoft.com/office/drawing/2014/main" id="{CFA21981-0BF5-D8F5-F5D3-711ED10AA565}"/>
              </a:ext>
            </a:extLst>
          </p:cNvPr>
          <p:cNvSpPr>
            <a:spLocks noGrp="1"/>
          </p:cNvSpPr>
          <p:nvPr>
            <p:ph type="title"/>
          </p:nvPr>
        </p:nvSpPr>
        <p:spPr>
          <a:xfrm>
            <a:off x="549875" y="761663"/>
            <a:ext cx="6840000" cy="612000"/>
          </a:xfrm>
        </p:spPr>
        <p:txBody>
          <a:bodyPr>
            <a:noAutofit/>
          </a:bodyPr>
          <a:lstStyle/>
          <a:p>
            <a:r>
              <a:rPr lang="tzm-Arab-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 </a:t>
            </a:r>
            <a:b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br>
            <a:r>
              <a:rPr lang="tzm-Arab-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من يمر للسبورة </a:t>
            </a: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ليذكر اسم مدرسته والحصة التي يحبها.</a:t>
            </a:r>
            <a:br>
              <a:rPr lang="tzm-Arab-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br>
            <a:endParaRPr lang="fr-FR"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16" name="Espace réservé pour une image  15" descr="Une image contenant dessin, clipart, Dessin d’enfant, dessin humoristique&#10;&#10;Le contenu généré par l’IA peut être incorrect.">
            <a:extLst>
              <a:ext uri="{FF2B5EF4-FFF2-40B4-BE49-F238E27FC236}">
                <a16:creationId xmlns:a16="http://schemas.microsoft.com/office/drawing/2014/main" id="{09407D7A-AA00-7E0B-709B-5557778AFFE6}"/>
              </a:ext>
            </a:extLst>
          </p:cNvPr>
          <p:cNvPicPr>
            <a:picLocks noGrp="1" noChangeAspect="1"/>
          </p:cNvPicPr>
          <p:nvPr>
            <p:ph type="pic" sz="quarter" idx="18"/>
          </p:nvPr>
        </p:nvPicPr>
        <p:blipFill rotWithShape="1">
          <a:blip r:embed="rId2">
            <a:extLst>
              <a:ext uri="{28A0092B-C50C-407E-A947-70E740481C1C}">
                <a14:useLocalDpi xmlns:a14="http://schemas.microsoft.com/office/drawing/2010/main" val="0"/>
              </a:ext>
            </a:extLst>
          </a:blip>
          <a:srcRect l="-5058" r="-5058"/>
          <a:stretch>
            <a:fillRect/>
          </a:stretch>
        </p:blipFill>
        <p:spPr>
          <a:xfrm>
            <a:off x="989924" y="2555372"/>
            <a:ext cx="2226730" cy="2209668"/>
          </a:xfrm>
        </p:spPr>
      </p:pic>
      <p:pic>
        <p:nvPicPr>
          <p:cNvPr id="13" name="Espace réservé pour une image  12" descr="Une image contenant Police, Graphique, texte, graphisme&#10;&#10;Le contenu généré par l’IA peut être incorrect.">
            <a:extLst>
              <a:ext uri="{FF2B5EF4-FFF2-40B4-BE49-F238E27FC236}">
                <a16:creationId xmlns:a16="http://schemas.microsoft.com/office/drawing/2014/main" id="{74615F17-5833-3928-93AB-934ADF0203B8}"/>
              </a:ext>
            </a:extLst>
          </p:cNvPr>
          <p:cNvPicPr>
            <a:picLocks noGrp="1" noChangeAspect="1"/>
          </p:cNvPicPr>
          <p:nvPr>
            <p:ph type="pic" sz="quarter" idx="20"/>
          </p:nvPr>
        </p:nvPicPr>
        <p:blipFill rotWithShape="1">
          <a:blip r:embed="rId3">
            <a:extLst>
              <a:ext uri="{28A0092B-C50C-407E-A947-70E740481C1C}">
                <a14:useLocalDpi xmlns:a14="http://schemas.microsoft.com/office/drawing/2010/main" val="0"/>
              </a:ext>
            </a:extLst>
          </a:blip>
          <a:srcRect l="-5058" r="-5058"/>
          <a:stretch>
            <a:fillRect/>
          </a:stretch>
        </p:blipFill>
        <p:spPr>
          <a:xfrm>
            <a:off x="3495010" y="2555372"/>
            <a:ext cx="2226730" cy="2209668"/>
          </a:xfrm>
        </p:spPr>
      </p:pic>
      <p:pic>
        <p:nvPicPr>
          <p:cNvPr id="11" name="Espace réservé pour une image  10" descr="Une image contenant Rectangle, maison&#10;&#10;Le contenu généré par l’IA peut être incorrect.">
            <a:extLst>
              <a:ext uri="{FF2B5EF4-FFF2-40B4-BE49-F238E27FC236}">
                <a16:creationId xmlns:a16="http://schemas.microsoft.com/office/drawing/2014/main" id="{34CA1563-7310-0D85-C06D-26380B4AD1E6}"/>
              </a:ext>
            </a:extLst>
          </p:cNvPr>
          <p:cNvPicPr>
            <a:picLocks noGrp="1" noChangeAspect="1"/>
          </p:cNvPicPr>
          <p:nvPr>
            <p:ph type="pic" sz="quarter" idx="21"/>
          </p:nvPr>
        </p:nvPicPr>
        <p:blipFill rotWithShape="1">
          <a:blip r:embed="rId4">
            <a:extLst>
              <a:ext uri="{28A0092B-C50C-407E-A947-70E740481C1C}">
                <a14:useLocalDpi xmlns:a14="http://schemas.microsoft.com/office/drawing/2010/main" val="0"/>
              </a:ext>
            </a:extLst>
          </a:blip>
          <a:srcRect l="-5058" r="-5058"/>
          <a:stretch>
            <a:fillRect/>
          </a:stretch>
        </p:blipFill>
        <p:spPr>
          <a:xfrm>
            <a:off x="6000096" y="2555372"/>
            <a:ext cx="2226730" cy="2209668"/>
          </a:xfrm>
        </p:spPr>
      </p:pic>
      <p:pic>
        <p:nvPicPr>
          <p:cNvPr id="2" name="Espace réservé pour une image  21" descr="Une image contenant habits, illustration, Animation, sourire&#10;&#10;Le contenu généré par l’IA peut être incorrect.">
            <a:extLst>
              <a:ext uri="{FF2B5EF4-FFF2-40B4-BE49-F238E27FC236}">
                <a16:creationId xmlns:a16="http://schemas.microsoft.com/office/drawing/2014/main" id="{10C2C88B-8636-A751-F96C-C3CEC91E2789}"/>
              </a:ext>
            </a:extLst>
          </p:cNvPr>
          <p:cNvPicPr>
            <a:picLocks noChangeAspect="1"/>
          </p:cNvPicPr>
          <p:nvPr/>
        </p:nvPicPr>
        <p:blipFill>
          <a:blip r:embed="rId5">
            <a:extLst>
              <a:ext uri="{28A0092B-C50C-407E-A947-70E740481C1C}">
                <a14:useLocalDpi xmlns:a14="http://schemas.microsoft.com/office/drawing/2010/main" val="0"/>
              </a:ext>
            </a:extLst>
          </a:blip>
          <a:srcRect t="96" b="96"/>
          <a:stretch>
            <a:fillRect/>
          </a:stretch>
        </p:blipFill>
        <p:spPr>
          <a:xfrm>
            <a:off x="7959600" y="738000"/>
            <a:ext cx="792000" cy="792000"/>
          </a:xfrm>
          <a:prstGeom prst="rect">
            <a:avLst/>
          </a:prstGeom>
        </p:spPr>
      </p:pic>
      <p:pic>
        <p:nvPicPr>
          <p:cNvPr id="27" name="Image 26">
            <a:extLst>
              <a:ext uri="{FF2B5EF4-FFF2-40B4-BE49-F238E27FC236}">
                <a16:creationId xmlns:a16="http://schemas.microsoft.com/office/drawing/2014/main" id="{ABEACB71-E4D1-4DC4-6D6D-1F0193590FA5}"/>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28" name="Image 27">
            <a:extLst>
              <a:ext uri="{FF2B5EF4-FFF2-40B4-BE49-F238E27FC236}">
                <a16:creationId xmlns:a16="http://schemas.microsoft.com/office/drawing/2014/main" id="{2F257B51-B1AF-C59B-6D1C-CCB5CCD206D4}"/>
              </a:ext>
            </a:extLst>
          </p:cNvPr>
          <p:cNvPicPr>
            <a:picLocks noChangeAspect="1"/>
          </p:cNvPicPr>
          <p:nvPr/>
        </p:nvPicPr>
        <p:blipFill>
          <a:blip r:embed="rId7">
            <a:alphaModFix/>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29" name="Image 28">
            <a:extLst>
              <a:ext uri="{FF2B5EF4-FFF2-40B4-BE49-F238E27FC236}">
                <a16:creationId xmlns:a16="http://schemas.microsoft.com/office/drawing/2014/main" id="{34D5D182-4485-17B4-A2A5-F02ED374199C}"/>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4785497" y="136738"/>
            <a:ext cx="278069" cy="278069"/>
          </a:xfrm>
          <a:prstGeom prst="rect">
            <a:avLst/>
          </a:prstGeom>
          <a:ln>
            <a:noFill/>
          </a:ln>
        </p:spPr>
      </p:pic>
      <p:pic>
        <p:nvPicPr>
          <p:cNvPr id="30" name="Image 29">
            <a:extLst>
              <a:ext uri="{FF2B5EF4-FFF2-40B4-BE49-F238E27FC236}">
                <a16:creationId xmlns:a16="http://schemas.microsoft.com/office/drawing/2014/main" id="{5F379459-4C0C-B50A-0EFA-7385C9DB4194}"/>
              </a:ext>
            </a:extLst>
          </p:cNvPr>
          <p:cNvPicPr>
            <a:picLocks noChangeAspect="1"/>
          </p:cNvPicPr>
          <p:nvPr/>
        </p:nvPicPr>
        <p:blipFill>
          <a:blip r:embed="rId9">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31" name="Image 30">
            <a:extLst>
              <a:ext uri="{FF2B5EF4-FFF2-40B4-BE49-F238E27FC236}">
                <a16:creationId xmlns:a16="http://schemas.microsoft.com/office/drawing/2014/main" id="{42DDF798-A5BC-87B3-6A44-78B4B4852B89}"/>
              </a:ext>
            </a:extLst>
          </p:cNvPr>
          <p:cNvPicPr>
            <a:picLocks noChangeAspect="1"/>
          </p:cNvPicPr>
          <p:nvPr/>
        </p:nvPicPr>
        <p:blipFill>
          <a:blip r:embed="rId10">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32" name="Rectangle 31">
            <a:extLst>
              <a:ext uri="{FF2B5EF4-FFF2-40B4-BE49-F238E27FC236}">
                <a16:creationId xmlns:a16="http://schemas.microsoft.com/office/drawing/2014/main" id="{5AD2274B-742C-09DF-3670-F69DA3CFF78E}"/>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33" name="Rectangle 32">
            <a:extLst>
              <a:ext uri="{FF2B5EF4-FFF2-40B4-BE49-F238E27FC236}">
                <a16:creationId xmlns:a16="http://schemas.microsoft.com/office/drawing/2014/main" id="{CC062D9A-AADF-1401-4EF6-345E0C7BA70C}"/>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a:t>
            </a:r>
          </a:p>
        </p:txBody>
      </p:sp>
      <p:sp>
        <p:nvSpPr>
          <p:cNvPr id="34" name="Rectangle 33">
            <a:extLst>
              <a:ext uri="{FF2B5EF4-FFF2-40B4-BE49-F238E27FC236}">
                <a16:creationId xmlns:a16="http://schemas.microsoft.com/office/drawing/2014/main" id="{3CB57990-91C1-D791-D1EA-461CAA5C39BC}"/>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35" name="Rectangle 34">
            <a:extLst>
              <a:ext uri="{FF2B5EF4-FFF2-40B4-BE49-F238E27FC236}">
                <a16:creationId xmlns:a16="http://schemas.microsoft.com/office/drawing/2014/main" id="{94D9C4AE-7FF0-3F3A-E4D2-7F838411BBBA}"/>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36" name="Rectangle 35">
            <a:extLst>
              <a:ext uri="{FF2B5EF4-FFF2-40B4-BE49-F238E27FC236}">
                <a16:creationId xmlns:a16="http://schemas.microsoft.com/office/drawing/2014/main" id="{A5D5953F-C4A8-F83A-7D0E-32CA25316070}"/>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إنتاج كتابي</a:t>
            </a:r>
          </a:p>
        </p:txBody>
      </p:sp>
    </p:spTree>
    <p:extLst>
      <p:ext uri="{BB962C8B-B14F-4D97-AF65-F5344CB8AC3E}">
        <p14:creationId xmlns:p14="http://schemas.microsoft.com/office/powerpoint/2010/main" val="1055594371"/>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753B0-9B50-5BA7-98B1-A4BF4B196278}"/>
            </a:ext>
          </a:extLst>
        </p:cNvPr>
        <p:cNvGrpSpPr/>
        <p:nvPr/>
      </p:nvGrpSpPr>
      <p:grpSpPr>
        <a:xfrm>
          <a:off x="0" y="0"/>
          <a:ext cx="0" cy="0"/>
          <a:chOff x="0" y="0"/>
          <a:chExt cx="0" cy="0"/>
        </a:xfrm>
      </p:grpSpPr>
      <p:sp>
        <p:nvSpPr>
          <p:cNvPr id="2" name="Google Shape;1438;p78">
            <a:extLst>
              <a:ext uri="{FF2B5EF4-FFF2-40B4-BE49-F238E27FC236}">
                <a16:creationId xmlns:a16="http://schemas.microsoft.com/office/drawing/2014/main" id="{06DD0E6C-DD51-0A92-7C30-1811EDDAED1A}"/>
              </a:ext>
            </a:extLst>
          </p:cNvPr>
          <p:cNvSpPr txBox="1"/>
          <p:nvPr/>
        </p:nvSpPr>
        <p:spPr>
          <a:xfrm>
            <a:off x="1452037" y="-1747298"/>
            <a:ext cx="7373873" cy="707846"/>
          </a:xfrm>
          <a:prstGeom prst="rect">
            <a:avLst/>
          </a:prstGeom>
          <a:noFill/>
          <a:ln>
            <a:noFill/>
          </a:ln>
        </p:spPr>
        <p:txBody>
          <a:bodyPr spcFirstLastPara="1" wrap="square" lIns="91425" tIns="45700" rIns="91425" bIns="45700" anchor="t" anchorCtr="0">
            <a:spAutoFit/>
          </a:bodyPr>
          <a:lstStyle/>
          <a:p>
            <a:pPr lvl="0" algn="r" rtl="1">
              <a:buClr>
                <a:srgbClr val="A5A5A5"/>
              </a:buClr>
              <a:buSzPts val="1800"/>
            </a:pPr>
            <a:r>
              <a:rPr lang="ar-MA" sz="2000" b="1" dirty="0">
                <a:solidFill>
                  <a:schemeClr val="bg1">
                    <a:lumMod val="65000"/>
                  </a:schemeClr>
                </a:solidFill>
                <a:latin typeface="Microsoft Uighur" panose="02000000000000000000" pitchFamily="2" charset="-78"/>
                <a:cs typeface="Microsoft Uighur" panose="02000000000000000000" pitchFamily="2" charset="-78"/>
                <a:sym typeface="Calibri"/>
              </a:rPr>
              <a:t> وقت النجمة الآن. الفائز بنجمة الاستماع والتحدث هو (هي) صديقكم (صديقتكم)............. صفقوا له (لها).</a:t>
            </a:r>
          </a:p>
          <a:p>
            <a:pPr lvl="0" algn="r" rtl="1">
              <a:buClr>
                <a:srgbClr val="A5A5A5"/>
              </a:buClr>
              <a:buSzPts val="1800"/>
            </a:pPr>
            <a:r>
              <a:rPr lang="ar-MA" sz="2000" i="1" dirty="0">
                <a:solidFill>
                  <a:schemeClr val="bg1">
                    <a:lumMod val="65000"/>
                  </a:schemeClr>
                </a:solidFill>
                <a:latin typeface="Microsoft Uighur" panose="02000000000000000000" pitchFamily="2" charset="-78"/>
                <a:cs typeface="Microsoft Uighur" panose="02000000000000000000" pitchFamily="2" charset="-78"/>
                <a:sym typeface="Calibri"/>
              </a:rPr>
              <a:t>يسجل الأستاذ اسم الفائز على لائحة. (يمكن أن تكون اللائحة معروضة على أحد جدران الفصل).</a:t>
            </a:r>
          </a:p>
        </p:txBody>
      </p:sp>
      <p:sp>
        <p:nvSpPr>
          <p:cNvPr id="5" name="Titre 15">
            <a:extLst>
              <a:ext uri="{FF2B5EF4-FFF2-40B4-BE49-F238E27FC236}">
                <a16:creationId xmlns:a16="http://schemas.microsoft.com/office/drawing/2014/main" id="{108268F7-D532-2CF2-96E6-319AA91F00B0}"/>
              </a:ext>
            </a:extLst>
          </p:cNvPr>
          <p:cNvSpPr txBox="1">
            <a:spLocks/>
          </p:cNvSpPr>
          <p:nvPr/>
        </p:nvSpPr>
        <p:spPr>
          <a:xfrm>
            <a:off x="-121810" y="761150"/>
            <a:ext cx="7534835" cy="662537"/>
          </a:xfrm>
          <a:prstGeom prst="rect">
            <a:avLst/>
          </a:prstGeom>
        </p:spPr>
        <p:txBody>
          <a:bodyPr vert="horz" lIns="91440" tIns="45720" rIns="91440" bIns="45720" rtlCol="0" anchor="ctr">
            <a:noAutofit/>
          </a:bodyPr>
          <a:lstStyle>
            <a:lvl1pPr algn="r" defTabSz="514337" rtl="1" eaLnBrk="1" latinLnBrk="0" hangingPunct="1">
              <a:lnSpc>
                <a:spcPct val="90000"/>
              </a:lnSpc>
              <a:spcBef>
                <a:spcPct val="0"/>
              </a:spcBef>
              <a:buNone/>
              <a:defRPr lang="fr-MA" sz="1600" b="0" kern="1200">
                <a:solidFill>
                  <a:prstClr val="white">
                    <a:lumMod val="65000"/>
                  </a:prstClr>
                </a:solidFill>
                <a:latin typeface="Calibri"/>
                <a:ea typeface="+mn-ea"/>
                <a:cs typeface="+mn-cs"/>
              </a:defRPr>
            </a:lvl1pPr>
          </a:lstStyle>
          <a:p>
            <a:pPr>
              <a:buClr>
                <a:srgbClr val="A5A5A5"/>
              </a:buClr>
            </a:pPr>
            <a:r>
              <a:rPr lang="ar-MA" sz="23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sym typeface="Calibri"/>
              </a:rPr>
              <a:t>وقت النجمة الآن. الفائز بنجمة المشاركة بهدوء هو (هي) صديقكم (صديقتكم)..... صفقوا له (لها).</a:t>
            </a:r>
            <a:endParaRPr lang="fr-FR" sz="23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sym typeface="Dosis Medium"/>
            </a:endParaRPr>
          </a:p>
        </p:txBody>
      </p:sp>
      <p:pic>
        <p:nvPicPr>
          <p:cNvPr id="6" name="Joyful_Prize_Celebration_Animation">
            <a:hlinkClick r:id="" action="ppaction://media"/>
            <a:extLst>
              <a:ext uri="{FF2B5EF4-FFF2-40B4-BE49-F238E27FC236}">
                <a16:creationId xmlns:a16="http://schemas.microsoft.com/office/drawing/2014/main" id="{8CAA2BEB-3087-C45D-643F-DC3ECC59B663}"/>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l="22027" r="21803"/>
          <a:stretch>
            <a:fillRect/>
          </a:stretch>
        </p:blipFill>
        <p:spPr>
          <a:xfrm>
            <a:off x="2994954" y="2067329"/>
            <a:ext cx="3472775" cy="34777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Espace réservé pour une image  8" descr="Une image contenant illustration, Dessin animé, clipart, dessin humoristique&#10;&#10;Le contenu généré par l’IA peut être incorrect.">
            <a:extLst>
              <a:ext uri="{FF2B5EF4-FFF2-40B4-BE49-F238E27FC236}">
                <a16:creationId xmlns:a16="http://schemas.microsoft.com/office/drawing/2014/main" id="{6AC36D05-2943-AFFC-C302-7DA436DA5D89}"/>
              </a:ext>
            </a:extLst>
          </p:cNvPr>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t="96" b="96"/>
          <a:stretch>
            <a:fillRect/>
          </a:stretch>
        </p:blipFill>
        <p:spPr>
          <a:xfrm>
            <a:off x="7959600" y="738000"/>
            <a:ext cx="792000" cy="792000"/>
          </a:xfrm>
        </p:spPr>
      </p:pic>
      <p:pic>
        <p:nvPicPr>
          <p:cNvPr id="16" name="Image 15">
            <a:extLst>
              <a:ext uri="{FF2B5EF4-FFF2-40B4-BE49-F238E27FC236}">
                <a16:creationId xmlns:a16="http://schemas.microsoft.com/office/drawing/2014/main" id="{C930012C-33F1-C8AB-ED52-32D2F37DD1E8}"/>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7" name="Image 16">
            <a:extLst>
              <a:ext uri="{FF2B5EF4-FFF2-40B4-BE49-F238E27FC236}">
                <a16:creationId xmlns:a16="http://schemas.microsoft.com/office/drawing/2014/main" id="{8034A530-784C-11E6-D5D8-DE335E629CC2}"/>
              </a:ext>
            </a:extLst>
          </p:cNvPr>
          <p:cNvPicPr>
            <a:picLocks noChangeAspect="1"/>
          </p:cNvPicPr>
          <p:nvPr/>
        </p:nvPicPr>
        <p:blipFill>
          <a:blip r:embed="rId7">
            <a:alphaModFix/>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18" name="Image 17">
            <a:extLst>
              <a:ext uri="{FF2B5EF4-FFF2-40B4-BE49-F238E27FC236}">
                <a16:creationId xmlns:a16="http://schemas.microsoft.com/office/drawing/2014/main" id="{344B39A2-0F02-B570-83D0-AA34F5ECA373}"/>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4785497" y="136738"/>
            <a:ext cx="278069" cy="278069"/>
          </a:xfrm>
          <a:prstGeom prst="rect">
            <a:avLst/>
          </a:prstGeom>
          <a:ln>
            <a:noFill/>
          </a:ln>
        </p:spPr>
      </p:pic>
      <p:pic>
        <p:nvPicPr>
          <p:cNvPr id="19" name="Image 18">
            <a:extLst>
              <a:ext uri="{FF2B5EF4-FFF2-40B4-BE49-F238E27FC236}">
                <a16:creationId xmlns:a16="http://schemas.microsoft.com/office/drawing/2014/main" id="{DFCAAAB6-E8FD-6C52-7CC8-14860427AB3B}"/>
              </a:ext>
            </a:extLst>
          </p:cNvPr>
          <p:cNvPicPr>
            <a:picLocks noChangeAspect="1"/>
          </p:cNvPicPr>
          <p:nvPr/>
        </p:nvPicPr>
        <p:blipFill>
          <a:blip r:embed="rId9">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20" name="Image 19">
            <a:extLst>
              <a:ext uri="{FF2B5EF4-FFF2-40B4-BE49-F238E27FC236}">
                <a16:creationId xmlns:a16="http://schemas.microsoft.com/office/drawing/2014/main" id="{A96AB550-1E0E-D376-17B3-156BAE5A3974}"/>
              </a:ext>
            </a:extLst>
          </p:cNvPr>
          <p:cNvPicPr>
            <a:picLocks noChangeAspect="1"/>
          </p:cNvPicPr>
          <p:nvPr/>
        </p:nvPicPr>
        <p:blipFill>
          <a:blip r:embed="rId10">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21" name="Rectangle 20">
            <a:extLst>
              <a:ext uri="{FF2B5EF4-FFF2-40B4-BE49-F238E27FC236}">
                <a16:creationId xmlns:a16="http://schemas.microsoft.com/office/drawing/2014/main" id="{B2854B5D-7261-DA89-FF24-551DE171D137}"/>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22" name="Rectangle 21">
            <a:extLst>
              <a:ext uri="{FF2B5EF4-FFF2-40B4-BE49-F238E27FC236}">
                <a16:creationId xmlns:a16="http://schemas.microsoft.com/office/drawing/2014/main" id="{B41A253E-BFB3-28E4-2559-A5FA553A0B83}"/>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a:t>
            </a:r>
          </a:p>
        </p:txBody>
      </p:sp>
      <p:sp>
        <p:nvSpPr>
          <p:cNvPr id="23" name="Rectangle 22">
            <a:extLst>
              <a:ext uri="{FF2B5EF4-FFF2-40B4-BE49-F238E27FC236}">
                <a16:creationId xmlns:a16="http://schemas.microsoft.com/office/drawing/2014/main" id="{E2CDA0FB-6B31-D3D1-08A4-4A42A846811D}"/>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4" name="Rectangle 23">
            <a:extLst>
              <a:ext uri="{FF2B5EF4-FFF2-40B4-BE49-F238E27FC236}">
                <a16:creationId xmlns:a16="http://schemas.microsoft.com/office/drawing/2014/main" id="{9C5B32D6-EE18-9DC7-3C74-DB1566896893}"/>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25" name="Rectangle 24">
            <a:extLst>
              <a:ext uri="{FF2B5EF4-FFF2-40B4-BE49-F238E27FC236}">
                <a16:creationId xmlns:a16="http://schemas.microsoft.com/office/drawing/2014/main" id="{334C2203-74AC-5CEE-5955-A21CF6AE50F9}"/>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إنتاج كتابي</a:t>
            </a:r>
          </a:p>
        </p:txBody>
      </p:sp>
      <p:pic>
        <p:nvPicPr>
          <p:cNvPr id="3" name="Image 2" descr="Une image contenant noir, obscurité&#10;&#10;Le contenu généré par l’IA peut être incorrect.">
            <a:extLst>
              <a:ext uri="{FF2B5EF4-FFF2-40B4-BE49-F238E27FC236}">
                <a16:creationId xmlns:a16="http://schemas.microsoft.com/office/drawing/2014/main" id="{253E3405-93FE-231B-670E-A3083B382CA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0800000">
            <a:off x="611999" y="6101020"/>
            <a:ext cx="590452" cy="590452"/>
          </a:xfrm>
          <a:prstGeom prst="rect">
            <a:avLst/>
          </a:prstGeom>
        </p:spPr>
      </p:pic>
    </p:spTree>
    <p:extLst>
      <p:ext uri="{BB962C8B-B14F-4D97-AF65-F5344CB8AC3E}">
        <p14:creationId xmlns:p14="http://schemas.microsoft.com/office/powerpoint/2010/main" val="14934380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35" fill="hold"/>
                                        <p:tgtEl>
                                          <p:spTgt spid="6"/>
                                        </p:tgtEl>
                                      </p:cBhvr>
                                    </p:cmd>
                                  </p:childTnLst>
                                </p:cTn>
                              </p:par>
                            </p:childTnLst>
                          </p:cTn>
                        </p:par>
                        <p:par>
                          <p:cTn id="7" fill="hold">
                            <p:stCondLst>
                              <p:cond delay="7835"/>
                            </p:stCondLst>
                            <p:childTnLst>
                              <p:par>
                                <p:cTn id="8" presetID="1"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6"/>
                                        </p:tgtEl>
                                      </p:cBhvr>
                                    </p:cmd>
                                  </p:childTnLst>
                                </p:cTn>
                              </p:par>
                            </p:childTnLst>
                          </p:cTn>
                        </p:par>
                      </p:childTnLst>
                    </p:cTn>
                  </p:par>
                </p:childTnLst>
              </p:cTn>
              <p:nextCondLst>
                <p:cond evt="onClick" delay="0">
                  <p:tgtEl>
                    <p:spTgt spid="6"/>
                  </p:tgtEl>
                </p:cond>
              </p:nextCondLst>
            </p:seq>
            <p:video>
              <p:cMediaNode vol="80000">
                <p:cTn id="15" fill="hold" display="0">
                  <p:stCondLst>
                    <p:cond delay="indefinite"/>
                  </p:stCondLst>
                </p:cTn>
                <p:tgtEl>
                  <p:spTgt spid="6"/>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FE91F-8554-B46E-8D76-2F2993AEBE9C}"/>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A0468EAB-CFA9-17D5-104E-DC4D695CCCC8}"/>
              </a:ext>
            </a:extLst>
          </p:cNvPr>
          <p:cNvSpPr>
            <a:spLocks noGrp="1"/>
          </p:cNvSpPr>
          <p:nvPr>
            <p:ph type="title"/>
          </p:nvPr>
        </p:nvSpPr>
        <p:spPr>
          <a:xfrm>
            <a:off x="554124" y="756980"/>
            <a:ext cx="6840000" cy="612000"/>
          </a:xfrm>
        </p:spPr>
        <p:txBody>
          <a:bodyPr>
            <a:normAutofit/>
          </a:bodyPr>
          <a:lstStyle/>
          <a:p>
            <a:r>
              <a:rPr lang="ar-MA" sz="2400" b="1" dirty="0">
                <a:solidFill>
                  <a:schemeClr val="bg1">
                    <a:lumMod val="50000"/>
                  </a:schemeClr>
                </a:solidFill>
                <a:latin typeface="Microsoft Uighur" panose="02000000000000000000" pitchFamily="2" charset="-78"/>
                <a:cs typeface="Microsoft Uighur" panose="02000000000000000000" pitchFamily="2" charset="-78"/>
              </a:rPr>
              <a:t>قفوا، سنردد أنشودة تمرينات.</a:t>
            </a:r>
            <a:endParaRPr lang="fr-FR" sz="2400" b="1" i="1" dirty="0">
              <a:solidFill>
                <a:schemeClr val="bg1">
                  <a:lumMod val="50000"/>
                </a:schemeClr>
              </a:solidFill>
            </a:endParaRPr>
          </a:p>
        </p:txBody>
      </p:sp>
      <p:pic>
        <p:nvPicPr>
          <p:cNvPr id="2" name="Image 1">
            <a:extLst>
              <a:ext uri="{FF2B5EF4-FFF2-40B4-BE49-F238E27FC236}">
                <a16:creationId xmlns:a16="http://schemas.microsoft.com/office/drawing/2014/main" id="{CAD43972-7D2F-F3A7-FBA9-FE65E8005C78}"/>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3ECCF202-3160-DC72-FDAB-CA16219C305C}"/>
              </a:ext>
            </a:extLst>
          </p:cNvPr>
          <p:cNvPicPr>
            <a:picLocks noChangeAspect="1"/>
          </p:cNvPicPr>
          <p:nvPr/>
        </p:nvPicPr>
        <p:blipFill>
          <a:blip r:embed="rId5">
            <a:alphaModFix/>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5" name="Image 4">
            <a:extLst>
              <a:ext uri="{FF2B5EF4-FFF2-40B4-BE49-F238E27FC236}">
                <a16:creationId xmlns:a16="http://schemas.microsoft.com/office/drawing/2014/main" id="{9FCB687B-BD9D-B51A-8F3A-88278CC927B5}"/>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4785497" y="136738"/>
            <a:ext cx="278069" cy="278069"/>
          </a:xfrm>
          <a:prstGeom prst="rect">
            <a:avLst/>
          </a:prstGeom>
          <a:ln>
            <a:noFill/>
          </a:ln>
        </p:spPr>
      </p:pic>
      <p:pic>
        <p:nvPicPr>
          <p:cNvPr id="6" name="Image 5">
            <a:extLst>
              <a:ext uri="{FF2B5EF4-FFF2-40B4-BE49-F238E27FC236}">
                <a16:creationId xmlns:a16="http://schemas.microsoft.com/office/drawing/2014/main" id="{80433A67-9C1D-DC43-EA51-20C86C91EE25}"/>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7" name="Image 6">
            <a:extLst>
              <a:ext uri="{FF2B5EF4-FFF2-40B4-BE49-F238E27FC236}">
                <a16:creationId xmlns:a16="http://schemas.microsoft.com/office/drawing/2014/main" id="{AB374DD6-0DCD-87B0-DDA5-C23A79E52748}"/>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9" name="Rectangle 8">
            <a:extLst>
              <a:ext uri="{FF2B5EF4-FFF2-40B4-BE49-F238E27FC236}">
                <a16:creationId xmlns:a16="http://schemas.microsoft.com/office/drawing/2014/main" id="{13DDF3A3-168E-4DD2-60B9-659BA95FD783}"/>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12" name="Rectangle 11">
            <a:extLst>
              <a:ext uri="{FF2B5EF4-FFF2-40B4-BE49-F238E27FC236}">
                <a16:creationId xmlns:a16="http://schemas.microsoft.com/office/drawing/2014/main" id="{0374615D-8BA8-3E20-563A-9E0C7E193E47}"/>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a:t>
            </a:r>
          </a:p>
        </p:txBody>
      </p:sp>
      <p:sp>
        <p:nvSpPr>
          <p:cNvPr id="13" name="Rectangle 12">
            <a:extLst>
              <a:ext uri="{FF2B5EF4-FFF2-40B4-BE49-F238E27FC236}">
                <a16:creationId xmlns:a16="http://schemas.microsoft.com/office/drawing/2014/main" id="{D5C089E2-500B-718C-AF26-C464802811EA}"/>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4" name="Rectangle 13">
            <a:extLst>
              <a:ext uri="{FF2B5EF4-FFF2-40B4-BE49-F238E27FC236}">
                <a16:creationId xmlns:a16="http://schemas.microsoft.com/office/drawing/2014/main" id="{5FB95E91-F92C-419B-FEE6-0977553ACA9E}"/>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21" name="Rectangle 20">
            <a:extLst>
              <a:ext uri="{FF2B5EF4-FFF2-40B4-BE49-F238E27FC236}">
                <a16:creationId xmlns:a16="http://schemas.microsoft.com/office/drawing/2014/main" id="{EEB54147-FAA6-10C1-65A1-A0B0FEE0EFA2}"/>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إنتاج كتابي</a:t>
            </a:r>
          </a:p>
        </p:txBody>
      </p:sp>
      <p:pic>
        <p:nvPicPr>
          <p:cNvPr id="25" name="Espace réservé pour une image  24" descr="Une image contenant capture d’écran, Graphique, Bleu électrique, conception&#10;&#10;Le contenu généré par l’IA peut être incorrect.">
            <a:extLst>
              <a:ext uri="{FF2B5EF4-FFF2-40B4-BE49-F238E27FC236}">
                <a16:creationId xmlns:a16="http://schemas.microsoft.com/office/drawing/2014/main" id="{386F54EE-31C4-B409-E2E7-8150CE385D38}"/>
              </a:ext>
            </a:extLst>
          </p:cNvPr>
          <p:cNvPicPr>
            <a:picLocks noGrp="1" noChangeAspect="1"/>
          </p:cNvPicPr>
          <p:nvPr>
            <p:ph type="pic" sz="quarter" idx="12"/>
          </p:nvPr>
        </p:nvPicPr>
        <p:blipFill>
          <a:blip r:embed="rId9">
            <a:extLst>
              <a:ext uri="{28A0092B-C50C-407E-A947-70E740481C1C}">
                <a14:useLocalDpi xmlns:a14="http://schemas.microsoft.com/office/drawing/2010/main" val="0"/>
              </a:ext>
            </a:extLst>
          </a:blip>
          <a:srcRect t="96" b="96"/>
          <a:stretch>
            <a:fillRect/>
          </a:stretch>
        </p:blipFill>
        <p:spPr/>
      </p:pic>
      <p:pic>
        <p:nvPicPr>
          <p:cNvPr id="11" name="WhatsApp Video 2025-11-01 at 20.16.21">
            <a:hlinkClick r:id="" action="ppaction://media"/>
            <a:extLst>
              <a:ext uri="{FF2B5EF4-FFF2-40B4-BE49-F238E27FC236}">
                <a16:creationId xmlns:a16="http://schemas.microsoft.com/office/drawing/2014/main" id="{578700ED-568D-2A86-5FD0-6050D2F877C9}"/>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052513" y="2160588"/>
            <a:ext cx="7038975" cy="3959225"/>
          </a:xfrm>
          <a:prstGeom prst="rect">
            <a:avLst/>
          </a:prstGeom>
        </p:spPr>
      </p:pic>
      <p:pic>
        <p:nvPicPr>
          <p:cNvPr id="8" name="Image 7" descr="Une image contenant noir, obscurité&#10;&#10;Le contenu généré par l’IA peut être incorrect.">
            <a:extLst>
              <a:ext uri="{FF2B5EF4-FFF2-40B4-BE49-F238E27FC236}">
                <a16:creationId xmlns:a16="http://schemas.microsoft.com/office/drawing/2014/main" id="{236DE80D-93D3-63B9-B702-20834EABD18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0800000">
            <a:off x="611999" y="6101020"/>
            <a:ext cx="590452" cy="590452"/>
          </a:xfrm>
          <a:prstGeom prst="rect">
            <a:avLst/>
          </a:prstGeom>
        </p:spPr>
      </p:pic>
    </p:spTree>
    <p:extLst>
      <p:ext uri="{BB962C8B-B14F-4D97-AF65-F5344CB8AC3E}">
        <p14:creationId xmlns:p14="http://schemas.microsoft.com/office/powerpoint/2010/main" val="23452212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791" fill="hold"/>
                                        <p:tgtEl>
                                          <p:spTgt spid="11"/>
                                        </p:tgtEl>
                                      </p:cBhvr>
                                    </p:cmd>
                                  </p:childTnLst>
                                </p:cTn>
                              </p:par>
                            </p:childTnLst>
                          </p:cTn>
                        </p:par>
                        <p:par>
                          <p:cTn id="7" fill="hold">
                            <p:stCondLst>
                              <p:cond delay="119791"/>
                            </p:stCondLst>
                            <p:childTnLst>
                              <p:par>
                                <p:cTn id="8" presetID="1"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1"/>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1"/>
                                        </p:tgtEl>
                                      </p:cBhvr>
                                    </p:cmd>
                                  </p:childTnLst>
                                </p:cTn>
                              </p:par>
                            </p:childTnLst>
                          </p:cTn>
                        </p:par>
                      </p:childTnLst>
                    </p:cTn>
                  </p:par>
                </p:childTnLst>
              </p:cTn>
              <p:nextCondLst>
                <p:cond evt="onClick" delay="0">
                  <p:tgtEl>
                    <p:spTgt spid="11"/>
                  </p:tgtEl>
                </p:cond>
              </p:nextCondLst>
            </p:seq>
            <p:video>
              <p:cMediaNode vol="80000">
                <p:cTn id="15" fill="hold" display="0">
                  <p:stCondLst>
                    <p:cond delay="indefinite"/>
                  </p:stCondLst>
                </p:cTn>
                <p:tgtEl>
                  <p:spTgt spid="11"/>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re 3">
            <a:extLst>
              <a:ext uri="{FF2B5EF4-FFF2-40B4-BE49-F238E27FC236}">
                <a16:creationId xmlns:a16="http://schemas.microsoft.com/office/drawing/2014/main" id="{42490E3E-A192-1F3F-4FCD-31D5461DED8E}"/>
              </a:ext>
            </a:extLst>
          </p:cNvPr>
          <p:cNvSpPr>
            <a:spLocks noGrp="1"/>
          </p:cNvSpPr>
          <p:nvPr>
            <p:ph type="title"/>
          </p:nvPr>
        </p:nvSpPr>
        <p:spPr>
          <a:xfrm>
            <a:off x="536005" y="857144"/>
            <a:ext cx="7886700" cy="720000"/>
          </a:xfrm>
        </p:spPr>
        <p:txBody>
          <a:bodyPr/>
          <a:lstStyle/>
          <a:p>
            <a:r>
              <a:rPr lang="ar-MA" sz="4000" dirty="0"/>
              <a:t>قراءة</a:t>
            </a:r>
          </a:p>
        </p:txBody>
      </p:sp>
      <p:pic>
        <p:nvPicPr>
          <p:cNvPr id="28" name="Image 27">
            <a:extLst>
              <a:ext uri="{FF2B5EF4-FFF2-40B4-BE49-F238E27FC236}">
                <a16:creationId xmlns:a16="http://schemas.microsoft.com/office/drawing/2014/main" id="{195069AB-4D64-4F48-DF3D-5D5135757701}"/>
              </a:ext>
            </a:extLst>
          </p:cNvPr>
          <p:cNvPicPr>
            <a:picLocks noChangeAspect="1"/>
          </p:cNvPicPr>
          <p:nvPr/>
        </p:nvPicPr>
        <p:blipFill rotWithShape="1">
          <a:blip r:embed="rId2">
            <a:extLst>
              <a:ext uri="{28A0092B-C50C-407E-A947-70E740481C1C}">
                <a14:useLocalDpi xmlns:a14="http://schemas.microsoft.com/office/drawing/2010/main" val="0"/>
              </a:ext>
            </a:extLst>
          </a:blip>
          <a:srcRect l="-5495" t="10740" r="-4368" b="1155"/>
          <a:stretch>
            <a:fillRect/>
          </a:stretch>
        </p:blipFill>
        <p:spPr>
          <a:xfrm>
            <a:off x="678137" y="1807373"/>
            <a:ext cx="7789894" cy="4824000"/>
          </a:xfrm>
          <a:prstGeom prst="rect">
            <a:avLst/>
          </a:prstGeom>
        </p:spPr>
      </p:pic>
      <p:sp>
        <p:nvSpPr>
          <p:cNvPr id="29" name="Espace réservé du texte 5">
            <a:extLst>
              <a:ext uri="{FF2B5EF4-FFF2-40B4-BE49-F238E27FC236}">
                <a16:creationId xmlns:a16="http://schemas.microsoft.com/office/drawing/2014/main" id="{D6FAA037-4AB3-CA39-790F-44BD0952952D}"/>
              </a:ext>
            </a:extLst>
          </p:cNvPr>
          <p:cNvSpPr txBox="1">
            <a:spLocks/>
          </p:cNvSpPr>
          <p:nvPr/>
        </p:nvSpPr>
        <p:spPr>
          <a:xfrm>
            <a:off x="1912776" y="3014118"/>
            <a:ext cx="5133159" cy="684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rtl="1">
              <a:buClr>
                <a:srgbClr val="424D7B"/>
              </a:buClr>
              <a:buSzPct val="50000"/>
            </a:pPr>
            <a:r>
              <a:rPr kumimoji="0" lang="ar-MA" sz="2800" b="1" i="0" u="none" strike="noStrike" kern="1200" cap="none" spc="0" normalizeH="0" baseline="0" noProof="0" dirty="0">
                <a:ln>
                  <a:noFill/>
                </a:ln>
                <a:solidFill>
                  <a:srgbClr val="424D7B"/>
                </a:solidFill>
                <a:effectLst/>
                <a:uLnTx/>
                <a:uFillTx/>
                <a:latin typeface="Dosis SemiBold" pitchFamily="2" charset="0"/>
                <a:ea typeface="+mn-ea"/>
                <a:cs typeface="Microsoft Uighur" panose="02000000000000000000" pitchFamily="2" charset="-78"/>
                <a:sym typeface="Arial"/>
              </a:rPr>
              <a:t>أراجع ما تعلمته</a:t>
            </a:r>
            <a:r>
              <a:rPr lang="ar-MA" sz="2800" b="1" dirty="0">
                <a:cs typeface="Microsoft Uighur" panose="02000000000000000000" pitchFamily="2" charset="-78"/>
                <a:sym typeface="Arial"/>
              </a:rPr>
              <a:t>:  قراءة مقاطع وكلمات وجمل تتضمن الحروف المقدمة. </a:t>
            </a:r>
            <a:endParaRPr kumimoji="0" lang="ar-MA" sz="2800" b="1" i="0" u="none" strike="noStrike" kern="1200" cap="none" spc="0" normalizeH="0" baseline="0" noProof="0" dirty="0">
              <a:ln>
                <a:noFill/>
              </a:ln>
              <a:solidFill>
                <a:srgbClr val="424D7B"/>
              </a:solidFill>
              <a:effectLst/>
              <a:uLnTx/>
              <a:uFillTx/>
              <a:latin typeface="Dosis SemiBold" pitchFamily="2" charset="0"/>
              <a:ea typeface="+mn-ea"/>
              <a:cs typeface="Microsoft Uighur" panose="02000000000000000000" pitchFamily="2" charset="-78"/>
              <a:sym typeface="Arial"/>
            </a:endParaRPr>
          </a:p>
        </p:txBody>
      </p:sp>
      <p:sp>
        <p:nvSpPr>
          <p:cNvPr id="30" name="ZoneTexte 29">
            <a:extLst>
              <a:ext uri="{FF2B5EF4-FFF2-40B4-BE49-F238E27FC236}">
                <a16:creationId xmlns:a16="http://schemas.microsoft.com/office/drawing/2014/main" id="{F7D6550F-9DEC-8087-2526-912B5A010A60}"/>
              </a:ext>
            </a:extLst>
          </p:cNvPr>
          <p:cNvSpPr txBox="1"/>
          <p:nvPr/>
        </p:nvSpPr>
        <p:spPr>
          <a:xfrm>
            <a:off x="6253977" y="1777877"/>
            <a:ext cx="917239" cy="646331"/>
          </a:xfrm>
          <a:prstGeom prst="rect">
            <a:avLst/>
          </a:prstGeom>
          <a:noFill/>
        </p:spPr>
        <p:txBody>
          <a:bodyPr wrap="none" rtlCol="0">
            <a:spAutoFit/>
          </a:bodyPr>
          <a:lstStyle/>
          <a:p>
            <a:pPr marL="0" marR="0" lvl="0" indent="0" algn="r" defTabSz="457200" rtl="1" eaLnBrk="1" fontAlgn="auto" latinLnBrk="0" hangingPunct="1">
              <a:lnSpc>
                <a:spcPct val="100000"/>
              </a:lnSpc>
              <a:spcBef>
                <a:spcPts val="0"/>
              </a:spcBef>
              <a:spcAft>
                <a:spcPts val="0"/>
              </a:spcAft>
              <a:buClrTx/>
              <a:buSzTx/>
              <a:buFont typeface="Arial"/>
              <a:buNone/>
              <a:tabLst/>
              <a:defRPr/>
            </a:pPr>
            <a:r>
              <a:rPr lang="fr-FR" sz="3600" b="1" dirty="0">
                <a:solidFill>
                  <a:srgbClr val="424D7B"/>
                </a:solidFill>
                <a:latin typeface="Microsoft Uighur" panose="02000000000000000000" pitchFamily="2" charset="-78"/>
                <a:cs typeface="Microsoft Uighur" panose="02000000000000000000" pitchFamily="2" charset="-78"/>
                <a:sym typeface="Arial"/>
              </a:rPr>
              <a:t> -</a:t>
            </a:r>
            <a:r>
              <a:rPr kumimoji="0" lang="ar-MA" sz="36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sym typeface="Arial"/>
              </a:rPr>
              <a:t>قراءة</a:t>
            </a:r>
          </a:p>
        </p:txBody>
      </p:sp>
      <p:sp>
        <p:nvSpPr>
          <p:cNvPr id="2" name="Oval 1"/>
          <p:cNvSpPr/>
          <p:nvPr/>
        </p:nvSpPr>
        <p:spPr>
          <a:xfrm>
            <a:off x="4975769" y="1039273"/>
            <a:ext cx="390526" cy="390526"/>
          </a:xfrm>
          <a:prstGeom prst="ellipse">
            <a:avLst/>
          </a:prstGeom>
          <a:solidFill>
            <a:srgbClr val="00A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ar-MA" sz="1800" b="1" i="0" u="none" strike="noStrike" kern="0" cap="none" spc="0" normalizeH="0" baseline="0" noProof="0" dirty="0">
                <a:ln>
                  <a:noFill/>
                </a:ln>
                <a:solidFill>
                  <a:srgbClr val="FFFFFF"/>
                </a:solidFill>
                <a:effectLst/>
                <a:uLnTx/>
                <a:uFillTx/>
                <a:latin typeface="Arial"/>
                <a:ea typeface="+mn-ea"/>
                <a:cs typeface="Arial" panose="020B0604020202020204" pitchFamily="34" charset="0"/>
                <a:sym typeface="Arial"/>
              </a:rPr>
              <a:t>3</a:t>
            </a:r>
            <a:endParaRPr kumimoji="0" lang="fr-FR" sz="1800" b="1" i="0" u="none" strike="noStrike" kern="0" cap="none" spc="0" normalizeH="0" baseline="0" noProof="0" dirty="0">
              <a:ln>
                <a:noFill/>
              </a:ln>
              <a:solidFill>
                <a:srgbClr val="FFFFFF"/>
              </a:solidFill>
              <a:effectLst/>
              <a:uLnTx/>
              <a:uFillTx/>
              <a:latin typeface="Arial"/>
              <a:ea typeface="+mn-ea"/>
              <a:cs typeface="+mn-cs"/>
              <a:sym typeface="Arial"/>
            </a:endParaRPr>
          </a:p>
        </p:txBody>
      </p:sp>
      <p:pic>
        <p:nvPicPr>
          <p:cNvPr id="10" name="Image 20">
            <a:extLst>
              <a:ext uri="{FF2B5EF4-FFF2-40B4-BE49-F238E27FC236}">
                <a16:creationId xmlns:a16="http://schemas.microsoft.com/office/drawing/2014/main" id="{F822D907-F833-3B39-12B4-301526079B5C}"/>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rcRect/>
          <a:stretch/>
        </p:blipFill>
        <p:spPr>
          <a:xfrm>
            <a:off x="7219223" y="1811428"/>
            <a:ext cx="790634" cy="612780"/>
          </a:xfrm>
          <a:prstGeom prst="rect">
            <a:avLst/>
          </a:prstGeom>
        </p:spPr>
      </p:pic>
      <p:pic>
        <p:nvPicPr>
          <p:cNvPr id="3" name="Espace réservé pour une image  20">
            <a:extLst>
              <a:ext uri="{FF2B5EF4-FFF2-40B4-BE49-F238E27FC236}">
                <a16:creationId xmlns:a16="http://schemas.microsoft.com/office/drawing/2014/main" id="{ACC47E1C-99CB-DF26-9683-F5D7AA25AEA6}"/>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7526" r="-7526"/>
          <a:stretch>
            <a:fillRect/>
          </a:stretch>
        </p:blipFill>
        <p:spPr>
          <a:xfrm>
            <a:off x="831941" y="1641078"/>
            <a:ext cx="646332" cy="646332"/>
          </a:xfrm>
          <a:prstGeom prst="rect">
            <a:avLst/>
          </a:prstGeom>
        </p:spPr>
      </p:pic>
    </p:spTree>
    <p:extLst>
      <p:ext uri="{BB962C8B-B14F-4D97-AF65-F5344CB8AC3E}">
        <p14:creationId xmlns:p14="http://schemas.microsoft.com/office/powerpoint/2010/main" val="31734608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25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1" fill="hold" grpId="0" nodeType="withEffect">
                                  <p:stCondLst>
                                    <p:cond delay="1200"/>
                                  </p:stCondLst>
                                  <p:childTnLst>
                                    <p:set>
                                      <p:cBhvr>
                                        <p:cTn id="8" dur="1" fill="hold">
                                          <p:stCondLst>
                                            <p:cond delay="0"/>
                                          </p:stCondLst>
                                        </p:cTn>
                                        <p:tgtEl>
                                          <p:spTgt spid="30"/>
                                        </p:tgtEl>
                                        <p:attrNameLst>
                                          <p:attrName>style.visibility</p:attrName>
                                        </p:attrNameLst>
                                      </p:cBhvr>
                                      <p:to>
                                        <p:strVal val="visible"/>
                                      </p:to>
                                    </p:set>
                                    <p:animEffect transition="in" filter="wipe(up)">
                                      <p:cBhvr>
                                        <p:cTn id="9" dur="250"/>
                                        <p:tgtEl>
                                          <p:spTgt spid="30"/>
                                        </p:tgtEl>
                                      </p:cBhvr>
                                    </p:animEffect>
                                  </p:childTnLst>
                                </p:cTn>
                              </p:par>
                              <p:par>
                                <p:cTn id="10" presetID="10" presetClass="entr" presetSubtype="0" fill="hold" nodeType="withEffect">
                                  <p:stCondLst>
                                    <p:cond delay="12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28971-125A-CB14-DBFF-07A72BEBE204}"/>
            </a:ext>
          </a:extLst>
        </p:cNvPr>
        <p:cNvGrpSpPr/>
        <p:nvPr/>
      </p:nvGrpSpPr>
      <p:grpSpPr>
        <a:xfrm>
          <a:off x="0" y="0"/>
          <a:ext cx="0" cy="0"/>
          <a:chOff x="0" y="0"/>
          <a:chExt cx="0" cy="0"/>
        </a:xfrm>
      </p:grpSpPr>
      <p:sp>
        <p:nvSpPr>
          <p:cNvPr id="8" name="Titre 7">
            <a:extLst>
              <a:ext uri="{FF2B5EF4-FFF2-40B4-BE49-F238E27FC236}">
                <a16:creationId xmlns:a16="http://schemas.microsoft.com/office/drawing/2014/main" id="{440E1E50-2302-E7DD-70DC-6D50DB85D1EF}"/>
              </a:ext>
            </a:extLst>
          </p:cNvPr>
          <p:cNvSpPr>
            <a:spLocks noGrp="1"/>
          </p:cNvSpPr>
          <p:nvPr>
            <p:ph type="title"/>
          </p:nvPr>
        </p:nvSpPr>
        <p:spPr>
          <a:xfrm>
            <a:off x="542549" y="756980"/>
            <a:ext cx="6840000" cy="612000"/>
          </a:xfrm>
        </p:spPr>
        <p:txBody>
          <a:bodyPr>
            <a:normAutofit/>
          </a:bodyPr>
          <a:lstStyle/>
          <a:p>
            <a:pPr>
              <a:buClr>
                <a:srgbClr val="A5A5A5"/>
              </a:buClr>
            </a:pP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sym typeface="Calibri"/>
              </a:rPr>
              <a:t>تعلمنا كيف نقرأ مقاطع وكلمات وجملا تتضمن حرفي الفاء واللام، اليوم سنراجع ما تعلمناه. </a:t>
            </a:r>
            <a:endParaRPr lang="fr-FR"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10" name="Image 9">
            <a:extLst>
              <a:ext uri="{FF2B5EF4-FFF2-40B4-BE49-F238E27FC236}">
                <a16:creationId xmlns:a16="http://schemas.microsoft.com/office/drawing/2014/main" id="{E8E2EC55-3F79-7867-E1C8-DAEC7A635CAC}"/>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4" name="Image 13">
            <a:extLst>
              <a:ext uri="{FF2B5EF4-FFF2-40B4-BE49-F238E27FC236}">
                <a16:creationId xmlns:a16="http://schemas.microsoft.com/office/drawing/2014/main" id="{7BAECABF-BFCF-2BA5-5DA9-1892085CEC4A}"/>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15" name="Image 14">
            <a:extLst>
              <a:ext uri="{FF2B5EF4-FFF2-40B4-BE49-F238E27FC236}">
                <a16:creationId xmlns:a16="http://schemas.microsoft.com/office/drawing/2014/main" id="{2450B81C-7251-0316-D86F-446264D79A05}"/>
              </a:ext>
            </a:extLst>
          </p:cNvPr>
          <p:cNvPicPr>
            <a:picLocks noChangeAspect="1"/>
          </p:cNvPicPr>
          <p:nvPr/>
        </p:nvPicPr>
        <p:blipFill>
          <a:blip r:embed="rId4">
            <a:alphaModFix/>
            <a:extLst>
              <a:ext uri="{28A0092B-C50C-407E-A947-70E740481C1C}">
                <a14:useLocalDpi xmlns:a14="http://schemas.microsoft.com/office/drawing/2010/main" val="0"/>
              </a:ext>
            </a:extLst>
          </a:blip>
          <a:srcRect/>
          <a:stretch/>
        </p:blipFill>
        <p:spPr>
          <a:xfrm>
            <a:off x="4572000" y="136738"/>
            <a:ext cx="278069" cy="278069"/>
          </a:xfrm>
          <a:prstGeom prst="rect">
            <a:avLst/>
          </a:prstGeom>
          <a:ln>
            <a:noFill/>
          </a:ln>
        </p:spPr>
      </p:pic>
      <p:pic>
        <p:nvPicPr>
          <p:cNvPr id="16" name="Image 15">
            <a:extLst>
              <a:ext uri="{FF2B5EF4-FFF2-40B4-BE49-F238E27FC236}">
                <a16:creationId xmlns:a16="http://schemas.microsoft.com/office/drawing/2014/main" id="{E92882A3-2B83-41A2-E616-26E3559AF85C}"/>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17" name="Image 16">
            <a:extLst>
              <a:ext uri="{FF2B5EF4-FFF2-40B4-BE49-F238E27FC236}">
                <a16:creationId xmlns:a16="http://schemas.microsoft.com/office/drawing/2014/main" id="{3C07A0BC-D356-B451-FC2B-64CBDA31644A}"/>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18" name="Rectangle 17">
            <a:extLst>
              <a:ext uri="{FF2B5EF4-FFF2-40B4-BE49-F238E27FC236}">
                <a16:creationId xmlns:a16="http://schemas.microsoft.com/office/drawing/2014/main" id="{BADE251C-55E7-C3A3-CDC6-48D4C512F0D0}"/>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2" name="Rectangle 1">
            <a:extLst>
              <a:ext uri="{FF2B5EF4-FFF2-40B4-BE49-F238E27FC236}">
                <a16:creationId xmlns:a16="http://schemas.microsoft.com/office/drawing/2014/main" id="{ED99D4C2-6269-9665-863B-114BC22B0895}"/>
              </a:ext>
            </a:extLst>
          </p:cNvPr>
          <p:cNvSpPr>
            <a:spLocks/>
          </p:cNvSpPr>
          <p:nvPr/>
        </p:nvSpPr>
        <p:spPr>
          <a:xfrm>
            <a:off x="3237170" y="15389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a:t>
            </a:r>
          </a:p>
        </p:txBody>
      </p:sp>
      <p:sp>
        <p:nvSpPr>
          <p:cNvPr id="20" name="Rectangle 19">
            <a:extLst>
              <a:ext uri="{FF2B5EF4-FFF2-40B4-BE49-F238E27FC236}">
                <a16:creationId xmlns:a16="http://schemas.microsoft.com/office/drawing/2014/main" id="{55D083FB-6DCF-22DE-6142-DB23FAC4CF31}"/>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1" name="Rectangle 20">
            <a:extLst>
              <a:ext uri="{FF2B5EF4-FFF2-40B4-BE49-F238E27FC236}">
                <a16:creationId xmlns:a16="http://schemas.microsoft.com/office/drawing/2014/main" id="{70CB1743-6DE9-DBCA-0367-4AF8B5865735}"/>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22" name="Rectangle 21">
            <a:extLst>
              <a:ext uri="{FF2B5EF4-FFF2-40B4-BE49-F238E27FC236}">
                <a16:creationId xmlns:a16="http://schemas.microsoft.com/office/drawing/2014/main" id="{EE4837D6-9E7A-4DF6-A53B-FE1CBEA49656}"/>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إنتاج كتابي</a:t>
            </a:r>
          </a:p>
        </p:txBody>
      </p:sp>
      <p:pic>
        <p:nvPicPr>
          <p:cNvPr id="13" name="Espace réservé pour une image  12" descr="Une image contenant illustration, Dessin animé, clipart, dessin humoristique&#10;&#10;Le contenu généré par l’IA peut être incorrect.">
            <a:extLst>
              <a:ext uri="{FF2B5EF4-FFF2-40B4-BE49-F238E27FC236}">
                <a16:creationId xmlns:a16="http://schemas.microsoft.com/office/drawing/2014/main" id="{9CC57E60-7065-E9B8-18E7-1D3777C41ED7}"/>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96" b="96"/>
          <a:stretch>
            <a:fillRect/>
          </a:stretch>
        </p:blipFill>
        <p:spPr>
          <a:xfrm>
            <a:off x="7959600" y="738000"/>
            <a:ext cx="792000" cy="792000"/>
          </a:xfrm>
        </p:spPr>
      </p:pic>
      <p:sp>
        <p:nvSpPr>
          <p:cNvPr id="19" name="Google Shape;2404;p107">
            <a:extLst>
              <a:ext uri="{FF2B5EF4-FFF2-40B4-BE49-F238E27FC236}">
                <a16:creationId xmlns:a16="http://schemas.microsoft.com/office/drawing/2014/main" id="{05827507-EE83-DA1D-5346-8514890764C7}"/>
              </a:ext>
            </a:extLst>
          </p:cNvPr>
          <p:cNvSpPr/>
          <p:nvPr/>
        </p:nvSpPr>
        <p:spPr>
          <a:xfrm>
            <a:off x="4936402" y="3106968"/>
            <a:ext cx="2188474" cy="1737560"/>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lvl="0" algn="ctr"/>
            <a:r>
              <a:rPr lang="ar-MA" sz="16600" b="1" dirty="0">
                <a:solidFill>
                  <a:srgbClr val="424D7B"/>
                </a:solidFill>
                <a:latin typeface="Microsoft Uighur" panose="02000000000000000000" pitchFamily="2" charset="-78"/>
                <a:cs typeface="Microsoft Uighur" panose="02000000000000000000" pitchFamily="2" charset="-78"/>
                <a:sym typeface="Calibri"/>
              </a:rPr>
              <a:t>ف</a:t>
            </a:r>
            <a:endParaRPr sz="16600" dirty="0">
              <a:solidFill>
                <a:srgbClr val="424D7B"/>
              </a:solidFill>
              <a:latin typeface="Microsoft Uighur" panose="02000000000000000000" pitchFamily="2" charset="-78"/>
              <a:cs typeface="Microsoft Uighur" panose="02000000000000000000" pitchFamily="2" charset="-78"/>
              <a:sym typeface="Calibri"/>
            </a:endParaRPr>
          </a:p>
        </p:txBody>
      </p:sp>
      <p:sp>
        <p:nvSpPr>
          <p:cNvPr id="23" name="Google Shape;2404;p107">
            <a:extLst>
              <a:ext uri="{FF2B5EF4-FFF2-40B4-BE49-F238E27FC236}">
                <a16:creationId xmlns:a16="http://schemas.microsoft.com/office/drawing/2014/main" id="{1910A173-E372-47A8-4D09-6A0E85A80AD0}"/>
              </a:ext>
            </a:extLst>
          </p:cNvPr>
          <p:cNvSpPr/>
          <p:nvPr/>
        </p:nvSpPr>
        <p:spPr>
          <a:xfrm>
            <a:off x="2019125" y="3106968"/>
            <a:ext cx="2188474" cy="1737560"/>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rtl="0">
              <a:spcBef>
                <a:spcPts val="0"/>
              </a:spcBef>
              <a:spcAft>
                <a:spcPts val="0"/>
              </a:spcAft>
              <a:buNone/>
            </a:pPr>
            <a:r>
              <a:rPr lang="ar-MA" sz="16600" dirty="0">
                <a:solidFill>
                  <a:srgbClr val="424D7B"/>
                </a:solidFill>
                <a:latin typeface="Microsoft Uighur" panose="02000000000000000000" pitchFamily="2" charset="-78"/>
                <a:cs typeface="Microsoft Uighur" panose="02000000000000000000" pitchFamily="2" charset="-78"/>
                <a:sym typeface="Calibri"/>
              </a:rPr>
              <a:t>ل</a:t>
            </a:r>
            <a:endParaRPr sz="16600" dirty="0">
              <a:solidFill>
                <a:srgbClr val="424D7B"/>
              </a:solidFill>
              <a:latin typeface="Microsoft Uighur" panose="02000000000000000000" pitchFamily="2" charset="-78"/>
              <a:cs typeface="Microsoft Uighur" panose="02000000000000000000" pitchFamily="2" charset="-78"/>
              <a:sym typeface="Calibri"/>
            </a:endParaRPr>
          </a:p>
        </p:txBody>
      </p:sp>
    </p:spTree>
    <p:extLst>
      <p:ext uri="{BB962C8B-B14F-4D97-AF65-F5344CB8AC3E}">
        <p14:creationId xmlns:p14="http://schemas.microsoft.com/office/powerpoint/2010/main" val="364180269"/>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4CE41-FEEC-9491-0DA5-71307BCDD659}"/>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C457611A-7320-684C-F81A-1AE5EA58895B}"/>
              </a:ext>
            </a:extLst>
          </p:cNvPr>
          <p:cNvSpPr>
            <a:spLocks noGrp="1"/>
          </p:cNvSpPr>
          <p:nvPr>
            <p:ph type="title"/>
          </p:nvPr>
        </p:nvSpPr>
        <p:spPr>
          <a:xfrm>
            <a:off x="637196" y="1008000"/>
            <a:ext cx="7886700" cy="720000"/>
          </a:xfrm>
        </p:spPr>
        <p:txBody>
          <a:bodyPr/>
          <a:lstStyle/>
          <a:p>
            <a:r>
              <a:rPr lang="ar-MA" sz="4400" dirty="0">
                <a:latin typeface="Microsoft Uighur" panose="02000000000000000000" pitchFamily="2" charset="-78"/>
                <a:cs typeface="Microsoft Uighur" panose="02000000000000000000" pitchFamily="2" charset="-78"/>
              </a:rPr>
              <a:t>تنظيم حصص الأسبوع</a:t>
            </a:r>
            <a:endParaRPr lang="fr-MA" sz="4400" dirty="0">
              <a:latin typeface="Microsoft Uighur" panose="02000000000000000000" pitchFamily="2" charset="-78"/>
              <a:cs typeface="Microsoft Uighur" panose="02000000000000000000" pitchFamily="2" charset="-78"/>
            </a:endParaRPr>
          </a:p>
        </p:txBody>
      </p:sp>
      <p:grpSp>
        <p:nvGrpSpPr>
          <p:cNvPr id="11" name="Groupe 10">
            <a:extLst>
              <a:ext uri="{FF2B5EF4-FFF2-40B4-BE49-F238E27FC236}">
                <a16:creationId xmlns:a16="http://schemas.microsoft.com/office/drawing/2014/main" id="{57CE2658-CA21-E83E-5252-F002239D073E}"/>
              </a:ext>
            </a:extLst>
          </p:cNvPr>
          <p:cNvGrpSpPr/>
          <p:nvPr/>
        </p:nvGrpSpPr>
        <p:grpSpPr>
          <a:xfrm flipH="1">
            <a:off x="4735350" y="5023288"/>
            <a:ext cx="3780000" cy="1332000"/>
            <a:chOff x="4735350" y="5023288"/>
            <a:chExt cx="3780000" cy="1332000"/>
          </a:xfrm>
        </p:grpSpPr>
        <p:sp>
          <p:nvSpPr>
            <p:cNvPr id="12" name="Rectangle : coins arrondis 11">
              <a:extLst>
                <a:ext uri="{FF2B5EF4-FFF2-40B4-BE49-F238E27FC236}">
                  <a16:creationId xmlns:a16="http://schemas.microsoft.com/office/drawing/2014/main" id="{03BB743F-C8AB-23D6-06EE-344CFF115A5F}"/>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Organigramme : Terminateur 12">
              <a:extLst>
                <a:ext uri="{FF2B5EF4-FFF2-40B4-BE49-F238E27FC236}">
                  <a16:creationId xmlns:a16="http://schemas.microsoft.com/office/drawing/2014/main" id="{552710A4-5C08-F139-B434-DCB40E406389}"/>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400" b="1" dirty="0">
                  <a:solidFill>
                    <a:srgbClr val="757575"/>
                  </a:solidFill>
                  <a:latin typeface="Microsoft Uighur" panose="02000000000000000000" pitchFamily="2" charset="-78"/>
                  <a:cs typeface="Microsoft Uighur" panose="02000000000000000000" pitchFamily="2" charset="-78"/>
                </a:rPr>
                <a:t>اليوم</a:t>
              </a:r>
              <a:r>
                <a:rPr lang="fr-MA" sz="2400" b="1" dirty="0">
                  <a:solidFill>
                    <a:srgbClr val="757575"/>
                  </a:solidFill>
                  <a:latin typeface="Microsoft Uighur" panose="02000000000000000000" pitchFamily="2" charset="-78"/>
                  <a:cs typeface="Microsoft Uighur" panose="02000000000000000000" pitchFamily="2" charset="-78"/>
                </a:rPr>
                <a:t> 3 - </a:t>
              </a:r>
            </a:p>
          </p:txBody>
        </p:sp>
      </p:grpSp>
      <p:grpSp>
        <p:nvGrpSpPr>
          <p:cNvPr id="17" name="Groupe 16">
            <a:extLst>
              <a:ext uri="{FF2B5EF4-FFF2-40B4-BE49-F238E27FC236}">
                <a16:creationId xmlns:a16="http://schemas.microsoft.com/office/drawing/2014/main" id="{591666A1-FD43-165C-4D4D-2AB1E5289646}"/>
              </a:ext>
            </a:extLst>
          </p:cNvPr>
          <p:cNvGrpSpPr/>
          <p:nvPr/>
        </p:nvGrpSpPr>
        <p:grpSpPr>
          <a:xfrm flipH="1">
            <a:off x="4735350" y="3482113"/>
            <a:ext cx="3780000" cy="1332000"/>
            <a:chOff x="4735350" y="3482113"/>
            <a:chExt cx="3780000" cy="1332000"/>
          </a:xfrm>
        </p:grpSpPr>
        <p:sp>
          <p:nvSpPr>
            <p:cNvPr id="18" name="Rectangle : coins arrondis 17">
              <a:extLst>
                <a:ext uri="{FF2B5EF4-FFF2-40B4-BE49-F238E27FC236}">
                  <a16:creationId xmlns:a16="http://schemas.microsoft.com/office/drawing/2014/main" id="{B9037693-DB46-89FF-2955-B70DAC6A1724}"/>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 name="Organigramme : Terminateur 18">
              <a:extLst>
                <a:ext uri="{FF2B5EF4-FFF2-40B4-BE49-F238E27FC236}">
                  <a16:creationId xmlns:a16="http://schemas.microsoft.com/office/drawing/2014/main" id="{39FEDF2F-9A91-9E1F-CE58-3A773D210A9A}"/>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400" b="1" dirty="0">
                  <a:solidFill>
                    <a:srgbClr val="757575"/>
                  </a:solidFill>
                  <a:latin typeface="Microsoft Uighur" panose="02000000000000000000" pitchFamily="2" charset="-78"/>
                  <a:cs typeface="Microsoft Uighur" panose="02000000000000000000" pitchFamily="2" charset="-78"/>
                </a:rPr>
                <a:t>اليوم</a:t>
              </a:r>
              <a:r>
                <a:rPr lang="fr-MA" sz="2400" b="1" dirty="0">
                  <a:solidFill>
                    <a:srgbClr val="757575"/>
                  </a:solidFill>
                  <a:latin typeface="Microsoft Uighur" panose="02000000000000000000" pitchFamily="2" charset="-78"/>
                  <a:cs typeface="Microsoft Uighur" panose="02000000000000000000" pitchFamily="2" charset="-78"/>
                </a:rPr>
                <a:t>2 - </a:t>
              </a:r>
              <a:endParaRPr lang="ar-MA" sz="2400" b="1" dirty="0">
                <a:solidFill>
                  <a:srgbClr val="757575"/>
                </a:solidFill>
                <a:latin typeface="Microsoft Uighur" panose="02000000000000000000" pitchFamily="2" charset="-78"/>
                <a:cs typeface="Microsoft Uighur" panose="02000000000000000000" pitchFamily="2" charset="-78"/>
              </a:endParaRPr>
            </a:p>
          </p:txBody>
        </p:sp>
      </p:grpSp>
      <p:grpSp>
        <p:nvGrpSpPr>
          <p:cNvPr id="20" name="Groupe 19">
            <a:extLst>
              <a:ext uri="{FF2B5EF4-FFF2-40B4-BE49-F238E27FC236}">
                <a16:creationId xmlns:a16="http://schemas.microsoft.com/office/drawing/2014/main" id="{0B9A4D98-C7AB-CFDC-8C5F-3CF6D60447B2}"/>
              </a:ext>
            </a:extLst>
          </p:cNvPr>
          <p:cNvGrpSpPr/>
          <p:nvPr/>
        </p:nvGrpSpPr>
        <p:grpSpPr>
          <a:xfrm flipH="1">
            <a:off x="628649" y="3482113"/>
            <a:ext cx="3780000" cy="1332000"/>
            <a:chOff x="628649" y="3482113"/>
            <a:chExt cx="3780000" cy="1332000"/>
          </a:xfrm>
        </p:grpSpPr>
        <p:sp>
          <p:nvSpPr>
            <p:cNvPr id="21" name="Rectangle : coins arrondis 20">
              <a:extLst>
                <a:ext uri="{FF2B5EF4-FFF2-40B4-BE49-F238E27FC236}">
                  <a16:creationId xmlns:a16="http://schemas.microsoft.com/office/drawing/2014/main" id="{FB9D134F-B08A-AD59-ADF8-20CF6643F522}"/>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2" name="Organigramme : Terminateur 21">
              <a:extLst>
                <a:ext uri="{FF2B5EF4-FFF2-40B4-BE49-F238E27FC236}">
                  <a16:creationId xmlns:a16="http://schemas.microsoft.com/office/drawing/2014/main" id="{A3E44CB0-0E44-3BF9-6CAD-42FB6CCC8217}"/>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400" b="1" dirty="0">
                  <a:solidFill>
                    <a:srgbClr val="757575"/>
                  </a:solidFill>
                  <a:latin typeface="Microsoft Uighur" panose="02000000000000000000" pitchFamily="2" charset="-78"/>
                  <a:cs typeface="Microsoft Uighur" panose="02000000000000000000" pitchFamily="2" charset="-78"/>
                </a:rPr>
                <a:t>اليوم </a:t>
              </a:r>
              <a:r>
                <a:rPr lang="fr-MA" sz="2400" b="1" dirty="0">
                  <a:solidFill>
                    <a:srgbClr val="757575"/>
                  </a:solidFill>
                  <a:latin typeface="Microsoft Uighur" panose="02000000000000000000" pitchFamily="2" charset="-78"/>
                  <a:cs typeface="Microsoft Uighur" panose="02000000000000000000" pitchFamily="2" charset="-78"/>
                </a:rPr>
                <a:t>5 -</a:t>
              </a:r>
            </a:p>
          </p:txBody>
        </p:sp>
      </p:grpSp>
      <p:grpSp>
        <p:nvGrpSpPr>
          <p:cNvPr id="23" name="Groupe 22">
            <a:extLst>
              <a:ext uri="{FF2B5EF4-FFF2-40B4-BE49-F238E27FC236}">
                <a16:creationId xmlns:a16="http://schemas.microsoft.com/office/drawing/2014/main" id="{9E3A479A-EEFB-F915-EA6D-0DD2483EFFC9}"/>
              </a:ext>
            </a:extLst>
          </p:cNvPr>
          <p:cNvGrpSpPr/>
          <p:nvPr/>
        </p:nvGrpSpPr>
        <p:grpSpPr>
          <a:xfrm flipH="1">
            <a:off x="4716000" y="1944000"/>
            <a:ext cx="3780000" cy="1332000"/>
            <a:chOff x="4716000" y="1944000"/>
            <a:chExt cx="3780000" cy="1332000"/>
          </a:xfrm>
        </p:grpSpPr>
        <p:sp>
          <p:nvSpPr>
            <p:cNvPr id="24" name="Rectangle : coins arrondis 23">
              <a:extLst>
                <a:ext uri="{FF2B5EF4-FFF2-40B4-BE49-F238E27FC236}">
                  <a16:creationId xmlns:a16="http://schemas.microsoft.com/office/drawing/2014/main" id="{88207185-0779-F740-8062-E613F545AF84}"/>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5" name="Organigramme : Terminateur 24">
              <a:extLst>
                <a:ext uri="{FF2B5EF4-FFF2-40B4-BE49-F238E27FC236}">
                  <a16:creationId xmlns:a16="http://schemas.microsoft.com/office/drawing/2014/main" id="{D1A78702-1C85-B8FA-B6E7-487DC548638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srgbClr val="757575"/>
                  </a:solidFill>
                  <a:effectLst/>
                  <a:uLnTx/>
                  <a:uFillTx/>
                  <a:latin typeface="Microsoft Uighur" panose="02000000000000000000" pitchFamily="2" charset="-78"/>
                  <a:cs typeface="Microsoft Uighur" panose="02000000000000000000" pitchFamily="2" charset="-78"/>
                </a:rPr>
                <a:t>اليوم</a:t>
              </a:r>
              <a:r>
                <a:rPr kumimoji="0" lang="fr-MA" sz="2400" b="1" i="0" u="none" strike="noStrike" kern="1200" cap="none" spc="0" normalizeH="0" baseline="0" noProof="0" dirty="0">
                  <a:ln>
                    <a:noFill/>
                  </a:ln>
                  <a:solidFill>
                    <a:srgbClr val="757575"/>
                  </a:solidFill>
                  <a:effectLst/>
                  <a:uLnTx/>
                  <a:uFillTx/>
                  <a:latin typeface="Microsoft Uighur" panose="02000000000000000000" pitchFamily="2" charset="-78"/>
                  <a:cs typeface="Microsoft Uighur" panose="02000000000000000000" pitchFamily="2" charset="-78"/>
                </a:rPr>
                <a:t>1 - </a:t>
              </a:r>
            </a:p>
          </p:txBody>
        </p:sp>
      </p:grpSp>
      <p:grpSp>
        <p:nvGrpSpPr>
          <p:cNvPr id="27" name="Groupe 26">
            <a:extLst>
              <a:ext uri="{FF2B5EF4-FFF2-40B4-BE49-F238E27FC236}">
                <a16:creationId xmlns:a16="http://schemas.microsoft.com/office/drawing/2014/main" id="{EF2217A3-3DCE-8FA8-DC5D-88309677DB89}"/>
              </a:ext>
            </a:extLst>
          </p:cNvPr>
          <p:cNvGrpSpPr/>
          <p:nvPr/>
        </p:nvGrpSpPr>
        <p:grpSpPr>
          <a:xfrm flipH="1">
            <a:off x="648000" y="1944000"/>
            <a:ext cx="3780000" cy="1332000"/>
            <a:chOff x="648000" y="1944000"/>
            <a:chExt cx="3780000" cy="1332000"/>
          </a:xfrm>
        </p:grpSpPr>
        <p:sp>
          <p:nvSpPr>
            <p:cNvPr id="28" name="Rectangle : coins arrondis 27">
              <a:extLst>
                <a:ext uri="{FF2B5EF4-FFF2-40B4-BE49-F238E27FC236}">
                  <a16:creationId xmlns:a16="http://schemas.microsoft.com/office/drawing/2014/main" id="{C6B37890-08DD-96EB-59EC-CFAE5575D3E5}"/>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9" name="Organigramme : Terminateur 28">
              <a:extLst>
                <a:ext uri="{FF2B5EF4-FFF2-40B4-BE49-F238E27FC236}">
                  <a16:creationId xmlns:a16="http://schemas.microsoft.com/office/drawing/2014/main" id="{B87D9F6C-1632-01E4-480B-407F5A63DD4A}"/>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400" b="1" dirty="0">
                  <a:solidFill>
                    <a:srgbClr val="757575"/>
                  </a:solidFill>
                  <a:latin typeface="Microsoft Uighur" panose="02000000000000000000" pitchFamily="2" charset="-78"/>
                  <a:cs typeface="Microsoft Uighur" panose="02000000000000000000" pitchFamily="2" charset="-78"/>
                </a:rPr>
                <a:t>اليوم</a:t>
              </a:r>
              <a:r>
                <a:rPr lang="fr-MA" sz="2400" b="1" dirty="0">
                  <a:solidFill>
                    <a:srgbClr val="757575"/>
                  </a:solidFill>
                  <a:latin typeface="Microsoft Uighur" panose="02000000000000000000" pitchFamily="2" charset="-78"/>
                  <a:cs typeface="Microsoft Uighur" panose="02000000000000000000" pitchFamily="2" charset="-78"/>
                </a:rPr>
                <a:t> 4 - </a:t>
              </a:r>
            </a:p>
          </p:txBody>
        </p:sp>
      </p:grpSp>
      <p:sp>
        <p:nvSpPr>
          <p:cNvPr id="30" name="Espace réservé du texte 25">
            <a:extLst>
              <a:ext uri="{FF2B5EF4-FFF2-40B4-BE49-F238E27FC236}">
                <a16:creationId xmlns:a16="http://schemas.microsoft.com/office/drawing/2014/main" id="{ECA8D43B-AB0F-7528-D9B6-BC3E1FED1511}"/>
              </a:ext>
            </a:extLst>
          </p:cNvPr>
          <p:cNvSpPr txBox="1">
            <a:spLocks/>
          </p:cNvSpPr>
          <p:nvPr/>
        </p:nvSpPr>
        <p:spPr>
          <a:xfrm>
            <a:off x="800611" y="2395288"/>
            <a:ext cx="3420000" cy="792000"/>
          </a:xfrm>
          <a:prstGeom prst="roundRect">
            <a:avLst/>
          </a:prstGeom>
          <a:solidFill>
            <a:schemeClr val="bg2"/>
          </a:solidFill>
        </p:spPr>
        <p:txBody>
          <a:bodyPr anchor="ctr"/>
          <a:lstStyle>
            <a:lvl1pPr marL="228600" indent="-228600" algn="r" defTabSz="914400" rtl="1" eaLnBrk="1" latinLnBrk="0" hangingPunct="1">
              <a:lnSpc>
                <a:spcPct val="90000"/>
              </a:lnSpc>
              <a:spcBef>
                <a:spcPts val="1000"/>
              </a:spcBef>
              <a:buFont typeface="Arial" panose="020B0604020202020204" pitchFamily="34" charset="0"/>
              <a:buChar char="•"/>
              <a:defRPr lang="fr-FR" sz="1200" kern="1200" smtClean="0">
                <a:solidFill>
                  <a:srgbClr val="75757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lang="fr-FR" sz="1100" kern="1200" smtClean="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1100" kern="1200" smtClean="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1050" kern="1200" smtClean="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MA"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indent="-266700">
              <a:lnSpc>
                <a:spcPct val="100000"/>
              </a:lnSpc>
              <a:spcBef>
                <a:spcPts val="0"/>
              </a:spcBef>
              <a:buFont typeface="Wingdings" panose="05000000000000000000" pitchFamily="2" charset="2"/>
              <a:buChar char="m"/>
            </a:pPr>
            <a:r>
              <a:rPr lang="tzm-Arab-MA" sz="1400" dirty="0">
                <a:latin typeface="Microsoft Uighur" panose="02000000000000000000" pitchFamily="2" charset="-78"/>
                <a:cs typeface="Microsoft Uighur" panose="02000000000000000000" pitchFamily="2" charset="-78"/>
              </a:rPr>
              <a:t>استماع وتحدث</a:t>
            </a:r>
            <a:r>
              <a:rPr lang="fr-FR" sz="1400" dirty="0">
                <a:latin typeface="Microsoft Uighur" panose="02000000000000000000" pitchFamily="2" charset="-78"/>
                <a:cs typeface="Microsoft Uighur" panose="02000000000000000000" pitchFamily="2" charset="-78"/>
              </a:rPr>
              <a:t>,</a:t>
            </a:r>
            <a:endParaRPr lang="tzm-Arab-MA" sz="1400" dirty="0">
              <a:latin typeface="Microsoft Uighur" panose="02000000000000000000" pitchFamily="2" charset="-78"/>
              <a:cs typeface="Microsoft Uighur" panose="02000000000000000000" pitchFamily="2" charset="-78"/>
            </a:endParaRPr>
          </a:p>
          <a:p>
            <a:pPr marL="266700" indent="-266700">
              <a:lnSpc>
                <a:spcPct val="100000"/>
              </a:lnSpc>
              <a:spcBef>
                <a:spcPts val="0"/>
              </a:spcBef>
              <a:buFont typeface="Wingdings" panose="05000000000000000000" pitchFamily="2" charset="2"/>
              <a:buChar char="m"/>
            </a:pPr>
            <a:r>
              <a:rPr lang="tzm-Arab-MA" sz="1400" dirty="0">
                <a:latin typeface="Microsoft Uighur" panose="02000000000000000000" pitchFamily="2" charset="-78"/>
                <a:cs typeface="Microsoft Uighur" panose="02000000000000000000" pitchFamily="2" charset="-78"/>
              </a:rPr>
              <a:t>قراءة : </a:t>
            </a:r>
            <a:r>
              <a:rPr lang="ar-MA" sz="1400" dirty="0">
                <a:latin typeface="Microsoft Uighur" panose="02000000000000000000" pitchFamily="2" charset="-78"/>
                <a:cs typeface="Microsoft Uighur" panose="02000000000000000000" pitchFamily="2" charset="-78"/>
              </a:rPr>
              <a:t> حرف اللام مع التنوين</a:t>
            </a:r>
            <a:r>
              <a:rPr lang="fr-FR" sz="1400" dirty="0">
                <a:latin typeface="Microsoft Uighur" panose="02000000000000000000" pitchFamily="2" charset="-78"/>
                <a:cs typeface="Microsoft Uighur" panose="02000000000000000000" pitchFamily="2" charset="-78"/>
              </a:rPr>
              <a:t>,</a:t>
            </a:r>
            <a:endParaRPr lang="tzm-Arab-MA" sz="1400" dirty="0">
              <a:latin typeface="Microsoft Uighur" panose="02000000000000000000" pitchFamily="2" charset="-78"/>
              <a:cs typeface="Microsoft Uighur" panose="02000000000000000000" pitchFamily="2" charset="-78"/>
            </a:endParaRPr>
          </a:p>
          <a:p>
            <a:pPr marL="266700" indent="-266700">
              <a:lnSpc>
                <a:spcPct val="100000"/>
              </a:lnSpc>
              <a:spcBef>
                <a:spcPts val="0"/>
              </a:spcBef>
              <a:buFont typeface="Wingdings" panose="05000000000000000000" pitchFamily="2" charset="2"/>
              <a:buChar char="m"/>
            </a:pPr>
            <a:r>
              <a:rPr lang="ar-MA" sz="1400" dirty="0">
                <a:latin typeface="Microsoft Uighur" panose="02000000000000000000" pitchFamily="2" charset="-78"/>
                <a:cs typeface="Microsoft Uighur" panose="02000000000000000000" pitchFamily="2" charset="-78"/>
              </a:rPr>
              <a:t>رسم الحرف مع التنوين </a:t>
            </a:r>
            <a:r>
              <a:rPr lang="fr-FR" sz="1400" dirty="0">
                <a:latin typeface="Microsoft Uighur" panose="02000000000000000000" pitchFamily="2" charset="-78"/>
                <a:cs typeface="Microsoft Uighur" panose="02000000000000000000" pitchFamily="2" charset="-78"/>
              </a:rPr>
              <a:t> </a:t>
            </a:r>
            <a:r>
              <a:rPr lang="ar-SA" sz="1400" dirty="0">
                <a:latin typeface="Microsoft Uighur" panose="02000000000000000000" pitchFamily="2" charset="-78"/>
                <a:cs typeface="Microsoft Uighur" panose="02000000000000000000" pitchFamily="2" charset="-78"/>
              </a:rPr>
              <a:t>ـــ </a:t>
            </a:r>
            <a:r>
              <a:rPr lang="ar-MA" sz="1400" dirty="0">
                <a:latin typeface="Microsoft Uighur" panose="02000000000000000000" pitchFamily="2" charset="-78"/>
                <a:cs typeface="Microsoft Uighur" panose="02000000000000000000" pitchFamily="2" charset="-78"/>
              </a:rPr>
              <a:t> </a:t>
            </a:r>
            <a:r>
              <a:rPr lang="tzm-Arab-MA" sz="1400" dirty="0">
                <a:latin typeface="Microsoft Uighur" panose="02000000000000000000" pitchFamily="2" charset="-78"/>
                <a:cs typeface="Microsoft Uighur" panose="02000000000000000000" pitchFamily="2" charset="-78"/>
              </a:rPr>
              <a:t>نقل</a:t>
            </a:r>
            <a:r>
              <a:rPr lang="fr-FR" sz="1400" dirty="0">
                <a:latin typeface="Microsoft Uighur" panose="02000000000000000000" pitchFamily="2" charset="-78"/>
                <a:cs typeface="Microsoft Uighur" panose="02000000000000000000" pitchFamily="2" charset="-78"/>
              </a:rPr>
              <a:t>,</a:t>
            </a:r>
            <a:endParaRPr lang="tzm-Arab-MA" sz="1400" dirty="0">
              <a:latin typeface="Microsoft Uighur" panose="02000000000000000000" pitchFamily="2" charset="-78"/>
              <a:cs typeface="Microsoft Uighur" panose="02000000000000000000" pitchFamily="2" charset="-78"/>
            </a:endParaRPr>
          </a:p>
        </p:txBody>
      </p:sp>
      <p:sp>
        <p:nvSpPr>
          <p:cNvPr id="31" name="Espace réservé du texte 25">
            <a:extLst>
              <a:ext uri="{FF2B5EF4-FFF2-40B4-BE49-F238E27FC236}">
                <a16:creationId xmlns:a16="http://schemas.microsoft.com/office/drawing/2014/main" id="{2A11E91D-DD7F-4D68-6766-CCE041A224AC}"/>
              </a:ext>
            </a:extLst>
          </p:cNvPr>
          <p:cNvSpPr txBox="1">
            <a:spLocks/>
          </p:cNvSpPr>
          <p:nvPr/>
        </p:nvSpPr>
        <p:spPr>
          <a:xfrm>
            <a:off x="4909142" y="2395288"/>
            <a:ext cx="3420000" cy="792000"/>
          </a:xfrm>
          <a:prstGeom prst="roundRect">
            <a:avLst/>
          </a:prstGeom>
          <a:solidFill>
            <a:schemeClr val="bg2"/>
          </a:solidFill>
        </p:spPr>
        <p:txBody>
          <a:bodyPr anchor="ctr"/>
          <a:lstStyle>
            <a:lvl1pPr marL="228600" indent="-228600" algn="r" defTabSz="914400" rtl="1" eaLnBrk="1" latinLnBrk="0" hangingPunct="1">
              <a:lnSpc>
                <a:spcPct val="90000"/>
              </a:lnSpc>
              <a:spcBef>
                <a:spcPts val="1000"/>
              </a:spcBef>
              <a:buFont typeface="Arial" panose="020B0604020202020204" pitchFamily="34" charset="0"/>
              <a:buChar char="•"/>
              <a:defRPr lang="fr-FR" sz="1200" kern="1200" smtClean="0">
                <a:solidFill>
                  <a:srgbClr val="75757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lang="fr-FR" sz="1100" kern="1200" smtClean="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1100" kern="1200" smtClean="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1050" kern="1200" smtClean="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MA"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indent="-266700">
              <a:lnSpc>
                <a:spcPct val="100000"/>
              </a:lnSpc>
              <a:spcBef>
                <a:spcPts val="0"/>
              </a:spcBef>
              <a:buClrTx/>
              <a:buFont typeface="Wingdings" panose="05000000000000000000" pitchFamily="2" charset="2"/>
              <a:buChar char="m"/>
            </a:pPr>
            <a:r>
              <a:rPr lang="tzm-Arab-MA" sz="1400" dirty="0">
                <a:latin typeface="Microsoft Uighur" panose="02000000000000000000" pitchFamily="2" charset="-78"/>
                <a:cs typeface="Microsoft Uighur" panose="02000000000000000000" pitchFamily="2" charset="-78"/>
              </a:rPr>
              <a:t>معجم</a:t>
            </a:r>
            <a:r>
              <a:rPr lang="fr-FR" sz="1400" dirty="0">
                <a:latin typeface="Microsoft Uighur" panose="02000000000000000000" pitchFamily="2" charset="-78"/>
                <a:cs typeface="Microsoft Uighur" panose="02000000000000000000" pitchFamily="2" charset="-78"/>
              </a:rPr>
              <a:t>,</a:t>
            </a:r>
            <a:endParaRPr lang="tzm-Arab-MA" sz="1400" dirty="0">
              <a:latin typeface="Microsoft Uighur" panose="02000000000000000000" pitchFamily="2" charset="-78"/>
              <a:cs typeface="Microsoft Uighur" panose="02000000000000000000" pitchFamily="2" charset="-78"/>
            </a:endParaRPr>
          </a:p>
          <a:p>
            <a:pPr marL="266700" indent="-266700">
              <a:lnSpc>
                <a:spcPct val="100000"/>
              </a:lnSpc>
              <a:spcBef>
                <a:spcPts val="0"/>
              </a:spcBef>
              <a:buClrTx/>
              <a:buFont typeface="Wingdings" panose="05000000000000000000" pitchFamily="2" charset="2"/>
              <a:buChar char="m"/>
            </a:pPr>
            <a:r>
              <a:rPr lang="tzm-Arab-MA" sz="1400" dirty="0">
                <a:latin typeface="Microsoft Uighur" panose="02000000000000000000" pitchFamily="2" charset="-78"/>
                <a:cs typeface="Microsoft Uighur" panose="02000000000000000000" pitchFamily="2" charset="-78"/>
              </a:rPr>
              <a:t>استماع وتحدث</a:t>
            </a:r>
            <a:r>
              <a:rPr lang="fr-FR" sz="1400" dirty="0">
                <a:latin typeface="Microsoft Uighur" panose="02000000000000000000" pitchFamily="2" charset="-78"/>
                <a:cs typeface="Microsoft Uighur" panose="02000000000000000000" pitchFamily="2" charset="-78"/>
              </a:rPr>
              <a:t>,</a:t>
            </a:r>
            <a:endParaRPr lang="tzm-Arab-MA" sz="1400" dirty="0">
              <a:latin typeface="Microsoft Uighur" panose="02000000000000000000" pitchFamily="2" charset="-78"/>
              <a:cs typeface="Microsoft Uighur" panose="02000000000000000000" pitchFamily="2" charset="-78"/>
            </a:endParaRPr>
          </a:p>
          <a:p>
            <a:pPr marL="266700" indent="-266700">
              <a:lnSpc>
                <a:spcPct val="100000"/>
              </a:lnSpc>
              <a:spcBef>
                <a:spcPts val="0"/>
              </a:spcBef>
              <a:buClrTx/>
              <a:buFont typeface="Wingdings" panose="05000000000000000000" pitchFamily="2" charset="2"/>
              <a:buChar char="m"/>
            </a:pPr>
            <a:r>
              <a:rPr lang="tzm-Arab-MA" sz="1400" dirty="0">
                <a:latin typeface="Microsoft Uighur" panose="02000000000000000000" pitchFamily="2" charset="-78"/>
                <a:cs typeface="Microsoft Uighur" panose="02000000000000000000" pitchFamily="2" charset="-78"/>
              </a:rPr>
              <a:t>قراءة : </a:t>
            </a:r>
            <a:r>
              <a:rPr lang="ar-MA" sz="1400" dirty="0">
                <a:latin typeface="Microsoft Uighur" panose="02000000000000000000" pitchFamily="2" charset="-78"/>
                <a:cs typeface="Microsoft Uighur" panose="02000000000000000000" pitchFamily="2" charset="-78"/>
              </a:rPr>
              <a:t> حرف الفاء مع الحركات القصيرة والطويلة</a:t>
            </a:r>
            <a:r>
              <a:rPr lang="fr-FR" sz="1400" dirty="0">
                <a:latin typeface="Microsoft Uighur" panose="02000000000000000000" pitchFamily="2" charset="-78"/>
                <a:cs typeface="Microsoft Uighur" panose="02000000000000000000" pitchFamily="2" charset="-78"/>
              </a:rPr>
              <a:t>,</a:t>
            </a:r>
            <a:endParaRPr lang="tzm-Arab-MA" sz="1400" dirty="0">
              <a:latin typeface="Microsoft Uighur" panose="02000000000000000000" pitchFamily="2" charset="-78"/>
              <a:cs typeface="Microsoft Uighur" panose="02000000000000000000" pitchFamily="2" charset="-78"/>
            </a:endParaRPr>
          </a:p>
          <a:p>
            <a:pPr marL="266700" indent="-266700">
              <a:lnSpc>
                <a:spcPct val="100000"/>
              </a:lnSpc>
              <a:spcBef>
                <a:spcPts val="0"/>
              </a:spcBef>
              <a:buClrTx/>
              <a:buFont typeface="Wingdings" panose="05000000000000000000" pitchFamily="2" charset="2"/>
              <a:buChar char="m"/>
            </a:pPr>
            <a:r>
              <a:rPr lang="tzm-Arab-MA" sz="1400" dirty="0">
                <a:latin typeface="Microsoft Uighur" panose="02000000000000000000" pitchFamily="2" charset="-78"/>
                <a:cs typeface="Microsoft Uighur" panose="02000000000000000000" pitchFamily="2" charset="-78"/>
              </a:rPr>
              <a:t>خط : رسم الحرف منفردا</a:t>
            </a:r>
            <a:r>
              <a:rPr lang="ar-MA" sz="1400" dirty="0">
                <a:latin typeface="Microsoft Uighur" panose="02000000000000000000" pitchFamily="2" charset="-78"/>
                <a:cs typeface="Microsoft Uighur" panose="02000000000000000000" pitchFamily="2" charset="-78"/>
              </a:rPr>
              <a:t> ومع الحركات القصيرة والطويلة</a:t>
            </a:r>
            <a:r>
              <a:rPr lang="fr-FR" sz="1400" dirty="0">
                <a:latin typeface="Microsoft Uighur" panose="02000000000000000000" pitchFamily="2" charset="-78"/>
                <a:cs typeface="Microsoft Uighur" panose="02000000000000000000" pitchFamily="2" charset="-78"/>
              </a:rPr>
              <a:t>,</a:t>
            </a:r>
            <a:endParaRPr lang="tzm-Arab-MA" sz="1400" dirty="0">
              <a:latin typeface="Microsoft Uighur" panose="02000000000000000000" pitchFamily="2" charset="-78"/>
              <a:cs typeface="Microsoft Uighur" panose="02000000000000000000" pitchFamily="2" charset="-78"/>
            </a:endParaRPr>
          </a:p>
        </p:txBody>
      </p:sp>
      <p:sp>
        <p:nvSpPr>
          <p:cNvPr id="32" name="Espace réservé du texte 25">
            <a:extLst>
              <a:ext uri="{FF2B5EF4-FFF2-40B4-BE49-F238E27FC236}">
                <a16:creationId xmlns:a16="http://schemas.microsoft.com/office/drawing/2014/main" id="{AAFE7851-E2D3-68F1-0F59-D7AEBD4371E4}"/>
              </a:ext>
            </a:extLst>
          </p:cNvPr>
          <p:cNvSpPr txBox="1">
            <a:spLocks/>
          </p:cNvSpPr>
          <p:nvPr/>
        </p:nvSpPr>
        <p:spPr>
          <a:xfrm>
            <a:off x="800611" y="3936813"/>
            <a:ext cx="3420000" cy="792000"/>
          </a:xfrm>
          <a:prstGeom prst="roundRect">
            <a:avLst/>
          </a:prstGeom>
          <a:solidFill>
            <a:schemeClr val="bg2"/>
          </a:solidFill>
        </p:spPr>
        <p:txBody>
          <a:bodyPr anchor="ctr"/>
          <a:lstStyle>
            <a:lvl1pPr marL="228600" indent="-228600" algn="r" defTabSz="914400" rtl="1" eaLnBrk="1" latinLnBrk="0" hangingPunct="1">
              <a:lnSpc>
                <a:spcPct val="90000"/>
              </a:lnSpc>
              <a:spcBef>
                <a:spcPts val="1000"/>
              </a:spcBef>
              <a:buFont typeface="Arial" panose="020B0604020202020204" pitchFamily="34" charset="0"/>
              <a:buChar char="•"/>
              <a:defRPr lang="fr-FR" sz="1200" kern="1200" smtClean="0">
                <a:solidFill>
                  <a:srgbClr val="75757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lang="fr-FR" sz="1100" kern="1200" smtClean="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1100" kern="1200" smtClean="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1050" kern="1200" smtClean="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MA"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indent="-266700">
              <a:lnSpc>
                <a:spcPct val="100000"/>
              </a:lnSpc>
              <a:spcBef>
                <a:spcPts val="0"/>
              </a:spcBef>
              <a:buFont typeface="Wingdings" panose="05000000000000000000" pitchFamily="2" charset="2"/>
              <a:buChar char="m"/>
            </a:pPr>
            <a:r>
              <a:rPr lang="tzm-Arab-MA" sz="1400" dirty="0">
                <a:latin typeface="Microsoft Uighur" panose="02000000000000000000" pitchFamily="2" charset="-78"/>
                <a:cs typeface="Microsoft Uighur" panose="02000000000000000000" pitchFamily="2" charset="-78"/>
              </a:rPr>
              <a:t>استماع وتحدث.</a:t>
            </a:r>
          </a:p>
          <a:p>
            <a:pPr marL="266700" indent="-266700">
              <a:lnSpc>
                <a:spcPct val="100000"/>
              </a:lnSpc>
              <a:spcBef>
                <a:spcPts val="0"/>
              </a:spcBef>
              <a:buFont typeface="Wingdings" panose="05000000000000000000" pitchFamily="2" charset="2"/>
              <a:buChar char="m"/>
            </a:pPr>
            <a:r>
              <a:rPr lang="tzm-Arab-MA" sz="1400" dirty="0">
                <a:latin typeface="Microsoft Uighur" panose="02000000000000000000" pitchFamily="2" charset="-78"/>
                <a:cs typeface="Microsoft Uighur" panose="02000000000000000000" pitchFamily="2" charset="-78"/>
              </a:rPr>
              <a:t>قراءة : دمج.</a:t>
            </a:r>
          </a:p>
          <a:p>
            <a:pPr marL="266700" indent="-266700">
              <a:lnSpc>
                <a:spcPct val="100000"/>
              </a:lnSpc>
              <a:spcBef>
                <a:spcPts val="0"/>
              </a:spcBef>
              <a:buFont typeface="Wingdings" panose="05000000000000000000" pitchFamily="2" charset="2"/>
              <a:buChar char="m"/>
            </a:pPr>
            <a:r>
              <a:rPr lang="tzm-Arab-MA" sz="1400" dirty="0">
                <a:latin typeface="Microsoft Uighur" panose="02000000000000000000" pitchFamily="2" charset="-78"/>
                <a:cs typeface="Microsoft Uighur" panose="02000000000000000000" pitchFamily="2" charset="-78"/>
              </a:rPr>
              <a:t>إملاء.</a:t>
            </a:r>
          </a:p>
        </p:txBody>
      </p:sp>
      <p:sp>
        <p:nvSpPr>
          <p:cNvPr id="33" name="Espace réservé du texte 25">
            <a:extLst>
              <a:ext uri="{FF2B5EF4-FFF2-40B4-BE49-F238E27FC236}">
                <a16:creationId xmlns:a16="http://schemas.microsoft.com/office/drawing/2014/main" id="{F995977D-D080-F8DC-1765-C92BA2C1448F}"/>
              </a:ext>
            </a:extLst>
          </p:cNvPr>
          <p:cNvSpPr txBox="1">
            <a:spLocks/>
          </p:cNvSpPr>
          <p:nvPr/>
        </p:nvSpPr>
        <p:spPr>
          <a:xfrm>
            <a:off x="4909142" y="3936813"/>
            <a:ext cx="3420000" cy="792000"/>
          </a:xfrm>
          <a:prstGeom prst="roundRect">
            <a:avLst/>
          </a:prstGeom>
          <a:solidFill>
            <a:schemeClr val="bg2"/>
          </a:solidFill>
        </p:spPr>
        <p:txBody>
          <a:bodyPr anchor="ctr"/>
          <a:lstStyle>
            <a:lvl1pPr marL="228600" indent="-228600" algn="r" defTabSz="914400" rtl="1" eaLnBrk="1" latinLnBrk="0" hangingPunct="1">
              <a:lnSpc>
                <a:spcPct val="90000"/>
              </a:lnSpc>
              <a:spcBef>
                <a:spcPts val="1000"/>
              </a:spcBef>
              <a:buFont typeface="Arial" panose="020B0604020202020204" pitchFamily="34" charset="0"/>
              <a:buChar char="•"/>
              <a:defRPr lang="fr-FR" sz="1200" kern="1200" smtClean="0">
                <a:solidFill>
                  <a:srgbClr val="75757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lang="fr-FR" sz="1100" kern="1200" smtClean="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1100" kern="1200" smtClean="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1050" kern="1200" smtClean="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MA"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indent="-266700">
              <a:lnSpc>
                <a:spcPct val="100000"/>
              </a:lnSpc>
              <a:spcBef>
                <a:spcPts val="0"/>
              </a:spcBef>
              <a:buFont typeface="Wingdings" panose="05000000000000000000" pitchFamily="2" charset="2"/>
              <a:buChar char="m"/>
            </a:pPr>
            <a:r>
              <a:rPr lang="tzm-Arab-MA" sz="1400" dirty="0">
                <a:latin typeface="Microsoft Uighur" panose="02000000000000000000" pitchFamily="2" charset="-78"/>
                <a:cs typeface="Microsoft Uighur" panose="02000000000000000000" pitchFamily="2" charset="-78"/>
              </a:rPr>
              <a:t>استماع وتحدث</a:t>
            </a:r>
            <a:r>
              <a:rPr lang="fr-FR" sz="1400" dirty="0">
                <a:latin typeface="Microsoft Uighur" panose="02000000000000000000" pitchFamily="2" charset="-78"/>
                <a:cs typeface="Microsoft Uighur" panose="02000000000000000000" pitchFamily="2" charset="-78"/>
              </a:rPr>
              <a:t>,</a:t>
            </a:r>
            <a:endParaRPr lang="tzm-Arab-MA" sz="1400" dirty="0">
              <a:latin typeface="Microsoft Uighur" panose="02000000000000000000" pitchFamily="2" charset="-78"/>
              <a:cs typeface="Microsoft Uighur" panose="02000000000000000000" pitchFamily="2" charset="-78"/>
            </a:endParaRPr>
          </a:p>
          <a:p>
            <a:pPr marL="266700" indent="-266700">
              <a:lnSpc>
                <a:spcPct val="100000"/>
              </a:lnSpc>
              <a:spcBef>
                <a:spcPts val="0"/>
              </a:spcBef>
              <a:buFont typeface="Wingdings" panose="05000000000000000000" pitchFamily="2" charset="2"/>
              <a:buChar char="m"/>
            </a:pPr>
            <a:r>
              <a:rPr lang="tzm-Arab-MA" sz="1400" dirty="0">
                <a:latin typeface="Microsoft Uighur" panose="02000000000000000000" pitchFamily="2" charset="-78"/>
                <a:cs typeface="Microsoft Uighur" panose="02000000000000000000" pitchFamily="2" charset="-78"/>
              </a:rPr>
              <a:t>قراءة : </a:t>
            </a:r>
            <a:r>
              <a:rPr lang="ar-MA" sz="1400" dirty="0">
                <a:latin typeface="Microsoft Uighur" panose="02000000000000000000" pitchFamily="2" charset="-78"/>
                <a:cs typeface="Microsoft Uighur" panose="02000000000000000000" pitchFamily="2" charset="-78"/>
              </a:rPr>
              <a:t> حرف الفاء مع التنوين</a:t>
            </a:r>
            <a:r>
              <a:rPr lang="fr-FR" sz="1400" dirty="0">
                <a:latin typeface="Microsoft Uighur" panose="02000000000000000000" pitchFamily="2" charset="-78"/>
                <a:cs typeface="Microsoft Uighur" panose="02000000000000000000" pitchFamily="2" charset="-78"/>
              </a:rPr>
              <a:t>,</a:t>
            </a:r>
            <a:endParaRPr lang="tzm-Arab-MA" sz="1400" dirty="0">
              <a:latin typeface="Microsoft Uighur" panose="02000000000000000000" pitchFamily="2" charset="-78"/>
              <a:cs typeface="Microsoft Uighur" panose="02000000000000000000" pitchFamily="2" charset="-78"/>
            </a:endParaRPr>
          </a:p>
          <a:p>
            <a:pPr marL="266700" indent="-266700">
              <a:lnSpc>
                <a:spcPct val="100000"/>
              </a:lnSpc>
              <a:spcBef>
                <a:spcPts val="0"/>
              </a:spcBef>
              <a:buFont typeface="Wingdings" panose="05000000000000000000" pitchFamily="2" charset="2"/>
              <a:buChar char="m"/>
            </a:pPr>
            <a:r>
              <a:rPr lang="tzm-Arab-MA" sz="1400" dirty="0">
                <a:latin typeface="Microsoft Uighur" panose="02000000000000000000" pitchFamily="2" charset="-78"/>
                <a:cs typeface="Microsoft Uighur" panose="02000000000000000000" pitchFamily="2" charset="-78"/>
              </a:rPr>
              <a:t>خط : رسم الحرف مع </a:t>
            </a:r>
            <a:r>
              <a:rPr lang="ar-MA" sz="1400" dirty="0">
                <a:latin typeface="Microsoft Uighur" panose="02000000000000000000" pitchFamily="2" charset="-78"/>
                <a:cs typeface="Microsoft Uighur" panose="02000000000000000000" pitchFamily="2" charset="-78"/>
              </a:rPr>
              <a:t>التنوين</a:t>
            </a:r>
            <a:r>
              <a:rPr lang="fr-FR" sz="1400" dirty="0">
                <a:latin typeface="Microsoft Uighur" panose="02000000000000000000" pitchFamily="2" charset="-78"/>
                <a:cs typeface="Microsoft Uighur" panose="02000000000000000000" pitchFamily="2" charset="-78"/>
              </a:rPr>
              <a:t>,</a:t>
            </a:r>
            <a:endParaRPr lang="tzm-Arab-MA" sz="1400" dirty="0">
              <a:latin typeface="Microsoft Uighur" panose="02000000000000000000" pitchFamily="2" charset="-78"/>
              <a:cs typeface="Microsoft Uighur" panose="02000000000000000000" pitchFamily="2" charset="-78"/>
            </a:endParaRPr>
          </a:p>
        </p:txBody>
      </p:sp>
      <p:sp>
        <p:nvSpPr>
          <p:cNvPr id="35" name="Espace réservé du texte 25">
            <a:extLst>
              <a:ext uri="{FF2B5EF4-FFF2-40B4-BE49-F238E27FC236}">
                <a16:creationId xmlns:a16="http://schemas.microsoft.com/office/drawing/2014/main" id="{3EF57EB2-92EA-D577-5182-804203EE8AEF}"/>
              </a:ext>
            </a:extLst>
          </p:cNvPr>
          <p:cNvSpPr txBox="1">
            <a:spLocks/>
          </p:cNvSpPr>
          <p:nvPr/>
        </p:nvSpPr>
        <p:spPr>
          <a:xfrm>
            <a:off x="4909142" y="5474576"/>
            <a:ext cx="3420000" cy="792000"/>
          </a:xfrm>
          <a:prstGeom prst="roundRect">
            <a:avLst/>
          </a:prstGeom>
          <a:solidFill>
            <a:schemeClr val="bg2"/>
          </a:solidFill>
        </p:spPr>
        <p:txBody>
          <a:bodyPr anchor="ctr"/>
          <a:lstStyle>
            <a:lvl1pPr marL="228600" indent="-228600" algn="r" defTabSz="914400" rtl="1" eaLnBrk="1" latinLnBrk="0" hangingPunct="1">
              <a:lnSpc>
                <a:spcPct val="90000"/>
              </a:lnSpc>
              <a:spcBef>
                <a:spcPts val="1000"/>
              </a:spcBef>
              <a:buFont typeface="Arial" panose="020B0604020202020204" pitchFamily="34" charset="0"/>
              <a:buChar char="•"/>
              <a:defRPr lang="fr-FR" sz="1200" kern="1200" smtClean="0">
                <a:solidFill>
                  <a:srgbClr val="75757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lang="fr-FR" sz="1100" kern="1200" smtClean="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1100" kern="1200" smtClean="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1050" kern="1200" smtClean="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MA"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indent="-266700">
              <a:lnSpc>
                <a:spcPct val="100000"/>
              </a:lnSpc>
              <a:spcBef>
                <a:spcPts val="0"/>
              </a:spcBef>
              <a:buFont typeface="Wingdings" panose="05000000000000000000" pitchFamily="2" charset="2"/>
              <a:buChar char="m"/>
            </a:pPr>
            <a:r>
              <a:rPr lang="tzm-Arab-MA" sz="1400" dirty="0">
                <a:latin typeface="Microsoft Uighur" panose="02000000000000000000" pitchFamily="2" charset="-78"/>
                <a:cs typeface="Microsoft Uighur" panose="02000000000000000000" pitchFamily="2" charset="-78"/>
              </a:rPr>
              <a:t>استماع وتحدث.</a:t>
            </a:r>
          </a:p>
          <a:p>
            <a:pPr marL="266700" indent="-266700">
              <a:lnSpc>
                <a:spcPct val="100000"/>
              </a:lnSpc>
              <a:spcBef>
                <a:spcPts val="0"/>
              </a:spcBef>
              <a:buFont typeface="Wingdings" panose="05000000000000000000" pitchFamily="2" charset="2"/>
              <a:buChar char="m"/>
            </a:pPr>
            <a:r>
              <a:rPr lang="tzm-Arab-MA" sz="1400" dirty="0">
                <a:latin typeface="Microsoft Uighur" panose="02000000000000000000" pitchFamily="2" charset="-78"/>
                <a:cs typeface="Microsoft Uighur" panose="02000000000000000000" pitchFamily="2" charset="-78"/>
              </a:rPr>
              <a:t>قراءة : </a:t>
            </a:r>
            <a:r>
              <a:rPr lang="ar-MA" sz="1400" dirty="0">
                <a:latin typeface="Microsoft Uighur" panose="02000000000000000000" pitchFamily="2" charset="-78"/>
                <a:cs typeface="Microsoft Uighur" panose="02000000000000000000" pitchFamily="2" charset="-78"/>
              </a:rPr>
              <a:t> حرف اللام مع الحركات القصيرة والطويلة.</a:t>
            </a:r>
            <a:endParaRPr lang="tzm-Arab-MA" sz="1400" dirty="0">
              <a:latin typeface="Microsoft Uighur" panose="02000000000000000000" pitchFamily="2" charset="-78"/>
              <a:cs typeface="Microsoft Uighur" panose="02000000000000000000" pitchFamily="2" charset="-78"/>
            </a:endParaRPr>
          </a:p>
          <a:p>
            <a:pPr marL="266700" indent="-266700">
              <a:lnSpc>
                <a:spcPct val="100000"/>
              </a:lnSpc>
              <a:spcBef>
                <a:spcPts val="0"/>
              </a:spcBef>
              <a:buFont typeface="Wingdings" panose="05000000000000000000" pitchFamily="2" charset="2"/>
              <a:buChar char="m"/>
            </a:pPr>
            <a:r>
              <a:rPr lang="tzm-Arab-MA" sz="1400" dirty="0">
                <a:latin typeface="Microsoft Uighur" panose="02000000000000000000" pitchFamily="2" charset="-78"/>
                <a:cs typeface="Microsoft Uighur" panose="02000000000000000000" pitchFamily="2" charset="-78"/>
              </a:rPr>
              <a:t>خط : رسم الحرف مع الحركات </a:t>
            </a:r>
            <a:r>
              <a:rPr lang="ar-MA" sz="1400" dirty="0">
                <a:latin typeface="Microsoft Uighur" panose="02000000000000000000" pitchFamily="2" charset="-78"/>
                <a:cs typeface="Microsoft Uighur" panose="02000000000000000000" pitchFamily="2" charset="-78"/>
              </a:rPr>
              <a:t>القصيرة و</a:t>
            </a:r>
            <a:r>
              <a:rPr lang="tzm-Arab-MA" sz="1400" dirty="0">
                <a:latin typeface="Microsoft Uighur" panose="02000000000000000000" pitchFamily="2" charset="-78"/>
                <a:cs typeface="Microsoft Uighur" panose="02000000000000000000" pitchFamily="2" charset="-78"/>
              </a:rPr>
              <a:t>الطويلة.</a:t>
            </a:r>
          </a:p>
        </p:txBody>
      </p:sp>
      <p:pic>
        <p:nvPicPr>
          <p:cNvPr id="2" name="Image 1" descr="Une image contenant Rectangle, conception&#10;&#10;Le contenu généré par l’IA peut être incorrect.">
            <a:extLst>
              <a:ext uri="{FF2B5EF4-FFF2-40B4-BE49-F238E27FC236}">
                <a16:creationId xmlns:a16="http://schemas.microsoft.com/office/drawing/2014/main" id="{B394A7D7-EDA0-D582-42DC-F0D1DB6E2F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77229" y="4993276"/>
            <a:ext cx="3831420" cy="1362012"/>
          </a:xfrm>
          <a:prstGeom prst="rect">
            <a:avLst/>
          </a:prstGeom>
        </p:spPr>
      </p:pic>
      <p:sp>
        <p:nvSpPr>
          <p:cNvPr id="3" name="Espace réservé du texte 5">
            <a:extLst>
              <a:ext uri="{FF2B5EF4-FFF2-40B4-BE49-F238E27FC236}">
                <a16:creationId xmlns:a16="http://schemas.microsoft.com/office/drawing/2014/main" id="{BA90E6FB-8CC9-826B-0174-4723655A6D27}"/>
              </a:ext>
            </a:extLst>
          </p:cNvPr>
          <p:cNvSpPr txBox="1">
            <a:spLocks/>
          </p:cNvSpPr>
          <p:nvPr/>
        </p:nvSpPr>
        <p:spPr>
          <a:xfrm>
            <a:off x="757652" y="5462453"/>
            <a:ext cx="3420000" cy="792000"/>
          </a:xfrm>
          <a:prstGeom prst="roundRect">
            <a:avLst/>
          </a:prstGeom>
          <a:noFill/>
        </p:spPr>
        <p:txBody>
          <a:bodyPr anchor="ctr"/>
          <a:lstStyle>
            <a:lvl1pPr marL="269875" indent="-269875" algn="l" defTabSz="914400" rtl="0" eaLnBrk="1" latinLnBrk="0" hangingPunct="1">
              <a:lnSpc>
                <a:spcPct val="100000"/>
              </a:lnSpc>
              <a:spcBef>
                <a:spcPts val="300"/>
              </a:spcBef>
              <a:buFont typeface="Wingdings" panose="05000000000000000000" pitchFamily="2" charset="2"/>
              <a:buChar char=""/>
              <a:defRPr sz="1200" kern="1200">
                <a:solidFill>
                  <a:srgbClr val="474F71"/>
                </a:solidFill>
                <a:latin typeface="Dosis SemiBold" pitchFamily="2" charset="0"/>
                <a:ea typeface="+mn-ea"/>
                <a:cs typeface="+mn-cs"/>
                <a:sym typeface="Wingdings" panose="05000000000000000000" pitchFamily="2" charset="2"/>
              </a:defRPr>
            </a:lvl1pPr>
            <a:lvl2pPr marL="685800" indent="-228600" algn="l" defTabSz="914400" rtl="0" eaLnBrk="1" latinLnBrk="0" hangingPunct="1">
              <a:lnSpc>
                <a:spcPct val="100000"/>
              </a:lnSpc>
              <a:spcBef>
                <a:spcPts val="300"/>
              </a:spcBef>
              <a:buFont typeface="Arial" panose="020B0604020202020204" pitchFamily="34" charset="0"/>
              <a:buChar char="•"/>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spcBef>
                <a:spcPts val="0"/>
              </a:spcBef>
              <a:buClr>
                <a:srgbClr val="424D7B"/>
              </a:buClr>
            </a:pPr>
            <a:r>
              <a:rPr lang="ar-MA" sz="1600" dirty="0">
                <a:solidFill>
                  <a:srgbClr val="424D7B"/>
                </a:solidFill>
                <a:latin typeface="Microsoft Uighur" panose="02000000000000000000" pitchFamily="2" charset="-78"/>
                <a:cs typeface="Microsoft Uighur" panose="02000000000000000000" pitchFamily="2" charset="-78"/>
              </a:rPr>
              <a:t>استماع وتحدث.</a:t>
            </a:r>
          </a:p>
          <a:p>
            <a:pPr algn="r" rtl="1">
              <a:spcBef>
                <a:spcPts val="0"/>
              </a:spcBef>
              <a:buClr>
                <a:srgbClr val="424D7B"/>
              </a:buClr>
            </a:pPr>
            <a:r>
              <a:rPr lang="ar-MA" sz="1600" dirty="0">
                <a:solidFill>
                  <a:srgbClr val="424D7B"/>
                </a:solidFill>
                <a:latin typeface="Microsoft Uighur" panose="02000000000000000000" pitchFamily="2" charset="-78"/>
                <a:cs typeface="Microsoft Uighur" panose="02000000000000000000" pitchFamily="2" charset="-78"/>
              </a:rPr>
              <a:t>قراءة :أراجع ما تعلمته.</a:t>
            </a:r>
          </a:p>
          <a:p>
            <a:pPr algn="r" rtl="1">
              <a:spcBef>
                <a:spcPts val="0"/>
              </a:spcBef>
              <a:buClr>
                <a:srgbClr val="424D7B"/>
              </a:buClr>
            </a:pPr>
            <a:r>
              <a:rPr lang="ar-MA" sz="1600" dirty="0">
                <a:solidFill>
                  <a:srgbClr val="424D7B"/>
                </a:solidFill>
                <a:latin typeface="Microsoft Uighur" panose="02000000000000000000" pitchFamily="2" charset="-78"/>
                <a:cs typeface="Microsoft Uighur" panose="02000000000000000000" pitchFamily="2" charset="-78"/>
              </a:rPr>
              <a:t>إنتاج كتابي.</a:t>
            </a:r>
          </a:p>
        </p:txBody>
      </p:sp>
      <p:sp>
        <p:nvSpPr>
          <p:cNvPr id="4" name="Organigramme : Terminateur 3">
            <a:extLst>
              <a:ext uri="{FF2B5EF4-FFF2-40B4-BE49-F238E27FC236}">
                <a16:creationId xmlns:a16="http://schemas.microsoft.com/office/drawing/2014/main" id="{427005E6-B6B9-7A50-B0EB-9D0ED6690F1B}"/>
              </a:ext>
            </a:extLst>
          </p:cNvPr>
          <p:cNvSpPr/>
          <p:nvPr/>
        </p:nvSpPr>
        <p:spPr>
          <a:xfrm>
            <a:off x="2917910" y="4993276"/>
            <a:ext cx="1260000" cy="360000"/>
          </a:xfrm>
          <a:prstGeom prst="flowChartTerminator">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400" b="1" dirty="0">
                <a:solidFill>
                  <a:srgbClr val="757575"/>
                </a:solidFill>
                <a:latin typeface="Microsoft Uighur" panose="02000000000000000000" pitchFamily="2" charset="-78"/>
                <a:cs typeface="Microsoft Uighur" panose="02000000000000000000" pitchFamily="2" charset="-78"/>
              </a:rPr>
              <a:t>اليوم</a:t>
            </a:r>
            <a:r>
              <a:rPr lang="fr-MA" sz="2400" b="1" dirty="0">
                <a:solidFill>
                  <a:srgbClr val="757575"/>
                </a:solidFill>
                <a:latin typeface="Microsoft Uighur" panose="02000000000000000000" pitchFamily="2" charset="-78"/>
                <a:cs typeface="Microsoft Uighur" panose="02000000000000000000" pitchFamily="2" charset="-78"/>
              </a:rPr>
              <a:t> 6 - </a:t>
            </a:r>
            <a:endParaRPr lang="ar-MA" sz="2400" b="1" dirty="0">
              <a:solidFill>
                <a:srgbClr val="757575"/>
              </a:solidFill>
              <a:latin typeface="Microsoft Uighur" panose="02000000000000000000" pitchFamily="2" charset="-78"/>
              <a:cs typeface="Microsoft Uighur" panose="02000000000000000000" pitchFamily="2" charset="-78"/>
            </a:endParaRPr>
          </a:p>
        </p:txBody>
      </p:sp>
    </p:spTree>
    <p:extLst>
      <p:ext uri="{BB962C8B-B14F-4D97-AF65-F5344CB8AC3E}">
        <p14:creationId xmlns:p14="http://schemas.microsoft.com/office/powerpoint/2010/main" val="17253150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22" presetClass="entr" presetSubtype="2" fill="hold" grpId="0" nodeType="afterEffect">
                                  <p:stCondLst>
                                    <p:cond delay="15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1000"/>
                                        <p:tgtEl>
                                          <p:spTgt spid="3"/>
                                        </p:tgtEl>
                                      </p:cBhvr>
                                    </p:animEffect>
                                  </p:childTnLst>
                                </p:cTn>
                              </p:par>
                              <p:par>
                                <p:cTn id="11" presetID="1" presetClass="entr" presetSubtype="0" fill="hold" grpId="0" nodeType="withEffect">
                                  <p:stCondLst>
                                    <p:cond delay="15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F478CA-93CE-0287-816F-516C6E9B40C5}"/>
            </a:ext>
          </a:extLst>
        </p:cNvPr>
        <p:cNvGrpSpPr/>
        <p:nvPr/>
      </p:nvGrpSpPr>
      <p:grpSpPr>
        <a:xfrm>
          <a:off x="0" y="0"/>
          <a:ext cx="0" cy="0"/>
          <a:chOff x="0" y="0"/>
          <a:chExt cx="0" cy="0"/>
        </a:xfrm>
      </p:grpSpPr>
      <p:sp>
        <p:nvSpPr>
          <p:cNvPr id="8" name="Titre 7">
            <a:extLst>
              <a:ext uri="{FF2B5EF4-FFF2-40B4-BE49-F238E27FC236}">
                <a16:creationId xmlns:a16="http://schemas.microsoft.com/office/drawing/2014/main" id="{83EA1A89-603D-3905-3B55-DD06FCD9E99B}"/>
              </a:ext>
            </a:extLst>
          </p:cNvPr>
          <p:cNvSpPr>
            <a:spLocks noGrp="1"/>
          </p:cNvSpPr>
          <p:nvPr>
            <p:ph type="title"/>
          </p:nvPr>
        </p:nvSpPr>
        <p:spPr>
          <a:xfrm>
            <a:off x="526725" y="819538"/>
            <a:ext cx="6840000" cy="612000"/>
          </a:xfrm>
        </p:spPr>
        <p:txBody>
          <a:bodyPr>
            <a:noAutofit/>
          </a:bodyPr>
          <a:lstStyle/>
          <a:p>
            <a:pPr>
              <a:buClr>
                <a:srgbClr val="A5A5A5"/>
              </a:buClr>
            </a:pP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sym typeface="Calibri"/>
              </a:rPr>
              <a:t>قبل ذلك، خذوا الألواح سأملي عليك بعض المقاطع.</a:t>
            </a:r>
            <a:b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sym typeface="Calibri"/>
              </a:rPr>
            </a:b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sym typeface="Calibri"/>
              </a:rPr>
              <a:t>يملي الأستاذ على المتعلمين المقاطع التالية: فِـ </a:t>
            </a:r>
            <a:r>
              <a:rPr lang="fr-FR"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sym typeface="Calibri"/>
              </a:rPr>
              <a:t> </a:t>
            </a:r>
            <a:r>
              <a:rPr lang="ar-S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sym typeface="Calibri"/>
              </a:rPr>
              <a:t>ــــ</a:t>
            </a: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sym typeface="Calibri"/>
              </a:rPr>
              <a:t> لو </a:t>
            </a:r>
            <a:r>
              <a:rPr lang="ar-S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sym typeface="Calibri"/>
              </a:rPr>
              <a:t>ــــ</a:t>
            </a: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sym typeface="Calibri"/>
              </a:rPr>
              <a:t> في.</a:t>
            </a:r>
            <a:endParaRPr lang="fr-FR"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13" name="Espace réservé pour une image  12" descr="Une image contenant illustration, Dessin animé, clipart, dessin humoristique&#10;&#10;Le contenu généré par l’IA peut être incorrect.">
            <a:extLst>
              <a:ext uri="{FF2B5EF4-FFF2-40B4-BE49-F238E27FC236}">
                <a16:creationId xmlns:a16="http://schemas.microsoft.com/office/drawing/2014/main" id="{8F6E2740-E106-92CC-4F1A-265B8CF92C8B}"/>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6" b="96"/>
          <a:stretch>
            <a:fillRect/>
          </a:stretch>
        </p:blipFill>
        <p:spPr>
          <a:xfrm>
            <a:off x="7959600" y="738000"/>
            <a:ext cx="792000" cy="792000"/>
          </a:xfrm>
        </p:spPr>
      </p:pic>
      <p:pic>
        <p:nvPicPr>
          <p:cNvPr id="35" name="Image 34">
            <a:extLst>
              <a:ext uri="{FF2B5EF4-FFF2-40B4-BE49-F238E27FC236}">
                <a16:creationId xmlns:a16="http://schemas.microsoft.com/office/drawing/2014/main" id="{DCF28F5A-0075-1152-A0DC-E7CDFBB7B399}"/>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6" name="Image 35">
            <a:extLst>
              <a:ext uri="{FF2B5EF4-FFF2-40B4-BE49-F238E27FC236}">
                <a16:creationId xmlns:a16="http://schemas.microsoft.com/office/drawing/2014/main" id="{CE87B34E-AE74-E233-9462-60927C088916}"/>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37" name="Image 36">
            <a:extLst>
              <a:ext uri="{FF2B5EF4-FFF2-40B4-BE49-F238E27FC236}">
                <a16:creationId xmlns:a16="http://schemas.microsoft.com/office/drawing/2014/main" id="{B5402954-1BFB-87E3-2CAE-E7F98E05B150}"/>
              </a:ext>
            </a:extLst>
          </p:cNvPr>
          <p:cNvPicPr>
            <a:picLocks noChangeAspect="1"/>
          </p:cNvPicPr>
          <p:nvPr/>
        </p:nvPicPr>
        <p:blipFill>
          <a:blip r:embed="rId5">
            <a:alphaModFix/>
            <a:extLst>
              <a:ext uri="{28A0092B-C50C-407E-A947-70E740481C1C}">
                <a14:useLocalDpi xmlns:a14="http://schemas.microsoft.com/office/drawing/2010/main" val="0"/>
              </a:ext>
            </a:extLst>
          </a:blip>
          <a:srcRect/>
          <a:stretch/>
        </p:blipFill>
        <p:spPr>
          <a:xfrm>
            <a:off x="4572000" y="136738"/>
            <a:ext cx="278069" cy="278069"/>
          </a:xfrm>
          <a:prstGeom prst="rect">
            <a:avLst/>
          </a:prstGeom>
          <a:ln>
            <a:noFill/>
          </a:ln>
        </p:spPr>
      </p:pic>
      <p:pic>
        <p:nvPicPr>
          <p:cNvPr id="38" name="Image 37">
            <a:extLst>
              <a:ext uri="{FF2B5EF4-FFF2-40B4-BE49-F238E27FC236}">
                <a16:creationId xmlns:a16="http://schemas.microsoft.com/office/drawing/2014/main" id="{C36A0C87-5C0B-0D70-1FF4-8BE09C617E1D}"/>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39" name="Image 38">
            <a:extLst>
              <a:ext uri="{FF2B5EF4-FFF2-40B4-BE49-F238E27FC236}">
                <a16:creationId xmlns:a16="http://schemas.microsoft.com/office/drawing/2014/main" id="{F62DCF5E-B107-C334-2E8A-2515A9293E79}"/>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40" name="Rectangle 39">
            <a:extLst>
              <a:ext uri="{FF2B5EF4-FFF2-40B4-BE49-F238E27FC236}">
                <a16:creationId xmlns:a16="http://schemas.microsoft.com/office/drawing/2014/main" id="{961D0473-CB3C-72EF-3A58-919C38CF9BB8}"/>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41" name="Rectangle 40">
            <a:extLst>
              <a:ext uri="{FF2B5EF4-FFF2-40B4-BE49-F238E27FC236}">
                <a16:creationId xmlns:a16="http://schemas.microsoft.com/office/drawing/2014/main" id="{4738D4AB-B515-8BA7-8846-7B9A0DE5E872}"/>
              </a:ext>
            </a:extLst>
          </p:cNvPr>
          <p:cNvSpPr>
            <a:spLocks/>
          </p:cNvSpPr>
          <p:nvPr/>
        </p:nvSpPr>
        <p:spPr>
          <a:xfrm>
            <a:off x="3237170" y="15389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a:t>
            </a:r>
          </a:p>
        </p:txBody>
      </p:sp>
      <p:sp>
        <p:nvSpPr>
          <p:cNvPr id="42" name="Rectangle 41">
            <a:extLst>
              <a:ext uri="{FF2B5EF4-FFF2-40B4-BE49-F238E27FC236}">
                <a16:creationId xmlns:a16="http://schemas.microsoft.com/office/drawing/2014/main" id="{016007C6-7413-0B9B-7E77-381C5AE59868}"/>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43" name="Rectangle 42">
            <a:extLst>
              <a:ext uri="{FF2B5EF4-FFF2-40B4-BE49-F238E27FC236}">
                <a16:creationId xmlns:a16="http://schemas.microsoft.com/office/drawing/2014/main" id="{EDF408AE-584A-607A-6532-6E5E2C75DD12}"/>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44" name="Rectangle 43">
            <a:extLst>
              <a:ext uri="{FF2B5EF4-FFF2-40B4-BE49-F238E27FC236}">
                <a16:creationId xmlns:a16="http://schemas.microsoft.com/office/drawing/2014/main" id="{EF5909C2-A5D4-3F45-2BB9-420FB5A27411}"/>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إنتاج كتابي</a:t>
            </a:r>
          </a:p>
        </p:txBody>
      </p:sp>
      <p:pic>
        <p:nvPicPr>
          <p:cNvPr id="2" name="Google Shape;1379;p12">
            <a:extLst>
              <a:ext uri="{FF2B5EF4-FFF2-40B4-BE49-F238E27FC236}">
                <a16:creationId xmlns:a16="http://schemas.microsoft.com/office/drawing/2014/main" id="{EAAC1542-13FD-F6B7-9050-662CBCD1C80E}"/>
              </a:ext>
            </a:extLst>
          </p:cNvPr>
          <p:cNvPicPr preferRelativeResize="0">
            <a:picLocks/>
          </p:cNvPicPr>
          <p:nvPr/>
        </p:nvPicPr>
        <p:blipFill rotWithShape="1">
          <a:blip r:embed="rId8">
            <a:alphaModFix/>
          </a:blip>
          <a:srcRect l="2745" t="10466" r="1216" b="10329"/>
          <a:stretch/>
        </p:blipFill>
        <p:spPr>
          <a:xfrm>
            <a:off x="2870775" y="2003322"/>
            <a:ext cx="3457463" cy="2851355"/>
          </a:xfrm>
          <a:prstGeom prst="roundRect">
            <a:avLst>
              <a:gd name="adj" fmla="val 16667"/>
            </a:avLst>
          </a:prstGeom>
          <a:noFill/>
          <a:ln>
            <a:noFill/>
          </a:ln>
        </p:spPr>
      </p:pic>
    </p:spTree>
    <p:extLst>
      <p:ext uri="{BB962C8B-B14F-4D97-AF65-F5344CB8AC3E}">
        <p14:creationId xmlns:p14="http://schemas.microsoft.com/office/powerpoint/2010/main" val="3632246142"/>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81B42-C64B-2546-A798-F45854AEE102}"/>
            </a:ext>
          </a:extLst>
        </p:cNvPr>
        <p:cNvGrpSpPr/>
        <p:nvPr/>
      </p:nvGrpSpPr>
      <p:grpSpPr>
        <a:xfrm>
          <a:off x="0" y="0"/>
          <a:ext cx="0" cy="0"/>
          <a:chOff x="0" y="0"/>
          <a:chExt cx="0" cy="0"/>
        </a:xfrm>
      </p:grpSpPr>
      <p:sp>
        <p:nvSpPr>
          <p:cNvPr id="18" name="Titre 17">
            <a:extLst>
              <a:ext uri="{FF2B5EF4-FFF2-40B4-BE49-F238E27FC236}">
                <a16:creationId xmlns:a16="http://schemas.microsoft.com/office/drawing/2014/main" id="{2B5527B5-CA54-2332-FD58-BC5B1D97F0F4}"/>
              </a:ext>
            </a:extLst>
          </p:cNvPr>
          <p:cNvSpPr>
            <a:spLocks noGrp="1"/>
          </p:cNvSpPr>
          <p:nvPr>
            <p:ph type="title"/>
          </p:nvPr>
        </p:nvSpPr>
        <p:spPr/>
        <p:txBody>
          <a:bodyPr>
            <a:normAutofit/>
          </a:bodyPr>
          <a:lstStyle/>
          <a:p>
            <a:pPr>
              <a:buClr>
                <a:srgbClr val="A5A5A5"/>
              </a:buClr>
            </a:pPr>
            <a:r>
              <a:rPr lang="tzm-Arab-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من يقرأ؟</a:t>
            </a: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 (خاص بمن لم يتوفقوا في رائز الإملاء).</a:t>
            </a:r>
            <a:endParaRPr lang="fr-FR"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22" name="Espace réservé pour une image  21" descr="Une image contenant habits, illustration, Animation, sourire&#10;&#10;Le contenu généré par l’IA peut être incorrect.">
            <a:extLst>
              <a:ext uri="{FF2B5EF4-FFF2-40B4-BE49-F238E27FC236}">
                <a16:creationId xmlns:a16="http://schemas.microsoft.com/office/drawing/2014/main" id="{18A2BCBF-4FD3-0704-F409-15CFDB3336E9}"/>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6" b="96"/>
          <a:stretch>
            <a:fillRect/>
          </a:stretch>
        </p:blipFill>
        <p:spPr>
          <a:xfrm>
            <a:off x="7959600" y="738000"/>
            <a:ext cx="792000" cy="792000"/>
          </a:xfrm>
        </p:spPr>
      </p:pic>
      <p:pic>
        <p:nvPicPr>
          <p:cNvPr id="8" name="Image 7">
            <a:extLst>
              <a:ext uri="{FF2B5EF4-FFF2-40B4-BE49-F238E27FC236}">
                <a16:creationId xmlns:a16="http://schemas.microsoft.com/office/drawing/2014/main" id="{C481EC75-97CD-7215-AC56-53A9F52B1030}"/>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3" name="Image 12">
            <a:extLst>
              <a:ext uri="{FF2B5EF4-FFF2-40B4-BE49-F238E27FC236}">
                <a16:creationId xmlns:a16="http://schemas.microsoft.com/office/drawing/2014/main" id="{1ED24E8E-913E-BB91-D69F-68441DBF0F8C}"/>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14" name="Image 13">
            <a:extLst>
              <a:ext uri="{FF2B5EF4-FFF2-40B4-BE49-F238E27FC236}">
                <a16:creationId xmlns:a16="http://schemas.microsoft.com/office/drawing/2014/main" id="{09601878-B1E8-01F1-0930-8429A92BE78C}"/>
              </a:ext>
            </a:extLst>
          </p:cNvPr>
          <p:cNvPicPr>
            <a:picLocks noChangeAspect="1"/>
          </p:cNvPicPr>
          <p:nvPr/>
        </p:nvPicPr>
        <p:blipFill>
          <a:blip r:embed="rId5">
            <a:alphaModFix/>
            <a:extLst>
              <a:ext uri="{28A0092B-C50C-407E-A947-70E740481C1C}">
                <a14:useLocalDpi xmlns:a14="http://schemas.microsoft.com/office/drawing/2010/main" val="0"/>
              </a:ext>
            </a:extLst>
          </a:blip>
          <a:srcRect/>
          <a:stretch/>
        </p:blipFill>
        <p:spPr>
          <a:xfrm>
            <a:off x="4572000" y="136738"/>
            <a:ext cx="278069" cy="278069"/>
          </a:xfrm>
          <a:prstGeom prst="rect">
            <a:avLst/>
          </a:prstGeom>
          <a:ln>
            <a:noFill/>
          </a:ln>
        </p:spPr>
      </p:pic>
      <p:pic>
        <p:nvPicPr>
          <p:cNvPr id="15" name="Image 14">
            <a:extLst>
              <a:ext uri="{FF2B5EF4-FFF2-40B4-BE49-F238E27FC236}">
                <a16:creationId xmlns:a16="http://schemas.microsoft.com/office/drawing/2014/main" id="{E43BDDD5-A04D-4460-324B-D5CA3025F4DA}"/>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16" name="Image 15">
            <a:extLst>
              <a:ext uri="{FF2B5EF4-FFF2-40B4-BE49-F238E27FC236}">
                <a16:creationId xmlns:a16="http://schemas.microsoft.com/office/drawing/2014/main" id="{5580A9D5-A13E-7C03-47FE-DBBC87A69228}"/>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17" name="Rectangle 16">
            <a:extLst>
              <a:ext uri="{FF2B5EF4-FFF2-40B4-BE49-F238E27FC236}">
                <a16:creationId xmlns:a16="http://schemas.microsoft.com/office/drawing/2014/main" id="{9F82FC85-731D-95FF-BC71-956658A7B775}"/>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19" name="Rectangle 18">
            <a:extLst>
              <a:ext uri="{FF2B5EF4-FFF2-40B4-BE49-F238E27FC236}">
                <a16:creationId xmlns:a16="http://schemas.microsoft.com/office/drawing/2014/main" id="{70AE73A8-BF87-8485-B117-18AF7E3211BB}"/>
              </a:ext>
            </a:extLst>
          </p:cNvPr>
          <p:cNvSpPr>
            <a:spLocks/>
          </p:cNvSpPr>
          <p:nvPr/>
        </p:nvSpPr>
        <p:spPr>
          <a:xfrm>
            <a:off x="3237170" y="15389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a:t>
            </a:r>
          </a:p>
        </p:txBody>
      </p:sp>
      <p:sp>
        <p:nvSpPr>
          <p:cNvPr id="20" name="Rectangle 19">
            <a:extLst>
              <a:ext uri="{FF2B5EF4-FFF2-40B4-BE49-F238E27FC236}">
                <a16:creationId xmlns:a16="http://schemas.microsoft.com/office/drawing/2014/main" id="{18162388-5DD9-1A8D-A7B6-6C87F692E2CE}"/>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1" name="Rectangle 20">
            <a:extLst>
              <a:ext uri="{FF2B5EF4-FFF2-40B4-BE49-F238E27FC236}">
                <a16:creationId xmlns:a16="http://schemas.microsoft.com/office/drawing/2014/main" id="{FB1FB25A-EE9A-B94C-987E-B381AA9AEC88}"/>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27" name="Rectangle 26">
            <a:extLst>
              <a:ext uri="{FF2B5EF4-FFF2-40B4-BE49-F238E27FC236}">
                <a16:creationId xmlns:a16="http://schemas.microsoft.com/office/drawing/2014/main" id="{E4BA6C30-6E53-EC0D-CA72-195484B93F06}"/>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إنتاج كتابي</a:t>
            </a:r>
          </a:p>
        </p:txBody>
      </p:sp>
      <p:sp>
        <p:nvSpPr>
          <p:cNvPr id="2" name="Google Shape;2404;p107">
            <a:extLst>
              <a:ext uri="{FF2B5EF4-FFF2-40B4-BE49-F238E27FC236}">
                <a16:creationId xmlns:a16="http://schemas.microsoft.com/office/drawing/2014/main" id="{CD68CBD0-36C7-908D-BF41-F84BBD1B71C5}"/>
              </a:ext>
            </a:extLst>
          </p:cNvPr>
          <p:cNvSpPr/>
          <p:nvPr/>
        </p:nvSpPr>
        <p:spPr>
          <a:xfrm>
            <a:off x="947404" y="3428999"/>
            <a:ext cx="1692000" cy="1260000"/>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72000" tIns="108000" rIns="72000" bIns="216000" anchor="ctr" anchorCtr="0">
            <a:noAutofit/>
          </a:bodyPr>
          <a:lstStyle/>
          <a:p>
            <a:pPr lvl="0" algn="ctr"/>
            <a:r>
              <a:rPr lang="ar-MA" sz="8000" dirty="0">
                <a:solidFill>
                  <a:srgbClr val="434E7B"/>
                </a:solidFill>
                <a:latin typeface="Microsoft Uighur" panose="02000000000000000000" pitchFamily="2" charset="-78"/>
                <a:cs typeface="Microsoft Uighur" panose="02000000000000000000" pitchFamily="2" charset="-78"/>
                <a:sym typeface="Calibri"/>
              </a:rPr>
              <a:t>فاً</a:t>
            </a:r>
            <a:endParaRPr sz="8000" dirty="0">
              <a:solidFill>
                <a:srgbClr val="434E7B"/>
              </a:solidFill>
              <a:latin typeface="Microsoft Uighur" panose="02000000000000000000" pitchFamily="2" charset="-78"/>
              <a:cs typeface="Microsoft Uighur" panose="02000000000000000000" pitchFamily="2" charset="-78"/>
              <a:sym typeface="Calibri"/>
            </a:endParaRPr>
          </a:p>
        </p:txBody>
      </p:sp>
      <p:sp>
        <p:nvSpPr>
          <p:cNvPr id="3" name="Google Shape;2404;p107">
            <a:extLst>
              <a:ext uri="{FF2B5EF4-FFF2-40B4-BE49-F238E27FC236}">
                <a16:creationId xmlns:a16="http://schemas.microsoft.com/office/drawing/2014/main" id="{3F04B6BC-E898-4EBF-7C73-524FEF2AE1E4}"/>
              </a:ext>
            </a:extLst>
          </p:cNvPr>
          <p:cNvSpPr/>
          <p:nvPr/>
        </p:nvSpPr>
        <p:spPr>
          <a:xfrm>
            <a:off x="4772934" y="3428999"/>
            <a:ext cx="1692000" cy="1260000"/>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72000" tIns="108000" rIns="72000" bIns="216000" anchor="ctr" anchorCtr="0">
            <a:noAutofit/>
          </a:bodyPr>
          <a:lstStyle/>
          <a:p>
            <a:pPr marL="0" marR="0" lvl="0" indent="0" algn="ctr" rtl="0">
              <a:spcBef>
                <a:spcPts val="0"/>
              </a:spcBef>
              <a:spcAft>
                <a:spcPts val="0"/>
              </a:spcAft>
              <a:buNone/>
            </a:pPr>
            <a:r>
              <a:rPr lang="ar-MA" sz="8000" dirty="0">
                <a:solidFill>
                  <a:srgbClr val="434E7B"/>
                </a:solidFill>
                <a:latin typeface="Microsoft Uighur" panose="02000000000000000000" pitchFamily="2" charset="-78"/>
                <a:cs typeface="Microsoft Uighur" panose="02000000000000000000" pitchFamily="2" charset="-78"/>
                <a:sym typeface="Calibri"/>
              </a:rPr>
              <a:t>فا</a:t>
            </a:r>
            <a:endParaRPr sz="8000" dirty="0">
              <a:solidFill>
                <a:srgbClr val="434E7B"/>
              </a:solidFill>
              <a:latin typeface="Microsoft Uighur" panose="02000000000000000000" pitchFamily="2" charset="-78"/>
              <a:cs typeface="Microsoft Uighur" panose="02000000000000000000" pitchFamily="2" charset="-78"/>
              <a:sym typeface="Calibri"/>
            </a:endParaRPr>
          </a:p>
        </p:txBody>
      </p:sp>
      <p:sp>
        <p:nvSpPr>
          <p:cNvPr id="4" name="Google Shape;2404;p107">
            <a:extLst>
              <a:ext uri="{FF2B5EF4-FFF2-40B4-BE49-F238E27FC236}">
                <a16:creationId xmlns:a16="http://schemas.microsoft.com/office/drawing/2014/main" id="{D2FFC2F8-849C-6673-B609-1A935641CCBA}"/>
              </a:ext>
            </a:extLst>
          </p:cNvPr>
          <p:cNvSpPr/>
          <p:nvPr/>
        </p:nvSpPr>
        <p:spPr>
          <a:xfrm>
            <a:off x="6685699" y="3428999"/>
            <a:ext cx="1692000" cy="1260000"/>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72000" tIns="108000" rIns="72000" bIns="216000" anchor="ctr" anchorCtr="0">
            <a:noAutofit/>
          </a:bodyPr>
          <a:lstStyle/>
          <a:p>
            <a:pPr marL="0" marR="0" lvl="0" indent="0" algn="ctr" rtl="1">
              <a:spcBef>
                <a:spcPts val="0"/>
              </a:spcBef>
              <a:spcAft>
                <a:spcPts val="0"/>
              </a:spcAft>
              <a:buNone/>
            </a:pPr>
            <a:r>
              <a:rPr lang="ar-MA" sz="8000" dirty="0">
                <a:solidFill>
                  <a:srgbClr val="434E7B"/>
                </a:solidFill>
                <a:latin typeface="Microsoft Uighur" panose="02000000000000000000" pitchFamily="2" charset="-78"/>
                <a:cs typeface="Microsoft Uighur" panose="02000000000000000000" pitchFamily="2" charset="-78"/>
                <a:sym typeface="Calibri"/>
              </a:rPr>
              <a:t>فَـ</a:t>
            </a:r>
            <a:endParaRPr sz="8000" dirty="0">
              <a:solidFill>
                <a:srgbClr val="434E7B"/>
              </a:solidFill>
              <a:latin typeface="Microsoft Uighur" panose="02000000000000000000" pitchFamily="2" charset="-78"/>
              <a:cs typeface="Microsoft Uighur" panose="02000000000000000000" pitchFamily="2" charset="-78"/>
              <a:sym typeface="Calibri"/>
            </a:endParaRPr>
          </a:p>
        </p:txBody>
      </p:sp>
      <p:sp>
        <p:nvSpPr>
          <p:cNvPr id="5" name="Google Shape;2404;p107">
            <a:extLst>
              <a:ext uri="{FF2B5EF4-FFF2-40B4-BE49-F238E27FC236}">
                <a16:creationId xmlns:a16="http://schemas.microsoft.com/office/drawing/2014/main" id="{77BAF010-836A-47FF-9C1F-9975C9C012B9}"/>
              </a:ext>
            </a:extLst>
          </p:cNvPr>
          <p:cNvSpPr/>
          <p:nvPr/>
        </p:nvSpPr>
        <p:spPr>
          <a:xfrm>
            <a:off x="2860169" y="3428999"/>
            <a:ext cx="1692000" cy="1260000"/>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72000" tIns="108000" rIns="72000" bIns="216000" anchor="ctr" anchorCtr="0">
            <a:noAutofit/>
          </a:bodyPr>
          <a:lstStyle/>
          <a:p>
            <a:pPr marL="0" marR="0" lvl="0" indent="0" algn="ctr" rtl="0">
              <a:spcBef>
                <a:spcPts val="0"/>
              </a:spcBef>
              <a:spcAft>
                <a:spcPts val="0"/>
              </a:spcAft>
              <a:buNone/>
            </a:pPr>
            <a:r>
              <a:rPr lang="ar-MA" sz="8000" dirty="0">
                <a:solidFill>
                  <a:srgbClr val="434E7B"/>
                </a:solidFill>
                <a:latin typeface="Microsoft Uighur" panose="02000000000000000000" pitchFamily="2" charset="-78"/>
                <a:cs typeface="Microsoft Uighur" panose="02000000000000000000" pitchFamily="2" charset="-78"/>
                <a:sym typeface="Calibri"/>
              </a:rPr>
              <a:t>في</a:t>
            </a:r>
            <a:endParaRPr sz="8000" dirty="0">
              <a:solidFill>
                <a:srgbClr val="434E7B"/>
              </a:solidFill>
              <a:latin typeface="Microsoft Uighur" panose="02000000000000000000" pitchFamily="2" charset="-78"/>
              <a:cs typeface="Microsoft Uighur" panose="02000000000000000000" pitchFamily="2" charset="-78"/>
              <a:sym typeface="Calibri"/>
            </a:endParaRPr>
          </a:p>
        </p:txBody>
      </p:sp>
    </p:spTree>
    <p:extLst>
      <p:ext uri="{BB962C8B-B14F-4D97-AF65-F5344CB8AC3E}">
        <p14:creationId xmlns:p14="http://schemas.microsoft.com/office/powerpoint/2010/main" val="276930430"/>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F7FDE7-3C4E-44CD-0A6B-0FBD430F59E9}"/>
            </a:ext>
          </a:extLst>
        </p:cNvPr>
        <p:cNvGrpSpPr/>
        <p:nvPr/>
      </p:nvGrpSpPr>
      <p:grpSpPr>
        <a:xfrm>
          <a:off x="0" y="0"/>
          <a:ext cx="0" cy="0"/>
          <a:chOff x="0" y="0"/>
          <a:chExt cx="0" cy="0"/>
        </a:xfrm>
      </p:grpSpPr>
      <p:sp>
        <p:nvSpPr>
          <p:cNvPr id="18" name="Titre 17">
            <a:extLst>
              <a:ext uri="{FF2B5EF4-FFF2-40B4-BE49-F238E27FC236}">
                <a16:creationId xmlns:a16="http://schemas.microsoft.com/office/drawing/2014/main" id="{104097E5-E14F-852B-68A1-CADD40EBCB03}"/>
              </a:ext>
            </a:extLst>
          </p:cNvPr>
          <p:cNvSpPr>
            <a:spLocks noGrp="1"/>
          </p:cNvSpPr>
          <p:nvPr>
            <p:ph type="title"/>
          </p:nvPr>
        </p:nvSpPr>
        <p:spPr>
          <a:xfrm>
            <a:off x="541052" y="756980"/>
            <a:ext cx="6840000" cy="612000"/>
          </a:xfrm>
        </p:spPr>
        <p:txBody>
          <a:bodyPr>
            <a:normAutofit/>
          </a:bodyPr>
          <a:lstStyle/>
          <a:p>
            <a:pPr>
              <a:buClr>
                <a:srgbClr val="A5A5A5"/>
              </a:buClr>
            </a:pPr>
            <a:r>
              <a:rPr lang="tzm-Arab-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من يقرأ؟</a:t>
            </a: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 (خاص بمن لم يتوفقوا في رائز الإملاء).</a:t>
            </a:r>
            <a:endParaRPr lang="fr-FR"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22" name="Espace réservé pour une image  21" descr="Une image contenant habits, illustration, Animation, sourire&#10;&#10;Le contenu généré par l’IA peut être incorrect.">
            <a:extLst>
              <a:ext uri="{FF2B5EF4-FFF2-40B4-BE49-F238E27FC236}">
                <a16:creationId xmlns:a16="http://schemas.microsoft.com/office/drawing/2014/main" id="{BF013569-EAAC-3272-6ABC-9F8A7D3ED9EA}"/>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6" b="96"/>
          <a:stretch>
            <a:fillRect/>
          </a:stretch>
        </p:blipFill>
        <p:spPr>
          <a:xfrm>
            <a:off x="7959600" y="738000"/>
            <a:ext cx="792000" cy="792000"/>
          </a:xfrm>
        </p:spPr>
      </p:pic>
      <p:pic>
        <p:nvPicPr>
          <p:cNvPr id="8" name="Image 7">
            <a:extLst>
              <a:ext uri="{FF2B5EF4-FFF2-40B4-BE49-F238E27FC236}">
                <a16:creationId xmlns:a16="http://schemas.microsoft.com/office/drawing/2014/main" id="{78FF609E-BFF0-2648-8936-F39A2A7A2042}"/>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3" name="Image 12">
            <a:extLst>
              <a:ext uri="{FF2B5EF4-FFF2-40B4-BE49-F238E27FC236}">
                <a16:creationId xmlns:a16="http://schemas.microsoft.com/office/drawing/2014/main" id="{8475EEB0-2223-CF10-0383-31C018C16903}"/>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14" name="Image 13">
            <a:extLst>
              <a:ext uri="{FF2B5EF4-FFF2-40B4-BE49-F238E27FC236}">
                <a16:creationId xmlns:a16="http://schemas.microsoft.com/office/drawing/2014/main" id="{3819077A-22D7-2C06-E476-D46F8E99F784}"/>
              </a:ext>
            </a:extLst>
          </p:cNvPr>
          <p:cNvPicPr>
            <a:picLocks noChangeAspect="1"/>
          </p:cNvPicPr>
          <p:nvPr/>
        </p:nvPicPr>
        <p:blipFill>
          <a:blip r:embed="rId5">
            <a:alphaModFix/>
            <a:extLst>
              <a:ext uri="{28A0092B-C50C-407E-A947-70E740481C1C}">
                <a14:useLocalDpi xmlns:a14="http://schemas.microsoft.com/office/drawing/2010/main" val="0"/>
              </a:ext>
            </a:extLst>
          </a:blip>
          <a:srcRect/>
          <a:stretch/>
        </p:blipFill>
        <p:spPr>
          <a:xfrm>
            <a:off x="4572000" y="136738"/>
            <a:ext cx="278069" cy="278069"/>
          </a:xfrm>
          <a:prstGeom prst="rect">
            <a:avLst/>
          </a:prstGeom>
          <a:ln>
            <a:noFill/>
          </a:ln>
        </p:spPr>
      </p:pic>
      <p:pic>
        <p:nvPicPr>
          <p:cNvPr id="15" name="Image 14">
            <a:extLst>
              <a:ext uri="{FF2B5EF4-FFF2-40B4-BE49-F238E27FC236}">
                <a16:creationId xmlns:a16="http://schemas.microsoft.com/office/drawing/2014/main" id="{A974EC5B-0CC2-B618-7D62-A5EB1745AFCF}"/>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16" name="Image 15">
            <a:extLst>
              <a:ext uri="{FF2B5EF4-FFF2-40B4-BE49-F238E27FC236}">
                <a16:creationId xmlns:a16="http://schemas.microsoft.com/office/drawing/2014/main" id="{B4B01F7C-4EFF-DF29-C4FC-FA17AE89DED0}"/>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17" name="Rectangle 16">
            <a:extLst>
              <a:ext uri="{FF2B5EF4-FFF2-40B4-BE49-F238E27FC236}">
                <a16:creationId xmlns:a16="http://schemas.microsoft.com/office/drawing/2014/main" id="{D05C484A-52AE-BCDE-F059-8A2F2B47188B}"/>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19" name="Rectangle 18">
            <a:extLst>
              <a:ext uri="{FF2B5EF4-FFF2-40B4-BE49-F238E27FC236}">
                <a16:creationId xmlns:a16="http://schemas.microsoft.com/office/drawing/2014/main" id="{544549F2-0112-D267-C813-3C93DE27D4C6}"/>
              </a:ext>
            </a:extLst>
          </p:cNvPr>
          <p:cNvSpPr>
            <a:spLocks/>
          </p:cNvSpPr>
          <p:nvPr/>
        </p:nvSpPr>
        <p:spPr>
          <a:xfrm>
            <a:off x="3237170" y="15389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a:t>
            </a:r>
          </a:p>
        </p:txBody>
      </p:sp>
      <p:sp>
        <p:nvSpPr>
          <p:cNvPr id="20" name="Rectangle 19">
            <a:extLst>
              <a:ext uri="{FF2B5EF4-FFF2-40B4-BE49-F238E27FC236}">
                <a16:creationId xmlns:a16="http://schemas.microsoft.com/office/drawing/2014/main" id="{55EB2F8E-72F9-2CFE-6615-6377ECC3F798}"/>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1" name="Rectangle 20">
            <a:extLst>
              <a:ext uri="{FF2B5EF4-FFF2-40B4-BE49-F238E27FC236}">
                <a16:creationId xmlns:a16="http://schemas.microsoft.com/office/drawing/2014/main" id="{B9920069-079A-837D-9B0D-E91FFB0D8688}"/>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27" name="Rectangle 26">
            <a:extLst>
              <a:ext uri="{FF2B5EF4-FFF2-40B4-BE49-F238E27FC236}">
                <a16:creationId xmlns:a16="http://schemas.microsoft.com/office/drawing/2014/main" id="{BDD3EA6C-BAD6-3A33-4D4E-58CCC094B038}"/>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إنتاج كتابي</a:t>
            </a:r>
          </a:p>
        </p:txBody>
      </p:sp>
      <p:sp>
        <p:nvSpPr>
          <p:cNvPr id="2" name="Google Shape;2404;p107">
            <a:extLst>
              <a:ext uri="{FF2B5EF4-FFF2-40B4-BE49-F238E27FC236}">
                <a16:creationId xmlns:a16="http://schemas.microsoft.com/office/drawing/2014/main" id="{5FAA5B90-5F96-9494-3E7A-4407CDEB59BA}"/>
              </a:ext>
            </a:extLst>
          </p:cNvPr>
          <p:cNvSpPr/>
          <p:nvPr/>
        </p:nvSpPr>
        <p:spPr>
          <a:xfrm>
            <a:off x="947404" y="3428999"/>
            <a:ext cx="1692000" cy="1260000"/>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72000" tIns="108000" rIns="72000" bIns="216000" anchor="ctr" anchorCtr="0">
            <a:noAutofit/>
          </a:bodyPr>
          <a:lstStyle/>
          <a:p>
            <a:pPr lvl="0" algn="ctr"/>
            <a:r>
              <a:rPr lang="ar-MA" sz="8000" dirty="0">
                <a:solidFill>
                  <a:srgbClr val="434E7B"/>
                </a:solidFill>
                <a:latin typeface="Microsoft Uighur" panose="02000000000000000000" pitchFamily="2" charset="-78"/>
                <a:cs typeface="Microsoft Uighur" panose="02000000000000000000" pitchFamily="2" charset="-78"/>
                <a:sym typeface="Calibri"/>
              </a:rPr>
              <a:t>ـلࣱ</a:t>
            </a:r>
          </a:p>
        </p:txBody>
      </p:sp>
      <p:sp>
        <p:nvSpPr>
          <p:cNvPr id="3" name="Google Shape;2404;p107">
            <a:extLst>
              <a:ext uri="{FF2B5EF4-FFF2-40B4-BE49-F238E27FC236}">
                <a16:creationId xmlns:a16="http://schemas.microsoft.com/office/drawing/2014/main" id="{A168E6A4-CE47-8E75-8DC0-A358B8656D49}"/>
              </a:ext>
            </a:extLst>
          </p:cNvPr>
          <p:cNvSpPr/>
          <p:nvPr/>
        </p:nvSpPr>
        <p:spPr>
          <a:xfrm>
            <a:off x="4772934" y="3428999"/>
            <a:ext cx="1692000" cy="1260000"/>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72000" tIns="108000" rIns="72000" bIns="216000" anchor="ctr" anchorCtr="0">
            <a:noAutofit/>
          </a:bodyPr>
          <a:lstStyle/>
          <a:p>
            <a:pPr marL="0" marR="0" lvl="0" indent="0" algn="ctr" rtl="0">
              <a:spcBef>
                <a:spcPts val="0"/>
              </a:spcBef>
              <a:spcAft>
                <a:spcPts val="0"/>
              </a:spcAft>
              <a:buNone/>
            </a:pPr>
            <a:r>
              <a:rPr lang="ar-MA" sz="8000" dirty="0">
                <a:solidFill>
                  <a:srgbClr val="434E7B"/>
                </a:solidFill>
                <a:latin typeface="Microsoft Uighur" panose="02000000000000000000" pitchFamily="2" charset="-78"/>
                <a:cs typeface="Microsoft Uighur" panose="02000000000000000000" pitchFamily="2" charset="-78"/>
                <a:sym typeface="Calibri"/>
              </a:rPr>
              <a:t>ـلا</a:t>
            </a:r>
          </a:p>
        </p:txBody>
      </p:sp>
      <p:sp>
        <p:nvSpPr>
          <p:cNvPr id="4" name="Google Shape;2404;p107">
            <a:extLst>
              <a:ext uri="{FF2B5EF4-FFF2-40B4-BE49-F238E27FC236}">
                <a16:creationId xmlns:a16="http://schemas.microsoft.com/office/drawing/2014/main" id="{82A6CC7A-813A-E771-9887-8ECDE157878A}"/>
              </a:ext>
            </a:extLst>
          </p:cNvPr>
          <p:cNvSpPr/>
          <p:nvPr/>
        </p:nvSpPr>
        <p:spPr>
          <a:xfrm>
            <a:off x="6685699" y="3428999"/>
            <a:ext cx="1692000" cy="1260000"/>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72000" tIns="108000" rIns="72000" bIns="216000" anchor="ctr" anchorCtr="0">
            <a:noAutofit/>
          </a:bodyPr>
          <a:lstStyle/>
          <a:p>
            <a:pPr marL="0" marR="0" lvl="0" indent="0" algn="ctr" rtl="1">
              <a:spcBef>
                <a:spcPts val="0"/>
              </a:spcBef>
              <a:spcAft>
                <a:spcPts val="0"/>
              </a:spcAft>
              <a:buNone/>
            </a:pPr>
            <a:r>
              <a:rPr lang="ar-MA" sz="8000" dirty="0">
                <a:solidFill>
                  <a:srgbClr val="434E7B"/>
                </a:solidFill>
                <a:latin typeface="Microsoft Uighur" panose="02000000000000000000" pitchFamily="2" charset="-78"/>
                <a:cs typeface="Microsoft Uighur" panose="02000000000000000000" pitchFamily="2" charset="-78"/>
                <a:sym typeface="Calibri"/>
              </a:rPr>
              <a:t>ـلِـ</a:t>
            </a:r>
          </a:p>
        </p:txBody>
      </p:sp>
      <p:sp>
        <p:nvSpPr>
          <p:cNvPr id="5" name="Google Shape;2404;p107">
            <a:extLst>
              <a:ext uri="{FF2B5EF4-FFF2-40B4-BE49-F238E27FC236}">
                <a16:creationId xmlns:a16="http://schemas.microsoft.com/office/drawing/2014/main" id="{37F4FAF9-FCB5-2F1C-D7B5-F8AB20CAE44B}"/>
              </a:ext>
            </a:extLst>
          </p:cNvPr>
          <p:cNvSpPr/>
          <p:nvPr/>
        </p:nvSpPr>
        <p:spPr>
          <a:xfrm>
            <a:off x="2860169" y="3428999"/>
            <a:ext cx="1692000" cy="1260000"/>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72000" tIns="108000" rIns="72000" bIns="216000" anchor="ctr" anchorCtr="0">
            <a:noAutofit/>
          </a:bodyPr>
          <a:lstStyle/>
          <a:p>
            <a:pPr marL="0" marR="0" lvl="0" indent="0" algn="ctr" rtl="0">
              <a:spcBef>
                <a:spcPts val="0"/>
              </a:spcBef>
              <a:spcAft>
                <a:spcPts val="0"/>
              </a:spcAft>
              <a:buNone/>
            </a:pPr>
            <a:r>
              <a:rPr lang="ar-MA" sz="8000" dirty="0">
                <a:solidFill>
                  <a:srgbClr val="434E7B"/>
                </a:solidFill>
                <a:latin typeface="Microsoft Uighur" panose="02000000000000000000" pitchFamily="2" charset="-78"/>
                <a:cs typeface="Microsoft Uighur" panose="02000000000000000000" pitchFamily="2" charset="-78"/>
                <a:sym typeface="Calibri"/>
              </a:rPr>
              <a:t>لاً</a:t>
            </a:r>
          </a:p>
        </p:txBody>
      </p:sp>
    </p:spTree>
    <p:extLst>
      <p:ext uri="{BB962C8B-B14F-4D97-AF65-F5344CB8AC3E}">
        <p14:creationId xmlns:p14="http://schemas.microsoft.com/office/powerpoint/2010/main" val="3381548115"/>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1691E0-22CD-8619-AF8F-64000EDAAF00}"/>
            </a:ext>
          </a:extLst>
        </p:cNvPr>
        <p:cNvGrpSpPr/>
        <p:nvPr/>
      </p:nvGrpSpPr>
      <p:grpSpPr>
        <a:xfrm>
          <a:off x="0" y="0"/>
          <a:ext cx="0" cy="0"/>
          <a:chOff x="0" y="0"/>
          <a:chExt cx="0" cy="0"/>
        </a:xfrm>
      </p:grpSpPr>
      <p:sp>
        <p:nvSpPr>
          <p:cNvPr id="18" name="Titre 17">
            <a:extLst>
              <a:ext uri="{FF2B5EF4-FFF2-40B4-BE49-F238E27FC236}">
                <a16:creationId xmlns:a16="http://schemas.microsoft.com/office/drawing/2014/main" id="{083407C5-6084-FCB8-AA9A-F115F285F848}"/>
              </a:ext>
            </a:extLst>
          </p:cNvPr>
          <p:cNvSpPr>
            <a:spLocks noGrp="1"/>
          </p:cNvSpPr>
          <p:nvPr>
            <p:ph type="title"/>
          </p:nvPr>
        </p:nvSpPr>
        <p:spPr>
          <a:xfrm>
            <a:off x="539797" y="764864"/>
            <a:ext cx="6840000" cy="612000"/>
          </a:xfrm>
        </p:spPr>
        <p:txBody>
          <a:bodyPr>
            <a:normAutofit/>
          </a:bodyPr>
          <a:lstStyle/>
          <a:p>
            <a:pPr>
              <a:buClr>
                <a:srgbClr val="A5A5A5"/>
              </a:buClr>
            </a:pPr>
            <a:r>
              <a:rPr lang="tzm-Arab-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من يقرأ؟</a:t>
            </a: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 (خاص بمن لم يتوفقوا في رائز الإملاء).</a:t>
            </a:r>
            <a:endParaRPr lang="fr-FR"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22" name="Espace réservé pour une image  21" descr="Une image contenant habits, illustration, Animation, sourire&#10;&#10;Le contenu généré par l’IA peut être incorrect.">
            <a:extLst>
              <a:ext uri="{FF2B5EF4-FFF2-40B4-BE49-F238E27FC236}">
                <a16:creationId xmlns:a16="http://schemas.microsoft.com/office/drawing/2014/main" id="{648FCF4E-095E-F4FF-7A32-C86E16C31C42}"/>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6" b="96"/>
          <a:stretch>
            <a:fillRect/>
          </a:stretch>
        </p:blipFill>
        <p:spPr>
          <a:xfrm>
            <a:off x="7959600" y="756980"/>
            <a:ext cx="792000" cy="792000"/>
          </a:xfrm>
        </p:spPr>
      </p:pic>
      <p:pic>
        <p:nvPicPr>
          <p:cNvPr id="8" name="Image 7">
            <a:extLst>
              <a:ext uri="{FF2B5EF4-FFF2-40B4-BE49-F238E27FC236}">
                <a16:creationId xmlns:a16="http://schemas.microsoft.com/office/drawing/2014/main" id="{A461F35C-AA85-DE99-0E3A-5C49A3523427}"/>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3" name="Image 12">
            <a:extLst>
              <a:ext uri="{FF2B5EF4-FFF2-40B4-BE49-F238E27FC236}">
                <a16:creationId xmlns:a16="http://schemas.microsoft.com/office/drawing/2014/main" id="{1B8550C8-B192-C7D0-B566-8C676D0EE5F6}"/>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14" name="Image 13">
            <a:extLst>
              <a:ext uri="{FF2B5EF4-FFF2-40B4-BE49-F238E27FC236}">
                <a16:creationId xmlns:a16="http://schemas.microsoft.com/office/drawing/2014/main" id="{E0FEB5C2-10A4-ACEA-ECB9-D315FA724FE0}"/>
              </a:ext>
            </a:extLst>
          </p:cNvPr>
          <p:cNvPicPr>
            <a:picLocks noChangeAspect="1"/>
          </p:cNvPicPr>
          <p:nvPr/>
        </p:nvPicPr>
        <p:blipFill>
          <a:blip r:embed="rId5">
            <a:alphaModFix/>
            <a:extLst>
              <a:ext uri="{28A0092B-C50C-407E-A947-70E740481C1C}">
                <a14:useLocalDpi xmlns:a14="http://schemas.microsoft.com/office/drawing/2010/main" val="0"/>
              </a:ext>
            </a:extLst>
          </a:blip>
          <a:srcRect/>
          <a:stretch/>
        </p:blipFill>
        <p:spPr>
          <a:xfrm>
            <a:off x="4572000" y="136738"/>
            <a:ext cx="278069" cy="278069"/>
          </a:xfrm>
          <a:prstGeom prst="rect">
            <a:avLst/>
          </a:prstGeom>
          <a:ln>
            <a:noFill/>
          </a:ln>
        </p:spPr>
      </p:pic>
      <p:pic>
        <p:nvPicPr>
          <p:cNvPr id="15" name="Image 14">
            <a:extLst>
              <a:ext uri="{FF2B5EF4-FFF2-40B4-BE49-F238E27FC236}">
                <a16:creationId xmlns:a16="http://schemas.microsoft.com/office/drawing/2014/main" id="{170E4A68-C077-2241-E188-94BC52583DCF}"/>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16" name="Image 15">
            <a:extLst>
              <a:ext uri="{FF2B5EF4-FFF2-40B4-BE49-F238E27FC236}">
                <a16:creationId xmlns:a16="http://schemas.microsoft.com/office/drawing/2014/main" id="{F6CDE736-22B8-941F-599A-848B7A0612CD}"/>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17" name="Rectangle 16">
            <a:extLst>
              <a:ext uri="{FF2B5EF4-FFF2-40B4-BE49-F238E27FC236}">
                <a16:creationId xmlns:a16="http://schemas.microsoft.com/office/drawing/2014/main" id="{E90060D9-D3B1-52A1-A3F2-7420562428BC}"/>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19" name="Rectangle 18">
            <a:extLst>
              <a:ext uri="{FF2B5EF4-FFF2-40B4-BE49-F238E27FC236}">
                <a16:creationId xmlns:a16="http://schemas.microsoft.com/office/drawing/2014/main" id="{092BF028-F61E-EC9F-B873-F4FAD74B23CD}"/>
              </a:ext>
            </a:extLst>
          </p:cNvPr>
          <p:cNvSpPr>
            <a:spLocks/>
          </p:cNvSpPr>
          <p:nvPr/>
        </p:nvSpPr>
        <p:spPr>
          <a:xfrm>
            <a:off x="3237170" y="15389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a:t>
            </a:r>
          </a:p>
        </p:txBody>
      </p:sp>
      <p:sp>
        <p:nvSpPr>
          <p:cNvPr id="20" name="Rectangle 19">
            <a:extLst>
              <a:ext uri="{FF2B5EF4-FFF2-40B4-BE49-F238E27FC236}">
                <a16:creationId xmlns:a16="http://schemas.microsoft.com/office/drawing/2014/main" id="{84757E42-DF66-4EB6-97F5-C2806F7ED694}"/>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1" name="Rectangle 20">
            <a:extLst>
              <a:ext uri="{FF2B5EF4-FFF2-40B4-BE49-F238E27FC236}">
                <a16:creationId xmlns:a16="http://schemas.microsoft.com/office/drawing/2014/main" id="{F06A4AA2-CBB6-177E-613C-8254A2CEEF20}"/>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27" name="Rectangle 26">
            <a:extLst>
              <a:ext uri="{FF2B5EF4-FFF2-40B4-BE49-F238E27FC236}">
                <a16:creationId xmlns:a16="http://schemas.microsoft.com/office/drawing/2014/main" id="{944F8DEF-9F9F-C335-0CF2-6B039B7829B8}"/>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إنتاج كتابي</a:t>
            </a:r>
          </a:p>
        </p:txBody>
      </p:sp>
      <p:sp>
        <p:nvSpPr>
          <p:cNvPr id="2" name="Google Shape;2404;p107">
            <a:extLst>
              <a:ext uri="{FF2B5EF4-FFF2-40B4-BE49-F238E27FC236}">
                <a16:creationId xmlns:a16="http://schemas.microsoft.com/office/drawing/2014/main" id="{C5614334-DE70-840A-64C8-9B73F5685384}"/>
              </a:ext>
            </a:extLst>
          </p:cNvPr>
          <p:cNvSpPr/>
          <p:nvPr/>
        </p:nvSpPr>
        <p:spPr>
          <a:xfrm>
            <a:off x="947404" y="3428999"/>
            <a:ext cx="1692000" cy="1260000"/>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72000" tIns="108000" rIns="72000" bIns="216000" anchor="ctr" anchorCtr="0">
            <a:noAutofit/>
          </a:bodyPr>
          <a:lstStyle/>
          <a:p>
            <a:pPr lvl="0" algn="ctr"/>
            <a:r>
              <a:rPr lang="ar-MA" sz="8000" dirty="0">
                <a:solidFill>
                  <a:srgbClr val="434E7B"/>
                </a:solidFill>
                <a:latin typeface="Microsoft Uighur" panose="02000000000000000000" pitchFamily="2" charset="-78"/>
                <a:cs typeface="Microsoft Uighur" panose="02000000000000000000" pitchFamily="2" charset="-78"/>
                <a:sym typeface="Calibri"/>
              </a:rPr>
              <a:t>بى</a:t>
            </a:r>
          </a:p>
        </p:txBody>
      </p:sp>
      <p:sp>
        <p:nvSpPr>
          <p:cNvPr id="3" name="Google Shape;2404;p107">
            <a:extLst>
              <a:ext uri="{FF2B5EF4-FFF2-40B4-BE49-F238E27FC236}">
                <a16:creationId xmlns:a16="http://schemas.microsoft.com/office/drawing/2014/main" id="{09A558EE-7727-46FB-2704-C8EFFF320D84}"/>
              </a:ext>
            </a:extLst>
          </p:cNvPr>
          <p:cNvSpPr/>
          <p:nvPr/>
        </p:nvSpPr>
        <p:spPr>
          <a:xfrm>
            <a:off x="4772934" y="3428999"/>
            <a:ext cx="1692000" cy="1260000"/>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72000" tIns="108000" rIns="72000" bIns="216000" anchor="ctr" anchorCtr="0">
            <a:noAutofit/>
          </a:bodyPr>
          <a:lstStyle/>
          <a:p>
            <a:pPr marL="0" marR="0" lvl="0" indent="0" algn="ctr" rtl="0">
              <a:spcBef>
                <a:spcPts val="0"/>
              </a:spcBef>
              <a:spcAft>
                <a:spcPts val="0"/>
              </a:spcAft>
              <a:buNone/>
            </a:pPr>
            <a:r>
              <a:rPr lang="ar-MA" sz="8000" dirty="0">
                <a:solidFill>
                  <a:srgbClr val="434E7B"/>
                </a:solidFill>
                <a:latin typeface="Microsoft Uighur" panose="02000000000000000000" pitchFamily="2" charset="-78"/>
                <a:cs typeface="Microsoft Uighur" panose="02000000000000000000" pitchFamily="2" charset="-78"/>
                <a:sym typeface="Calibri"/>
              </a:rPr>
              <a:t>بࣱ</a:t>
            </a:r>
          </a:p>
        </p:txBody>
      </p:sp>
      <p:sp>
        <p:nvSpPr>
          <p:cNvPr id="4" name="Google Shape;2404;p107">
            <a:extLst>
              <a:ext uri="{FF2B5EF4-FFF2-40B4-BE49-F238E27FC236}">
                <a16:creationId xmlns:a16="http://schemas.microsoft.com/office/drawing/2014/main" id="{5442F5F9-E391-9A5C-8C27-1511623EC385}"/>
              </a:ext>
            </a:extLst>
          </p:cNvPr>
          <p:cNvSpPr/>
          <p:nvPr/>
        </p:nvSpPr>
        <p:spPr>
          <a:xfrm>
            <a:off x="6685699" y="3428999"/>
            <a:ext cx="1692000" cy="1260000"/>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72000" tIns="108000" rIns="72000" bIns="216000" anchor="ctr" anchorCtr="0">
            <a:noAutofit/>
          </a:bodyPr>
          <a:lstStyle/>
          <a:p>
            <a:pPr marL="0" marR="0" lvl="0" indent="0" algn="ctr" rtl="1">
              <a:spcBef>
                <a:spcPts val="0"/>
              </a:spcBef>
              <a:spcAft>
                <a:spcPts val="0"/>
              </a:spcAft>
              <a:buNone/>
            </a:pPr>
            <a:r>
              <a:rPr lang="ar-MA" sz="8000" dirty="0">
                <a:solidFill>
                  <a:srgbClr val="434E7B"/>
                </a:solidFill>
                <a:latin typeface="Microsoft Uighur" panose="02000000000000000000" pitchFamily="2" charset="-78"/>
                <a:cs typeface="Microsoft Uighur" panose="02000000000000000000" pitchFamily="2" charset="-78"/>
                <a:sym typeface="Calibri"/>
              </a:rPr>
              <a:t>ـبُـ</a:t>
            </a:r>
          </a:p>
        </p:txBody>
      </p:sp>
      <p:sp>
        <p:nvSpPr>
          <p:cNvPr id="5" name="Google Shape;2404;p107">
            <a:extLst>
              <a:ext uri="{FF2B5EF4-FFF2-40B4-BE49-F238E27FC236}">
                <a16:creationId xmlns:a16="http://schemas.microsoft.com/office/drawing/2014/main" id="{F677F600-3DD7-7FBC-C5B4-A78969D0EA13}"/>
              </a:ext>
            </a:extLst>
          </p:cNvPr>
          <p:cNvSpPr/>
          <p:nvPr/>
        </p:nvSpPr>
        <p:spPr>
          <a:xfrm>
            <a:off x="2860169" y="3428999"/>
            <a:ext cx="1692000" cy="1260000"/>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72000" tIns="108000" rIns="72000" bIns="216000" anchor="ctr" anchorCtr="0">
            <a:noAutofit/>
          </a:bodyPr>
          <a:lstStyle/>
          <a:p>
            <a:pPr marL="0" marR="0" lvl="0" indent="0" algn="ctr" rtl="0">
              <a:spcBef>
                <a:spcPts val="0"/>
              </a:spcBef>
              <a:spcAft>
                <a:spcPts val="0"/>
              </a:spcAft>
              <a:buNone/>
            </a:pPr>
            <a:r>
              <a:rPr lang="ar-MA" sz="8000" dirty="0">
                <a:solidFill>
                  <a:srgbClr val="434E7B"/>
                </a:solidFill>
                <a:latin typeface="Microsoft Uighur" panose="02000000000000000000" pitchFamily="2" charset="-78"/>
                <a:cs typeface="Microsoft Uighur" panose="02000000000000000000" pitchFamily="2" charset="-78"/>
                <a:sym typeface="Calibri"/>
              </a:rPr>
              <a:t>باً</a:t>
            </a:r>
          </a:p>
        </p:txBody>
      </p:sp>
    </p:spTree>
    <p:extLst>
      <p:ext uri="{BB962C8B-B14F-4D97-AF65-F5344CB8AC3E}">
        <p14:creationId xmlns:p14="http://schemas.microsoft.com/office/powerpoint/2010/main" val="2073840972"/>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2BDFC-7B7A-B7B9-84E5-00EC05D9DD0B}"/>
            </a:ext>
          </a:extLst>
        </p:cNvPr>
        <p:cNvGrpSpPr/>
        <p:nvPr/>
      </p:nvGrpSpPr>
      <p:grpSpPr>
        <a:xfrm>
          <a:off x="0" y="0"/>
          <a:ext cx="0" cy="0"/>
          <a:chOff x="0" y="0"/>
          <a:chExt cx="0" cy="0"/>
        </a:xfrm>
      </p:grpSpPr>
      <p:sp>
        <p:nvSpPr>
          <p:cNvPr id="18" name="Titre 17">
            <a:extLst>
              <a:ext uri="{FF2B5EF4-FFF2-40B4-BE49-F238E27FC236}">
                <a16:creationId xmlns:a16="http://schemas.microsoft.com/office/drawing/2014/main" id="{D6308EE3-9B65-5A1C-D65A-31A6EAEE59B1}"/>
              </a:ext>
            </a:extLst>
          </p:cNvPr>
          <p:cNvSpPr>
            <a:spLocks noGrp="1"/>
          </p:cNvSpPr>
          <p:nvPr>
            <p:ph type="title"/>
          </p:nvPr>
        </p:nvSpPr>
        <p:spPr>
          <a:xfrm>
            <a:off x="564701" y="756980"/>
            <a:ext cx="6840000" cy="612000"/>
          </a:xfrm>
        </p:spPr>
        <p:txBody>
          <a:bodyPr>
            <a:normAutofit/>
          </a:bodyPr>
          <a:lstStyle/>
          <a:p>
            <a:pPr>
              <a:buClr>
                <a:srgbClr val="A5A5A5"/>
              </a:buClr>
            </a:pPr>
            <a:r>
              <a:rPr lang="tzm-Arab-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من يقرأ؟</a:t>
            </a: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 (خاص بمن لم يتوفقوا في رائز الإملاء).</a:t>
            </a:r>
            <a:endParaRPr lang="fr-FR"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22" name="Espace réservé pour une image  21" descr="Une image contenant habits, illustration, Animation, sourire&#10;&#10;Le contenu généré par l’IA peut être incorrect.">
            <a:extLst>
              <a:ext uri="{FF2B5EF4-FFF2-40B4-BE49-F238E27FC236}">
                <a16:creationId xmlns:a16="http://schemas.microsoft.com/office/drawing/2014/main" id="{FBFA5A5A-79E4-34EE-BCB2-6E105492D85B}"/>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6" b="96"/>
          <a:stretch>
            <a:fillRect/>
          </a:stretch>
        </p:blipFill>
        <p:spPr>
          <a:xfrm>
            <a:off x="7959600" y="738000"/>
            <a:ext cx="792000" cy="792000"/>
          </a:xfrm>
        </p:spPr>
      </p:pic>
      <p:pic>
        <p:nvPicPr>
          <p:cNvPr id="8" name="Image 7">
            <a:extLst>
              <a:ext uri="{FF2B5EF4-FFF2-40B4-BE49-F238E27FC236}">
                <a16:creationId xmlns:a16="http://schemas.microsoft.com/office/drawing/2014/main" id="{CB5B5C7B-CD2E-8C2A-EA99-490F65FB24CA}"/>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3" name="Image 12">
            <a:extLst>
              <a:ext uri="{FF2B5EF4-FFF2-40B4-BE49-F238E27FC236}">
                <a16:creationId xmlns:a16="http://schemas.microsoft.com/office/drawing/2014/main" id="{CCA3ADFC-F1C2-22CB-7868-F6DAB22CB60F}"/>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14" name="Image 13">
            <a:extLst>
              <a:ext uri="{FF2B5EF4-FFF2-40B4-BE49-F238E27FC236}">
                <a16:creationId xmlns:a16="http://schemas.microsoft.com/office/drawing/2014/main" id="{066C1EF3-A2C2-78EA-29D8-476E258D1896}"/>
              </a:ext>
            </a:extLst>
          </p:cNvPr>
          <p:cNvPicPr>
            <a:picLocks noChangeAspect="1"/>
          </p:cNvPicPr>
          <p:nvPr/>
        </p:nvPicPr>
        <p:blipFill>
          <a:blip r:embed="rId5">
            <a:alphaModFix/>
            <a:extLst>
              <a:ext uri="{28A0092B-C50C-407E-A947-70E740481C1C}">
                <a14:useLocalDpi xmlns:a14="http://schemas.microsoft.com/office/drawing/2010/main" val="0"/>
              </a:ext>
            </a:extLst>
          </a:blip>
          <a:srcRect/>
          <a:stretch/>
        </p:blipFill>
        <p:spPr>
          <a:xfrm>
            <a:off x="4572000" y="136738"/>
            <a:ext cx="278069" cy="278069"/>
          </a:xfrm>
          <a:prstGeom prst="rect">
            <a:avLst/>
          </a:prstGeom>
          <a:ln>
            <a:noFill/>
          </a:ln>
        </p:spPr>
      </p:pic>
      <p:pic>
        <p:nvPicPr>
          <p:cNvPr id="15" name="Image 14">
            <a:extLst>
              <a:ext uri="{FF2B5EF4-FFF2-40B4-BE49-F238E27FC236}">
                <a16:creationId xmlns:a16="http://schemas.microsoft.com/office/drawing/2014/main" id="{87EB9DF4-F128-8570-0587-EDC956CCC833}"/>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16" name="Image 15">
            <a:extLst>
              <a:ext uri="{FF2B5EF4-FFF2-40B4-BE49-F238E27FC236}">
                <a16:creationId xmlns:a16="http://schemas.microsoft.com/office/drawing/2014/main" id="{228970AD-8248-DF36-DC23-ED8CA5628AAF}"/>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17" name="Rectangle 16">
            <a:extLst>
              <a:ext uri="{FF2B5EF4-FFF2-40B4-BE49-F238E27FC236}">
                <a16:creationId xmlns:a16="http://schemas.microsoft.com/office/drawing/2014/main" id="{E74976A7-03ED-4409-CA9E-371EE8304AC0}"/>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19" name="Rectangle 18">
            <a:extLst>
              <a:ext uri="{FF2B5EF4-FFF2-40B4-BE49-F238E27FC236}">
                <a16:creationId xmlns:a16="http://schemas.microsoft.com/office/drawing/2014/main" id="{174AE86E-547C-3C0C-46CC-1B76638BEA0B}"/>
              </a:ext>
            </a:extLst>
          </p:cNvPr>
          <p:cNvSpPr>
            <a:spLocks/>
          </p:cNvSpPr>
          <p:nvPr/>
        </p:nvSpPr>
        <p:spPr>
          <a:xfrm>
            <a:off x="3237170" y="15389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a:t>
            </a:r>
          </a:p>
        </p:txBody>
      </p:sp>
      <p:sp>
        <p:nvSpPr>
          <p:cNvPr id="20" name="Rectangle 19">
            <a:extLst>
              <a:ext uri="{FF2B5EF4-FFF2-40B4-BE49-F238E27FC236}">
                <a16:creationId xmlns:a16="http://schemas.microsoft.com/office/drawing/2014/main" id="{4380154E-EEDB-F3AC-1219-7550C0CD9D55}"/>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1" name="Rectangle 20">
            <a:extLst>
              <a:ext uri="{FF2B5EF4-FFF2-40B4-BE49-F238E27FC236}">
                <a16:creationId xmlns:a16="http://schemas.microsoft.com/office/drawing/2014/main" id="{B0A79C9E-293C-7286-E74C-F9BB47308139}"/>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27" name="Rectangle 26">
            <a:extLst>
              <a:ext uri="{FF2B5EF4-FFF2-40B4-BE49-F238E27FC236}">
                <a16:creationId xmlns:a16="http://schemas.microsoft.com/office/drawing/2014/main" id="{D784BCB4-7A3B-B35E-93E9-657F200ED7FC}"/>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إنتاج كتابي</a:t>
            </a:r>
          </a:p>
        </p:txBody>
      </p:sp>
      <p:sp>
        <p:nvSpPr>
          <p:cNvPr id="2" name="Google Shape;2404;p107">
            <a:extLst>
              <a:ext uri="{FF2B5EF4-FFF2-40B4-BE49-F238E27FC236}">
                <a16:creationId xmlns:a16="http://schemas.microsoft.com/office/drawing/2014/main" id="{957154B6-6569-7265-AB90-E2E513D116FB}"/>
              </a:ext>
            </a:extLst>
          </p:cNvPr>
          <p:cNvSpPr/>
          <p:nvPr/>
        </p:nvSpPr>
        <p:spPr>
          <a:xfrm>
            <a:off x="947404" y="3428999"/>
            <a:ext cx="1692000" cy="1260000"/>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72000" tIns="108000" rIns="72000" bIns="216000" anchor="ctr" anchorCtr="0">
            <a:noAutofit/>
          </a:bodyPr>
          <a:lstStyle/>
          <a:p>
            <a:pPr lvl="0" algn="ctr"/>
            <a:r>
              <a:rPr lang="ar-MA" sz="8000" dirty="0">
                <a:solidFill>
                  <a:srgbClr val="434E7B"/>
                </a:solidFill>
                <a:latin typeface="Microsoft Uighur" panose="02000000000000000000" pitchFamily="2" charset="-78"/>
                <a:cs typeface="Microsoft Uighur" panose="02000000000000000000" pitchFamily="2" charset="-78"/>
                <a:sym typeface="Calibri"/>
              </a:rPr>
              <a:t>سٍ</a:t>
            </a:r>
          </a:p>
        </p:txBody>
      </p:sp>
      <p:sp>
        <p:nvSpPr>
          <p:cNvPr id="3" name="Google Shape;2404;p107">
            <a:extLst>
              <a:ext uri="{FF2B5EF4-FFF2-40B4-BE49-F238E27FC236}">
                <a16:creationId xmlns:a16="http://schemas.microsoft.com/office/drawing/2014/main" id="{1F00C31A-86FB-542C-6693-4C2D35FFDF81}"/>
              </a:ext>
            </a:extLst>
          </p:cNvPr>
          <p:cNvSpPr/>
          <p:nvPr/>
        </p:nvSpPr>
        <p:spPr>
          <a:xfrm>
            <a:off x="4772934" y="3428999"/>
            <a:ext cx="1692000" cy="1260000"/>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72000" tIns="108000" rIns="72000" bIns="216000" anchor="ctr" anchorCtr="0">
            <a:noAutofit/>
          </a:bodyPr>
          <a:lstStyle/>
          <a:p>
            <a:pPr marL="0" marR="0" lvl="0" indent="0" algn="ctr" rtl="0">
              <a:spcBef>
                <a:spcPts val="0"/>
              </a:spcBef>
              <a:spcAft>
                <a:spcPts val="0"/>
              </a:spcAft>
              <a:buNone/>
            </a:pPr>
            <a:r>
              <a:rPr lang="ar-MA" sz="8000" dirty="0">
                <a:solidFill>
                  <a:srgbClr val="434E7B"/>
                </a:solidFill>
                <a:latin typeface="Microsoft Uighur" panose="02000000000000000000" pitchFamily="2" charset="-78"/>
                <a:cs typeface="Microsoft Uighur" panose="02000000000000000000" pitchFamily="2" charset="-78"/>
                <a:sym typeface="Calibri"/>
              </a:rPr>
              <a:t>سو</a:t>
            </a:r>
          </a:p>
        </p:txBody>
      </p:sp>
      <p:sp>
        <p:nvSpPr>
          <p:cNvPr id="4" name="Google Shape;2404;p107">
            <a:extLst>
              <a:ext uri="{FF2B5EF4-FFF2-40B4-BE49-F238E27FC236}">
                <a16:creationId xmlns:a16="http://schemas.microsoft.com/office/drawing/2014/main" id="{F21584F5-9DBE-4970-A99E-32A4BE484405}"/>
              </a:ext>
            </a:extLst>
          </p:cNvPr>
          <p:cNvSpPr/>
          <p:nvPr/>
        </p:nvSpPr>
        <p:spPr>
          <a:xfrm>
            <a:off x="6685699" y="3428999"/>
            <a:ext cx="1692000" cy="1260000"/>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72000" tIns="108000" rIns="72000" bIns="216000" anchor="ctr" anchorCtr="0">
            <a:noAutofit/>
          </a:bodyPr>
          <a:lstStyle/>
          <a:p>
            <a:pPr marL="0" marR="0" lvl="0" indent="0" algn="ctr" rtl="1">
              <a:spcBef>
                <a:spcPts val="0"/>
              </a:spcBef>
              <a:spcAft>
                <a:spcPts val="0"/>
              </a:spcAft>
              <a:buNone/>
            </a:pPr>
            <a:r>
              <a:rPr lang="ar-MA" sz="8000" dirty="0">
                <a:solidFill>
                  <a:srgbClr val="434E7B"/>
                </a:solidFill>
                <a:latin typeface="Microsoft Uighur" panose="02000000000000000000" pitchFamily="2" charset="-78"/>
                <a:cs typeface="Microsoft Uighur" panose="02000000000000000000" pitchFamily="2" charset="-78"/>
                <a:sym typeface="Calibri"/>
              </a:rPr>
              <a:t>ـسِـ</a:t>
            </a:r>
          </a:p>
        </p:txBody>
      </p:sp>
      <p:sp>
        <p:nvSpPr>
          <p:cNvPr id="5" name="Google Shape;2404;p107">
            <a:extLst>
              <a:ext uri="{FF2B5EF4-FFF2-40B4-BE49-F238E27FC236}">
                <a16:creationId xmlns:a16="http://schemas.microsoft.com/office/drawing/2014/main" id="{36758E08-0A6A-8FAE-B8F3-510486C3DC87}"/>
              </a:ext>
            </a:extLst>
          </p:cNvPr>
          <p:cNvSpPr/>
          <p:nvPr/>
        </p:nvSpPr>
        <p:spPr>
          <a:xfrm>
            <a:off x="2860169" y="3428999"/>
            <a:ext cx="1692000" cy="1260000"/>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72000" tIns="108000" rIns="72000" bIns="216000" anchor="ctr" anchorCtr="0">
            <a:noAutofit/>
          </a:bodyPr>
          <a:lstStyle/>
          <a:p>
            <a:pPr marL="0" marR="0" lvl="0" indent="0" algn="ctr" rtl="0">
              <a:spcBef>
                <a:spcPts val="0"/>
              </a:spcBef>
              <a:spcAft>
                <a:spcPts val="0"/>
              </a:spcAft>
              <a:buNone/>
            </a:pPr>
            <a:r>
              <a:rPr lang="ar-MA" sz="8000" dirty="0" err="1">
                <a:solidFill>
                  <a:srgbClr val="434E7B"/>
                </a:solidFill>
                <a:latin typeface="Microsoft Uighur" panose="02000000000000000000" pitchFamily="2" charset="-78"/>
                <a:cs typeface="Microsoft Uighur" panose="02000000000000000000" pitchFamily="2" charset="-78"/>
                <a:sym typeface="Calibri"/>
              </a:rPr>
              <a:t>ساً</a:t>
            </a:r>
            <a:endParaRPr lang="ar-MA" sz="8000" dirty="0">
              <a:solidFill>
                <a:srgbClr val="434E7B"/>
              </a:solidFill>
              <a:latin typeface="Microsoft Uighur" panose="02000000000000000000" pitchFamily="2" charset="-78"/>
              <a:cs typeface="Microsoft Uighur" panose="02000000000000000000" pitchFamily="2" charset="-78"/>
              <a:sym typeface="Calibri"/>
            </a:endParaRPr>
          </a:p>
        </p:txBody>
      </p:sp>
    </p:spTree>
    <p:extLst>
      <p:ext uri="{BB962C8B-B14F-4D97-AF65-F5344CB8AC3E}">
        <p14:creationId xmlns:p14="http://schemas.microsoft.com/office/powerpoint/2010/main" val="2154450922"/>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ACBB13-470C-9F43-CB86-02CD6A5F9A18}"/>
            </a:ext>
          </a:extLst>
        </p:cNvPr>
        <p:cNvGrpSpPr/>
        <p:nvPr/>
      </p:nvGrpSpPr>
      <p:grpSpPr>
        <a:xfrm>
          <a:off x="0" y="0"/>
          <a:ext cx="0" cy="0"/>
          <a:chOff x="0" y="0"/>
          <a:chExt cx="0" cy="0"/>
        </a:xfrm>
      </p:grpSpPr>
      <p:sp>
        <p:nvSpPr>
          <p:cNvPr id="18" name="Titre 17">
            <a:extLst>
              <a:ext uri="{FF2B5EF4-FFF2-40B4-BE49-F238E27FC236}">
                <a16:creationId xmlns:a16="http://schemas.microsoft.com/office/drawing/2014/main" id="{E9AECE4E-6DC2-447F-2ED8-C942B449FD3E}"/>
              </a:ext>
            </a:extLst>
          </p:cNvPr>
          <p:cNvSpPr>
            <a:spLocks noGrp="1"/>
          </p:cNvSpPr>
          <p:nvPr>
            <p:ph type="title"/>
          </p:nvPr>
        </p:nvSpPr>
        <p:spPr/>
        <p:txBody>
          <a:bodyPr>
            <a:normAutofit/>
          </a:bodyPr>
          <a:lstStyle/>
          <a:p>
            <a:pPr>
              <a:buClr>
                <a:srgbClr val="A5A5A5"/>
              </a:buClr>
            </a:pP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أنا أقرأ. </a:t>
            </a:r>
            <a:endParaRPr lang="fr-FR"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22" name="Espace réservé pour une image  21" descr="Une image contenant illustration, Dessin animé, clipart, dessin humoristique&#10;&#10;Le contenu généré par l’IA peut être incorrect.">
            <a:extLst>
              <a:ext uri="{FF2B5EF4-FFF2-40B4-BE49-F238E27FC236}">
                <a16:creationId xmlns:a16="http://schemas.microsoft.com/office/drawing/2014/main" id="{EC618F49-E438-35AC-91B4-8F7B6720C29F}"/>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6" b="96"/>
          <a:stretch>
            <a:fillRect/>
          </a:stretch>
        </p:blipFill>
        <p:spPr>
          <a:xfrm>
            <a:off x="7959600" y="756980"/>
            <a:ext cx="792000" cy="792000"/>
          </a:xfrm>
        </p:spPr>
      </p:pic>
      <p:pic>
        <p:nvPicPr>
          <p:cNvPr id="14" name="Image 13">
            <a:extLst>
              <a:ext uri="{FF2B5EF4-FFF2-40B4-BE49-F238E27FC236}">
                <a16:creationId xmlns:a16="http://schemas.microsoft.com/office/drawing/2014/main" id="{BE20F222-F59A-33EA-30A4-76D3F88B804B}"/>
              </a:ext>
            </a:extLst>
          </p:cNvPr>
          <p:cNvPicPr>
            <a:picLocks noChangeAspect="1"/>
          </p:cNvPicPr>
          <p:nvPr/>
        </p:nvPicPr>
        <p:blipFill>
          <a:blip r:embed="rId3"/>
          <a:stretch>
            <a:fillRect/>
          </a:stretch>
        </p:blipFill>
        <p:spPr>
          <a:xfrm>
            <a:off x="1589777" y="2880652"/>
            <a:ext cx="6066046" cy="967824"/>
          </a:xfrm>
          <a:prstGeom prst="rect">
            <a:avLst/>
          </a:prstGeom>
        </p:spPr>
      </p:pic>
      <p:pic>
        <p:nvPicPr>
          <p:cNvPr id="16" name="Image 15">
            <a:extLst>
              <a:ext uri="{FF2B5EF4-FFF2-40B4-BE49-F238E27FC236}">
                <a16:creationId xmlns:a16="http://schemas.microsoft.com/office/drawing/2014/main" id="{027BCDDE-13A9-E113-7910-BC8FDDDEF94B}"/>
              </a:ext>
            </a:extLst>
          </p:cNvPr>
          <p:cNvPicPr>
            <a:picLocks noChangeAspect="1"/>
          </p:cNvPicPr>
          <p:nvPr/>
        </p:nvPicPr>
        <p:blipFill>
          <a:blip r:embed="rId4"/>
          <a:stretch>
            <a:fillRect/>
          </a:stretch>
        </p:blipFill>
        <p:spPr>
          <a:xfrm>
            <a:off x="1589777" y="4216100"/>
            <a:ext cx="6066046" cy="929721"/>
          </a:xfrm>
          <a:prstGeom prst="rect">
            <a:avLst/>
          </a:prstGeom>
        </p:spPr>
      </p:pic>
      <p:pic>
        <p:nvPicPr>
          <p:cNvPr id="8" name="Image 7">
            <a:extLst>
              <a:ext uri="{FF2B5EF4-FFF2-40B4-BE49-F238E27FC236}">
                <a16:creationId xmlns:a16="http://schemas.microsoft.com/office/drawing/2014/main" id="{36FEBDEA-EBBE-9CC1-8C95-336A0D105B4D}"/>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3" name="Image 12">
            <a:extLst>
              <a:ext uri="{FF2B5EF4-FFF2-40B4-BE49-F238E27FC236}">
                <a16:creationId xmlns:a16="http://schemas.microsoft.com/office/drawing/2014/main" id="{7FA9C277-6B2F-C845-077D-45362C6202C4}"/>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15" name="Image 14">
            <a:extLst>
              <a:ext uri="{FF2B5EF4-FFF2-40B4-BE49-F238E27FC236}">
                <a16:creationId xmlns:a16="http://schemas.microsoft.com/office/drawing/2014/main" id="{980463FA-CE03-50F1-1129-49A5A26C24A2}"/>
              </a:ext>
            </a:extLst>
          </p:cNvPr>
          <p:cNvPicPr>
            <a:picLocks noChangeAspect="1"/>
          </p:cNvPicPr>
          <p:nvPr/>
        </p:nvPicPr>
        <p:blipFill>
          <a:blip r:embed="rId7">
            <a:alphaModFix/>
            <a:extLst>
              <a:ext uri="{28A0092B-C50C-407E-A947-70E740481C1C}">
                <a14:useLocalDpi xmlns:a14="http://schemas.microsoft.com/office/drawing/2010/main" val="0"/>
              </a:ext>
            </a:extLst>
          </a:blip>
          <a:srcRect/>
          <a:stretch/>
        </p:blipFill>
        <p:spPr>
          <a:xfrm>
            <a:off x="4572000" y="136738"/>
            <a:ext cx="278069" cy="278069"/>
          </a:xfrm>
          <a:prstGeom prst="rect">
            <a:avLst/>
          </a:prstGeom>
          <a:ln>
            <a:noFill/>
          </a:ln>
        </p:spPr>
      </p:pic>
      <p:pic>
        <p:nvPicPr>
          <p:cNvPr id="17" name="Image 16">
            <a:extLst>
              <a:ext uri="{FF2B5EF4-FFF2-40B4-BE49-F238E27FC236}">
                <a16:creationId xmlns:a16="http://schemas.microsoft.com/office/drawing/2014/main" id="{C6C4C8AD-2FF8-0480-155F-1DB11553089F}"/>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19" name="Image 18">
            <a:extLst>
              <a:ext uri="{FF2B5EF4-FFF2-40B4-BE49-F238E27FC236}">
                <a16:creationId xmlns:a16="http://schemas.microsoft.com/office/drawing/2014/main" id="{838E16E6-4D02-7A5E-81D9-EE09BAA416C3}"/>
              </a:ext>
            </a:extLst>
          </p:cNvPr>
          <p:cNvPicPr>
            <a:picLocks noChangeAspect="1"/>
          </p:cNvPicPr>
          <p:nvPr/>
        </p:nvPicPr>
        <p:blipFill>
          <a:blip r:embed="rId9">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20" name="Rectangle 19">
            <a:extLst>
              <a:ext uri="{FF2B5EF4-FFF2-40B4-BE49-F238E27FC236}">
                <a16:creationId xmlns:a16="http://schemas.microsoft.com/office/drawing/2014/main" id="{9F6666F7-7338-C577-1661-B16C478C5D6B}"/>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21" name="Rectangle 20">
            <a:extLst>
              <a:ext uri="{FF2B5EF4-FFF2-40B4-BE49-F238E27FC236}">
                <a16:creationId xmlns:a16="http://schemas.microsoft.com/office/drawing/2014/main" id="{5FF04FD3-2675-F1D8-AD87-A8A7CCABEED0}"/>
              </a:ext>
            </a:extLst>
          </p:cNvPr>
          <p:cNvSpPr>
            <a:spLocks/>
          </p:cNvSpPr>
          <p:nvPr/>
        </p:nvSpPr>
        <p:spPr>
          <a:xfrm>
            <a:off x="3237170" y="15389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a:t>
            </a:r>
          </a:p>
        </p:txBody>
      </p:sp>
      <p:sp>
        <p:nvSpPr>
          <p:cNvPr id="23" name="Rectangle 22">
            <a:extLst>
              <a:ext uri="{FF2B5EF4-FFF2-40B4-BE49-F238E27FC236}">
                <a16:creationId xmlns:a16="http://schemas.microsoft.com/office/drawing/2014/main" id="{3EB82BEE-C109-3A12-E3C7-47BEB4ED0A53}"/>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4" name="Rectangle 23">
            <a:extLst>
              <a:ext uri="{FF2B5EF4-FFF2-40B4-BE49-F238E27FC236}">
                <a16:creationId xmlns:a16="http://schemas.microsoft.com/office/drawing/2014/main" id="{2F69DB09-4C84-1A38-99FF-069097793CAC}"/>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25" name="Rectangle 24">
            <a:extLst>
              <a:ext uri="{FF2B5EF4-FFF2-40B4-BE49-F238E27FC236}">
                <a16:creationId xmlns:a16="http://schemas.microsoft.com/office/drawing/2014/main" id="{684E1D27-170A-E2B3-E4DE-F41B3E5B7A95}"/>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إنتاج كتابي</a:t>
            </a:r>
          </a:p>
        </p:txBody>
      </p:sp>
    </p:spTree>
    <p:extLst>
      <p:ext uri="{BB962C8B-B14F-4D97-AF65-F5344CB8AC3E}">
        <p14:creationId xmlns:p14="http://schemas.microsoft.com/office/powerpoint/2010/main" val="1906469468"/>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EF082-3794-33C7-AF1B-10D0D593366A}"/>
            </a:ext>
          </a:extLst>
        </p:cNvPr>
        <p:cNvGrpSpPr/>
        <p:nvPr/>
      </p:nvGrpSpPr>
      <p:grpSpPr>
        <a:xfrm>
          <a:off x="0" y="0"/>
          <a:ext cx="0" cy="0"/>
          <a:chOff x="0" y="0"/>
          <a:chExt cx="0" cy="0"/>
        </a:xfrm>
      </p:grpSpPr>
      <p:sp>
        <p:nvSpPr>
          <p:cNvPr id="18" name="Titre 17">
            <a:extLst>
              <a:ext uri="{FF2B5EF4-FFF2-40B4-BE49-F238E27FC236}">
                <a16:creationId xmlns:a16="http://schemas.microsoft.com/office/drawing/2014/main" id="{C4AE5DCE-B63E-AC46-B5D6-72319F7BAD63}"/>
              </a:ext>
            </a:extLst>
          </p:cNvPr>
          <p:cNvSpPr>
            <a:spLocks noGrp="1"/>
          </p:cNvSpPr>
          <p:nvPr>
            <p:ph type="title"/>
          </p:nvPr>
        </p:nvSpPr>
        <p:spPr>
          <a:xfrm>
            <a:off x="533170" y="756980"/>
            <a:ext cx="6840000" cy="612000"/>
          </a:xfrm>
        </p:spPr>
        <p:txBody>
          <a:bodyPr>
            <a:normAutofit/>
          </a:bodyPr>
          <a:lstStyle/>
          <a:p>
            <a:pPr>
              <a:buClr>
                <a:srgbClr val="A5A5A5"/>
              </a:buClr>
            </a:pP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من يقرأ؟ (خاص بكل المتعلمين).</a:t>
            </a:r>
            <a:endParaRPr lang="fr-FR"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17" name="Espace réservé pour une image  16" descr="Une image contenant habits, illustration, Animation, sourire&#10;&#10;Le contenu généré par l’IA peut être incorrect.">
            <a:extLst>
              <a:ext uri="{FF2B5EF4-FFF2-40B4-BE49-F238E27FC236}">
                <a16:creationId xmlns:a16="http://schemas.microsoft.com/office/drawing/2014/main" id="{FDBDA130-D4CA-A8E8-F237-643AF557886A}"/>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6" b="96"/>
          <a:stretch>
            <a:fillRect/>
          </a:stretch>
        </p:blipFill>
        <p:spPr>
          <a:xfrm>
            <a:off x="7959600" y="738000"/>
            <a:ext cx="792000" cy="792000"/>
          </a:xfrm>
        </p:spPr>
      </p:pic>
      <p:pic>
        <p:nvPicPr>
          <p:cNvPr id="13" name="Image 12">
            <a:extLst>
              <a:ext uri="{FF2B5EF4-FFF2-40B4-BE49-F238E27FC236}">
                <a16:creationId xmlns:a16="http://schemas.microsoft.com/office/drawing/2014/main" id="{BC5BCDA7-DE51-19AD-A092-9CC88198F9AF}"/>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5" name="Image 14">
            <a:extLst>
              <a:ext uri="{FF2B5EF4-FFF2-40B4-BE49-F238E27FC236}">
                <a16:creationId xmlns:a16="http://schemas.microsoft.com/office/drawing/2014/main" id="{F59A13D8-0A33-6825-BB8A-FA5294BD04FB}"/>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16" name="Image 15">
            <a:extLst>
              <a:ext uri="{FF2B5EF4-FFF2-40B4-BE49-F238E27FC236}">
                <a16:creationId xmlns:a16="http://schemas.microsoft.com/office/drawing/2014/main" id="{40594E3E-71E7-0AC5-7B29-C442038EE64E}"/>
              </a:ext>
            </a:extLst>
          </p:cNvPr>
          <p:cNvPicPr>
            <a:picLocks noChangeAspect="1"/>
          </p:cNvPicPr>
          <p:nvPr/>
        </p:nvPicPr>
        <p:blipFill>
          <a:blip r:embed="rId5">
            <a:alphaModFix/>
            <a:extLst>
              <a:ext uri="{28A0092B-C50C-407E-A947-70E740481C1C}">
                <a14:useLocalDpi xmlns:a14="http://schemas.microsoft.com/office/drawing/2010/main" val="0"/>
              </a:ext>
            </a:extLst>
          </a:blip>
          <a:srcRect/>
          <a:stretch/>
        </p:blipFill>
        <p:spPr>
          <a:xfrm>
            <a:off x="4572000" y="136738"/>
            <a:ext cx="278069" cy="278069"/>
          </a:xfrm>
          <a:prstGeom prst="rect">
            <a:avLst/>
          </a:prstGeom>
          <a:ln>
            <a:noFill/>
          </a:ln>
        </p:spPr>
      </p:pic>
      <p:pic>
        <p:nvPicPr>
          <p:cNvPr id="19" name="Image 18">
            <a:extLst>
              <a:ext uri="{FF2B5EF4-FFF2-40B4-BE49-F238E27FC236}">
                <a16:creationId xmlns:a16="http://schemas.microsoft.com/office/drawing/2014/main" id="{C7BCB239-1C34-D259-CAF9-485B1D166FF2}"/>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20" name="Image 19">
            <a:extLst>
              <a:ext uri="{FF2B5EF4-FFF2-40B4-BE49-F238E27FC236}">
                <a16:creationId xmlns:a16="http://schemas.microsoft.com/office/drawing/2014/main" id="{523EDBC8-2BA3-8976-0802-8AA92B6459C9}"/>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21" name="Rectangle 20">
            <a:extLst>
              <a:ext uri="{FF2B5EF4-FFF2-40B4-BE49-F238E27FC236}">
                <a16:creationId xmlns:a16="http://schemas.microsoft.com/office/drawing/2014/main" id="{B0FAD23C-1731-33B5-8181-D312B0E657F2}"/>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22" name="Rectangle 21">
            <a:extLst>
              <a:ext uri="{FF2B5EF4-FFF2-40B4-BE49-F238E27FC236}">
                <a16:creationId xmlns:a16="http://schemas.microsoft.com/office/drawing/2014/main" id="{7C84FAE6-E3D6-6DED-A564-91B987EB0B41}"/>
              </a:ext>
            </a:extLst>
          </p:cNvPr>
          <p:cNvSpPr>
            <a:spLocks/>
          </p:cNvSpPr>
          <p:nvPr/>
        </p:nvSpPr>
        <p:spPr>
          <a:xfrm>
            <a:off x="3237170" y="15389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a:t>
            </a:r>
          </a:p>
        </p:txBody>
      </p:sp>
      <p:sp>
        <p:nvSpPr>
          <p:cNvPr id="23" name="Rectangle 22">
            <a:extLst>
              <a:ext uri="{FF2B5EF4-FFF2-40B4-BE49-F238E27FC236}">
                <a16:creationId xmlns:a16="http://schemas.microsoft.com/office/drawing/2014/main" id="{92FD265F-719F-1449-8E81-DC79D489DC00}"/>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4" name="Rectangle 23">
            <a:extLst>
              <a:ext uri="{FF2B5EF4-FFF2-40B4-BE49-F238E27FC236}">
                <a16:creationId xmlns:a16="http://schemas.microsoft.com/office/drawing/2014/main" id="{EE471FFA-B5EE-EF49-0975-A9E6DBBF5C46}"/>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25" name="Rectangle 24">
            <a:extLst>
              <a:ext uri="{FF2B5EF4-FFF2-40B4-BE49-F238E27FC236}">
                <a16:creationId xmlns:a16="http://schemas.microsoft.com/office/drawing/2014/main" id="{611CD003-FE2A-C4E8-719A-D3C34BAAC06B}"/>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إنتاج كتابي</a:t>
            </a:r>
          </a:p>
        </p:txBody>
      </p:sp>
      <p:pic>
        <p:nvPicPr>
          <p:cNvPr id="3" name="Image 2">
            <a:extLst>
              <a:ext uri="{FF2B5EF4-FFF2-40B4-BE49-F238E27FC236}">
                <a16:creationId xmlns:a16="http://schemas.microsoft.com/office/drawing/2014/main" id="{9760616F-8593-78A4-4346-69D1B35B2E47}"/>
              </a:ext>
            </a:extLst>
          </p:cNvPr>
          <p:cNvPicPr>
            <a:picLocks noChangeAspect="1"/>
          </p:cNvPicPr>
          <p:nvPr/>
        </p:nvPicPr>
        <p:blipFill>
          <a:blip r:embed="rId8"/>
          <a:stretch>
            <a:fillRect/>
          </a:stretch>
        </p:blipFill>
        <p:spPr>
          <a:xfrm>
            <a:off x="1589777" y="2880652"/>
            <a:ext cx="6066046" cy="967824"/>
          </a:xfrm>
          <a:prstGeom prst="rect">
            <a:avLst/>
          </a:prstGeom>
        </p:spPr>
      </p:pic>
      <p:pic>
        <p:nvPicPr>
          <p:cNvPr id="4" name="Image 3">
            <a:extLst>
              <a:ext uri="{FF2B5EF4-FFF2-40B4-BE49-F238E27FC236}">
                <a16:creationId xmlns:a16="http://schemas.microsoft.com/office/drawing/2014/main" id="{33F1621C-0CE6-4F0C-4BB2-09398D1F28CB}"/>
              </a:ext>
            </a:extLst>
          </p:cNvPr>
          <p:cNvPicPr>
            <a:picLocks noChangeAspect="1"/>
          </p:cNvPicPr>
          <p:nvPr/>
        </p:nvPicPr>
        <p:blipFill>
          <a:blip r:embed="rId9"/>
          <a:stretch>
            <a:fillRect/>
          </a:stretch>
        </p:blipFill>
        <p:spPr>
          <a:xfrm>
            <a:off x="1589777" y="4216100"/>
            <a:ext cx="6066046" cy="929721"/>
          </a:xfrm>
          <a:prstGeom prst="rect">
            <a:avLst/>
          </a:prstGeom>
        </p:spPr>
      </p:pic>
    </p:spTree>
    <p:extLst>
      <p:ext uri="{BB962C8B-B14F-4D97-AF65-F5344CB8AC3E}">
        <p14:creationId xmlns:p14="http://schemas.microsoft.com/office/powerpoint/2010/main" val="440681525"/>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D9B7BF-75A1-59B7-5AF5-722CB7754129}"/>
            </a:ext>
          </a:extLst>
        </p:cNvPr>
        <p:cNvGrpSpPr/>
        <p:nvPr/>
      </p:nvGrpSpPr>
      <p:grpSpPr>
        <a:xfrm>
          <a:off x="0" y="0"/>
          <a:ext cx="0" cy="0"/>
          <a:chOff x="0" y="0"/>
          <a:chExt cx="0" cy="0"/>
        </a:xfrm>
      </p:grpSpPr>
      <p:sp>
        <p:nvSpPr>
          <p:cNvPr id="18" name="Titre 17">
            <a:extLst>
              <a:ext uri="{FF2B5EF4-FFF2-40B4-BE49-F238E27FC236}">
                <a16:creationId xmlns:a16="http://schemas.microsoft.com/office/drawing/2014/main" id="{0E549A79-0E93-96B2-0BED-A98F66788F02}"/>
              </a:ext>
            </a:extLst>
          </p:cNvPr>
          <p:cNvSpPr>
            <a:spLocks noGrp="1"/>
          </p:cNvSpPr>
          <p:nvPr>
            <p:ph type="title"/>
          </p:nvPr>
        </p:nvSpPr>
        <p:spPr/>
        <p:txBody>
          <a:bodyPr>
            <a:normAutofit/>
          </a:bodyPr>
          <a:lstStyle/>
          <a:p>
            <a:pPr>
              <a:buClr>
                <a:srgbClr val="A5A5A5"/>
              </a:buClr>
            </a:pP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sym typeface="Dosis Medium"/>
              </a:rPr>
              <a:t>أنا أقرأ.</a:t>
            </a:r>
            <a:endParaRPr lang="fr-FR"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16" name="Espace réservé pour une image  15" descr="Une image contenant illustration, Dessin animé, clipart, dessin humoristique&#10;&#10;Le contenu généré par l’IA peut être incorrect.">
            <a:extLst>
              <a:ext uri="{FF2B5EF4-FFF2-40B4-BE49-F238E27FC236}">
                <a16:creationId xmlns:a16="http://schemas.microsoft.com/office/drawing/2014/main" id="{38B6323B-F0DE-7800-113D-F104E831922D}"/>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6" b="96"/>
          <a:stretch>
            <a:fillRect/>
          </a:stretch>
        </p:blipFill>
        <p:spPr>
          <a:xfrm>
            <a:off x="7959600" y="738000"/>
            <a:ext cx="792000" cy="792000"/>
          </a:xfrm>
        </p:spPr>
      </p:pic>
      <p:pic>
        <p:nvPicPr>
          <p:cNvPr id="13" name="Image 12">
            <a:extLst>
              <a:ext uri="{FF2B5EF4-FFF2-40B4-BE49-F238E27FC236}">
                <a16:creationId xmlns:a16="http://schemas.microsoft.com/office/drawing/2014/main" id="{90894110-9840-340C-95E1-E93712B2F5F9}"/>
              </a:ext>
            </a:extLst>
          </p:cNvPr>
          <p:cNvPicPr>
            <a:picLocks noChangeAspect="1"/>
          </p:cNvPicPr>
          <p:nvPr/>
        </p:nvPicPr>
        <p:blipFill>
          <a:blip r:embed="rId3"/>
          <a:stretch>
            <a:fillRect/>
          </a:stretch>
        </p:blipFill>
        <p:spPr>
          <a:xfrm>
            <a:off x="768427" y="3139856"/>
            <a:ext cx="7688425" cy="1729142"/>
          </a:xfrm>
          <a:prstGeom prst="rect">
            <a:avLst/>
          </a:prstGeom>
        </p:spPr>
      </p:pic>
      <p:pic>
        <p:nvPicPr>
          <p:cNvPr id="8" name="Image 7">
            <a:extLst>
              <a:ext uri="{FF2B5EF4-FFF2-40B4-BE49-F238E27FC236}">
                <a16:creationId xmlns:a16="http://schemas.microsoft.com/office/drawing/2014/main" id="{5F8C8A6F-FE89-0C93-7C07-E1D1E3B54BCA}"/>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4" name="Image 13">
            <a:extLst>
              <a:ext uri="{FF2B5EF4-FFF2-40B4-BE49-F238E27FC236}">
                <a16:creationId xmlns:a16="http://schemas.microsoft.com/office/drawing/2014/main" id="{5B6960C4-46F6-8553-25D6-51D25B0E0E29}"/>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15" name="Image 14">
            <a:extLst>
              <a:ext uri="{FF2B5EF4-FFF2-40B4-BE49-F238E27FC236}">
                <a16:creationId xmlns:a16="http://schemas.microsoft.com/office/drawing/2014/main" id="{55799E96-2566-238E-054C-ED543CCB46C2}"/>
              </a:ext>
            </a:extLst>
          </p:cNvPr>
          <p:cNvPicPr>
            <a:picLocks noChangeAspect="1"/>
          </p:cNvPicPr>
          <p:nvPr/>
        </p:nvPicPr>
        <p:blipFill>
          <a:blip r:embed="rId6">
            <a:alphaModFix/>
            <a:extLst>
              <a:ext uri="{28A0092B-C50C-407E-A947-70E740481C1C}">
                <a14:useLocalDpi xmlns:a14="http://schemas.microsoft.com/office/drawing/2010/main" val="0"/>
              </a:ext>
            </a:extLst>
          </a:blip>
          <a:srcRect/>
          <a:stretch/>
        </p:blipFill>
        <p:spPr>
          <a:xfrm>
            <a:off x="4572000" y="136738"/>
            <a:ext cx="278069" cy="278069"/>
          </a:xfrm>
          <a:prstGeom prst="rect">
            <a:avLst/>
          </a:prstGeom>
          <a:ln>
            <a:noFill/>
          </a:ln>
        </p:spPr>
      </p:pic>
      <p:pic>
        <p:nvPicPr>
          <p:cNvPr id="17" name="Image 16">
            <a:extLst>
              <a:ext uri="{FF2B5EF4-FFF2-40B4-BE49-F238E27FC236}">
                <a16:creationId xmlns:a16="http://schemas.microsoft.com/office/drawing/2014/main" id="{22671A21-7FA2-79E8-8A84-8C1272E7C2A2}"/>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19" name="Image 18">
            <a:extLst>
              <a:ext uri="{FF2B5EF4-FFF2-40B4-BE49-F238E27FC236}">
                <a16:creationId xmlns:a16="http://schemas.microsoft.com/office/drawing/2014/main" id="{2227A6DB-6BAA-0882-3AA1-2C50EA2EEADF}"/>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20" name="Rectangle 19">
            <a:extLst>
              <a:ext uri="{FF2B5EF4-FFF2-40B4-BE49-F238E27FC236}">
                <a16:creationId xmlns:a16="http://schemas.microsoft.com/office/drawing/2014/main" id="{7369F8B6-973D-20A0-2CC8-91D9146D201B}"/>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21" name="Rectangle 20">
            <a:extLst>
              <a:ext uri="{FF2B5EF4-FFF2-40B4-BE49-F238E27FC236}">
                <a16:creationId xmlns:a16="http://schemas.microsoft.com/office/drawing/2014/main" id="{B3FEE6B5-E806-3C63-3581-F9853F7EB9CD}"/>
              </a:ext>
            </a:extLst>
          </p:cNvPr>
          <p:cNvSpPr>
            <a:spLocks/>
          </p:cNvSpPr>
          <p:nvPr/>
        </p:nvSpPr>
        <p:spPr>
          <a:xfrm>
            <a:off x="3237170" y="15389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a:t>
            </a:r>
          </a:p>
        </p:txBody>
      </p:sp>
      <p:sp>
        <p:nvSpPr>
          <p:cNvPr id="22" name="Rectangle 21">
            <a:extLst>
              <a:ext uri="{FF2B5EF4-FFF2-40B4-BE49-F238E27FC236}">
                <a16:creationId xmlns:a16="http://schemas.microsoft.com/office/drawing/2014/main" id="{2CCE558C-3DDF-80DC-A382-C57DB1356F1D}"/>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3" name="Rectangle 22">
            <a:extLst>
              <a:ext uri="{FF2B5EF4-FFF2-40B4-BE49-F238E27FC236}">
                <a16:creationId xmlns:a16="http://schemas.microsoft.com/office/drawing/2014/main" id="{8F791D91-8F5C-DB3A-1001-F2FF45A3532E}"/>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24" name="Rectangle 23">
            <a:extLst>
              <a:ext uri="{FF2B5EF4-FFF2-40B4-BE49-F238E27FC236}">
                <a16:creationId xmlns:a16="http://schemas.microsoft.com/office/drawing/2014/main" id="{0CB16FE7-A856-CE87-326E-017280CD4C22}"/>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إنتاج كتابي</a:t>
            </a:r>
          </a:p>
        </p:txBody>
      </p:sp>
    </p:spTree>
    <p:extLst>
      <p:ext uri="{BB962C8B-B14F-4D97-AF65-F5344CB8AC3E}">
        <p14:creationId xmlns:p14="http://schemas.microsoft.com/office/powerpoint/2010/main" val="2331883165"/>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ABFA02-160F-1308-1166-B273A91652E2}"/>
            </a:ext>
          </a:extLst>
        </p:cNvPr>
        <p:cNvGrpSpPr/>
        <p:nvPr/>
      </p:nvGrpSpPr>
      <p:grpSpPr>
        <a:xfrm>
          <a:off x="0" y="0"/>
          <a:ext cx="0" cy="0"/>
          <a:chOff x="0" y="0"/>
          <a:chExt cx="0" cy="0"/>
        </a:xfrm>
      </p:grpSpPr>
      <p:sp>
        <p:nvSpPr>
          <p:cNvPr id="18" name="Titre 17">
            <a:extLst>
              <a:ext uri="{FF2B5EF4-FFF2-40B4-BE49-F238E27FC236}">
                <a16:creationId xmlns:a16="http://schemas.microsoft.com/office/drawing/2014/main" id="{CD5B7704-85A4-A39D-9141-0ECA2354469C}"/>
              </a:ext>
            </a:extLst>
          </p:cNvPr>
          <p:cNvSpPr>
            <a:spLocks noGrp="1"/>
          </p:cNvSpPr>
          <p:nvPr>
            <p:ph type="title"/>
          </p:nvPr>
        </p:nvSpPr>
        <p:spPr>
          <a:xfrm>
            <a:off x="548935" y="756980"/>
            <a:ext cx="6840000" cy="612000"/>
          </a:xfrm>
        </p:spPr>
        <p:txBody>
          <a:bodyPr>
            <a:normAutofit/>
          </a:bodyPr>
          <a:lstStyle/>
          <a:p>
            <a:pPr>
              <a:buClr>
                <a:srgbClr val="A5A5A5"/>
              </a:buClr>
            </a:pP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sym typeface="Dosis Medium"/>
              </a:rPr>
              <a:t>من يقرأ؟ سأعين 4 متعلمين للقراءة، كل واحد يقرأ سطرا.</a:t>
            </a:r>
            <a:endParaRPr lang="fr-FR"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16" name="Espace réservé pour une image  15" descr="Une image contenant habits, illustration, Animation, sourire&#10;&#10;Le contenu généré par l’IA peut être incorrect.">
            <a:extLst>
              <a:ext uri="{FF2B5EF4-FFF2-40B4-BE49-F238E27FC236}">
                <a16:creationId xmlns:a16="http://schemas.microsoft.com/office/drawing/2014/main" id="{E7D659E7-C566-416E-0EA1-236A3E1D4324}"/>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6" b="96"/>
          <a:stretch>
            <a:fillRect/>
          </a:stretch>
        </p:blipFill>
        <p:spPr>
          <a:xfrm>
            <a:off x="7959600" y="738000"/>
            <a:ext cx="792000" cy="792000"/>
          </a:xfrm>
        </p:spPr>
      </p:pic>
      <p:pic>
        <p:nvPicPr>
          <p:cNvPr id="13" name="Image 12">
            <a:extLst>
              <a:ext uri="{FF2B5EF4-FFF2-40B4-BE49-F238E27FC236}">
                <a16:creationId xmlns:a16="http://schemas.microsoft.com/office/drawing/2014/main" id="{8D77300B-76D3-CB78-87EA-839D7C1298DC}"/>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4" name="Image 13">
            <a:extLst>
              <a:ext uri="{FF2B5EF4-FFF2-40B4-BE49-F238E27FC236}">
                <a16:creationId xmlns:a16="http://schemas.microsoft.com/office/drawing/2014/main" id="{B80071E9-4773-6DDA-81E7-78FF4E74F910}"/>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15" name="Image 14">
            <a:extLst>
              <a:ext uri="{FF2B5EF4-FFF2-40B4-BE49-F238E27FC236}">
                <a16:creationId xmlns:a16="http://schemas.microsoft.com/office/drawing/2014/main" id="{B2C205B4-8463-2E27-87A2-16F202057884}"/>
              </a:ext>
            </a:extLst>
          </p:cNvPr>
          <p:cNvPicPr>
            <a:picLocks noChangeAspect="1"/>
          </p:cNvPicPr>
          <p:nvPr/>
        </p:nvPicPr>
        <p:blipFill>
          <a:blip r:embed="rId5">
            <a:alphaModFix/>
            <a:extLst>
              <a:ext uri="{28A0092B-C50C-407E-A947-70E740481C1C}">
                <a14:useLocalDpi xmlns:a14="http://schemas.microsoft.com/office/drawing/2010/main" val="0"/>
              </a:ext>
            </a:extLst>
          </a:blip>
          <a:srcRect/>
          <a:stretch/>
        </p:blipFill>
        <p:spPr>
          <a:xfrm>
            <a:off x="4572000" y="136738"/>
            <a:ext cx="278069" cy="278069"/>
          </a:xfrm>
          <a:prstGeom prst="rect">
            <a:avLst/>
          </a:prstGeom>
          <a:ln>
            <a:noFill/>
          </a:ln>
        </p:spPr>
      </p:pic>
      <p:pic>
        <p:nvPicPr>
          <p:cNvPr id="17" name="Image 16">
            <a:extLst>
              <a:ext uri="{FF2B5EF4-FFF2-40B4-BE49-F238E27FC236}">
                <a16:creationId xmlns:a16="http://schemas.microsoft.com/office/drawing/2014/main" id="{0E75C9D4-30E7-E71D-E276-CE876F14AF24}"/>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19" name="Image 18">
            <a:extLst>
              <a:ext uri="{FF2B5EF4-FFF2-40B4-BE49-F238E27FC236}">
                <a16:creationId xmlns:a16="http://schemas.microsoft.com/office/drawing/2014/main" id="{E4934C38-7141-6637-016B-2E2284AE63D5}"/>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20" name="Rectangle 19">
            <a:extLst>
              <a:ext uri="{FF2B5EF4-FFF2-40B4-BE49-F238E27FC236}">
                <a16:creationId xmlns:a16="http://schemas.microsoft.com/office/drawing/2014/main" id="{1CABD820-534E-7D76-4047-53CDEFD8404A}"/>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21" name="Rectangle 20">
            <a:extLst>
              <a:ext uri="{FF2B5EF4-FFF2-40B4-BE49-F238E27FC236}">
                <a16:creationId xmlns:a16="http://schemas.microsoft.com/office/drawing/2014/main" id="{BC702E92-0C04-2035-8EFD-A434320697F3}"/>
              </a:ext>
            </a:extLst>
          </p:cNvPr>
          <p:cNvSpPr>
            <a:spLocks/>
          </p:cNvSpPr>
          <p:nvPr/>
        </p:nvSpPr>
        <p:spPr>
          <a:xfrm>
            <a:off x="3237170" y="15389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a:t>
            </a:r>
          </a:p>
        </p:txBody>
      </p:sp>
      <p:sp>
        <p:nvSpPr>
          <p:cNvPr id="22" name="Rectangle 21">
            <a:extLst>
              <a:ext uri="{FF2B5EF4-FFF2-40B4-BE49-F238E27FC236}">
                <a16:creationId xmlns:a16="http://schemas.microsoft.com/office/drawing/2014/main" id="{904EFF4F-452F-709B-F4F3-A24BCAB049D2}"/>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3" name="Rectangle 22">
            <a:extLst>
              <a:ext uri="{FF2B5EF4-FFF2-40B4-BE49-F238E27FC236}">
                <a16:creationId xmlns:a16="http://schemas.microsoft.com/office/drawing/2014/main" id="{2E296DAD-6488-A6EE-71DF-C464588BDD8E}"/>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24" name="Rectangle 23">
            <a:extLst>
              <a:ext uri="{FF2B5EF4-FFF2-40B4-BE49-F238E27FC236}">
                <a16:creationId xmlns:a16="http://schemas.microsoft.com/office/drawing/2014/main" id="{686CE07F-6FCC-0551-224D-FAE2D195A781}"/>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إنتاج كتابي</a:t>
            </a:r>
          </a:p>
        </p:txBody>
      </p:sp>
      <p:pic>
        <p:nvPicPr>
          <p:cNvPr id="2" name="Image 1">
            <a:extLst>
              <a:ext uri="{FF2B5EF4-FFF2-40B4-BE49-F238E27FC236}">
                <a16:creationId xmlns:a16="http://schemas.microsoft.com/office/drawing/2014/main" id="{DE070756-EB17-6BF9-CBC5-AF9BF309A8BF}"/>
              </a:ext>
            </a:extLst>
          </p:cNvPr>
          <p:cNvPicPr>
            <a:picLocks noChangeAspect="1"/>
          </p:cNvPicPr>
          <p:nvPr/>
        </p:nvPicPr>
        <p:blipFill>
          <a:blip r:embed="rId8"/>
          <a:stretch>
            <a:fillRect/>
          </a:stretch>
        </p:blipFill>
        <p:spPr>
          <a:xfrm>
            <a:off x="768427" y="3139856"/>
            <a:ext cx="7688425" cy="1729142"/>
          </a:xfrm>
          <a:prstGeom prst="rect">
            <a:avLst/>
          </a:prstGeom>
        </p:spPr>
      </p:pic>
    </p:spTree>
    <p:extLst>
      <p:ext uri="{BB962C8B-B14F-4D97-AF65-F5344CB8AC3E}">
        <p14:creationId xmlns:p14="http://schemas.microsoft.com/office/powerpoint/2010/main" val="982244382"/>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DD6565-5883-A323-B8E8-7D13E054AB1C}"/>
            </a:ext>
          </a:extLst>
        </p:cNvPr>
        <p:cNvGrpSpPr/>
        <p:nvPr/>
      </p:nvGrpSpPr>
      <p:grpSpPr>
        <a:xfrm>
          <a:off x="0" y="0"/>
          <a:ext cx="0" cy="0"/>
          <a:chOff x="0" y="0"/>
          <a:chExt cx="0" cy="0"/>
        </a:xfrm>
      </p:grpSpPr>
      <p:sp>
        <p:nvSpPr>
          <p:cNvPr id="18" name="Titre 17">
            <a:extLst>
              <a:ext uri="{FF2B5EF4-FFF2-40B4-BE49-F238E27FC236}">
                <a16:creationId xmlns:a16="http://schemas.microsoft.com/office/drawing/2014/main" id="{0A801334-E845-F8B0-5046-48166606C33B}"/>
              </a:ext>
            </a:extLst>
          </p:cNvPr>
          <p:cNvSpPr>
            <a:spLocks noGrp="1"/>
          </p:cNvSpPr>
          <p:nvPr>
            <p:ph type="title"/>
          </p:nvPr>
        </p:nvSpPr>
        <p:spPr/>
        <p:txBody>
          <a:bodyPr>
            <a:normAutofit/>
          </a:bodyPr>
          <a:lstStyle/>
          <a:p>
            <a:pPr>
              <a:buClr>
                <a:srgbClr val="A5A5A5"/>
              </a:buClr>
            </a:pP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sym typeface="Dosis Medium"/>
              </a:rPr>
              <a:t>الآن سأقرأ جملا باسترسال. تابعوا جيدا.</a:t>
            </a:r>
            <a:endParaRPr lang="fr-FR"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16" name="Espace réservé pour une image  15" descr="Une image contenant illustration, Dessin animé, clipart, dessin humoristique&#10;&#10;Le contenu généré par l’IA peut être incorrect.">
            <a:extLst>
              <a:ext uri="{FF2B5EF4-FFF2-40B4-BE49-F238E27FC236}">
                <a16:creationId xmlns:a16="http://schemas.microsoft.com/office/drawing/2014/main" id="{0F87A3D4-2577-0A72-2888-07D766182628}"/>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6" b="96"/>
          <a:stretch>
            <a:fillRect/>
          </a:stretch>
        </p:blipFill>
        <p:spPr>
          <a:xfrm>
            <a:off x="7959600" y="738000"/>
            <a:ext cx="792000" cy="792000"/>
          </a:xfrm>
        </p:spPr>
      </p:pic>
      <p:pic>
        <p:nvPicPr>
          <p:cNvPr id="8" name="Image 7">
            <a:extLst>
              <a:ext uri="{FF2B5EF4-FFF2-40B4-BE49-F238E27FC236}">
                <a16:creationId xmlns:a16="http://schemas.microsoft.com/office/drawing/2014/main" id="{E29A65C8-D7E7-0D9C-94A9-D6C0E704468D}"/>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3" name="Image 12">
            <a:extLst>
              <a:ext uri="{FF2B5EF4-FFF2-40B4-BE49-F238E27FC236}">
                <a16:creationId xmlns:a16="http://schemas.microsoft.com/office/drawing/2014/main" id="{32B51E95-AF5E-B7B9-0FFD-C04AC65A5A3E}"/>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14" name="Image 13">
            <a:extLst>
              <a:ext uri="{FF2B5EF4-FFF2-40B4-BE49-F238E27FC236}">
                <a16:creationId xmlns:a16="http://schemas.microsoft.com/office/drawing/2014/main" id="{5718C3AE-36A0-8B3A-4C8F-C4FE73C28737}"/>
              </a:ext>
            </a:extLst>
          </p:cNvPr>
          <p:cNvPicPr>
            <a:picLocks noChangeAspect="1"/>
          </p:cNvPicPr>
          <p:nvPr/>
        </p:nvPicPr>
        <p:blipFill>
          <a:blip r:embed="rId5">
            <a:alphaModFix/>
            <a:extLst>
              <a:ext uri="{28A0092B-C50C-407E-A947-70E740481C1C}">
                <a14:useLocalDpi xmlns:a14="http://schemas.microsoft.com/office/drawing/2010/main" val="0"/>
              </a:ext>
            </a:extLst>
          </a:blip>
          <a:srcRect/>
          <a:stretch/>
        </p:blipFill>
        <p:spPr>
          <a:xfrm>
            <a:off x="4572000" y="136738"/>
            <a:ext cx="278069" cy="278069"/>
          </a:xfrm>
          <a:prstGeom prst="rect">
            <a:avLst/>
          </a:prstGeom>
          <a:ln>
            <a:noFill/>
          </a:ln>
        </p:spPr>
      </p:pic>
      <p:pic>
        <p:nvPicPr>
          <p:cNvPr id="15" name="Image 14">
            <a:extLst>
              <a:ext uri="{FF2B5EF4-FFF2-40B4-BE49-F238E27FC236}">
                <a16:creationId xmlns:a16="http://schemas.microsoft.com/office/drawing/2014/main" id="{27942165-54E5-7398-94D7-5ABE068BF36A}"/>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17" name="Image 16">
            <a:extLst>
              <a:ext uri="{FF2B5EF4-FFF2-40B4-BE49-F238E27FC236}">
                <a16:creationId xmlns:a16="http://schemas.microsoft.com/office/drawing/2014/main" id="{ED36F6F2-8C6B-0D72-7800-C7A6D7F156DC}"/>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19" name="Rectangle 18">
            <a:extLst>
              <a:ext uri="{FF2B5EF4-FFF2-40B4-BE49-F238E27FC236}">
                <a16:creationId xmlns:a16="http://schemas.microsoft.com/office/drawing/2014/main" id="{6790D62B-9D63-CCD6-A217-936803FE0792}"/>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21" name="Rectangle 20">
            <a:extLst>
              <a:ext uri="{FF2B5EF4-FFF2-40B4-BE49-F238E27FC236}">
                <a16:creationId xmlns:a16="http://schemas.microsoft.com/office/drawing/2014/main" id="{FE81E2AB-9FF9-D6E0-AC48-58EDC7C205E3}"/>
              </a:ext>
            </a:extLst>
          </p:cNvPr>
          <p:cNvSpPr>
            <a:spLocks/>
          </p:cNvSpPr>
          <p:nvPr/>
        </p:nvSpPr>
        <p:spPr>
          <a:xfrm>
            <a:off x="3237170" y="15389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a:t>
            </a:r>
          </a:p>
        </p:txBody>
      </p:sp>
      <p:sp>
        <p:nvSpPr>
          <p:cNvPr id="23" name="Rectangle 22">
            <a:extLst>
              <a:ext uri="{FF2B5EF4-FFF2-40B4-BE49-F238E27FC236}">
                <a16:creationId xmlns:a16="http://schemas.microsoft.com/office/drawing/2014/main" id="{B3DC45A5-C18A-B84A-9C49-A7E2FF965851}"/>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5" name="Rectangle 24">
            <a:extLst>
              <a:ext uri="{FF2B5EF4-FFF2-40B4-BE49-F238E27FC236}">
                <a16:creationId xmlns:a16="http://schemas.microsoft.com/office/drawing/2014/main" id="{DACCC0F9-318E-D896-1D5C-171BBDC5578E}"/>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26" name="Rectangle 25">
            <a:extLst>
              <a:ext uri="{FF2B5EF4-FFF2-40B4-BE49-F238E27FC236}">
                <a16:creationId xmlns:a16="http://schemas.microsoft.com/office/drawing/2014/main" id="{A52A5C06-33E4-7394-4984-C84C62746001}"/>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إنتاج كتابي</a:t>
            </a:r>
          </a:p>
        </p:txBody>
      </p:sp>
      <p:sp>
        <p:nvSpPr>
          <p:cNvPr id="2" name="Google Shape;2404;p107">
            <a:extLst>
              <a:ext uri="{FF2B5EF4-FFF2-40B4-BE49-F238E27FC236}">
                <a16:creationId xmlns:a16="http://schemas.microsoft.com/office/drawing/2014/main" id="{4E35FFB9-3208-4F73-3564-24DEAF9C471F}"/>
              </a:ext>
            </a:extLst>
          </p:cNvPr>
          <p:cNvSpPr/>
          <p:nvPr/>
        </p:nvSpPr>
        <p:spPr>
          <a:xfrm>
            <a:off x="776423" y="2641410"/>
            <a:ext cx="3177815" cy="869277"/>
          </a:xfrm>
          <a:prstGeom prst="roundRect">
            <a:avLst>
              <a:gd name="adj" fmla="val 16667"/>
            </a:avLst>
          </a:prstGeom>
          <a:no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defTabSz="457200" rtl="1" eaLnBrk="1" fontAlgn="auto" latinLnBrk="0" hangingPunct="1">
              <a:lnSpc>
                <a:spcPct val="150000"/>
              </a:lnSpc>
              <a:spcBef>
                <a:spcPts val="0"/>
              </a:spcBef>
              <a:spcAft>
                <a:spcPts val="0"/>
              </a:spcAft>
              <a:buClrTx/>
              <a:buSzTx/>
              <a:buFontTx/>
              <a:buNone/>
              <a:tabLst/>
              <a:defRPr/>
            </a:pPr>
            <a:r>
              <a:rPr lang="tzm-Arab-MA" sz="4800" b="1" dirty="0">
                <a:solidFill>
                  <a:srgbClr val="434E7B"/>
                </a:solidFill>
                <a:latin typeface="Microsoft Uighur" panose="02000000000000000000" pitchFamily="2" charset="-78"/>
                <a:cs typeface="Microsoft Uighur" panose="02000000000000000000" pitchFamily="2" charset="-78"/>
                <a:sym typeface="Calibri"/>
              </a:rPr>
              <a:t>هذِه مَلابِسُ ریمٍ.</a:t>
            </a:r>
            <a:endParaRPr sz="4800" b="1" dirty="0">
              <a:solidFill>
                <a:srgbClr val="434E7B"/>
              </a:solidFill>
              <a:latin typeface="Microsoft Uighur" panose="02000000000000000000" pitchFamily="2" charset="-78"/>
              <a:cs typeface="Microsoft Uighur" panose="02000000000000000000" pitchFamily="2" charset="-78"/>
              <a:sym typeface="Calibri"/>
            </a:endParaRPr>
          </a:p>
        </p:txBody>
      </p:sp>
      <p:sp>
        <p:nvSpPr>
          <p:cNvPr id="4" name="Google Shape;2404;p107">
            <a:extLst>
              <a:ext uri="{FF2B5EF4-FFF2-40B4-BE49-F238E27FC236}">
                <a16:creationId xmlns:a16="http://schemas.microsoft.com/office/drawing/2014/main" id="{623024AC-0A94-A307-4E3D-A396728F2759}"/>
              </a:ext>
            </a:extLst>
          </p:cNvPr>
          <p:cNvSpPr/>
          <p:nvPr/>
        </p:nvSpPr>
        <p:spPr>
          <a:xfrm>
            <a:off x="5189763" y="2617762"/>
            <a:ext cx="3177815" cy="869277"/>
          </a:xfrm>
          <a:prstGeom prst="roundRect">
            <a:avLst>
              <a:gd name="adj" fmla="val 16667"/>
            </a:avLst>
          </a:prstGeom>
          <a:no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defTabSz="457200" rtl="1" eaLnBrk="1" fontAlgn="auto" latinLnBrk="0" hangingPunct="1">
              <a:lnSpc>
                <a:spcPct val="150000"/>
              </a:lnSpc>
              <a:spcBef>
                <a:spcPts val="0"/>
              </a:spcBef>
              <a:spcAft>
                <a:spcPts val="0"/>
              </a:spcAft>
              <a:buClrTx/>
              <a:buSzTx/>
              <a:buFontTx/>
              <a:buNone/>
              <a:tabLst/>
              <a:defRPr/>
            </a:pPr>
            <a:r>
              <a:rPr lang="tzm-Arab-MA" sz="4800" b="1" dirty="0">
                <a:solidFill>
                  <a:srgbClr val="434E7B"/>
                </a:solidFill>
                <a:latin typeface="Microsoft Uighur" panose="02000000000000000000" pitchFamily="2" charset="-78"/>
                <a:cs typeface="Microsoft Uighur" panose="02000000000000000000" pitchFamily="2" charset="-78"/>
                <a:sym typeface="Calibri"/>
              </a:rPr>
              <a:t>رَسَمَ سَليمٌ فلفَلاً.</a:t>
            </a:r>
            <a:endParaRPr sz="4800" b="1" dirty="0">
              <a:solidFill>
                <a:srgbClr val="434E7B"/>
              </a:solidFill>
              <a:latin typeface="Microsoft Uighur" panose="02000000000000000000" pitchFamily="2" charset="-78"/>
              <a:cs typeface="Microsoft Uighur" panose="02000000000000000000" pitchFamily="2" charset="-78"/>
              <a:sym typeface="Calibri"/>
            </a:endParaRPr>
          </a:p>
        </p:txBody>
      </p:sp>
      <p:sp>
        <p:nvSpPr>
          <p:cNvPr id="7" name="Google Shape;2404;p107">
            <a:extLst>
              <a:ext uri="{FF2B5EF4-FFF2-40B4-BE49-F238E27FC236}">
                <a16:creationId xmlns:a16="http://schemas.microsoft.com/office/drawing/2014/main" id="{7038A196-100E-05E3-66BD-E6DA5E5239F5}"/>
              </a:ext>
            </a:extLst>
          </p:cNvPr>
          <p:cNvSpPr/>
          <p:nvPr/>
        </p:nvSpPr>
        <p:spPr>
          <a:xfrm>
            <a:off x="2983093" y="4140162"/>
            <a:ext cx="3177815" cy="869277"/>
          </a:xfrm>
          <a:prstGeom prst="roundRect">
            <a:avLst>
              <a:gd name="adj" fmla="val 16667"/>
            </a:avLst>
          </a:prstGeom>
          <a:no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defTabSz="457200" rtl="1" eaLnBrk="1" fontAlgn="auto" latinLnBrk="0" hangingPunct="1">
              <a:lnSpc>
                <a:spcPct val="150000"/>
              </a:lnSpc>
              <a:spcBef>
                <a:spcPts val="0"/>
              </a:spcBef>
              <a:spcAft>
                <a:spcPts val="0"/>
              </a:spcAft>
              <a:buClrTx/>
              <a:buSzTx/>
              <a:buFontTx/>
              <a:buNone/>
              <a:tabLst/>
              <a:defRPr/>
            </a:pPr>
            <a:r>
              <a:rPr lang="tzm-Arab-MA" sz="4800" b="1" dirty="0">
                <a:solidFill>
                  <a:srgbClr val="434E7B"/>
                </a:solidFill>
                <a:latin typeface="Microsoft Uighur" panose="02000000000000000000" pitchFamily="2" charset="-78"/>
                <a:cs typeface="Microsoft Uighur" panose="02000000000000000000" pitchFamily="2" charset="-78"/>
                <a:sym typeface="Calibri"/>
              </a:rPr>
              <a:t>هذا دَرْس مُفيدُ.</a:t>
            </a:r>
            <a:endParaRPr sz="4800" b="1" dirty="0">
              <a:solidFill>
                <a:srgbClr val="434E7B"/>
              </a:solidFill>
              <a:latin typeface="Microsoft Uighur" panose="02000000000000000000" pitchFamily="2" charset="-78"/>
              <a:cs typeface="Microsoft Uighur" panose="02000000000000000000" pitchFamily="2" charset="-78"/>
              <a:sym typeface="Calibri"/>
            </a:endParaRPr>
          </a:p>
        </p:txBody>
      </p:sp>
    </p:spTree>
    <p:extLst>
      <p:ext uri="{BB962C8B-B14F-4D97-AF65-F5344CB8AC3E}">
        <p14:creationId xmlns:p14="http://schemas.microsoft.com/office/powerpoint/2010/main" val="979381074"/>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972B4-C44B-E09C-EE08-A90857F516D8}"/>
            </a:ext>
          </a:extLst>
        </p:cNvPr>
        <p:cNvGrpSpPr/>
        <p:nvPr/>
      </p:nvGrpSpPr>
      <p:grpSpPr>
        <a:xfrm>
          <a:off x="0" y="0"/>
          <a:ext cx="0" cy="0"/>
          <a:chOff x="0" y="0"/>
          <a:chExt cx="0" cy="0"/>
        </a:xfrm>
      </p:grpSpPr>
      <p:pic>
        <p:nvPicPr>
          <p:cNvPr id="6" name="Image 5" descr="Une image contenant noir, obscurité&#10;&#10;Le contenu généré par l’IA peut être incorrect.">
            <a:extLst>
              <a:ext uri="{FF2B5EF4-FFF2-40B4-BE49-F238E27FC236}">
                <a16:creationId xmlns:a16="http://schemas.microsoft.com/office/drawing/2014/main" id="{A117B024-F966-8989-0AA4-9A61AEC5B9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2973" y="1370926"/>
            <a:ext cx="5488778" cy="1866601"/>
          </a:xfrm>
          <a:prstGeom prst="rect">
            <a:avLst/>
          </a:prstGeom>
        </p:spPr>
      </p:pic>
      <p:pic>
        <p:nvPicPr>
          <p:cNvPr id="8" name="Image 7" descr="Une image contenant noir, obscurité&#10;&#10;Le contenu généré par l’IA peut être incorrect.">
            <a:extLst>
              <a:ext uri="{FF2B5EF4-FFF2-40B4-BE49-F238E27FC236}">
                <a16:creationId xmlns:a16="http://schemas.microsoft.com/office/drawing/2014/main" id="{5B00F091-AA6C-F05D-526D-C0FEF0E7BB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1364" y="2901158"/>
            <a:ext cx="5472000" cy="1405870"/>
          </a:xfrm>
          <a:prstGeom prst="rect">
            <a:avLst/>
          </a:prstGeom>
        </p:spPr>
      </p:pic>
      <p:pic>
        <p:nvPicPr>
          <p:cNvPr id="10" name="Image 9" descr="Une image contenant noir, obscurité&#10;&#10;Le contenu généré par l’IA peut être incorrect.">
            <a:extLst>
              <a:ext uri="{FF2B5EF4-FFF2-40B4-BE49-F238E27FC236}">
                <a16:creationId xmlns:a16="http://schemas.microsoft.com/office/drawing/2014/main" id="{7257B3B1-2560-5EF1-EFF1-7E74CDBD5A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1365" y="4146616"/>
            <a:ext cx="5525521" cy="1405870"/>
          </a:xfrm>
          <a:prstGeom prst="rect">
            <a:avLst/>
          </a:prstGeom>
        </p:spPr>
      </p:pic>
      <p:sp>
        <p:nvSpPr>
          <p:cNvPr id="2" name="Titre 1">
            <a:extLst>
              <a:ext uri="{FF2B5EF4-FFF2-40B4-BE49-F238E27FC236}">
                <a16:creationId xmlns:a16="http://schemas.microsoft.com/office/drawing/2014/main" id="{9CA3DE6C-9D36-D490-EE1D-FDC57D3CE837}"/>
              </a:ext>
            </a:extLst>
          </p:cNvPr>
          <p:cNvSpPr>
            <a:spLocks noGrp="1"/>
          </p:cNvSpPr>
          <p:nvPr>
            <p:ph type="title"/>
          </p:nvPr>
        </p:nvSpPr>
        <p:spPr>
          <a:prstGeom prst="rect">
            <a:avLst/>
          </a:prstGeom>
        </p:spPr>
        <p:txBody>
          <a:bodyPr/>
          <a:lstStyle/>
          <a:p>
            <a:pPr rtl="1"/>
            <a:r>
              <a:rPr lang="ar-MA" dirty="0">
                <a:cs typeface="Microsoft Uighur" panose="02000000000000000000" pitchFamily="2" charset="-78"/>
              </a:rPr>
              <a:t>هيكلة حصة اليوم</a:t>
            </a:r>
            <a:endParaRPr lang="fr-MA" dirty="0">
              <a:cs typeface="+mn-cs"/>
            </a:endParaRPr>
          </a:p>
        </p:txBody>
      </p:sp>
      <p:sp>
        <p:nvSpPr>
          <p:cNvPr id="5" name="Espace réservé du texte 4">
            <a:extLst>
              <a:ext uri="{FF2B5EF4-FFF2-40B4-BE49-F238E27FC236}">
                <a16:creationId xmlns:a16="http://schemas.microsoft.com/office/drawing/2014/main" id="{0E0E8333-939B-361D-3F27-3CFF2D91FB9D}"/>
              </a:ext>
            </a:extLst>
          </p:cNvPr>
          <p:cNvSpPr>
            <a:spLocks noGrp="1"/>
          </p:cNvSpPr>
          <p:nvPr>
            <p:ph type="body" sz="quarter" idx="4294967295"/>
          </p:nvPr>
        </p:nvSpPr>
        <p:spPr>
          <a:xfrm>
            <a:off x="1911700" y="3414713"/>
            <a:ext cx="4498975" cy="684212"/>
          </a:xfrm>
          <a:prstGeom prst="rect">
            <a:avLst/>
          </a:prstGeom>
          <a:noFill/>
        </p:spPr>
        <p:txBody>
          <a:bodyPr anchor="ctr"/>
          <a:lstStyle/>
          <a:p>
            <a:pPr marL="266700" indent="-266700" algn="r" rtl="1">
              <a:lnSpc>
                <a:spcPct val="100000"/>
              </a:lnSpc>
              <a:spcBef>
                <a:spcPts val="300"/>
              </a:spcBef>
              <a:buClr>
                <a:srgbClr val="424D7B"/>
              </a:buClr>
              <a:buSzPct val="50000"/>
              <a:buFont typeface="Wingdings" panose="05000000000000000000" pitchFamily="2" charset="2"/>
              <a:buChar char="l"/>
            </a:pPr>
            <a:r>
              <a:rPr lang="ar-MA" sz="2200" b="1" dirty="0">
                <a:solidFill>
                  <a:srgbClr val="424D7B"/>
                </a:solidFill>
                <a:latin typeface="Dosis SemiBold" pitchFamily="2" charset="0"/>
                <a:cs typeface="Microsoft Uighur" panose="02000000000000000000" pitchFamily="2" charset="-78"/>
              </a:rPr>
              <a:t>أراجع ما تعلمته.</a:t>
            </a:r>
          </a:p>
        </p:txBody>
      </p:sp>
      <p:sp>
        <p:nvSpPr>
          <p:cNvPr id="7" name="Espace réservé du texte 6">
            <a:extLst>
              <a:ext uri="{FF2B5EF4-FFF2-40B4-BE49-F238E27FC236}">
                <a16:creationId xmlns:a16="http://schemas.microsoft.com/office/drawing/2014/main" id="{1F16054E-456A-7E90-8941-D9D568C0AB0D}"/>
              </a:ext>
            </a:extLst>
          </p:cNvPr>
          <p:cNvSpPr>
            <a:spLocks noGrp="1"/>
          </p:cNvSpPr>
          <p:nvPr>
            <p:ph type="body" sz="quarter" idx="4294967295"/>
          </p:nvPr>
        </p:nvSpPr>
        <p:spPr>
          <a:xfrm>
            <a:off x="1911700" y="4654997"/>
            <a:ext cx="4498975" cy="684212"/>
          </a:xfrm>
          <a:prstGeom prst="rect">
            <a:avLst/>
          </a:prstGeom>
          <a:noFill/>
        </p:spPr>
        <p:txBody>
          <a:bodyPr anchor="ctr"/>
          <a:lstStyle/>
          <a:p>
            <a:pPr marL="266700" indent="-266700" algn="r" rtl="1">
              <a:lnSpc>
                <a:spcPct val="100000"/>
              </a:lnSpc>
              <a:spcBef>
                <a:spcPts val="300"/>
              </a:spcBef>
              <a:buClr>
                <a:srgbClr val="424D7B"/>
              </a:buClr>
              <a:buSzPct val="50000"/>
              <a:buFont typeface="Wingdings" panose="05000000000000000000" pitchFamily="2" charset="2"/>
              <a:buChar char="l"/>
            </a:pPr>
            <a:r>
              <a:rPr lang="ar-MA" sz="2200" b="1" dirty="0">
                <a:solidFill>
                  <a:srgbClr val="424D7B"/>
                </a:solidFill>
                <a:latin typeface="Dosis SemiBold" pitchFamily="2" charset="0"/>
                <a:cs typeface="Microsoft Uighur" panose="02000000000000000000" pitchFamily="2" charset="-78"/>
              </a:rPr>
              <a:t>أراجع ما تعلمته: قراءة مقاطع وكلمات تتضمن الحروف المقدمة.</a:t>
            </a:r>
          </a:p>
        </p:txBody>
      </p:sp>
      <p:sp>
        <p:nvSpPr>
          <p:cNvPr id="16" name="Espace réservé du texte 5">
            <a:extLst>
              <a:ext uri="{FF2B5EF4-FFF2-40B4-BE49-F238E27FC236}">
                <a16:creationId xmlns:a16="http://schemas.microsoft.com/office/drawing/2014/main" id="{B712674F-7A01-DDE7-0953-D7E2037282D8}"/>
              </a:ext>
            </a:extLst>
          </p:cNvPr>
          <p:cNvSpPr txBox="1">
            <a:spLocks/>
          </p:cNvSpPr>
          <p:nvPr/>
        </p:nvSpPr>
        <p:spPr>
          <a:xfrm>
            <a:off x="2106769" y="2084622"/>
            <a:ext cx="4500000" cy="684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r" defTabSz="914400" rtl="1" eaLnBrk="1" fontAlgn="auto" latinLnBrk="0" hangingPunct="1">
              <a:lnSpc>
                <a:spcPct val="100000"/>
              </a:lnSpc>
              <a:spcBef>
                <a:spcPts val="300"/>
              </a:spcBef>
              <a:spcAft>
                <a:spcPts val="0"/>
              </a:spcAft>
              <a:buClr>
                <a:srgbClr val="424D7B"/>
              </a:buClr>
              <a:buSzPct val="50000"/>
              <a:buFont typeface="Wingdings" panose="05000000000000000000" pitchFamily="2" charset="2"/>
              <a:buChar char="l"/>
              <a:tabLst/>
              <a:defRPr/>
            </a:pPr>
            <a:r>
              <a:rPr kumimoji="0" lang="ar-MA" sz="2200" b="1" i="0" u="none" strike="noStrike" kern="1200" cap="none" spc="0" normalizeH="0" baseline="0" noProof="0" dirty="0">
                <a:ln>
                  <a:noFill/>
                </a:ln>
                <a:solidFill>
                  <a:srgbClr val="424D7B"/>
                </a:solidFill>
                <a:effectLst/>
                <a:uLnTx/>
                <a:uFillTx/>
                <a:latin typeface="Dosis SemiBold" pitchFamily="2" charset="0"/>
                <a:ea typeface="+mn-ea"/>
                <a:cs typeface="Microsoft Uighur" panose="02000000000000000000" pitchFamily="2" charset="-78"/>
                <a:sym typeface="Arial"/>
              </a:rPr>
              <a:t>الترحيب وتدبير السلوك.</a:t>
            </a:r>
          </a:p>
          <a:p>
            <a:pPr marL="266700" marR="0" lvl="0" indent="-266700" algn="r" defTabSz="914400" rtl="1" eaLnBrk="1" fontAlgn="auto" latinLnBrk="0" hangingPunct="1">
              <a:lnSpc>
                <a:spcPct val="100000"/>
              </a:lnSpc>
              <a:spcBef>
                <a:spcPts val="300"/>
              </a:spcBef>
              <a:spcAft>
                <a:spcPts val="0"/>
              </a:spcAft>
              <a:buClr>
                <a:srgbClr val="424D7B"/>
              </a:buClr>
              <a:buSzPct val="50000"/>
              <a:buFont typeface="Wingdings" panose="05000000000000000000" pitchFamily="2" charset="2"/>
              <a:buChar char="l"/>
              <a:tabLst/>
              <a:defRPr/>
            </a:pPr>
            <a:r>
              <a:rPr kumimoji="0" lang="ar-MA" sz="2200" b="1" i="0" u="none" strike="noStrike" kern="1200" cap="none" spc="0" normalizeH="0" baseline="0" noProof="0" dirty="0">
                <a:ln>
                  <a:noFill/>
                </a:ln>
                <a:solidFill>
                  <a:srgbClr val="424D7B"/>
                </a:solidFill>
                <a:effectLst/>
                <a:uLnTx/>
                <a:uFillTx/>
                <a:latin typeface="Dosis SemiBold" pitchFamily="2" charset="0"/>
                <a:ea typeface="+mn-ea"/>
                <a:cs typeface="Microsoft Uighur" panose="02000000000000000000" pitchFamily="2" charset="-78"/>
                <a:sym typeface="Arial"/>
              </a:rPr>
              <a:t>أنشطة اعتيادية: لوحة المقاطع.</a:t>
            </a:r>
          </a:p>
          <a:p>
            <a:pPr algn="r" rtl="1">
              <a:buClr>
                <a:srgbClr val="424D7B"/>
              </a:buClr>
              <a:buSzPct val="50000"/>
              <a:defRPr/>
            </a:pPr>
            <a:r>
              <a:rPr kumimoji="0" lang="ar-MA" sz="2200" b="1" i="0" u="none" strike="noStrike" kern="1200" cap="none" spc="0" normalizeH="0" baseline="0" noProof="0" dirty="0">
                <a:ln>
                  <a:noFill/>
                </a:ln>
                <a:solidFill>
                  <a:srgbClr val="424D7B"/>
                </a:solidFill>
                <a:effectLst/>
                <a:uLnTx/>
                <a:uFillTx/>
                <a:cs typeface="Microsoft Uighur" panose="02000000000000000000" pitchFamily="2" charset="-78"/>
                <a:sym typeface="Arial"/>
              </a:rPr>
              <a:t>كلمات بصرية: في  ـــــ عَلى </a:t>
            </a:r>
            <a:r>
              <a:rPr lang="ar-MA" sz="2200" b="1" dirty="0">
                <a:cs typeface="Microsoft Uighur" panose="02000000000000000000" pitchFamily="2" charset="-78"/>
                <a:sym typeface="Arial"/>
              </a:rPr>
              <a:t>ـــــ  </a:t>
            </a:r>
            <a:r>
              <a:rPr kumimoji="0" lang="ar-MA" sz="2200" b="1" i="0" u="none" strike="noStrike" kern="1200" cap="none" spc="0" normalizeH="0" baseline="0" noProof="0" dirty="0">
                <a:ln>
                  <a:noFill/>
                </a:ln>
                <a:solidFill>
                  <a:srgbClr val="424D7B"/>
                </a:solidFill>
                <a:effectLst/>
                <a:uLnTx/>
                <a:uFillTx/>
                <a:cs typeface="Microsoft Uighur" panose="02000000000000000000" pitchFamily="2" charset="-78"/>
                <a:sym typeface="Arial"/>
              </a:rPr>
              <a:t>أسماء التلاميذ</a:t>
            </a:r>
            <a:r>
              <a:rPr kumimoji="0" lang="ar-MA" sz="1600" b="1" i="0" u="none" strike="noStrike" kern="1200" cap="none" spc="0" normalizeH="0" baseline="0" noProof="0" dirty="0">
                <a:ln>
                  <a:noFill/>
                </a:ln>
                <a:solidFill>
                  <a:srgbClr val="424D7B"/>
                </a:solidFill>
                <a:effectLst/>
                <a:uLnTx/>
                <a:uFillTx/>
                <a:latin typeface="Dosis SemiBold" pitchFamily="2" charset="0"/>
                <a:ea typeface="+mn-ea"/>
                <a:cs typeface="Microsoft Uighur" panose="02000000000000000000" pitchFamily="2" charset="-78"/>
                <a:sym typeface="Arial"/>
              </a:rPr>
              <a:t>.</a:t>
            </a:r>
          </a:p>
        </p:txBody>
      </p:sp>
      <p:sp>
        <p:nvSpPr>
          <p:cNvPr id="3" name="Espace réservé du texte 5">
            <a:extLst>
              <a:ext uri="{FF2B5EF4-FFF2-40B4-BE49-F238E27FC236}">
                <a16:creationId xmlns:a16="http://schemas.microsoft.com/office/drawing/2014/main" id="{7F6EA65F-36FA-77D6-A886-2F4FF3D968F2}"/>
              </a:ext>
            </a:extLst>
          </p:cNvPr>
          <p:cNvSpPr txBox="1">
            <a:spLocks/>
          </p:cNvSpPr>
          <p:nvPr/>
        </p:nvSpPr>
        <p:spPr>
          <a:xfrm>
            <a:off x="4838275" y="4336629"/>
            <a:ext cx="1738363" cy="265761"/>
          </a:xfrm>
          <a:prstGeom prst="rect">
            <a:avLst/>
          </a:prstGeom>
          <a:noFill/>
          <a:ln>
            <a:noFill/>
          </a:ln>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1" eaLnBrk="1" fontAlgn="auto" latinLnBrk="0" hangingPunct="1">
              <a:lnSpc>
                <a:spcPct val="100000"/>
              </a:lnSpc>
              <a:spcBef>
                <a:spcPts val="300"/>
              </a:spcBef>
              <a:spcAft>
                <a:spcPts val="0"/>
              </a:spcAft>
              <a:buClrTx/>
              <a:buSzTx/>
              <a:buFont typeface="Wingdings" panose="05000000000000000000" pitchFamily="2" charset="2"/>
              <a:buNone/>
              <a:tabLst/>
              <a:defRPr/>
            </a:pPr>
            <a:r>
              <a:rPr kumimoji="0" lang="fr-FR" sz="2400" b="1" i="0" u="none" strike="noStrike" kern="1200" cap="none" spc="0" normalizeH="0" baseline="0" noProof="0" dirty="0">
                <a:ln>
                  <a:noFill/>
                </a:ln>
                <a:solidFill>
                  <a:srgbClr val="424D7B"/>
                </a:solidFill>
                <a:effectLst/>
                <a:uLnTx/>
                <a:uFillTx/>
                <a:latin typeface="Microsoft Uighur" panose="02000000000000000000" pitchFamily="2" charset="-78"/>
                <a:ea typeface="Microsoft GothicNeo" panose="020B0500000101010101" pitchFamily="34" charset="-127"/>
                <a:cs typeface="Microsoft Uighur" panose="02000000000000000000" pitchFamily="2" charset="-78"/>
                <a:sym typeface="Arial"/>
              </a:rPr>
              <a:t>-03</a:t>
            </a:r>
            <a:r>
              <a:rPr lang="ar-MA" sz="2400" b="1" dirty="0">
                <a:solidFill>
                  <a:srgbClr val="424D7B"/>
                </a:solidFill>
                <a:latin typeface="Microsoft Uighur" panose="02000000000000000000" pitchFamily="2" charset="-78"/>
                <a:ea typeface="Microsoft GothicNeo" panose="020B0500000101010101" pitchFamily="34" charset="-127"/>
                <a:cs typeface="Microsoft Uighur" panose="02000000000000000000" pitchFamily="2" charset="-78"/>
                <a:sym typeface="Arial"/>
              </a:rPr>
              <a:t>قراءة</a:t>
            </a:r>
            <a:endParaRPr kumimoji="0" lang="ar-MA" sz="2400" b="1" i="0" u="none" strike="noStrike" kern="1200" cap="none" spc="0" normalizeH="0" baseline="0" noProof="0" dirty="0">
              <a:ln>
                <a:noFill/>
              </a:ln>
              <a:solidFill>
                <a:srgbClr val="424D7B"/>
              </a:solidFill>
              <a:effectLst/>
              <a:uLnTx/>
              <a:uFillTx/>
              <a:latin typeface="Microsoft Uighur" panose="02000000000000000000" pitchFamily="2" charset="-78"/>
              <a:ea typeface="Microsoft GothicNeo" panose="020B0500000101010101" pitchFamily="34" charset="-127"/>
              <a:cs typeface="Microsoft Uighur" panose="02000000000000000000" pitchFamily="2" charset="-78"/>
              <a:sym typeface="Arial"/>
            </a:endParaRPr>
          </a:p>
        </p:txBody>
      </p:sp>
      <p:sp>
        <p:nvSpPr>
          <p:cNvPr id="4" name="Espace réservé du texte 5">
            <a:extLst>
              <a:ext uri="{FF2B5EF4-FFF2-40B4-BE49-F238E27FC236}">
                <a16:creationId xmlns:a16="http://schemas.microsoft.com/office/drawing/2014/main" id="{381744AC-3F03-11AE-6E87-209BD0D0F8A7}"/>
              </a:ext>
            </a:extLst>
          </p:cNvPr>
          <p:cNvSpPr txBox="1">
            <a:spLocks/>
          </p:cNvSpPr>
          <p:nvPr/>
        </p:nvSpPr>
        <p:spPr>
          <a:xfrm>
            <a:off x="4840224" y="3086479"/>
            <a:ext cx="1738363" cy="265761"/>
          </a:xfrm>
          <a:prstGeom prst="rect">
            <a:avLst/>
          </a:prstGeom>
          <a:noFill/>
          <a:ln>
            <a:noFill/>
          </a:ln>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1" eaLnBrk="1" fontAlgn="auto" latinLnBrk="0" hangingPunct="1">
              <a:lnSpc>
                <a:spcPct val="100000"/>
              </a:lnSpc>
              <a:spcBef>
                <a:spcPts val="300"/>
              </a:spcBef>
              <a:spcAft>
                <a:spcPts val="0"/>
              </a:spcAft>
              <a:buClrTx/>
              <a:buSzTx/>
              <a:buFont typeface="Wingdings" panose="05000000000000000000" pitchFamily="2" charset="2"/>
              <a:buNone/>
              <a:tabLst/>
              <a:defRPr/>
            </a:pPr>
            <a:r>
              <a:rPr kumimoji="0" lang="fr-FR" sz="2400" b="1" i="0" u="none" strike="noStrike" kern="1200" cap="none" spc="0" normalizeH="0" baseline="0" noProof="0" dirty="0">
                <a:ln>
                  <a:noFill/>
                </a:ln>
                <a:solidFill>
                  <a:srgbClr val="424D7B"/>
                </a:solidFill>
                <a:effectLst/>
                <a:uLnTx/>
                <a:uFillTx/>
                <a:latin typeface="Microsoft Uighur" panose="02000000000000000000" pitchFamily="2" charset="-78"/>
                <a:ea typeface="Microsoft GothicNeo" panose="020B0500000101010101" pitchFamily="34" charset="-127"/>
                <a:cs typeface="Microsoft Uighur" panose="02000000000000000000" pitchFamily="2" charset="-78"/>
                <a:sym typeface="Arial"/>
              </a:rPr>
              <a:t>-02</a:t>
            </a:r>
            <a:r>
              <a:rPr lang="ar-MA" sz="2400" b="1" dirty="0">
                <a:solidFill>
                  <a:srgbClr val="424D7B"/>
                </a:solidFill>
                <a:latin typeface="Microsoft Uighur" panose="02000000000000000000" pitchFamily="2" charset="-78"/>
                <a:ea typeface="Microsoft GothicNeo" panose="020B0500000101010101" pitchFamily="34" charset="-127"/>
                <a:cs typeface="Microsoft Uighur" panose="02000000000000000000" pitchFamily="2" charset="-78"/>
                <a:sym typeface="Arial"/>
              </a:rPr>
              <a:t>استماع وتحدث</a:t>
            </a:r>
            <a:endParaRPr kumimoji="0" lang="ar-MA" sz="2400" b="1" i="0" u="none" strike="noStrike" kern="1200" cap="none" spc="0" normalizeH="0" baseline="0" noProof="0" dirty="0">
              <a:ln>
                <a:noFill/>
              </a:ln>
              <a:solidFill>
                <a:srgbClr val="424D7B"/>
              </a:solidFill>
              <a:effectLst/>
              <a:uLnTx/>
              <a:uFillTx/>
              <a:latin typeface="Microsoft Uighur" panose="02000000000000000000" pitchFamily="2" charset="-78"/>
              <a:ea typeface="Microsoft GothicNeo" panose="020B0500000101010101" pitchFamily="34" charset="-127"/>
              <a:cs typeface="Microsoft Uighur" panose="02000000000000000000" pitchFamily="2" charset="-78"/>
              <a:sym typeface="Arial"/>
            </a:endParaRPr>
          </a:p>
        </p:txBody>
      </p:sp>
      <p:sp>
        <p:nvSpPr>
          <p:cNvPr id="11" name="Espace réservé du texte 5">
            <a:extLst>
              <a:ext uri="{FF2B5EF4-FFF2-40B4-BE49-F238E27FC236}">
                <a16:creationId xmlns:a16="http://schemas.microsoft.com/office/drawing/2014/main" id="{C7FB4C53-9529-45FE-5B8C-8128A9538AE0}"/>
              </a:ext>
            </a:extLst>
          </p:cNvPr>
          <p:cNvSpPr txBox="1">
            <a:spLocks/>
          </p:cNvSpPr>
          <p:nvPr/>
        </p:nvSpPr>
        <p:spPr>
          <a:xfrm>
            <a:off x="4356769" y="1654878"/>
            <a:ext cx="2265992" cy="265761"/>
          </a:xfrm>
          <a:prstGeom prst="rect">
            <a:avLst/>
          </a:prstGeom>
          <a:noFill/>
          <a:ln>
            <a:noFill/>
          </a:ln>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1" eaLnBrk="1" fontAlgn="auto" latinLnBrk="0" hangingPunct="1">
              <a:lnSpc>
                <a:spcPct val="100000"/>
              </a:lnSpc>
              <a:spcBef>
                <a:spcPts val="300"/>
              </a:spcBef>
              <a:spcAft>
                <a:spcPts val="0"/>
              </a:spcAft>
              <a:buClrTx/>
              <a:buSzTx/>
              <a:buFont typeface="Wingdings" panose="05000000000000000000" pitchFamily="2" charset="2"/>
              <a:buNone/>
              <a:tabLst/>
              <a:defRPr/>
            </a:pPr>
            <a:r>
              <a:rPr kumimoji="0" lang="fr-FR" sz="2400" b="1" i="0" u="none" strike="noStrike" kern="1200" cap="none" spc="0" normalizeH="0" baseline="0" noProof="0" dirty="0">
                <a:ln>
                  <a:noFill/>
                </a:ln>
                <a:solidFill>
                  <a:srgbClr val="424D7B"/>
                </a:solidFill>
                <a:effectLst/>
                <a:uLnTx/>
                <a:uFillTx/>
                <a:latin typeface="Microsoft Uighur" panose="02000000000000000000" pitchFamily="2" charset="-78"/>
                <a:ea typeface="Microsoft GothicNeo" panose="020B0500000101010101" pitchFamily="34" charset="-127"/>
                <a:cs typeface="Microsoft Uighur" panose="02000000000000000000" pitchFamily="2" charset="-78"/>
                <a:sym typeface="Arial"/>
              </a:rPr>
              <a:t>-01</a:t>
            </a:r>
            <a:r>
              <a:rPr kumimoji="0" lang="ar-MA" sz="2400" b="1" i="0" u="none" strike="noStrike" kern="1200" cap="none" spc="0" normalizeH="0" baseline="0" noProof="0" dirty="0">
                <a:ln>
                  <a:noFill/>
                </a:ln>
                <a:solidFill>
                  <a:srgbClr val="424D7B"/>
                </a:solidFill>
                <a:effectLst/>
                <a:uLnTx/>
                <a:uFillTx/>
                <a:latin typeface="Microsoft Uighur" panose="02000000000000000000" pitchFamily="2" charset="-78"/>
                <a:ea typeface="Microsoft GothicNeo" panose="020B0500000101010101" pitchFamily="34" charset="-127"/>
                <a:cs typeface="Microsoft Uighur" panose="02000000000000000000" pitchFamily="2" charset="-78"/>
                <a:sym typeface="Arial"/>
              </a:rPr>
              <a:t>افتتاح الحصة</a:t>
            </a:r>
          </a:p>
        </p:txBody>
      </p:sp>
      <p:pic>
        <p:nvPicPr>
          <p:cNvPr id="9" name="Image 8" descr="Une image contenant noir, obscurité&#10;&#10;Le contenu généré par l’IA peut être incorrect.">
            <a:extLst>
              <a:ext uri="{FF2B5EF4-FFF2-40B4-BE49-F238E27FC236}">
                <a16:creationId xmlns:a16="http://schemas.microsoft.com/office/drawing/2014/main" id="{0461207E-ACF8-6D76-3089-29EFD64726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1365" y="5394849"/>
            <a:ext cx="5525521" cy="1405870"/>
          </a:xfrm>
          <a:prstGeom prst="rect">
            <a:avLst/>
          </a:prstGeom>
        </p:spPr>
      </p:pic>
      <p:sp>
        <p:nvSpPr>
          <p:cNvPr id="14" name="Espace réservé du texte 6">
            <a:extLst>
              <a:ext uri="{FF2B5EF4-FFF2-40B4-BE49-F238E27FC236}">
                <a16:creationId xmlns:a16="http://schemas.microsoft.com/office/drawing/2014/main" id="{88C9A18D-7840-D23B-E098-15314DBCB664}"/>
              </a:ext>
            </a:extLst>
          </p:cNvPr>
          <p:cNvSpPr txBox="1">
            <a:spLocks/>
          </p:cNvSpPr>
          <p:nvPr/>
        </p:nvSpPr>
        <p:spPr>
          <a:xfrm>
            <a:off x="1911700" y="5894763"/>
            <a:ext cx="4498975" cy="684212"/>
          </a:xfrm>
          <a:prstGeom prst="rect">
            <a:avLst/>
          </a:prstGeom>
          <a:no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r" defTabSz="914400" rtl="1" eaLnBrk="1" fontAlgn="auto" latinLnBrk="0" hangingPunct="1">
              <a:lnSpc>
                <a:spcPct val="100000"/>
              </a:lnSpc>
              <a:spcBef>
                <a:spcPts val="300"/>
              </a:spcBef>
              <a:spcAft>
                <a:spcPts val="0"/>
              </a:spcAft>
              <a:buClr>
                <a:srgbClr val="424D7B"/>
              </a:buClr>
              <a:buSzPct val="50000"/>
              <a:buFont typeface="Wingdings" panose="05000000000000000000" pitchFamily="2" charset="2"/>
              <a:buChar char="l"/>
              <a:tabLst/>
              <a:defRPr/>
            </a:pPr>
            <a:r>
              <a:rPr kumimoji="0" lang="ar-MA" sz="2200" b="1" i="0" u="none" strike="noStrike" kern="1200" cap="none" spc="0" normalizeH="0" baseline="0" noProof="0" dirty="0">
                <a:ln>
                  <a:noFill/>
                </a:ln>
                <a:solidFill>
                  <a:srgbClr val="424D7B"/>
                </a:solidFill>
                <a:effectLst/>
                <a:uLnTx/>
                <a:uFillTx/>
                <a:latin typeface="Dosis SemiBold" pitchFamily="2" charset="0"/>
                <a:ea typeface="+mn-ea"/>
                <a:cs typeface="Microsoft Uighur" panose="02000000000000000000" pitchFamily="2" charset="-78"/>
                <a:sym typeface="Arial"/>
              </a:rPr>
              <a:t>وصف صورة من خلال إنتاج كلمات تتضمن الحروف المقدمة.</a:t>
            </a:r>
          </a:p>
        </p:txBody>
      </p:sp>
      <p:sp>
        <p:nvSpPr>
          <p:cNvPr id="18" name="Espace réservé du texte 5">
            <a:extLst>
              <a:ext uri="{FF2B5EF4-FFF2-40B4-BE49-F238E27FC236}">
                <a16:creationId xmlns:a16="http://schemas.microsoft.com/office/drawing/2014/main" id="{785BE6F9-11F8-5A93-0B3A-ABF45A125E43}"/>
              </a:ext>
            </a:extLst>
          </p:cNvPr>
          <p:cNvSpPr txBox="1">
            <a:spLocks/>
          </p:cNvSpPr>
          <p:nvPr/>
        </p:nvSpPr>
        <p:spPr>
          <a:xfrm>
            <a:off x="4838275" y="5573061"/>
            <a:ext cx="1738363" cy="265761"/>
          </a:xfrm>
          <a:prstGeom prst="rect">
            <a:avLst/>
          </a:prstGeom>
          <a:noFill/>
          <a:ln>
            <a:noFill/>
          </a:ln>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1" eaLnBrk="1" fontAlgn="auto" latinLnBrk="0" hangingPunct="1">
              <a:lnSpc>
                <a:spcPct val="100000"/>
              </a:lnSpc>
              <a:spcBef>
                <a:spcPts val="300"/>
              </a:spcBef>
              <a:spcAft>
                <a:spcPts val="0"/>
              </a:spcAft>
              <a:buClrTx/>
              <a:buSzTx/>
              <a:buFont typeface="Wingdings" panose="05000000000000000000" pitchFamily="2" charset="2"/>
              <a:buNone/>
              <a:tabLst/>
              <a:defRPr/>
            </a:pPr>
            <a:r>
              <a:rPr kumimoji="0" lang="ar-MA" sz="2400" b="1" i="0" u="none" strike="noStrike" kern="1200" cap="none" spc="0" normalizeH="0" baseline="0" noProof="0" dirty="0">
                <a:ln>
                  <a:noFill/>
                </a:ln>
                <a:solidFill>
                  <a:srgbClr val="424D7B"/>
                </a:solidFill>
                <a:effectLst/>
                <a:uLnTx/>
                <a:uFillTx/>
                <a:latin typeface="Microsoft Uighur" panose="02000000000000000000" pitchFamily="2" charset="-78"/>
                <a:ea typeface="Microsoft GothicNeo" panose="020B0500000101010101" pitchFamily="34" charset="-127"/>
                <a:cs typeface="Microsoft Uighur" panose="02000000000000000000" pitchFamily="2" charset="-78"/>
                <a:sym typeface="Arial"/>
              </a:rPr>
              <a:t>04-إنتاج كتابي</a:t>
            </a:r>
          </a:p>
        </p:txBody>
      </p:sp>
      <p:pic>
        <p:nvPicPr>
          <p:cNvPr id="23" name="Image 22">
            <a:extLst>
              <a:ext uri="{FF2B5EF4-FFF2-40B4-BE49-F238E27FC236}">
                <a16:creationId xmlns:a16="http://schemas.microsoft.com/office/drawing/2014/main" id="{8DF55AC8-4FDC-C323-A9E1-33753B677F2D}"/>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p:blipFill>
        <p:spPr>
          <a:xfrm>
            <a:off x="6623167" y="3159000"/>
            <a:ext cx="536340" cy="540000"/>
          </a:xfrm>
          <a:prstGeom prst="rect">
            <a:avLst/>
          </a:prstGeom>
        </p:spPr>
      </p:pic>
      <p:pic>
        <p:nvPicPr>
          <p:cNvPr id="24" name="Image 23">
            <a:extLst>
              <a:ext uri="{FF2B5EF4-FFF2-40B4-BE49-F238E27FC236}">
                <a16:creationId xmlns:a16="http://schemas.microsoft.com/office/drawing/2014/main" id="{D0B8A7EE-78D4-E619-FC54-93278670AAEB}"/>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a:stretch/>
        </p:blipFill>
        <p:spPr>
          <a:xfrm>
            <a:off x="6619507" y="5677786"/>
            <a:ext cx="540000" cy="418523"/>
          </a:xfrm>
          <a:prstGeom prst="rect">
            <a:avLst/>
          </a:prstGeom>
        </p:spPr>
      </p:pic>
      <p:pic>
        <p:nvPicPr>
          <p:cNvPr id="25" name="Image 24">
            <a:extLst>
              <a:ext uri="{FF2B5EF4-FFF2-40B4-BE49-F238E27FC236}">
                <a16:creationId xmlns:a16="http://schemas.microsoft.com/office/drawing/2014/main" id="{7DE95703-95F9-0137-EB5B-72DF3B6DB754}"/>
              </a:ext>
            </a:extLst>
          </p:cNvPr>
          <p:cNvPicPr>
            <a:picLocks noChangeAspect="1"/>
          </p:cNvPicPr>
          <p:nvPr/>
        </p:nvPicPr>
        <p:blipFill>
          <a:blip r:embed="rId7">
            <a:extLst>
              <a:ext uri="{BEBA8EAE-BF5A-486C-A8C5-ECC9F3942E4B}">
                <a14:imgProps xmlns:a14="http://schemas.microsoft.com/office/drawing/2010/main">
                  <a14:imgLayer r:embed="rId8">
                    <a14:imgEffect>
                      <a14:saturation sat="400000"/>
                    </a14:imgEffect>
                  </a14:imgLayer>
                </a14:imgProps>
              </a:ext>
            </a:extLst>
          </a:blip>
          <a:srcRect/>
          <a:stretch/>
        </p:blipFill>
        <p:spPr>
          <a:xfrm>
            <a:off x="6678963" y="4435786"/>
            <a:ext cx="424748" cy="540000"/>
          </a:xfrm>
          <a:prstGeom prst="rect">
            <a:avLst/>
          </a:prstGeom>
        </p:spPr>
      </p:pic>
      <p:pic>
        <p:nvPicPr>
          <p:cNvPr id="26" name="Image 25">
            <a:extLst>
              <a:ext uri="{FF2B5EF4-FFF2-40B4-BE49-F238E27FC236}">
                <a16:creationId xmlns:a16="http://schemas.microsoft.com/office/drawing/2014/main" id="{99035695-A1FE-70C4-72B6-6DAF8102E17F}"/>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606769" y="1595571"/>
            <a:ext cx="544953" cy="540000"/>
          </a:xfrm>
          <a:prstGeom prst="rect">
            <a:avLst/>
          </a:prstGeom>
        </p:spPr>
      </p:pic>
      <p:pic>
        <p:nvPicPr>
          <p:cNvPr id="27" name="Espace réservé pour une image  20">
            <a:extLst>
              <a:ext uri="{FF2B5EF4-FFF2-40B4-BE49-F238E27FC236}">
                <a16:creationId xmlns:a16="http://schemas.microsoft.com/office/drawing/2014/main" id="{45204CDA-94E8-69A1-D9AD-A3FA63D90DAA}"/>
              </a:ext>
            </a:extLst>
          </p:cNvPr>
          <p:cNvPicPr>
            <a:picLocks noChangeAspect="1"/>
          </p:cNvPicPr>
          <p:nvPr/>
        </p:nvPicPr>
        <p:blipFill rotWithShape="1">
          <a:blip r:embed="rId10">
            <a:extLst>
              <a:ext uri="{28A0092B-C50C-407E-A947-70E740481C1C}">
                <a14:useLocalDpi xmlns:a14="http://schemas.microsoft.com/office/drawing/2010/main" val="0"/>
              </a:ext>
            </a:extLst>
          </a:blip>
          <a:srcRect l="-7560" r="-7560"/>
          <a:stretch>
            <a:fillRect/>
          </a:stretch>
        </p:blipFill>
        <p:spPr>
          <a:xfrm>
            <a:off x="1591823" y="1499784"/>
            <a:ext cx="468000" cy="468000"/>
          </a:xfrm>
          <a:prstGeom prst="rect">
            <a:avLst/>
          </a:prstGeom>
        </p:spPr>
      </p:pic>
      <p:pic>
        <p:nvPicPr>
          <p:cNvPr id="29" name="Espace réservé pour une image  20">
            <a:extLst>
              <a:ext uri="{FF2B5EF4-FFF2-40B4-BE49-F238E27FC236}">
                <a16:creationId xmlns:a16="http://schemas.microsoft.com/office/drawing/2014/main" id="{1F984FFC-3B16-ADA1-D70A-6B5DBDA2A95B}"/>
              </a:ext>
            </a:extLst>
          </p:cNvPr>
          <p:cNvPicPr>
            <a:picLocks noChangeAspect="1"/>
          </p:cNvPicPr>
          <p:nvPr/>
        </p:nvPicPr>
        <p:blipFill rotWithShape="1">
          <a:blip r:embed="rId11">
            <a:extLst>
              <a:ext uri="{28A0092B-C50C-407E-A947-70E740481C1C}">
                <a14:useLocalDpi xmlns:a14="http://schemas.microsoft.com/office/drawing/2010/main" val="0"/>
              </a:ext>
            </a:extLst>
          </a:blip>
          <a:srcRect l="-7526" r="-7526"/>
          <a:stretch>
            <a:fillRect/>
          </a:stretch>
        </p:blipFill>
        <p:spPr>
          <a:xfrm>
            <a:off x="1591823" y="5439019"/>
            <a:ext cx="468000" cy="468000"/>
          </a:xfrm>
          <a:prstGeom prst="rect">
            <a:avLst/>
          </a:prstGeom>
        </p:spPr>
      </p:pic>
      <p:pic>
        <p:nvPicPr>
          <p:cNvPr id="12" name="Espace réservé pour une image  20">
            <a:extLst>
              <a:ext uri="{FF2B5EF4-FFF2-40B4-BE49-F238E27FC236}">
                <a16:creationId xmlns:a16="http://schemas.microsoft.com/office/drawing/2014/main" id="{3C979CDC-CF60-69CB-B241-4036F1596689}"/>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l="-7560" r="-7560"/>
          <a:stretch>
            <a:fillRect/>
          </a:stretch>
        </p:blipFill>
        <p:spPr>
          <a:xfrm>
            <a:off x="1591823" y="2935317"/>
            <a:ext cx="468000" cy="468000"/>
          </a:xfrm>
          <a:prstGeom prst="rect">
            <a:avLst/>
          </a:prstGeom>
        </p:spPr>
      </p:pic>
      <p:pic>
        <p:nvPicPr>
          <p:cNvPr id="13" name="Espace réservé pour une image  20">
            <a:extLst>
              <a:ext uri="{FF2B5EF4-FFF2-40B4-BE49-F238E27FC236}">
                <a16:creationId xmlns:a16="http://schemas.microsoft.com/office/drawing/2014/main" id="{FD6A22D2-58F9-58CA-E0AE-DD67564D3DAD}"/>
              </a:ext>
            </a:extLst>
          </p:cNvPr>
          <p:cNvPicPr>
            <a:picLocks noChangeAspect="1"/>
          </p:cNvPicPr>
          <p:nvPr/>
        </p:nvPicPr>
        <p:blipFill rotWithShape="1">
          <a:blip r:embed="rId13" cstate="hqprint">
            <a:extLst>
              <a:ext uri="{28A0092B-C50C-407E-A947-70E740481C1C}">
                <a14:useLocalDpi xmlns:a14="http://schemas.microsoft.com/office/drawing/2010/main" val="0"/>
              </a:ext>
            </a:extLst>
          </a:blip>
          <a:srcRect l="-7526" r="-7526"/>
          <a:stretch>
            <a:fillRect/>
          </a:stretch>
        </p:blipFill>
        <p:spPr>
          <a:xfrm>
            <a:off x="1591823" y="4158059"/>
            <a:ext cx="468000" cy="468000"/>
          </a:xfrm>
          <a:prstGeom prst="rect">
            <a:avLst/>
          </a:prstGeom>
        </p:spPr>
      </p:pic>
    </p:spTree>
    <p:extLst>
      <p:ext uri="{BB962C8B-B14F-4D97-AF65-F5344CB8AC3E}">
        <p14:creationId xmlns:p14="http://schemas.microsoft.com/office/powerpoint/2010/main" val="42932989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0" presetClass="entr" presetSubtype="0" fill="hold" nodeType="withEffect">
                                  <p:stCondLst>
                                    <p:cond delay="1200"/>
                                  </p:stCondLst>
                                  <p:childTnLst>
                                    <p:set>
                                      <p:cBhvr>
                                        <p:cTn id="8" dur="1" fill="hold">
                                          <p:stCondLst>
                                            <p:cond delay="0"/>
                                          </p:stCondLst>
                                        </p:cTn>
                                        <p:tgtEl>
                                          <p:spTgt spid="26"/>
                                        </p:tgtEl>
                                        <p:attrNameLst>
                                          <p:attrName>style.visibility</p:attrName>
                                        </p:attrNameLst>
                                      </p:cBhvr>
                                      <p:to>
                                        <p:strVal val="visible"/>
                                      </p:to>
                                    </p:set>
                                    <p:animEffect transition="in" filter="fade">
                                      <p:cBhvr>
                                        <p:cTn id="9" dur="500"/>
                                        <p:tgtEl>
                                          <p:spTgt spid="26"/>
                                        </p:tgtEl>
                                      </p:cBhvr>
                                    </p:animEffect>
                                  </p:childTnLst>
                                </p:cTn>
                              </p:par>
                              <p:par>
                                <p:cTn id="10" presetID="10" presetClass="entr" presetSubtype="0" fill="hold" nodeType="withEffect">
                                  <p:stCondLst>
                                    <p:cond delay="120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D49F6E-528A-DF4D-206F-60BB9C1226A0}"/>
            </a:ext>
          </a:extLst>
        </p:cNvPr>
        <p:cNvGrpSpPr/>
        <p:nvPr/>
      </p:nvGrpSpPr>
      <p:grpSpPr>
        <a:xfrm>
          <a:off x="0" y="0"/>
          <a:ext cx="0" cy="0"/>
          <a:chOff x="0" y="0"/>
          <a:chExt cx="0" cy="0"/>
        </a:xfrm>
      </p:grpSpPr>
      <p:sp>
        <p:nvSpPr>
          <p:cNvPr id="18" name="Titre 17">
            <a:extLst>
              <a:ext uri="{FF2B5EF4-FFF2-40B4-BE49-F238E27FC236}">
                <a16:creationId xmlns:a16="http://schemas.microsoft.com/office/drawing/2014/main" id="{99BD19B4-1404-0A72-FC87-3ED8B1919ED0}"/>
              </a:ext>
            </a:extLst>
          </p:cNvPr>
          <p:cNvSpPr>
            <a:spLocks noGrp="1"/>
          </p:cNvSpPr>
          <p:nvPr>
            <p:ph type="title"/>
          </p:nvPr>
        </p:nvSpPr>
        <p:spPr>
          <a:xfrm>
            <a:off x="556818" y="756980"/>
            <a:ext cx="6840000" cy="612000"/>
          </a:xfrm>
        </p:spPr>
        <p:txBody>
          <a:bodyPr>
            <a:normAutofit/>
          </a:bodyPr>
          <a:lstStyle/>
          <a:p>
            <a:pPr>
              <a:buClr>
                <a:srgbClr val="A5A5A5"/>
              </a:buClr>
            </a:pP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sym typeface="Dosis Medium"/>
              </a:rPr>
              <a:t>من يقرأ كما قرأت؟ سأعين 3 متعلمين للقراءة.</a:t>
            </a:r>
            <a:endParaRPr lang="fr-FR"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16" name="Espace réservé pour une image  15" descr="Une image contenant habits, illustration, Animation, sourire&#10;&#10;Le contenu généré par l’IA peut être incorrect.">
            <a:extLst>
              <a:ext uri="{FF2B5EF4-FFF2-40B4-BE49-F238E27FC236}">
                <a16:creationId xmlns:a16="http://schemas.microsoft.com/office/drawing/2014/main" id="{9483498F-F8CD-7FCC-16C8-8ADFCD03A91E}"/>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6" b="96"/>
          <a:stretch>
            <a:fillRect/>
          </a:stretch>
        </p:blipFill>
        <p:spPr>
          <a:xfrm>
            <a:off x="7959600" y="738000"/>
            <a:ext cx="792000" cy="792000"/>
          </a:xfrm>
        </p:spPr>
      </p:pic>
      <p:pic>
        <p:nvPicPr>
          <p:cNvPr id="8" name="Image 7">
            <a:extLst>
              <a:ext uri="{FF2B5EF4-FFF2-40B4-BE49-F238E27FC236}">
                <a16:creationId xmlns:a16="http://schemas.microsoft.com/office/drawing/2014/main" id="{F19CE1B3-37AD-8008-5AF1-795877606F4E}"/>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7" name="Image 16">
            <a:extLst>
              <a:ext uri="{FF2B5EF4-FFF2-40B4-BE49-F238E27FC236}">
                <a16:creationId xmlns:a16="http://schemas.microsoft.com/office/drawing/2014/main" id="{4ADF4176-9E57-8506-6AB9-81779A75C1E2}"/>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19" name="Image 18">
            <a:extLst>
              <a:ext uri="{FF2B5EF4-FFF2-40B4-BE49-F238E27FC236}">
                <a16:creationId xmlns:a16="http://schemas.microsoft.com/office/drawing/2014/main" id="{2A35DF13-DF54-652D-FFE0-67004EEDBC19}"/>
              </a:ext>
            </a:extLst>
          </p:cNvPr>
          <p:cNvPicPr>
            <a:picLocks noChangeAspect="1"/>
          </p:cNvPicPr>
          <p:nvPr/>
        </p:nvPicPr>
        <p:blipFill>
          <a:blip r:embed="rId5">
            <a:alphaModFix/>
            <a:extLst>
              <a:ext uri="{28A0092B-C50C-407E-A947-70E740481C1C}">
                <a14:useLocalDpi xmlns:a14="http://schemas.microsoft.com/office/drawing/2010/main" val="0"/>
              </a:ext>
            </a:extLst>
          </a:blip>
          <a:srcRect/>
          <a:stretch/>
        </p:blipFill>
        <p:spPr>
          <a:xfrm>
            <a:off x="4572000" y="136738"/>
            <a:ext cx="278069" cy="278069"/>
          </a:xfrm>
          <a:prstGeom prst="rect">
            <a:avLst/>
          </a:prstGeom>
          <a:ln>
            <a:noFill/>
          </a:ln>
        </p:spPr>
      </p:pic>
      <p:pic>
        <p:nvPicPr>
          <p:cNvPr id="20" name="Image 19">
            <a:extLst>
              <a:ext uri="{FF2B5EF4-FFF2-40B4-BE49-F238E27FC236}">
                <a16:creationId xmlns:a16="http://schemas.microsoft.com/office/drawing/2014/main" id="{C1C85BA5-4165-52FE-65C4-17542C72B11F}"/>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21" name="Image 20">
            <a:extLst>
              <a:ext uri="{FF2B5EF4-FFF2-40B4-BE49-F238E27FC236}">
                <a16:creationId xmlns:a16="http://schemas.microsoft.com/office/drawing/2014/main" id="{4F62CE82-904F-E6FA-2C19-62ED9EBB675A}"/>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22" name="Rectangle 21">
            <a:extLst>
              <a:ext uri="{FF2B5EF4-FFF2-40B4-BE49-F238E27FC236}">
                <a16:creationId xmlns:a16="http://schemas.microsoft.com/office/drawing/2014/main" id="{E8DB1D0A-3755-0BA8-6C22-E5F4C61CED62}"/>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23" name="Rectangle 22">
            <a:extLst>
              <a:ext uri="{FF2B5EF4-FFF2-40B4-BE49-F238E27FC236}">
                <a16:creationId xmlns:a16="http://schemas.microsoft.com/office/drawing/2014/main" id="{57A5AF9E-034C-5D9A-C77A-BF35F6801D05}"/>
              </a:ext>
            </a:extLst>
          </p:cNvPr>
          <p:cNvSpPr>
            <a:spLocks/>
          </p:cNvSpPr>
          <p:nvPr/>
        </p:nvSpPr>
        <p:spPr>
          <a:xfrm>
            <a:off x="3237170" y="15389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a:t>
            </a:r>
          </a:p>
        </p:txBody>
      </p:sp>
      <p:sp>
        <p:nvSpPr>
          <p:cNvPr id="24" name="Rectangle 23">
            <a:extLst>
              <a:ext uri="{FF2B5EF4-FFF2-40B4-BE49-F238E27FC236}">
                <a16:creationId xmlns:a16="http://schemas.microsoft.com/office/drawing/2014/main" id="{B3613658-1674-E93C-2332-C97F36DD3292}"/>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5" name="Rectangle 24">
            <a:extLst>
              <a:ext uri="{FF2B5EF4-FFF2-40B4-BE49-F238E27FC236}">
                <a16:creationId xmlns:a16="http://schemas.microsoft.com/office/drawing/2014/main" id="{80518C4C-F12C-DF77-5108-F824E21C9548}"/>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26" name="Rectangle 25">
            <a:extLst>
              <a:ext uri="{FF2B5EF4-FFF2-40B4-BE49-F238E27FC236}">
                <a16:creationId xmlns:a16="http://schemas.microsoft.com/office/drawing/2014/main" id="{EE373BFC-EEC8-4EFC-04F6-5EC6F860AD91}"/>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إنتاج كتابي</a:t>
            </a:r>
          </a:p>
        </p:txBody>
      </p:sp>
      <p:sp>
        <p:nvSpPr>
          <p:cNvPr id="2" name="Google Shape;2404;p107">
            <a:extLst>
              <a:ext uri="{FF2B5EF4-FFF2-40B4-BE49-F238E27FC236}">
                <a16:creationId xmlns:a16="http://schemas.microsoft.com/office/drawing/2014/main" id="{B4454551-A17C-DAA4-19D3-280AFB0315A1}"/>
              </a:ext>
            </a:extLst>
          </p:cNvPr>
          <p:cNvSpPr/>
          <p:nvPr/>
        </p:nvSpPr>
        <p:spPr>
          <a:xfrm>
            <a:off x="776423" y="2641410"/>
            <a:ext cx="3177815" cy="869277"/>
          </a:xfrm>
          <a:prstGeom prst="roundRect">
            <a:avLst>
              <a:gd name="adj" fmla="val 16667"/>
            </a:avLst>
          </a:prstGeom>
          <a:no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defTabSz="457200" rtl="1" eaLnBrk="1" fontAlgn="auto" latinLnBrk="0" hangingPunct="1">
              <a:lnSpc>
                <a:spcPct val="150000"/>
              </a:lnSpc>
              <a:spcBef>
                <a:spcPts val="0"/>
              </a:spcBef>
              <a:spcAft>
                <a:spcPts val="0"/>
              </a:spcAft>
              <a:buClrTx/>
              <a:buSzTx/>
              <a:buFontTx/>
              <a:buNone/>
              <a:tabLst/>
              <a:defRPr/>
            </a:pPr>
            <a:r>
              <a:rPr lang="tzm-Arab-MA" sz="4800" b="1" dirty="0">
                <a:solidFill>
                  <a:srgbClr val="434E7B"/>
                </a:solidFill>
                <a:latin typeface="Microsoft Uighur" panose="02000000000000000000" pitchFamily="2" charset="-78"/>
                <a:cs typeface="Microsoft Uighur" panose="02000000000000000000" pitchFamily="2" charset="-78"/>
                <a:sym typeface="Calibri"/>
              </a:rPr>
              <a:t>هذِه مَلابِسُ ریمٍ.</a:t>
            </a:r>
            <a:endParaRPr sz="4800" b="1" dirty="0">
              <a:solidFill>
                <a:srgbClr val="434E7B"/>
              </a:solidFill>
              <a:latin typeface="Microsoft Uighur" panose="02000000000000000000" pitchFamily="2" charset="-78"/>
              <a:cs typeface="Microsoft Uighur" panose="02000000000000000000" pitchFamily="2" charset="-78"/>
              <a:sym typeface="Calibri"/>
            </a:endParaRPr>
          </a:p>
        </p:txBody>
      </p:sp>
      <p:sp>
        <p:nvSpPr>
          <p:cNvPr id="3" name="Google Shape;2404;p107">
            <a:extLst>
              <a:ext uri="{FF2B5EF4-FFF2-40B4-BE49-F238E27FC236}">
                <a16:creationId xmlns:a16="http://schemas.microsoft.com/office/drawing/2014/main" id="{ED58AF12-D4B5-47EA-D680-08CA550A934F}"/>
              </a:ext>
            </a:extLst>
          </p:cNvPr>
          <p:cNvSpPr/>
          <p:nvPr/>
        </p:nvSpPr>
        <p:spPr>
          <a:xfrm>
            <a:off x="5189763" y="2617762"/>
            <a:ext cx="3177815" cy="869277"/>
          </a:xfrm>
          <a:prstGeom prst="roundRect">
            <a:avLst>
              <a:gd name="adj" fmla="val 16667"/>
            </a:avLst>
          </a:prstGeom>
          <a:no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defTabSz="457200" rtl="1" eaLnBrk="1" fontAlgn="auto" latinLnBrk="0" hangingPunct="1">
              <a:lnSpc>
                <a:spcPct val="150000"/>
              </a:lnSpc>
              <a:spcBef>
                <a:spcPts val="0"/>
              </a:spcBef>
              <a:spcAft>
                <a:spcPts val="0"/>
              </a:spcAft>
              <a:buClrTx/>
              <a:buSzTx/>
              <a:buFontTx/>
              <a:buNone/>
              <a:tabLst/>
              <a:defRPr/>
            </a:pPr>
            <a:r>
              <a:rPr lang="tzm-Arab-MA" sz="4800" b="1" dirty="0">
                <a:solidFill>
                  <a:srgbClr val="434E7B"/>
                </a:solidFill>
                <a:latin typeface="Microsoft Uighur" panose="02000000000000000000" pitchFamily="2" charset="-78"/>
                <a:cs typeface="Microsoft Uighur" panose="02000000000000000000" pitchFamily="2" charset="-78"/>
                <a:sym typeface="Calibri"/>
              </a:rPr>
              <a:t>رَسَمَ سَليمٌ فلفَلاً.</a:t>
            </a:r>
            <a:endParaRPr sz="4800" b="1" dirty="0">
              <a:solidFill>
                <a:srgbClr val="434E7B"/>
              </a:solidFill>
              <a:latin typeface="Microsoft Uighur" panose="02000000000000000000" pitchFamily="2" charset="-78"/>
              <a:cs typeface="Microsoft Uighur" panose="02000000000000000000" pitchFamily="2" charset="-78"/>
              <a:sym typeface="Calibri"/>
            </a:endParaRPr>
          </a:p>
        </p:txBody>
      </p:sp>
      <p:sp>
        <p:nvSpPr>
          <p:cNvPr id="4" name="Google Shape;2404;p107">
            <a:extLst>
              <a:ext uri="{FF2B5EF4-FFF2-40B4-BE49-F238E27FC236}">
                <a16:creationId xmlns:a16="http://schemas.microsoft.com/office/drawing/2014/main" id="{3B431792-93F4-6DA0-756E-47DA11AFE15E}"/>
              </a:ext>
            </a:extLst>
          </p:cNvPr>
          <p:cNvSpPr/>
          <p:nvPr/>
        </p:nvSpPr>
        <p:spPr>
          <a:xfrm>
            <a:off x="2983093" y="4140162"/>
            <a:ext cx="3177815" cy="869277"/>
          </a:xfrm>
          <a:prstGeom prst="roundRect">
            <a:avLst>
              <a:gd name="adj" fmla="val 16667"/>
            </a:avLst>
          </a:prstGeom>
          <a:no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defTabSz="457200" rtl="1" eaLnBrk="1" fontAlgn="auto" latinLnBrk="0" hangingPunct="1">
              <a:lnSpc>
                <a:spcPct val="150000"/>
              </a:lnSpc>
              <a:spcBef>
                <a:spcPts val="0"/>
              </a:spcBef>
              <a:spcAft>
                <a:spcPts val="0"/>
              </a:spcAft>
              <a:buClrTx/>
              <a:buSzTx/>
              <a:buFontTx/>
              <a:buNone/>
              <a:tabLst/>
              <a:defRPr/>
            </a:pPr>
            <a:r>
              <a:rPr lang="tzm-Arab-MA" sz="4800" b="1" dirty="0">
                <a:solidFill>
                  <a:srgbClr val="434E7B"/>
                </a:solidFill>
                <a:latin typeface="Microsoft Uighur" panose="02000000000000000000" pitchFamily="2" charset="-78"/>
                <a:cs typeface="Microsoft Uighur" panose="02000000000000000000" pitchFamily="2" charset="-78"/>
                <a:sym typeface="Calibri"/>
              </a:rPr>
              <a:t>هذا دَرْس مُفيدُ.</a:t>
            </a:r>
            <a:endParaRPr sz="4800" b="1" dirty="0">
              <a:solidFill>
                <a:srgbClr val="434E7B"/>
              </a:solidFill>
              <a:latin typeface="Microsoft Uighur" panose="02000000000000000000" pitchFamily="2" charset="-78"/>
              <a:cs typeface="Microsoft Uighur" panose="02000000000000000000" pitchFamily="2" charset="-78"/>
              <a:sym typeface="Calibri"/>
            </a:endParaRPr>
          </a:p>
        </p:txBody>
      </p:sp>
    </p:spTree>
    <p:extLst>
      <p:ext uri="{BB962C8B-B14F-4D97-AF65-F5344CB8AC3E}">
        <p14:creationId xmlns:p14="http://schemas.microsoft.com/office/powerpoint/2010/main" val="2301369779"/>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DDD7B-5CAB-04DE-D01E-8CA760EFC4B2}"/>
            </a:ext>
          </a:extLst>
        </p:cNvPr>
        <p:cNvGrpSpPr/>
        <p:nvPr/>
      </p:nvGrpSpPr>
      <p:grpSpPr>
        <a:xfrm>
          <a:off x="0" y="0"/>
          <a:ext cx="0" cy="0"/>
          <a:chOff x="0" y="0"/>
          <a:chExt cx="0" cy="0"/>
        </a:xfrm>
      </p:grpSpPr>
      <p:sp>
        <p:nvSpPr>
          <p:cNvPr id="18" name="Titre 17">
            <a:extLst>
              <a:ext uri="{FF2B5EF4-FFF2-40B4-BE49-F238E27FC236}">
                <a16:creationId xmlns:a16="http://schemas.microsoft.com/office/drawing/2014/main" id="{687DE379-07BB-C13F-8EF8-38B3C142A2FE}"/>
              </a:ext>
            </a:extLst>
          </p:cNvPr>
          <p:cNvSpPr>
            <a:spLocks noGrp="1"/>
          </p:cNvSpPr>
          <p:nvPr>
            <p:ph type="title"/>
          </p:nvPr>
        </p:nvSpPr>
        <p:spPr>
          <a:xfrm>
            <a:off x="534162" y="756980"/>
            <a:ext cx="6840000" cy="612000"/>
          </a:xfrm>
        </p:spPr>
        <p:txBody>
          <a:bodyPr>
            <a:normAutofit/>
          </a:bodyPr>
          <a:lstStyle/>
          <a:p>
            <a:pPr>
              <a:buClr>
                <a:srgbClr val="A5A5A5"/>
              </a:buClr>
            </a:pPr>
            <a:r>
              <a:rPr lang="tzm-Arab-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sym typeface="Dosis Medium"/>
              </a:rPr>
              <a:t>خذوا الكراسة الصفحة </a:t>
            </a: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sym typeface="Dosis Medium"/>
              </a:rPr>
              <a:t>53.</a:t>
            </a:r>
            <a:endParaRPr lang="fr-FR"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17" name="Espace réservé pour une image  16" descr="Une image contenant Bagages et sacs&#10;&#10;Le contenu généré par l’IA peut être incorrect.">
            <a:extLst>
              <a:ext uri="{FF2B5EF4-FFF2-40B4-BE49-F238E27FC236}">
                <a16:creationId xmlns:a16="http://schemas.microsoft.com/office/drawing/2014/main" id="{9B9DDBF2-1B94-A407-2A53-C98E7A1273B4}"/>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6" b="96"/>
          <a:stretch>
            <a:fillRect/>
          </a:stretch>
        </p:blipFill>
        <p:spPr>
          <a:xfrm>
            <a:off x="7959600" y="738000"/>
            <a:ext cx="792000" cy="792000"/>
          </a:xfrm>
        </p:spPr>
      </p:pic>
      <p:pic>
        <p:nvPicPr>
          <p:cNvPr id="14" name="Image 13">
            <a:extLst>
              <a:ext uri="{FF2B5EF4-FFF2-40B4-BE49-F238E27FC236}">
                <a16:creationId xmlns:a16="http://schemas.microsoft.com/office/drawing/2014/main" id="{3C6B8A23-9B52-4BE9-4140-B47D6CA3048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79031" y="1756488"/>
            <a:ext cx="3159006" cy="4845480"/>
          </a:xfrm>
          <a:prstGeom prst="rect">
            <a:avLst/>
          </a:prstGeom>
        </p:spPr>
      </p:pic>
      <p:sp>
        <p:nvSpPr>
          <p:cNvPr id="15" name="Rectangle : coins arrondis 14">
            <a:extLst>
              <a:ext uri="{FF2B5EF4-FFF2-40B4-BE49-F238E27FC236}">
                <a16:creationId xmlns:a16="http://schemas.microsoft.com/office/drawing/2014/main" id="{0FD7EE72-A08B-BC2C-22FE-B7ABAF2CD95A}"/>
              </a:ext>
            </a:extLst>
          </p:cNvPr>
          <p:cNvSpPr/>
          <p:nvPr/>
        </p:nvSpPr>
        <p:spPr>
          <a:xfrm>
            <a:off x="3089340" y="3429000"/>
            <a:ext cx="2965320" cy="1353312"/>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457200" rtl="1" eaLnBrk="1" latinLnBrk="0" hangingPunct="1"/>
            <a:endParaRPr lang="fr-FR"/>
          </a:p>
        </p:txBody>
      </p:sp>
      <p:pic>
        <p:nvPicPr>
          <p:cNvPr id="8" name="Image 7">
            <a:extLst>
              <a:ext uri="{FF2B5EF4-FFF2-40B4-BE49-F238E27FC236}">
                <a16:creationId xmlns:a16="http://schemas.microsoft.com/office/drawing/2014/main" id="{1C9F2C74-1810-2DB1-6DC7-FF4A5B2CD841}"/>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3" name="Image 12">
            <a:extLst>
              <a:ext uri="{FF2B5EF4-FFF2-40B4-BE49-F238E27FC236}">
                <a16:creationId xmlns:a16="http://schemas.microsoft.com/office/drawing/2014/main" id="{9CE5B55B-CD56-5FAD-1C61-64A81A72A0F3}"/>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16" name="Image 15">
            <a:extLst>
              <a:ext uri="{FF2B5EF4-FFF2-40B4-BE49-F238E27FC236}">
                <a16:creationId xmlns:a16="http://schemas.microsoft.com/office/drawing/2014/main" id="{6E3F640C-3D1E-5630-BFB5-521CDB72210C}"/>
              </a:ext>
            </a:extLst>
          </p:cNvPr>
          <p:cNvPicPr>
            <a:picLocks noChangeAspect="1"/>
          </p:cNvPicPr>
          <p:nvPr/>
        </p:nvPicPr>
        <p:blipFill>
          <a:blip r:embed="rId6">
            <a:alphaModFix/>
            <a:extLst>
              <a:ext uri="{28A0092B-C50C-407E-A947-70E740481C1C}">
                <a14:useLocalDpi xmlns:a14="http://schemas.microsoft.com/office/drawing/2010/main" val="0"/>
              </a:ext>
            </a:extLst>
          </a:blip>
          <a:srcRect/>
          <a:stretch/>
        </p:blipFill>
        <p:spPr>
          <a:xfrm>
            <a:off x="4572000" y="136738"/>
            <a:ext cx="278069" cy="278069"/>
          </a:xfrm>
          <a:prstGeom prst="rect">
            <a:avLst/>
          </a:prstGeom>
          <a:ln>
            <a:noFill/>
          </a:ln>
        </p:spPr>
      </p:pic>
      <p:pic>
        <p:nvPicPr>
          <p:cNvPr id="19" name="Image 18">
            <a:extLst>
              <a:ext uri="{FF2B5EF4-FFF2-40B4-BE49-F238E27FC236}">
                <a16:creationId xmlns:a16="http://schemas.microsoft.com/office/drawing/2014/main" id="{48C6A262-81FD-3BF4-4D5E-9D24757762A5}"/>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20" name="Image 19">
            <a:extLst>
              <a:ext uri="{FF2B5EF4-FFF2-40B4-BE49-F238E27FC236}">
                <a16:creationId xmlns:a16="http://schemas.microsoft.com/office/drawing/2014/main" id="{AB85AF57-AA5C-85DD-A5A5-4A49F43E3374}"/>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21" name="Rectangle 20">
            <a:extLst>
              <a:ext uri="{FF2B5EF4-FFF2-40B4-BE49-F238E27FC236}">
                <a16:creationId xmlns:a16="http://schemas.microsoft.com/office/drawing/2014/main" id="{C2DE3074-4373-6545-9F30-A7CD026D0F0F}"/>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22" name="Rectangle 21">
            <a:extLst>
              <a:ext uri="{FF2B5EF4-FFF2-40B4-BE49-F238E27FC236}">
                <a16:creationId xmlns:a16="http://schemas.microsoft.com/office/drawing/2014/main" id="{0E4BF891-63A0-263E-9F1F-848A03997648}"/>
              </a:ext>
            </a:extLst>
          </p:cNvPr>
          <p:cNvSpPr>
            <a:spLocks/>
          </p:cNvSpPr>
          <p:nvPr/>
        </p:nvSpPr>
        <p:spPr>
          <a:xfrm>
            <a:off x="3237170" y="15389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a:t>
            </a:r>
          </a:p>
        </p:txBody>
      </p:sp>
      <p:sp>
        <p:nvSpPr>
          <p:cNvPr id="23" name="Rectangle 22">
            <a:extLst>
              <a:ext uri="{FF2B5EF4-FFF2-40B4-BE49-F238E27FC236}">
                <a16:creationId xmlns:a16="http://schemas.microsoft.com/office/drawing/2014/main" id="{4BFE00FE-DD35-570F-9B02-6A3E6BF78766}"/>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4" name="Rectangle 23">
            <a:extLst>
              <a:ext uri="{FF2B5EF4-FFF2-40B4-BE49-F238E27FC236}">
                <a16:creationId xmlns:a16="http://schemas.microsoft.com/office/drawing/2014/main" id="{82AC54ED-39FF-726B-29D8-8A5EC2A95996}"/>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25" name="Rectangle 24">
            <a:extLst>
              <a:ext uri="{FF2B5EF4-FFF2-40B4-BE49-F238E27FC236}">
                <a16:creationId xmlns:a16="http://schemas.microsoft.com/office/drawing/2014/main" id="{8B7CEFB2-403D-B3A7-D377-ACC199D30C83}"/>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إنتاج كتابي</a:t>
            </a:r>
          </a:p>
        </p:txBody>
      </p:sp>
    </p:spTree>
    <p:extLst>
      <p:ext uri="{BB962C8B-B14F-4D97-AF65-F5344CB8AC3E}">
        <p14:creationId xmlns:p14="http://schemas.microsoft.com/office/powerpoint/2010/main" val="4175564499"/>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DFBC4-BA98-EA97-E151-A9049AACE760}"/>
            </a:ext>
          </a:extLst>
        </p:cNvPr>
        <p:cNvGrpSpPr/>
        <p:nvPr/>
      </p:nvGrpSpPr>
      <p:grpSpPr>
        <a:xfrm>
          <a:off x="0" y="0"/>
          <a:ext cx="0" cy="0"/>
          <a:chOff x="0" y="0"/>
          <a:chExt cx="0" cy="0"/>
        </a:xfrm>
      </p:grpSpPr>
      <p:sp>
        <p:nvSpPr>
          <p:cNvPr id="13" name="Titre 10">
            <a:extLst>
              <a:ext uri="{FF2B5EF4-FFF2-40B4-BE49-F238E27FC236}">
                <a16:creationId xmlns:a16="http://schemas.microsoft.com/office/drawing/2014/main" id="{A165611A-0D48-19B1-327B-CB20AC29A4C9}"/>
              </a:ext>
            </a:extLst>
          </p:cNvPr>
          <p:cNvSpPr txBox="1">
            <a:spLocks/>
          </p:cNvSpPr>
          <p:nvPr/>
        </p:nvSpPr>
        <p:spPr>
          <a:xfrm>
            <a:off x="551818" y="747527"/>
            <a:ext cx="6840000" cy="612000"/>
          </a:xfrm>
          <a:prstGeom prst="rect">
            <a:avLst/>
          </a:prstGeom>
        </p:spPr>
        <p:txBody>
          <a:bodyPr vert="horz" lIns="91440" tIns="45720" rIns="91440" bIns="45720" rtlCol="0" anchor="ctr">
            <a:noAutofit/>
          </a:bodyPr>
          <a:lstStyle>
            <a:lvl1pPr algn="r" defTabSz="514337" rtl="1" eaLnBrk="1" latinLnBrk="0" hangingPunct="1">
              <a:lnSpc>
                <a:spcPct val="90000"/>
              </a:lnSpc>
              <a:spcBef>
                <a:spcPct val="0"/>
              </a:spcBef>
              <a:buNone/>
              <a:defRPr lang="fr-MA" sz="1600" b="0" kern="1200">
                <a:solidFill>
                  <a:prstClr val="white">
                    <a:lumMod val="65000"/>
                  </a:prstClr>
                </a:solidFill>
                <a:latin typeface="Calibri"/>
                <a:ea typeface="+mn-ea"/>
                <a:cs typeface="+mn-cs"/>
              </a:defRPr>
            </a:lvl1pPr>
          </a:lstStyle>
          <a:p>
            <a:pPr>
              <a:buClr>
                <a:srgbClr val="A5A5A5"/>
              </a:buClr>
            </a:pP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في ثنائيات كل واحد منكم يقرأ الكلمات لزميله.</a:t>
            </a:r>
            <a:endParaRPr lang="fr-FR"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18" name="Espace réservé pour une image  17" descr="Une image contenant habits, sourire, Animation, Dessin animé&#10;&#10;Le contenu généré par l’IA peut être incorrect.">
            <a:extLst>
              <a:ext uri="{FF2B5EF4-FFF2-40B4-BE49-F238E27FC236}">
                <a16:creationId xmlns:a16="http://schemas.microsoft.com/office/drawing/2014/main" id="{0B618860-8583-1B42-2B93-09048833ECEE}"/>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6" b="96"/>
          <a:stretch>
            <a:fillRect/>
          </a:stretch>
        </p:blipFill>
        <p:spPr>
          <a:xfrm>
            <a:off x="7959600" y="738000"/>
            <a:ext cx="792000" cy="792000"/>
          </a:xfrm>
        </p:spPr>
      </p:pic>
      <p:pic>
        <p:nvPicPr>
          <p:cNvPr id="15" name="Image 14">
            <a:extLst>
              <a:ext uri="{FF2B5EF4-FFF2-40B4-BE49-F238E27FC236}">
                <a16:creationId xmlns:a16="http://schemas.microsoft.com/office/drawing/2014/main" id="{CD6717E2-281C-9D99-1F1C-1D81DA95D281}"/>
              </a:ext>
            </a:extLst>
          </p:cNvPr>
          <p:cNvPicPr>
            <a:picLocks noChangeAspect="1"/>
          </p:cNvPicPr>
          <p:nvPr/>
        </p:nvPicPr>
        <p:blipFill>
          <a:blip r:embed="rId3"/>
          <a:stretch>
            <a:fillRect/>
          </a:stretch>
        </p:blipFill>
        <p:spPr>
          <a:xfrm>
            <a:off x="743527" y="3141663"/>
            <a:ext cx="7688425" cy="1729142"/>
          </a:xfrm>
          <a:prstGeom prst="rect">
            <a:avLst/>
          </a:prstGeom>
        </p:spPr>
      </p:pic>
      <p:pic>
        <p:nvPicPr>
          <p:cNvPr id="14" name="Image 13">
            <a:extLst>
              <a:ext uri="{FF2B5EF4-FFF2-40B4-BE49-F238E27FC236}">
                <a16:creationId xmlns:a16="http://schemas.microsoft.com/office/drawing/2014/main" id="{E5238D61-42D2-32DE-298C-92EA1F55ADAE}"/>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6" name="Image 15">
            <a:extLst>
              <a:ext uri="{FF2B5EF4-FFF2-40B4-BE49-F238E27FC236}">
                <a16:creationId xmlns:a16="http://schemas.microsoft.com/office/drawing/2014/main" id="{4EBE08A5-A9CD-72B7-2EFC-A6EA7AA6C850}"/>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17" name="Image 16">
            <a:extLst>
              <a:ext uri="{FF2B5EF4-FFF2-40B4-BE49-F238E27FC236}">
                <a16:creationId xmlns:a16="http://schemas.microsoft.com/office/drawing/2014/main" id="{027BDB98-5F8B-B4FF-FDCA-9D8BABC1CB74}"/>
              </a:ext>
            </a:extLst>
          </p:cNvPr>
          <p:cNvPicPr>
            <a:picLocks noChangeAspect="1"/>
          </p:cNvPicPr>
          <p:nvPr/>
        </p:nvPicPr>
        <p:blipFill>
          <a:blip r:embed="rId6">
            <a:alphaModFix/>
            <a:extLst>
              <a:ext uri="{28A0092B-C50C-407E-A947-70E740481C1C}">
                <a14:useLocalDpi xmlns:a14="http://schemas.microsoft.com/office/drawing/2010/main" val="0"/>
              </a:ext>
            </a:extLst>
          </a:blip>
          <a:srcRect/>
          <a:stretch/>
        </p:blipFill>
        <p:spPr>
          <a:xfrm>
            <a:off x="4572000" y="136738"/>
            <a:ext cx="278069" cy="278069"/>
          </a:xfrm>
          <a:prstGeom prst="rect">
            <a:avLst/>
          </a:prstGeom>
          <a:ln>
            <a:noFill/>
          </a:ln>
        </p:spPr>
      </p:pic>
      <p:pic>
        <p:nvPicPr>
          <p:cNvPr id="19" name="Image 18">
            <a:extLst>
              <a:ext uri="{FF2B5EF4-FFF2-40B4-BE49-F238E27FC236}">
                <a16:creationId xmlns:a16="http://schemas.microsoft.com/office/drawing/2014/main" id="{6CE27AAF-21EA-CC26-A95A-AB7AE81BCE7F}"/>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20" name="Image 19">
            <a:extLst>
              <a:ext uri="{FF2B5EF4-FFF2-40B4-BE49-F238E27FC236}">
                <a16:creationId xmlns:a16="http://schemas.microsoft.com/office/drawing/2014/main" id="{3E9372F5-5E82-8847-3029-37D5FA817A60}"/>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21" name="Rectangle 20">
            <a:extLst>
              <a:ext uri="{FF2B5EF4-FFF2-40B4-BE49-F238E27FC236}">
                <a16:creationId xmlns:a16="http://schemas.microsoft.com/office/drawing/2014/main" id="{DA9F1822-8D44-2ED9-839E-11FA48089FFB}"/>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22" name="Rectangle 21">
            <a:extLst>
              <a:ext uri="{FF2B5EF4-FFF2-40B4-BE49-F238E27FC236}">
                <a16:creationId xmlns:a16="http://schemas.microsoft.com/office/drawing/2014/main" id="{B30F109E-1E9A-646C-EF25-81D7C0ABF6CC}"/>
              </a:ext>
            </a:extLst>
          </p:cNvPr>
          <p:cNvSpPr>
            <a:spLocks/>
          </p:cNvSpPr>
          <p:nvPr/>
        </p:nvSpPr>
        <p:spPr>
          <a:xfrm>
            <a:off x="3237170" y="15389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a:t>
            </a:r>
          </a:p>
        </p:txBody>
      </p:sp>
      <p:sp>
        <p:nvSpPr>
          <p:cNvPr id="23" name="Rectangle 22">
            <a:extLst>
              <a:ext uri="{FF2B5EF4-FFF2-40B4-BE49-F238E27FC236}">
                <a16:creationId xmlns:a16="http://schemas.microsoft.com/office/drawing/2014/main" id="{C31AD305-307C-E96D-8C92-6E547D2D9EB2}"/>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4" name="Rectangle 23">
            <a:extLst>
              <a:ext uri="{FF2B5EF4-FFF2-40B4-BE49-F238E27FC236}">
                <a16:creationId xmlns:a16="http://schemas.microsoft.com/office/drawing/2014/main" id="{549544AE-49ED-3CB2-298B-E4DD209166A6}"/>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25" name="Rectangle 24">
            <a:extLst>
              <a:ext uri="{FF2B5EF4-FFF2-40B4-BE49-F238E27FC236}">
                <a16:creationId xmlns:a16="http://schemas.microsoft.com/office/drawing/2014/main" id="{AAAAE26B-09C5-B950-AA51-E02A05F4FAAA}"/>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إنتاج كتابي</a:t>
            </a:r>
          </a:p>
        </p:txBody>
      </p:sp>
    </p:spTree>
    <p:extLst>
      <p:ext uri="{BB962C8B-B14F-4D97-AF65-F5344CB8AC3E}">
        <p14:creationId xmlns:p14="http://schemas.microsoft.com/office/powerpoint/2010/main" val="2000164739"/>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9865D9-B750-3F88-FEE2-75D03029B417}"/>
            </a:ext>
          </a:extLst>
        </p:cNvPr>
        <p:cNvGrpSpPr/>
        <p:nvPr/>
      </p:nvGrpSpPr>
      <p:grpSpPr>
        <a:xfrm>
          <a:off x="0" y="0"/>
          <a:ext cx="0" cy="0"/>
          <a:chOff x="0" y="0"/>
          <a:chExt cx="0" cy="0"/>
        </a:xfrm>
      </p:grpSpPr>
      <p:sp>
        <p:nvSpPr>
          <p:cNvPr id="13" name="Titre 10">
            <a:extLst>
              <a:ext uri="{FF2B5EF4-FFF2-40B4-BE49-F238E27FC236}">
                <a16:creationId xmlns:a16="http://schemas.microsoft.com/office/drawing/2014/main" id="{7C037A18-D52A-BF1E-B646-0D93EB8EBDF7}"/>
              </a:ext>
            </a:extLst>
          </p:cNvPr>
          <p:cNvSpPr txBox="1">
            <a:spLocks/>
          </p:cNvSpPr>
          <p:nvPr/>
        </p:nvSpPr>
        <p:spPr>
          <a:xfrm>
            <a:off x="514570" y="739644"/>
            <a:ext cx="6840000" cy="612000"/>
          </a:xfrm>
          <a:prstGeom prst="rect">
            <a:avLst/>
          </a:prstGeom>
        </p:spPr>
        <p:txBody>
          <a:bodyPr vert="horz" lIns="91440" tIns="45720" rIns="91440" bIns="45720" rtlCol="0" anchor="ctr">
            <a:noAutofit/>
          </a:bodyPr>
          <a:lstStyle>
            <a:lvl1pPr algn="r" defTabSz="514337" rtl="1" eaLnBrk="1" latinLnBrk="0" hangingPunct="1">
              <a:lnSpc>
                <a:spcPct val="90000"/>
              </a:lnSpc>
              <a:spcBef>
                <a:spcPct val="0"/>
              </a:spcBef>
              <a:buNone/>
              <a:defRPr lang="fr-MA" sz="1600" b="0" kern="1200">
                <a:solidFill>
                  <a:prstClr val="white">
                    <a:lumMod val="65000"/>
                  </a:prstClr>
                </a:solidFill>
                <a:latin typeface="Calibri"/>
                <a:ea typeface="+mn-ea"/>
                <a:cs typeface="+mn-cs"/>
              </a:defRPr>
            </a:lvl1pPr>
          </a:lstStyle>
          <a:p>
            <a:pPr>
              <a:buClr>
                <a:srgbClr val="A5A5A5"/>
              </a:buClr>
            </a:pP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في ثنائيات ــــ كل واحد منكم يقرأ الجمل لزميله. </a:t>
            </a:r>
            <a:endParaRPr lang="fr-FR"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18" name="Espace réservé pour une image  17" descr="Une image contenant habits, sourire, Animation, Dessin animé&#10;&#10;Le contenu généré par l’IA peut être incorrect.">
            <a:extLst>
              <a:ext uri="{FF2B5EF4-FFF2-40B4-BE49-F238E27FC236}">
                <a16:creationId xmlns:a16="http://schemas.microsoft.com/office/drawing/2014/main" id="{360C5F93-DC5C-1E5C-9A01-F499485C1F29}"/>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6" b="96"/>
          <a:stretch>
            <a:fillRect/>
          </a:stretch>
        </p:blipFill>
        <p:spPr>
          <a:xfrm>
            <a:off x="7959600" y="738000"/>
            <a:ext cx="792000" cy="792000"/>
          </a:xfrm>
        </p:spPr>
      </p:pic>
      <p:pic>
        <p:nvPicPr>
          <p:cNvPr id="8" name="Image 7">
            <a:extLst>
              <a:ext uri="{FF2B5EF4-FFF2-40B4-BE49-F238E27FC236}">
                <a16:creationId xmlns:a16="http://schemas.microsoft.com/office/drawing/2014/main" id="{EF9DD0DD-9CAE-C584-1A21-B65ECD502932}"/>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4" name="Image 13">
            <a:extLst>
              <a:ext uri="{FF2B5EF4-FFF2-40B4-BE49-F238E27FC236}">
                <a16:creationId xmlns:a16="http://schemas.microsoft.com/office/drawing/2014/main" id="{EED6AAF6-4ADD-8BDF-E36C-93F0F390F578}"/>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15" name="Image 14">
            <a:extLst>
              <a:ext uri="{FF2B5EF4-FFF2-40B4-BE49-F238E27FC236}">
                <a16:creationId xmlns:a16="http://schemas.microsoft.com/office/drawing/2014/main" id="{FFB6B0E7-3B0E-C3A6-37C7-912A1BCD268A}"/>
              </a:ext>
            </a:extLst>
          </p:cNvPr>
          <p:cNvPicPr>
            <a:picLocks noChangeAspect="1"/>
          </p:cNvPicPr>
          <p:nvPr/>
        </p:nvPicPr>
        <p:blipFill>
          <a:blip r:embed="rId5">
            <a:alphaModFix/>
            <a:extLst>
              <a:ext uri="{28A0092B-C50C-407E-A947-70E740481C1C}">
                <a14:useLocalDpi xmlns:a14="http://schemas.microsoft.com/office/drawing/2010/main" val="0"/>
              </a:ext>
            </a:extLst>
          </a:blip>
          <a:srcRect/>
          <a:stretch/>
        </p:blipFill>
        <p:spPr>
          <a:xfrm>
            <a:off x="4572000" y="136738"/>
            <a:ext cx="278069" cy="278069"/>
          </a:xfrm>
          <a:prstGeom prst="rect">
            <a:avLst/>
          </a:prstGeom>
          <a:ln>
            <a:noFill/>
          </a:ln>
        </p:spPr>
      </p:pic>
      <p:pic>
        <p:nvPicPr>
          <p:cNvPr id="17" name="Image 16">
            <a:extLst>
              <a:ext uri="{FF2B5EF4-FFF2-40B4-BE49-F238E27FC236}">
                <a16:creationId xmlns:a16="http://schemas.microsoft.com/office/drawing/2014/main" id="{2267917B-0C1B-5659-41D5-FED045242C7E}"/>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19" name="Image 18">
            <a:extLst>
              <a:ext uri="{FF2B5EF4-FFF2-40B4-BE49-F238E27FC236}">
                <a16:creationId xmlns:a16="http://schemas.microsoft.com/office/drawing/2014/main" id="{88971095-C4A0-5C27-F9F7-407693CF8E76}"/>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20" name="Rectangle 19">
            <a:extLst>
              <a:ext uri="{FF2B5EF4-FFF2-40B4-BE49-F238E27FC236}">
                <a16:creationId xmlns:a16="http://schemas.microsoft.com/office/drawing/2014/main" id="{C708EE1B-8E05-9A6A-B69D-796DE928A46A}"/>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21" name="Rectangle 20">
            <a:extLst>
              <a:ext uri="{FF2B5EF4-FFF2-40B4-BE49-F238E27FC236}">
                <a16:creationId xmlns:a16="http://schemas.microsoft.com/office/drawing/2014/main" id="{A7303FB9-159E-FEF2-3578-EA1C6072BB6C}"/>
              </a:ext>
            </a:extLst>
          </p:cNvPr>
          <p:cNvSpPr>
            <a:spLocks/>
          </p:cNvSpPr>
          <p:nvPr/>
        </p:nvSpPr>
        <p:spPr>
          <a:xfrm>
            <a:off x="3237170" y="15389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a:t>
            </a:r>
          </a:p>
        </p:txBody>
      </p:sp>
      <p:sp>
        <p:nvSpPr>
          <p:cNvPr id="22" name="Rectangle 21">
            <a:extLst>
              <a:ext uri="{FF2B5EF4-FFF2-40B4-BE49-F238E27FC236}">
                <a16:creationId xmlns:a16="http://schemas.microsoft.com/office/drawing/2014/main" id="{7215CA2D-C709-2B59-36CB-F55A42FE183C}"/>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3" name="Rectangle 22">
            <a:extLst>
              <a:ext uri="{FF2B5EF4-FFF2-40B4-BE49-F238E27FC236}">
                <a16:creationId xmlns:a16="http://schemas.microsoft.com/office/drawing/2014/main" id="{1490D65E-BA3E-D9FC-A10F-893521F1D1F1}"/>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24" name="Rectangle 23">
            <a:extLst>
              <a:ext uri="{FF2B5EF4-FFF2-40B4-BE49-F238E27FC236}">
                <a16:creationId xmlns:a16="http://schemas.microsoft.com/office/drawing/2014/main" id="{84CA3A47-D453-BFC6-8298-1DB99CA50535}"/>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إنتاج كتابي</a:t>
            </a:r>
          </a:p>
        </p:txBody>
      </p:sp>
      <p:sp>
        <p:nvSpPr>
          <p:cNvPr id="5" name="Google Shape;2404;p107">
            <a:extLst>
              <a:ext uri="{FF2B5EF4-FFF2-40B4-BE49-F238E27FC236}">
                <a16:creationId xmlns:a16="http://schemas.microsoft.com/office/drawing/2014/main" id="{F2E9A17F-05C9-87C0-BBD5-D3E515156BD0}"/>
              </a:ext>
            </a:extLst>
          </p:cNvPr>
          <p:cNvSpPr/>
          <p:nvPr/>
        </p:nvSpPr>
        <p:spPr>
          <a:xfrm>
            <a:off x="776423" y="2641410"/>
            <a:ext cx="3177815" cy="869277"/>
          </a:xfrm>
          <a:prstGeom prst="roundRect">
            <a:avLst>
              <a:gd name="adj" fmla="val 16667"/>
            </a:avLst>
          </a:prstGeom>
          <a:no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defTabSz="457200" rtl="1" eaLnBrk="1" fontAlgn="auto" latinLnBrk="0" hangingPunct="1">
              <a:lnSpc>
                <a:spcPct val="150000"/>
              </a:lnSpc>
              <a:spcBef>
                <a:spcPts val="0"/>
              </a:spcBef>
              <a:spcAft>
                <a:spcPts val="0"/>
              </a:spcAft>
              <a:buClrTx/>
              <a:buSzTx/>
              <a:buFontTx/>
              <a:buNone/>
              <a:tabLst/>
              <a:defRPr/>
            </a:pPr>
            <a:r>
              <a:rPr lang="tzm-Arab-MA" sz="4800" b="1" dirty="0">
                <a:solidFill>
                  <a:srgbClr val="434E7B"/>
                </a:solidFill>
                <a:latin typeface="Microsoft Uighur" panose="02000000000000000000" pitchFamily="2" charset="-78"/>
                <a:cs typeface="Microsoft Uighur" panose="02000000000000000000" pitchFamily="2" charset="-78"/>
                <a:sym typeface="Calibri"/>
              </a:rPr>
              <a:t>هذِه مَلابِسُ ریمٍ.</a:t>
            </a:r>
            <a:endParaRPr sz="4800" b="1" dirty="0">
              <a:solidFill>
                <a:srgbClr val="434E7B"/>
              </a:solidFill>
              <a:latin typeface="Microsoft Uighur" panose="02000000000000000000" pitchFamily="2" charset="-78"/>
              <a:cs typeface="Microsoft Uighur" panose="02000000000000000000" pitchFamily="2" charset="-78"/>
              <a:sym typeface="Calibri"/>
            </a:endParaRPr>
          </a:p>
        </p:txBody>
      </p:sp>
      <p:sp>
        <p:nvSpPr>
          <p:cNvPr id="6" name="Google Shape;2404;p107">
            <a:extLst>
              <a:ext uri="{FF2B5EF4-FFF2-40B4-BE49-F238E27FC236}">
                <a16:creationId xmlns:a16="http://schemas.microsoft.com/office/drawing/2014/main" id="{83E8D0A1-4A4F-EED9-B675-AAD931267ADF}"/>
              </a:ext>
            </a:extLst>
          </p:cNvPr>
          <p:cNvSpPr/>
          <p:nvPr/>
        </p:nvSpPr>
        <p:spPr>
          <a:xfrm>
            <a:off x="5189763" y="2617762"/>
            <a:ext cx="3177815" cy="869277"/>
          </a:xfrm>
          <a:prstGeom prst="roundRect">
            <a:avLst>
              <a:gd name="adj" fmla="val 16667"/>
            </a:avLst>
          </a:prstGeom>
          <a:no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defTabSz="457200" rtl="1" eaLnBrk="1" fontAlgn="auto" latinLnBrk="0" hangingPunct="1">
              <a:lnSpc>
                <a:spcPct val="150000"/>
              </a:lnSpc>
              <a:spcBef>
                <a:spcPts val="0"/>
              </a:spcBef>
              <a:spcAft>
                <a:spcPts val="0"/>
              </a:spcAft>
              <a:buClrTx/>
              <a:buSzTx/>
              <a:buFontTx/>
              <a:buNone/>
              <a:tabLst/>
              <a:defRPr/>
            </a:pPr>
            <a:r>
              <a:rPr lang="tzm-Arab-MA" sz="4800" b="1" dirty="0">
                <a:solidFill>
                  <a:srgbClr val="434E7B"/>
                </a:solidFill>
                <a:latin typeface="Microsoft Uighur" panose="02000000000000000000" pitchFamily="2" charset="-78"/>
                <a:cs typeface="Microsoft Uighur" panose="02000000000000000000" pitchFamily="2" charset="-78"/>
                <a:sym typeface="Calibri"/>
              </a:rPr>
              <a:t>رَسَمَ سَليمٌ فلفَلاً.</a:t>
            </a:r>
            <a:endParaRPr sz="4800" b="1" dirty="0">
              <a:solidFill>
                <a:srgbClr val="434E7B"/>
              </a:solidFill>
              <a:latin typeface="Microsoft Uighur" panose="02000000000000000000" pitchFamily="2" charset="-78"/>
              <a:cs typeface="Microsoft Uighur" panose="02000000000000000000" pitchFamily="2" charset="-78"/>
              <a:sym typeface="Calibri"/>
            </a:endParaRPr>
          </a:p>
        </p:txBody>
      </p:sp>
      <p:sp>
        <p:nvSpPr>
          <p:cNvPr id="7" name="Google Shape;2404;p107">
            <a:extLst>
              <a:ext uri="{FF2B5EF4-FFF2-40B4-BE49-F238E27FC236}">
                <a16:creationId xmlns:a16="http://schemas.microsoft.com/office/drawing/2014/main" id="{7A00B43A-43F7-76A0-3232-C4A919C2AC90}"/>
              </a:ext>
            </a:extLst>
          </p:cNvPr>
          <p:cNvSpPr/>
          <p:nvPr/>
        </p:nvSpPr>
        <p:spPr>
          <a:xfrm>
            <a:off x="2983093" y="4140162"/>
            <a:ext cx="3177815" cy="869277"/>
          </a:xfrm>
          <a:prstGeom prst="roundRect">
            <a:avLst>
              <a:gd name="adj" fmla="val 16667"/>
            </a:avLst>
          </a:prstGeom>
          <a:no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defTabSz="457200" rtl="1" eaLnBrk="1" fontAlgn="auto" latinLnBrk="0" hangingPunct="1">
              <a:lnSpc>
                <a:spcPct val="150000"/>
              </a:lnSpc>
              <a:spcBef>
                <a:spcPts val="0"/>
              </a:spcBef>
              <a:spcAft>
                <a:spcPts val="0"/>
              </a:spcAft>
              <a:buClrTx/>
              <a:buSzTx/>
              <a:buFontTx/>
              <a:buNone/>
              <a:tabLst/>
              <a:defRPr/>
            </a:pPr>
            <a:r>
              <a:rPr lang="tzm-Arab-MA" sz="4800" b="1" dirty="0">
                <a:solidFill>
                  <a:srgbClr val="434E7B"/>
                </a:solidFill>
                <a:latin typeface="Microsoft Uighur" panose="02000000000000000000" pitchFamily="2" charset="-78"/>
                <a:cs typeface="Microsoft Uighur" panose="02000000000000000000" pitchFamily="2" charset="-78"/>
                <a:sym typeface="Calibri"/>
              </a:rPr>
              <a:t>هذا دَرْس مُفيدُ.</a:t>
            </a:r>
            <a:endParaRPr sz="4800" b="1" dirty="0">
              <a:solidFill>
                <a:srgbClr val="434E7B"/>
              </a:solidFill>
              <a:latin typeface="Microsoft Uighur" panose="02000000000000000000" pitchFamily="2" charset="-78"/>
              <a:cs typeface="Microsoft Uighur" panose="02000000000000000000" pitchFamily="2" charset="-78"/>
              <a:sym typeface="Calibri"/>
            </a:endParaRPr>
          </a:p>
        </p:txBody>
      </p:sp>
    </p:spTree>
    <p:extLst>
      <p:ext uri="{BB962C8B-B14F-4D97-AF65-F5344CB8AC3E}">
        <p14:creationId xmlns:p14="http://schemas.microsoft.com/office/powerpoint/2010/main" val="3480579284"/>
      </p:ext>
    </p:extLst>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FAB4F8-90CC-0461-6B89-6987A85A2646}"/>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05F37866-CD30-EE6D-85A7-1B2DE8AE7F67}"/>
              </a:ext>
            </a:extLst>
          </p:cNvPr>
          <p:cNvSpPr>
            <a:spLocks noGrp="1"/>
          </p:cNvSpPr>
          <p:nvPr>
            <p:ph type="title"/>
          </p:nvPr>
        </p:nvSpPr>
        <p:spPr/>
        <p:txBody>
          <a:bodyPr>
            <a:normAutofit fontScale="90000"/>
          </a:bodyPr>
          <a:lstStyle/>
          <a:p>
            <a:pPr>
              <a:buClr>
                <a:srgbClr val="A5A5A5"/>
              </a:buClr>
            </a:pPr>
            <a:r>
              <a:rPr lang="tzm-Arab-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 </a:t>
            </a: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sym typeface="Calibri"/>
              </a:rPr>
              <a:t>وقت النجمة الآن. الفائز بنجمة المشاركة بهدوء هو (هي) صديقكم (صديقتكم)........ صفقوا له (لها).</a:t>
            </a:r>
            <a:endParaRPr lang="fr-FR"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11" name="Joyful_Prize_Celebration_Animation">
            <a:hlinkClick r:id="" action="ppaction://media"/>
            <a:extLst>
              <a:ext uri="{FF2B5EF4-FFF2-40B4-BE49-F238E27FC236}">
                <a16:creationId xmlns:a16="http://schemas.microsoft.com/office/drawing/2014/main" id="{C23A371B-5078-B1C9-1CCE-AE462C691DDD}"/>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l="22027" r="21803"/>
          <a:stretch>
            <a:fillRect/>
          </a:stretch>
        </p:blipFill>
        <p:spPr>
          <a:xfrm>
            <a:off x="2994954" y="2067329"/>
            <a:ext cx="3472775" cy="34777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8" name="Espace réservé pour une image  17" descr="Une image contenant illustration, Dessin animé, clipart, dessin humoristique&#10;&#10;Le contenu généré par l’IA peut être incorrect.">
            <a:extLst>
              <a:ext uri="{FF2B5EF4-FFF2-40B4-BE49-F238E27FC236}">
                <a16:creationId xmlns:a16="http://schemas.microsoft.com/office/drawing/2014/main" id="{34EC3C44-F23A-C15C-5A00-397F39E022F6}"/>
              </a:ext>
            </a:extLst>
          </p:cNvPr>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t="96" b="96"/>
          <a:stretch>
            <a:fillRect/>
          </a:stretch>
        </p:blipFill>
        <p:spPr>
          <a:xfrm>
            <a:off x="7959600" y="738000"/>
            <a:ext cx="792000" cy="792000"/>
          </a:xfrm>
        </p:spPr>
      </p:pic>
      <p:pic>
        <p:nvPicPr>
          <p:cNvPr id="14" name="Image 13">
            <a:extLst>
              <a:ext uri="{FF2B5EF4-FFF2-40B4-BE49-F238E27FC236}">
                <a16:creationId xmlns:a16="http://schemas.microsoft.com/office/drawing/2014/main" id="{D7B41497-BD7B-F59E-941D-90D2755B2377}"/>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5" name="Image 14">
            <a:extLst>
              <a:ext uri="{FF2B5EF4-FFF2-40B4-BE49-F238E27FC236}">
                <a16:creationId xmlns:a16="http://schemas.microsoft.com/office/drawing/2014/main" id="{58D568AF-7D49-3466-9208-6CB67EDD5909}"/>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16" name="Image 15">
            <a:extLst>
              <a:ext uri="{FF2B5EF4-FFF2-40B4-BE49-F238E27FC236}">
                <a16:creationId xmlns:a16="http://schemas.microsoft.com/office/drawing/2014/main" id="{B964AE36-06FD-E2E9-B38A-8833FFF31691}"/>
              </a:ext>
            </a:extLst>
          </p:cNvPr>
          <p:cNvPicPr>
            <a:picLocks noChangeAspect="1"/>
          </p:cNvPicPr>
          <p:nvPr/>
        </p:nvPicPr>
        <p:blipFill>
          <a:blip r:embed="rId8">
            <a:alphaModFix/>
            <a:extLst>
              <a:ext uri="{28A0092B-C50C-407E-A947-70E740481C1C}">
                <a14:useLocalDpi xmlns:a14="http://schemas.microsoft.com/office/drawing/2010/main" val="0"/>
              </a:ext>
            </a:extLst>
          </a:blip>
          <a:srcRect/>
          <a:stretch/>
        </p:blipFill>
        <p:spPr>
          <a:xfrm>
            <a:off x="4572000" y="136738"/>
            <a:ext cx="278069" cy="278069"/>
          </a:xfrm>
          <a:prstGeom prst="rect">
            <a:avLst/>
          </a:prstGeom>
          <a:ln>
            <a:noFill/>
          </a:ln>
        </p:spPr>
      </p:pic>
      <p:pic>
        <p:nvPicPr>
          <p:cNvPr id="17" name="Image 16">
            <a:extLst>
              <a:ext uri="{FF2B5EF4-FFF2-40B4-BE49-F238E27FC236}">
                <a16:creationId xmlns:a16="http://schemas.microsoft.com/office/drawing/2014/main" id="{92811327-21E5-EBFC-4A8C-F6E5840ABE0F}"/>
              </a:ext>
            </a:extLst>
          </p:cNvPr>
          <p:cNvPicPr>
            <a:picLocks noChangeAspect="1"/>
          </p:cNvPicPr>
          <p:nvPr/>
        </p:nvPicPr>
        <p:blipFill>
          <a:blip r:embed="rId9">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19" name="Image 18">
            <a:extLst>
              <a:ext uri="{FF2B5EF4-FFF2-40B4-BE49-F238E27FC236}">
                <a16:creationId xmlns:a16="http://schemas.microsoft.com/office/drawing/2014/main" id="{7879E7EF-59CF-F681-4DE6-7D7CA63F6CE6}"/>
              </a:ext>
            </a:extLst>
          </p:cNvPr>
          <p:cNvPicPr>
            <a:picLocks noChangeAspect="1"/>
          </p:cNvPicPr>
          <p:nvPr/>
        </p:nvPicPr>
        <p:blipFill>
          <a:blip r:embed="rId10">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20" name="Rectangle 19">
            <a:extLst>
              <a:ext uri="{FF2B5EF4-FFF2-40B4-BE49-F238E27FC236}">
                <a16:creationId xmlns:a16="http://schemas.microsoft.com/office/drawing/2014/main" id="{651AFFCA-7276-3961-D843-A79E7BD97AE3}"/>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21" name="Rectangle 20">
            <a:extLst>
              <a:ext uri="{FF2B5EF4-FFF2-40B4-BE49-F238E27FC236}">
                <a16:creationId xmlns:a16="http://schemas.microsoft.com/office/drawing/2014/main" id="{C46CFEC0-A22E-117B-599E-310007D5F423}"/>
              </a:ext>
            </a:extLst>
          </p:cNvPr>
          <p:cNvSpPr>
            <a:spLocks/>
          </p:cNvSpPr>
          <p:nvPr/>
        </p:nvSpPr>
        <p:spPr>
          <a:xfrm>
            <a:off x="3237170" y="15389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a:t>
            </a:r>
          </a:p>
        </p:txBody>
      </p:sp>
      <p:sp>
        <p:nvSpPr>
          <p:cNvPr id="22" name="Rectangle 21">
            <a:extLst>
              <a:ext uri="{FF2B5EF4-FFF2-40B4-BE49-F238E27FC236}">
                <a16:creationId xmlns:a16="http://schemas.microsoft.com/office/drawing/2014/main" id="{2FA58705-05EE-ED13-E93F-693B5C08064B}"/>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3" name="Rectangle 22">
            <a:extLst>
              <a:ext uri="{FF2B5EF4-FFF2-40B4-BE49-F238E27FC236}">
                <a16:creationId xmlns:a16="http://schemas.microsoft.com/office/drawing/2014/main" id="{8FCF182E-54B9-DE99-076B-BED218FDED73}"/>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24" name="Rectangle 23">
            <a:extLst>
              <a:ext uri="{FF2B5EF4-FFF2-40B4-BE49-F238E27FC236}">
                <a16:creationId xmlns:a16="http://schemas.microsoft.com/office/drawing/2014/main" id="{E3C80355-AF0D-0344-B386-D877C8BF280D}"/>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إنتاج كتابي</a:t>
            </a:r>
          </a:p>
        </p:txBody>
      </p:sp>
      <p:pic>
        <p:nvPicPr>
          <p:cNvPr id="2" name="Image 1" descr="Une image contenant noir, obscurité&#10;&#10;Le contenu généré par l’IA peut être incorrect.">
            <a:extLst>
              <a:ext uri="{FF2B5EF4-FFF2-40B4-BE49-F238E27FC236}">
                <a16:creationId xmlns:a16="http://schemas.microsoft.com/office/drawing/2014/main" id="{D0B76762-35AF-E0B3-2253-8DC60A4F4E2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0800000">
            <a:off x="611999" y="6101020"/>
            <a:ext cx="590452" cy="590452"/>
          </a:xfrm>
          <a:prstGeom prst="rect">
            <a:avLst/>
          </a:prstGeom>
        </p:spPr>
      </p:pic>
    </p:spTree>
    <p:extLst>
      <p:ext uri="{BB962C8B-B14F-4D97-AF65-F5344CB8AC3E}">
        <p14:creationId xmlns:p14="http://schemas.microsoft.com/office/powerpoint/2010/main" val="4778987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35" fill="hold"/>
                                        <p:tgtEl>
                                          <p:spTgt spid="11"/>
                                        </p:tgtEl>
                                      </p:cBhvr>
                                    </p:cmd>
                                  </p:childTnLst>
                                </p:cTn>
                              </p:par>
                            </p:childTnLst>
                          </p:cTn>
                        </p:par>
                        <p:par>
                          <p:cTn id="7" fill="hold">
                            <p:stCondLst>
                              <p:cond delay="7835"/>
                            </p:stCondLst>
                            <p:childTnLst>
                              <p:par>
                                <p:cTn id="8" presetID="1" presetClass="entr" presetSubtype="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1"/>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11"/>
                                        </p:tgtEl>
                                      </p:cBhvr>
                                    </p:cmd>
                                  </p:childTnLst>
                                </p:cTn>
                              </p:par>
                            </p:childTnLst>
                          </p:cTn>
                        </p:par>
                      </p:childTnLst>
                    </p:cTn>
                  </p:par>
                </p:childTnLst>
              </p:cTn>
              <p:nextCondLst>
                <p:cond evt="onClick" delay="0">
                  <p:tgtEl>
                    <p:spTgt spid="11"/>
                  </p:tgtEl>
                </p:cond>
              </p:nextCondLst>
            </p:seq>
            <p:video>
              <p:cMediaNode vol="80000">
                <p:cTn id="15" fill="hold" display="0">
                  <p:stCondLst>
                    <p:cond delay="indefinite"/>
                  </p:stCondLst>
                </p:cTn>
                <p:tgtEl>
                  <p:spTgt spid="11"/>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28971-125A-CB14-DBFF-07A72BEBE204}"/>
            </a:ext>
          </a:extLst>
        </p:cNvPr>
        <p:cNvGrpSpPr/>
        <p:nvPr/>
      </p:nvGrpSpPr>
      <p:grpSpPr>
        <a:xfrm>
          <a:off x="0" y="0"/>
          <a:ext cx="0" cy="0"/>
          <a:chOff x="0" y="0"/>
          <a:chExt cx="0" cy="0"/>
        </a:xfrm>
      </p:grpSpPr>
      <p:pic>
        <p:nvPicPr>
          <p:cNvPr id="15" name="Espace réservé pour une image  14" descr="Une image contenant capture d’écran, Graphique, Bleu électrique, conception&#10;&#10;Le contenu généré par l’IA peut être incorrect.">
            <a:extLst>
              <a:ext uri="{FF2B5EF4-FFF2-40B4-BE49-F238E27FC236}">
                <a16:creationId xmlns:a16="http://schemas.microsoft.com/office/drawing/2014/main" id="{81C1481A-EC60-7597-A4B3-0D7CCACA737E}"/>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96" b="96"/>
          <a:stretch>
            <a:fillRect/>
          </a:stretch>
        </p:blipFill>
        <p:spPr>
          <a:xfrm>
            <a:off x="7959600" y="738000"/>
            <a:ext cx="792000" cy="792000"/>
          </a:xfrm>
        </p:spPr>
      </p:pic>
      <p:sp>
        <p:nvSpPr>
          <p:cNvPr id="16" name="Espace réservé de l'élément multimédia 15">
            <a:extLst>
              <a:ext uri="{FF2B5EF4-FFF2-40B4-BE49-F238E27FC236}">
                <a16:creationId xmlns:a16="http://schemas.microsoft.com/office/drawing/2014/main" id="{71915D9A-042A-F82F-3F92-2A4EEFE22D32}"/>
              </a:ext>
            </a:extLst>
          </p:cNvPr>
          <p:cNvSpPr>
            <a:spLocks noGrp="1"/>
          </p:cNvSpPr>
          <p:nvPr>
            <p:ph type="media" sz="quarter" idx="10"/>
          </p:nvPr>
        </p:nvSpPr>
        <p:spPr>
          <a:xfrm>
            <a:off x="2255239" y="2634797"/>
            <a:ext cx="3780000" cy="2691000"/>
          </a:xfrm>
        </p:spPr>
        <p:txBody>
          <a:bodyPr/>
          <a:lstStyle/>
          <a:p>
            <a:endParaRPr lang="fr-MA"/>
          </a:p>
        </p:txBody>
      </p:sp>
      <p:sp>
        <p:nvSpPr>
          <p:cNvPr id="19" name="Titre 14">
            <a:extLst>
              <a:ext uri="{FF2B5EF4-FFF2-40B4-BE49-F238E27FC236}">
                <a16:creationId xmlns:a16="http://schemas.microsoft.com/office/drawing/2014/main" id="{9D175BC2-4F11-256A-9A28-BD39A9E591C7}"/>
              </a:ext>
            </a:extLst>
          </p:cNvPr>
          <p:cNvSpPr>
            <a:spLocks noGrp="1"/>
          </p:cNvSpPr>
          <p:nvPr>
            <p:ph type="title"/>
          </p:nvPr>
        </p:nvSpPr>
        <p:spPr>
          <a:xfrm>
            <a:off x="522645" y="782962"/>
            <a:ext cx="6840000" cy="612000"/>
          </a:xfrm>
        </p:spPr>
        <p:txBody>
          <a:bodyPr>
            <a:normAutofit/>
          </a:bodyPr>
          <a:lstStyle/>
          <a:p>
            <a:pPr>
              <a:buClr>
                <a:srgbClr val="A5A5A5"/>
              </a:buClr>
            </a:pPr>
            <a:r>
              <a:rPr lang="tzm-Arab-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قفوا، سنردد أنشودة الحروف</a:t>
            </a:r>
            <a:r>
              <a:rPr lang="tzm-Arab-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sym typeface="Wingdings" panose="05000000000000000000" pitchFamily="2" charset="2"/>
              </a:rPr>
              <a:t></a:t>
            </a:r>
            <a:r>
              <a:rPr lang="tzm-Arab-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a:t>
            </a: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 </a:t>
            </a:r>
            <a:endParaRPr lang="fr-FR"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sym typeface="Dosis Medium"/>
            </a:endParaRPr>
          </a:p>
        </p:txBody>
      </p:sp>
      <p:pic>
        <p:nvPicPr>
          <p:cNvPr id="20" name="FINALE PART 01 -  أنشودة الحروف V3-1080p-251020 (1)">
            <a:hlinkClick r:id="" action="ppaction://media"/>
            <a:extLst>
              <a:ext uri="{FF2B5EF4-FFF2-40B4-BE49-F238E27FC236}">
                <a16:creationId xmlns:a16="http://schemas.microsoft.com/office/drawing/2014/main" id="{002655C1-58FB-6CAC-301E-A7E6B4BFAFB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21483" y="1852905"/>
            <a:ext cx="7038622" cy="3959225"/>
          </a:xfrm>
          <a:prstGeom prst="rect">
            <a:avLst/>
          </a:prstGeom>
          <a:ln>
            <a:noFill/>
          </a:ln>
          <a:effectLst>
            <a:softEdge rad="112500"/>
          </a:effectLst>
        </p:spPr>
      </p:pic>
      <p:pic>
        <p:nvPicPr>
          <p:cNvPr id="4" name="Image 3">
            <a:extLst>
              <a:ext uri="{FF2B5EF4-FFF2-40B4-BE49-F238E27FC236}">
                <a16:creationId xmlns:a16="http://schemas.microsoft.com/office/drawing/2014/main" id="{0F1C7EB7-8F24-8593-5F5C-05C1D3A0D1FB}"/>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7" name="Image 6">
            <a:extLst>
              <a:ext uri="{FF2B5EF4-FFF2-40B4-BE49-F238E27FC236}">
                <a16:creationId xmlns:a16="http://schemas.microsoft.com/office/drawing/2014/main" id="{0ECC4122-6183-6DFE-03D5-483C669EEA73}"/>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14" name="Image 13">
            <a:extLst>
              <a:ext uri="{FF2B5EF4-FFF2-40B4-BE49-F238E27FC236}">
                <a16:creationId xmlns:a16="http://schemas.microsoft.com/office/drawing/2014/main" id="{55B099AD-6C9A-8A2B-4ADF-AE0053CE8096}"/>
              </a:ext>
            </a:extLst>
          </p:cNvPr>
          <p:cNvPicPr>
            <a:picLocks noChangeAspect="1"/>
          </p:cNvPicPr>
          <p:nvPr/>
        </p:nvPicPr>
        <p:blipFill>
          <a:blip r:embed="rId8">
            <a:alphaModFix/>
            <a:extLst>
              <a:ext uri="{28A0092B-C50C-407E-A947-70E740481C1C}">
                <a14:useLocalDpi xmlns:a14="http://schemas.microsoft.com/office/drawing/2010/main" val="0"/>
              </a:ext>
            </a:extLst>
          </a:blip>
          <a:srcRect/>
          <a:stretch/>
        </p:blipFill>
        <p:spPr>
          <a:xfrm>
            <a:off x="4572000" y="136738"/>
            <a:ext cx="278069" cy="278069"/>
          </a:xfrm>
          <a:prstGeom prst="rect">
            <a:avLst/>
          </a:prstGeom>
          <a:ln>
            <a:noFill/>
          </a:ln>
        </p:spPr>
      </p:pic>
      <p:pic>
        <p:nvPicPr>
          <p:cNvPr id="17" name="Image 16">
            <a:extLst>
              <a:ext uri="{FF2B5EF4-FFF2-40B4-BE49-F238E27FC236}">
                <a16:creationId xmlns:a16="http://schemas.microsoft.com/office/drawing/2014/main" id="{3D33F264-68F2-ECFA-4B09-CB3B4595A203}"/>
              </a:ext>
            </a:extLst>
          </p:cNvPr>
          <p:cNvPicPr>
            <a:picLocks noChangeAspect="1"/>
          </p:cNvPicPr>
          <p:nvPr/>
        </p:nvPicPr>
        <p:blipFill>
          <a:blip r:embed="rId9">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18" name="Image 17">
            <a:extLst>
              <a:ext uri="{FF2B5EF4-FFF2-40B4-BE49-F238E27FC236}">
                <a16:creationId xmlns:a16="http://schemas.microsoft.com/office/drawing/2014/main" id="{4AC93FE0-B31B-0CD6-0A0A-CF4E9D703855}"/>
              </a:ext>
            </a:extLst>
          </p:cNvPr>
          <p:cNvPicPr>
            <a:picLocks noChangeAspect="1"/>
          </p:cNvPicPr>
          <p:nvPr/>
        </p:nvPicPr>
        <p:blipFill>
          <a:blip r:embed="rId10">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21" name="Rectangle 20">
            <a:extLst>
              <a:ext uri="{FF2B5EF4-FFF2-40B4-BE49-F238E27FC236}">
                <a16:creationId xmlns:a16="http://schemas.microsoft.com/office/drawing/2014/main" id="{E80E5C3F-711C-7D08-7B10-253E42B10E3D}"/>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22" name="Rectangle 21">
            <a:extLst>
              <a:ext uri="{FF2B5EF4-FFF2-40B4-BE49-F238E27FC236}">
                <a16:creationId xmlns:a16="http://schemas.microsoft.com/office/drawing/2014/main" id="{91F7E4F4-13F8-2786-DEF9-71EFFB4BA0A8}"/>
              </a:ext>
            </a:extLst>
          </p:cNvPr>
          <p:cNvSpPr>
            <a:spLocks/>
          </p:cNvSpPr>
          <p:nvPr/>
        </p:nvSpPr>
        <p:spPr>
          <a:xfrm>
            <a:off x="3237170" y="15389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a:t>
            </a:r>
          </a:p>
        </p:txBody>
      </p:sp>
      <p:sp>
        <p:nvSpPr>
          <p:cNvPr id="23" name="Rectangle 22">
            <a:extLst>
              <a:ext uri="{FF2B5EF4-FFF2-40B4-BE49-F238E27FC236}">
                <a16:creationId xmlns:a16="http://schemas.microsoft.com/office/drawing/2014/main" id="{95307D16-21BC-B0AE-C204-ECEAC30BB3D6}"/>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4" name="Rectangle 23">
            <a:extLst>
              <a:ext uri="{FF2B5EF4-FFF2-40B4-BE49-F238E27FC236}">
                <a16:creationId xmlns:a16="http://schemas.microsoft.com/office/drawing/2014/main" id="{32B29ECC-5EAA-63CD-AAF1-E4D3150E4BE4}"/>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25" name="Rectangle 24">
            <a:extLst>
              <a:ext uri="{FF2B5EF4-FFF2-40B4-BE49-F238E27FC236}">
                <a16:creationId xmlns:a16="http://schemas.microsoft.com/office/drawing/2014/main" id="{B45E2220-A440-FD4B-7E03-5A4B1F830266}"/>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إنتاج كتابي</a:t>
            </a:r>
          </a:p>
        </p:txBody>
      </p:sp>
      <p:pic>
        <p:nvPicPr>
          <p:cNvPr id="2" name="Image 1" descr="Une image contenant noir, obscurité&#10;&#10;Le contenu généré par l’IA peut être incorrect.">
            <a:extLst>
              <a:ext uri="{FF2B5EF4-FFF2-40B4-BE49-F238E27FC236}">
                <a16:creationId xmlns:a16="http://schemas.microsoft.com/office/drawing/2014/main" id="{7A761AD0-784D-95C6-9EC6-B5526A8F796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0800000">
            <a:off x="611999" y="6101020"/>
            <a:ext cx="590452" cy="590452"/>
          </a:xfrm>
          <a:prstGeom prst="rect">
            <a:avLst/>
          </a:prstGeom>
        </p:spPr>
      </p:pic>
    </p:spTree>
    <p:extLst>
      <p:ext uri="{BB962C8B-B14F-4D97-AF65-F5344CB8AC3E}">
        <p14:creationId xmlns:p14="http://schemas.microsoft.com/office/powerpoint/2010/main" val="38168206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923" fill="hold"/>
                                        <p:tgtEl>
                                          <p:spTgt spid="20"/>
                                        </p:tgtEl>
                                      </p:cBhvr>
                                    </p:cmd>
                                  </p:childTnLst>
                                </p:cTn>
                              </p:par>
                            </p:childTnLst>
                          </p:cTn>
                        </p:par>
                        <p:par>
                          <p:cTn id="7" fill="hold">
                            <p:stCondLst>
                              <p:cond delay="84923"/>
                            </p:stCondLst>
                            <p:childTnLst>
                              <p:par>
                                <p:cTn id="8" presetID="1" presetClass="entr" presetSubtype="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0"/>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0"/>
                                        </p:tgtEl>
                                      </p:cBhvr>
                                    </p:cmd>
                                  </p:childTnLst>
                                </p:cTn>
                              </p:par>
                            </p:childTnLst>
                          </p:cTn>
                        </p:par>
                      </p:childTnLst>
                    </p:cTn>
                  </p:par>
                </p:childTnLst>
              </p:cTn>
              <p:nextCondLst>
                <p:cond evt="onClick" delay="0">
                  <p:tgtEl>
                    <p:spTgt spid="20"/>
                  </p:tgtEl>
                </p:cond>
              </p:nextCondLst>
            </p:seq>
            <p:video>
              <p:cMediaNode vol="80000">
                <p:cTn id="15" fill="hold" display="0">
                  <p:stCondLst>
                    <p:cond delay="indefinite"/>
                  </p:stCondLst>
                </p:cTn>
                <p:tgtEl>
                  <p:spTgt spid="20"/>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044B0-E472-D749-81A0-46F2CA848636}"/>
            </a:ext>
          </a:extLst>
        </p:cNvPr>
        <p:cNvGrpSpPr/>
        <p:nvPr/>
      </p:nvGrpSpPr>
      <p:grpSpPr>
        <a:xfrm>
          <a:off x="0" y="0"/>
          <a:ext cx="0" cy="0"/>
          <a:chOff x="0" y="0"/>
          <a:chExt cx="0" cy="0"/>
        </a:xfrm>
      </p:grpSpPr>
      <p:sp>
        <p:nvSpPr>
          <p:cNvPr id="26" name="Titre 3">
            <a:extLst>
              <a:ext uri="{FF2B5EF4-FFF2-40B4-BE49-F238E27FC236}">
                <a16:creationId xmlns:a16="http://schemas.microsoft.com/office/drawing/2014/main" id="{5BE003A5-E656-8C93-D899-3976CE305776}"/>
              </a:ext>
            </a:extLst>
          </p:cNvPr>
          <p:cNvSpPr>
            <a:spLocks noGrp="1"/>
          </p:cNvSpPr>
          <p:nvPr>
            <p:ph type="title"/>
          </p:nvPr>
        </p:nvSpPr>
        <p:spPr>
          <a:xfrm>
            <a:off x="326807" y="874536"/>
            <a:ext cx="7886700" cy="720000"/>
          </a:xfrm>
        </p:spPr>
        <p:txBody>
          <a:bodyPr/>
          <a:lstStyle/>
          <a:p>
            <a:pPr lvl="0">
              <a:lnSpc>
                <a:spcPct val="90000"/>
              </a:lnSpc>
              <a:spcBef>
                <a:spcPct val="0"/>
              </a:spcBef>
              <a:buClrTx/>
              <a:defRPr/>
            </a:pPr>
            <a:r>
              <a:rPr lang="ar-MA" sz="4000" kern="1200" dirty="0">
                <a:latin typeface="Microsoft Uighur" panose="02000000000000000000" pitchFamily="2" charset="-78"/>
                <a:cs typeface="Microsoft Uighur" panose="02000000000000000000" pitchFamily="2" charset="-78"/>
              </a:rPr>
              <a:t>إنتاج كتابي</a:t>
            </a:r>
          </a:p>
        </p:txBody>
      </p:sp>
      <p:pic>
        <p:nvPicPr>
          <p:cNvPr id="28" name="Image 27">
            <a:extLst>
              <a:ext uri="{FF2B5EF4-FFF2-40B4-BE49-F238E27FC236}">
                <a16:creationId xmlns:a16="http://schemas.microsoft.com/office/drawing/2014/main" id="{6F0AE1A7-7E7C-0012-A002-FAEFD3F55BD5}"/>
              </a:ext>
            </a:extLst>
          </p:cNvPr>
          <p:cNvPicPr>
            <a:picLocks noChangeAspect="1"/>
          </p:cNvPicPr>
          <p:nvPr/>
        </p:nvPicPr>
        <p:blipFill rotWithShape="1">
          <a:blip r:embed="rId2">
            <a:extLst>
              <a:ext uri="{28A0092B-C50C-407E-A947-70E740481C1C}">
                <a14:useLocalDpi xmlns:a14="http://schemas.microsoft.com/office/drawing/2010/main" val="0"/>
              </a:ext>
            </a:extLst>
          </a:blip>
          <a:srcRect l="-5495" t="10740" r="-4368" b="1155"/>
          <a:stretch>
            <a:fillRect/>
          </a:stretch>
        </p:blipFill>
        <p:spPr>
          <a:xfrm>
            <a:off x="678137" y="1807373"/>
            <a:ext cx="7789894" cy="4824000"/>
          </a:xfrm>
          <a:prstGeom prst="rect">
            <a:avLst/>
          </a:prstGeom>
        </p:spPr>
      </p:pic>
      <p:sp>
        <p:nvSpPr>
          <p:cNvPr id="29" name="Espace réservé du texte 5">
            <a:extLst>
              <a:ext uri="{FF2B5EF4-FFF2-40B4-BE49-F238E27FC236}">
                <a16:creationId xmlns:a16="http://schemas.microsoft.com/office/drawing/2014/main" id="{55690CFB-F08A-9CA2-37CA-0F4375CFD5BE}"/>
              </a:ext>
            </a:extLst>
          </p:cNvPr>
          <p:cNvSpPr txBox="1">
            <a:spLocks/>
          </p:cNvSpPr>
          <p:nvPr/>
        </p:nvSpPr>
        <p:spPr>
          <a:xfrm>
            <a:off x="1912776" y="3014118"/>
            <a:ext cx="5133159" cy="684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rtl="1">
              <a:buClr>
                <a:srgbClr val="424D7B"/>
              </a:buClr>
              <a:buSzPct val="50000"/>
            </a:pPr>
            <a:r>
              <a:rPr lang="ar-MA" sz="2800" b="1" dirty="0">
                <a:cs typeface="Microsoft Uighur" panose="02000000000000000000" pitchFamily="2" charset="-78"/>
                <a:sym typeface="Arial"/>
              </a:rPr>
              <a:t>وصف صورة من خلال إنتاج كلمات تتضمن الحروف المقدمة</a:t>
            </a:r>
          </a:p>
        </p:txBody>
      </p:sp>
      <p:sp>
        <p:nvSpPr>
          <p:cNvPr id="30" name="ZoneTexte 29">
            <a:extLst>
              <a:ext uri="{FF2B5EF4-FFF2-40B4-BE49-F238E27FC236}">
                <a16:creationId xmlns:a16="http://schemas.microsoft.com/office/drawing/2014/main" id="{EDD797E5-7E60-A9ED-1044-06AB9F0B5A10}"/>
              </a:ext>
            </a:extLst>
          </p:cNvPr>
          <p:cNvSpPr txBox="1"/>
          <p:nvPr/>
        </p:nvSpPr>
        <p:spPr>
          <a:xfrm>
            <a:off x="5716971" y="1777877"/>
            <a:ext cx="1454245" cy="646331"/>
          </a:xfrm>
          <a:prstGeom prst="rect">
            <a:avLst/>
          </a:prstGeom>
          <a:noFill/>
        </p:spPr>
        <p:txBody>
          <a:bodyPr wrap="none" rtlCol="0">
            <a:spAutoFit/>
          </a:bodyPr>
          <a:lstStyle/>
          <a:p>
            <a:pPr marL="0" marR="0" lvl="0" indent="0" algn="r" defTabSz="457200" rtl="1" eaLnBrk="1" fontAlgn="auto" latinLnBrk="0" hangingPunct="1">
              <a:lnSpc>
                <a:spcPct val="100000"/>
              </a:lnSpc>
              <a:spcBef>
                <a:spcPts val="0"/>
              </a:spcBef>
              <a:spcAft>
                <a:spcPts val="0"/>
              </a:spcAft>
              <a:buClrTx/>
              <a:buSzTx/>
              <a:buFont typeface="Arial"/>
              <a:buNone/>
              <a:tabLst/>
              <a:defRPr/>
            </a:pPr>
            <a:r>
              <a:rPr kumimoji="0" lang="ar-MA" sz="36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sym typeface="Arial"/>
              </a:rPr>
              <a:t>إنتاج كتابي</a:t>
            </a:r>
          </a:p>
        </p:txBody>
      </p:sp>
      <p:sp>
        <p:nvSpPr>
          <p:cNvPr id="2" name="Oval 1">
            <a:extLst>
              <a:ext uri="{FF2B5EF4-FFF2-40B4-BE49-F238E27FC236}">
                <a16:creationId xmlns:a16="http://schemas.microsoft.com/office/drawing/2014/main" id="{B343F369-ADEF-6FE2-BC51-C469E9120D11}"/>
              </a:ext>
            </a:extLst>
          </p:cNvPr>
          <p:cNvSpPr/>
          <p:nvPr/>
        </p:nvSpPr>
        <p:spPr>
          <a:xfrm>
            <a:off x="5306509" y="1059766"/>
            <a:ext cx="390526" cy="390526"/>
          </a:xfrm>
          <a:prstGeom prst="ellipse">
            <a:avLst/>
          </a:prstGeom>
          <a:solidFill>
            <a:srgbClr val="00A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ar-MA" sz="2800" b="1" i="0" u="none" strike="noStrike" kern="0" cap="none" spc="0" normalizeH="0" baseline="0" noProof="0" dirty="0">
                <a:ln>
                  <a:noFill/>
                </a:ln>
                <a:solidFill>
                  <a:srgbClr val="FFFFFF"/>
                </a:solidFill>
                <a:effectLst/>
                <a:uLnTx/>
                <a:uFillTx/>
                <a:latin typeface="Microsoft Uighur" panose="02000000000000000000" pitchFamily="2" charset="-78"/>
                <a:cs typeface="Microsoft Uighur" panose="02000000000000000000" pitchFamily="2" charset="-78"/>
                <a:sym typeface="Arial"/>
              </a:rPr>
              <a:t>4</a:t>
            </a:r>
            <a:endParaRPr kumimoji="0" lang="fr-FR" sz="2800" b="1" i="0" u="none" strike="noStrike" kern="0" cap="none" spc="0" normalizeH="0" baseline="0" noProof="0" dirty="0">
              <a:ln>
                <a:noFill/>
              </a:ln>
              <a:solidFill>
                <a:srgbClr val="FFFFFF"/>
              </a:solidFill>
              <a:effectLst/>
              <a:uLnTx/>
              <a:uFillTx/>
              <a:latin typeface="Microsoft Uighur" panose="02000000000000000000" pitchFamily="2" charset="-78"/>
              <a:cs typeface="Microsoft Uighur" panose="02000000000000000000" pitchFamily="2" charset="-78"/>
              <a:sym typeface="Arial"/>
            </a:endParaRPr>
          </a:p>
        </p:txBody>
      </p:sp>
      <p:pic>
        <p:nvPicPr>
          <p:cNvPr id="10" name="Image 20">
            <a:extLst>
              <a:ext uri="{FF2B5EF4-FFF2-40B4-BE49-F238E27FC236}">
                <a16:creationId xmlns:a16="http://schemas.microsoft.com/office/drawing/2014/main" id="{20AF830F-07B3-AE54-834C-ED610397AC00}"/>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rcRect/>
          <a:stretch/>
        </p:blipFill>
        <p:spPr>
          <a:xfrm>
            <a:off x="7293256" y="2208840"/>
            <a:ext cx="790634" cy="612780"/>
          </a:xfrm>
          <a:prstGeom prst="rect">
            <a:avLst/>
          </a:prstGeom>
        </p:spPr>
      </p:pic>
      <p:pic>
        <p:nvPicPr>
          <p:cNvPr id="4" name="Espace réservé pour une image  20">
            <a:extLst>
              <a:ext uri="{FF2B5EF4-FFF2-40B4-BE49-F238E27FC236}">
                <a16:creationId xmlns:a16="http://schemas.microsoft.com/office/drawing/2014/main" id="{A8A8BBA3-19BB-5C62-A7AD-DBEE8C6E4DE3}"/>
              </a:ext>
            </a:extLst>
          </p:cNvPr>
          <p:cNvPicPr>
            <a:picLocks noChangeAspect="1"/>
          </p:cNvPicPr>
          <p:nvPr/>
        </p:nvPicPr>
        <p:blipFill rotWithShape="1">
          <a:blip r:embed="rId5">
            <a:extLst>
              <a:ext uri="{28A0092B-C50C-407E-A947-70E740481C1C}">
                <a14:useLocalDpi xmlns:a14="http://schemas.microsoft.com/office/drawing/2010/main" val="0"/>
              </a:ext>
            </a:extLst>
          </a:blip>
          <a:srcRect l="-7526" r="-7526"/>
          <a:stretch>
            <a:fillRect/>
          </a:stretch>
        </p:blipFill>
        <p:spPr>
          <a:xfrm>
            <a:off x="916975" y="1777877"/>
            <a:ext cx="569909" cy="569909"/>
          </a:xfrm>
          <a:prstGeom prst="rect">
            <a:avLst/>
          </a:prstGeom>
        </p:spPr>
      </p:pic>
    </p:spTree>
    <p:extLst>
      <p:ext uri="{BB962C8B-B14F-4D97-AF65-F5344CB8AC3E}">
        <p14:creationId xmlns:p14="http://schemas.microsoft.com/office/powerpoint/2010/main" val="12533437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25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1" fill="hold" grpId="0" nodeType="withEffect">
                                  <p:stCondLst>
                                    <p:cond delay="1200"/>
                                  </p:stCondLst>
                                  <p:childTnLst>
                                    <p:set>
                                      <p:cBhvr>
                                        <p:cTn id="8" dur="1" fill="hold">
                                          <p:stCondLst>
                                            <p:cond delay="0"/>
                                          </p:stCondLst>
                                        </p:cTn>
                                        <p:tgtEl>
                                          <p:spTgt spid="30"/>
                                        </p:tgtEl>
                                        <p:attrNameLst>
                                          <p:attrName>style.visibility</p:attrName>
                                        </p:attrNameLst>
                                      </p:cBhvr>
                                      <p:to>
                                        <p:strVal val="visible"/>
                                      </p:to>
                                    </p:set>
                                    <p:animEffect transition="in" filter="wipe(up)">
                                      <p:cBhvr>
                                        <p:cTn id="9" dur="250"/>
                                        <p:tgtEl>
                                          <p:spTgt spid="30"/>
                                        </p:tgtEl>
                                      </p:cBhvr>
                                    </p:animEffect>
                                  </p:childTnLst>
                                </p:cTn>
                              </p:par>
                              <p:par>
                                <p:cTn id="10" presetID="10" presetClass="entr" presetSubtype="0" fill="hold" nodeType="withEffect">
                                  <p:stCondLst>
                                    <p:cond delay="12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79BBF-7971-B2D8-BFD6-ACCB99770CB4}"/>
            </a:ext>
          </a:extLst>
        </p:cNvPr>
        <p:cNvGrpSpPr/>
        <p:nvPr/>
      </p:nvGrpSpPr>
      <p:grpSpPr>
        <a:xfrm>
          <a:off x="0" y="0"/>
          <a:ext cx="0" cy="0"/>
          <a:chOff x="0" y="0"/>
          <a:chExt cx="0" cy="0"/>
        </a:xfrm>
      </p:grpSpPr>
      <p:sp>
        <p:nvSpPr>
          <p:cNvPr id="7" name="Titre 6">
            <a:extLst>
              <a:ext uri="{FF2B5EF4-FFF2-40B4-BE49-F238E27FC236}">
                <a16:creationId xmlns:a16="http://schemas.microsoft.com/office/drawing/2014/main" id="{778B47E0-B4A3-6E04-EB81-E520D413B2C7}"/>
              </a:ext>
            </a:extLst>
          </p:cNvPr>
          <p:cNvSpPr>
            <a:spLocks noGrp="1"/>
          </p:cNvSpPr>
          <p:nvPr>
            <p:ph type="title"/>
          </p:nvPr>
        </p:nvSpPr>
        <p:spPr>
          <a:xfrm>
            <a:off x="547991" y="775268"/>
            <a:ext cx="6840000" cy="612000"/>
          </a:xfrm>
        </p:spPr>
        <p:txBody>
          <a:bodyPr/>
          <a:lstStyle/>
          <a:p>
            <a:r>
              <a:rPr lang="tzm-Arab-MA" sz="2400" b="1" dirty="0">
                <a:solidFill>
                  <a:schemeClr val="bg1">
                    <a:lumMod val="50000"/>
                  </a:schemeClr>
                </a:solidFill>
                <a:latin typeface="Microsoft Uighur" panose="02000000000000000000" pitchFamily="2" charset="-78"/>
                <a:cs typeface="Microsoft Uighur" panose="02000000000000000000" pitchFamily="2" charset="-78"/>
              </a:rPr>
              <a:t>سنتعلم الآن كيف نصف صورة بكتابة الكلمة </a:t>
            </a:r>
            <a:r>
              <a:rPr lang="ar-MA" sz="2400" b="1" dirty="0">
                <a:solidFill>
                  <a:schemeClr val="bg1">
                    <a:lumMod val="50000"/>
                  </a:schemeClr>
                </a:solidFill>
                <a:latin typeface="Microsoft Uighur" panose="02000000000000000000" pitchFamily="2" charset="-78"/>
                <a:cs typeface="Microsoft Uighur" panose="02000000000000000000" pitchFamily="2" charset="-78"/>
              </a:rPr>
              <a:t>الناقصة في الجملة</a:t>
            </a:r>
            <a:r>
              <a:rPr lang="tzm-Arab-MA" sz="2400" b="1" dirty="0">
                <a:solidFill>
                  <a:schemeClr val="bg1">
                    <a:lumMod val="50000"/>
                  </a:schemeClr>
                </a:solidFill>
                <a:latin typeface="Microsoft Uighur" panose="02000000000000000000" pitchFamily="2" charset="-78"/>
                <a:cs typeface="Microsoft Uighur" panose="02000000000000000000" pitchFamily="2" charset="-78"/>
              </a:rPr>
              <a:t>. سأبدأ أنا أولا. انتبهوا.</a:t>
            </a:r>
            <a:endParaRPr lang="fr-F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15" name="Image 14">
            <a:extLst>
              <a:ext uri="{FF2B5EF4-FFF2-40B4-BE49-F238E27FC236}">
                <a16:creationId xmlns:a16="http://schemas.microsoft.com/office/drawing/2014/main" id="{04BBA442-E204-1A9B-0446-23306A78C7FD}"/>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6" name="Image 15">
            <a:extLst>
              <a:ext uri="{FF2B5EF4-FFF2-40B4-BE49-F238E27FC236}">
                <a16:creationId xmlns:a16="http://schemas.microsoft.com/office/drawing/2014/main" id="{0B22487B-B4A0-53FF-507B-CC716158210C}"/>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17" name="Image 16">
            <a:extLst>
              <a:ext uri="{FF2B5EF4-FFF2-40B4-BE49-F238E27FC236}">
                <a16:creationId xmlns:a16="http://schemas.microsoft.com/office/drawing/2014/main" id="{05DBCCD9-A530-4406-BDA2-700E60C1418A}"/>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4694547" y="131773"/>
            <a:ext cx="278069" cy="278069"/>
          </a:xfrm>
          <a:prstGeom prst="rect">
            <a:avLst/>
          </a:prstGeom>
          <a:ln>
            <a:noFill/>
          </a:ln>
        </p:spPr>
      </p:pic>
      <p:pic>
        <p:nvPicPr>
          <p:cNvPr id="18" name="Image 17">
            <a:extLst>
              <a:ext uri="{FF2B5EF4-FFF2-40B4-BE49-F238E27FC236}">
                <a16:creationId xmlns:a16="http://schemas.microsoft.com/office/drawing/2014/main" id="{64474F09-42A3-0522-6E12-04F2780EFC75}"/>
              </a:ext>
            </a:extLst>
          </p:cNvPr>
          <p:cNvPicPr>
            <a:picLocks noChangeAspect="1"/>
          </p:cNvPicPr>
          <p:nvPr/>
        </p:nvPicPr>
        <p:blipFill>
          <a:blip r:embed="rId5">
            <a:alphaModFix/>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19" name="Image 18">
            <a:extLst>
              <a:ext uri="{FF2B5EF4-FFF2-40B4-BE49-F238E27FC236}">
                <a16:creationId xmlns:a16="http://schemas.microsoft.com/office/drawing/2014/main" id="{39B739A3-1E33-8AC7-0E85-CE6FD1269596}"/>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20" name="Rectangle 19">
            <a:extLst>
              <a:ext uri="{FF2B5EF4-FFF2-40B4-BE49-F238E27FC236}">
                <a16:creationId xmlns:a16="http://schemas.microsoft.com/office/drawing/2014/main" id="{979E3632-63F7-594B-72EB-1084A605892D}"/>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22" name="Rectangle 21">
            <a:extLst>
              <a:ext uri="{FF2B5EF4-FFF2-40B4-BE49-F238E27FC236}">
                <a16:creationId xmlns:a16="http://schemas.microsoft.com/office/drawing/2014/main" id="{C0D2F8C6-FD21-EA6C-235C-5FABE43421AF}"/>
              </a:ext>
            </a:extLst>
          </p:cNvPr>
          <p:cNvSpPr>
            <a:spLocks/>
          </p:cNvSpPr>
          <p:nvPr/>
        </p:nvSpPr>
        <p:spPr>
          <a:xfrm>
            <a:off x="3762365" y="13688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قراءة</a:t>
            </a:r>
          </a:p>
        </p:txBody>
      </p:sp>
      <p:sp>
        <p:nvSpPr>
          <p:cNvPr id="23" name="Rectangle 22">
            <a:extLst>
              <a:ext uri="{FF2B5EF4-FFF2-40B4-BE49-F238E27FC236}">
                <a16:creationId xmlns:a16="http://schemas.microsoft.com/office/drawing/2014/main" id="{7DAF6E7D-1A2D-3680-951B-ACB782513E88}"/>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4" name="Rectangle 23">
            <a:extLst>
              <a:ext uri="{FF2B5EF4-FFF2-40B4-BE49-F238E27FC236}">
                <a16:creationId xmlns:a16="http://schemas.microsoft.com/office/drawing/2014/main" id="{8F22A3A2-894C-08F5-F17D-16889AA1D9EF}"/>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25" name="Rectangle 24">
            <a:extLst>
              <a:ext uri="{FF2B5EF4-FFF2-40B4-BE49-F238E27FC236}">
                <a16:creationId xmlns:a16="http://schemas.microsoft.com/office/drawing/2014/main" id="{67BF23F4-0BFA-1C56-4627-2BB40234F6C3}"/>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إنتاج كتابي</a:t>
            </a:r>
          </a:p>
        </p:txBody>
      </p:sp>
      <p:pic>
        <p:nvPicPr>
          <p:cNvPr id="9" name="Espace réservé pour une image  8" descr="Une image contenant illustration, Dessin animé, clipart, dessin humoristique&#10;&#10;Le contenu généré par l’IA peut être incorrect.">
            <a:extLst>
              <a:ext uri="{FF2B5EF4-FFF2-40B4-BE49-F238E27FC236}">
                <a16:creationId xmlns:a16="http://schemas.microsoft.com/office/drawing/2014/main" id="{698F371A-9ED4-6507-6CE7-C9C817853DDB}"/>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96" b="96"/>
          <a:stretch>
            <a:fillRect/>
          </a:stretch>
        </p:blipFill>
        <p:spPr>
          <a:xfrm>
            <a:off x="7959600" y="738000"/>
            <a:ext cx="792000" cy="792000"/>
          </a:xfrm>
        </p:spPr>
      </p:pic>
      <p:pic>
        <p:nvPicPr>
          <p:cNvPr id="4" name="Image 3">
            <a:extLst>
              <a:ext uri="{FF2B5EF4-FFF2-40B4-BE49-F238E27FC236}">
                <a16:creationId xmlns:a16="http://schemas.microsoft.com/office/drawing/2014/main" id="{9EEFAE4F-8B75-1342-47F9-FF5076275C54}"/>
              </a:ext>
            </a:extLst>
          </p:cNvPr>
          <p:cNvPicPr>
            <a:picLocks noChangeAspect="1"/>
          </p:cNvPicPr>
          <p:nvPr/>
        </p:nvPicPr>
        <p:blipFill rotWithShape="1">
          <a:blip r:embed="rId8">
            <a:extLst>
              <a:ext uri="{28A0092B-C50C-407E-A947-70E740481C1C}">
                <a14:useLocalDpi xmlns:a14="http://schemas.microsoft.com/office/drawing/2010/main" val="0"/>
              </a:ext>
            </a:extLst>
          </a:blip>
          <a:srcRect l="-4519" r="-4519"/>
          <a:stretch>
            <a:fillRect/>
          </a:stretch>
        </p:blipFill>
        <p:spPr>
          <a:xfrm>
            <a:off x="2771775" y="1844675"/>
            <a:ext cx="3269590" cy="3276600"/>
          </a:xfrm>
          <a:prstGeom prst="rect">
            <a:avLst/>
          </a:prstGeom>
        </p:spPr>
      </p:pic>
    </p:spTree>
    <p:extLst>
      <p:ext uri="{BB962C8B-B14F-4D97-AF65-F5344CB8AC3E}">
        <p14:creationId xmlns:p14="http://schemas.microsoft.com/office/powerpoint/2010/main" val="3638772900"/>
      </p:ext>
    </p:extLst>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5EFE9C-0475-9696-5AF7-003A245F62FD}"/>
            </a:ext>
          </a:extLst>
        </p:cNvPr>
        <p:cNvGrpSpPr/>
        <p:nvPr/>
      </p:nvGrpSpPr>
      <p:grpSpPr>
        <a:xfrm>
          <a:off x="0" y="0"/>
          <a:ext cx="0" cy="0"/>
          <a:chOff x="0" y="0"/>
          <a:chExt cx="0" cy="0"/>
        </a:xfrm>
      </p:grpSpPr>
      <p:sp>
        <p:nvSpPr>
          <p:cNvPr id="8" name="Titre 7">
            <a:extLst>
              <a:ext uri="{FF2B5EF4-FFF2-40B4-BE49-F238E27FC236}">
                <a16:creationId xmlns:a16="http://schemas.microsoft.com/office/drawing/2014/main" id="{504207D0-249C-0F34-B79A-910A0EC1F8AF}"/>
              </a:ext>
            </a:extLst>
          </p:cNvPr>
          <p:cNvSpPr>
            <a:spLocks noGrp="1"/>
          </p:cNvSpPr>
          <p:nvPr>
            <p:ph type="title"/>
          </p:nvPr>
        </p:nvSpPr>
        <p:spPr/>
        <p:txBody>
          <a:bodyPr>
            <a:normAutofit/>
          </a:bodyPr>
          <a:lstStyle/>
          <a:p>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أقرأ هذا ، وعلى الصورة أرى </a:t>
            </a:r>
            <a:r>
              <a:rPr lang="ar-MA" sz="2400" b="1" dirty="0" err="1">
                <a:solidFill>
                  <a:schemeClr val="bg1">
                    <a:lumMod val="50000"/>
                  </a:schemeClr>
                </a:solidFill>
                <a:latin typeface="Microsoft Uighur" panose="02000000000000000000" pitchFamily="2" charset="-78"/>
                <a:cs typeface="Microsoft Uighur" panose="02000000000000000000" pitchFamily="2" charset="-78"/>
                <a:sym typeface="Calibri"/>
              </a:rPr>
              <a:t>فولاً</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 أقول: هذا فولٌ. </a:t>
            </a:r>
            <a:endParaRPr lang="tzm-Arab-MA"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9" name="Espace réservé pour une image  8" descr="Une image contenant illustration, Dessin animé, clipart, dessin humoristique&#10;&#10;Le contenu généré par l’IA peut être incorrect.">
            <a:extLst>
              <a:ext uri="{FF2B5EF4-FFF2-40B4-BE49-F238E27FC236}">
                <a16:creationId xmlns:a16="http://schemas.microsoft.com/office/drawing/2014/main" id="{4E4CAB60-A515-232C-551A-F0E76380808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6" b="96"/>
          <a:stretch>
            <a:fillRect/>
          </a:stretch>
        </p:blipFill>
        <p:spPr>
          <a:xfrm>
            <a:off x="7959600" y="738000"/>
            <a:ext cx="792000" cy="792000"/>
          </a:xfrm>
        </p:spPr>
      </p:pic>
      <p:pic>
        <p:nvPicPr>
          <p:cNvPr id="2" name="Image 1">
            <a:extLst>
              <a:ext uri="{FF2B5EF4-FFF2-40B4-BE49-F238E27FC236}">
                <a16:creationId xmlns:a16="http://schemas.microsoft.com/office/drawing/2014/main" id="{A0C6547D-5FA3-9EDA-1984-C050487299A8}"/>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4" name="Image 3">
            <a:extLst>
              <a:ext uri="{FF2B5EF4-FFF2-40B4-BE49-F238E27FC236}">
                <a16:creationId xmlns:a16="http://schemas.microsoft.com/office/drawing/2014/main" id="{B9C51D5D-79F3-10A8-3B60-183D98A79766}"/>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5" name="Image 4">
            <a:extLst>
              <a:ext uri="{FF2B5EF4-FFF2-40B4-BE49-F238E27FC236}">
                <a16:creationId xmlns:a16="http://schemas.microsoft.com/office/drawing/2014/main" id="{2D1AD155-176C-4351-BC41-99059AB944D1}"/>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4694547" y="131773"/>
            <a:ext cx="278069" cy="278069"/>
          </a:xfrm>
          <a:prstGeom prst="rect">
            <a:avLst/>
          </a:prstGeom>
          <a:ln>
            <a:noFill/>
          </a:ln>
        </p:spPr>
      </p:pic>
      <p:pic>
        <p:nvPicPr>
          <p:cNvPr id="6" name="Image 5">
            <a:extLst>
              <a:ext uri="{FF2B5EF4-FFF2-40B4-BE49-F238E27FC236}">
                <a16:creationId xmlns:a16="http://schemas.microsoft.com/office/drawing/2014/main" id="{C82FA067-28AB-3F54-D4B6-E89B9D11A3F4}"/>
              </a:ext>
            </a:extLst>
          </p:cNvPr>
          <p:cNvPicPr>
            <a:picLocks noChangeAspect="1"/>
          </p:cNvPicPr>
          <p:nvPr/>
        </p:nvPicPr>
        <p:blipFill>
          <a:blip r:embed="rId6">
            <a:alphaModFix/>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7" name="Image 6">
            <a:extLst>
              <a:ext uri="{FF2B5EF4-FFF2-40B4-BE49-F238E27FC236}">
                <a16:creationId xmlns:a16="http://schemas.microsoft.com/office/drawing/2014/main" id="{FDF4DDFD-EBB5-1316-40CC-69AE635FFFB7}"/>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11" name="Rectangle 10">
            <a:extLst>
              <a:ext uri="{FF2B5EF4-FFF2-40B4-BE49-F238E27FC236}">
                <a16:creationId xmlns:a16="http://schemas.microsoft.com/office/drawing/2014/main" id="{EFD63B21-E847-2605-0244-632F66003CE9}"/>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2" name="Rectangle 11">
            <a:extLst>
              <a:ext uri="{FF2B5EF4-FFF2-40B4-BE49-F238E27FC236}">
                <a16:creationId xmlns:a16="http://schemas.microsoft.com/office/drawing/2014/main" id="{C17DF219-C7AE-ABC1-0FC2-DF9CCAD32C4C}"/>
              </a:ext>
            </a:extLst>
          </p:cNvPr>
          <p:cNvSpPr>
            <a:spLocks/>
          </p:cNvSpPr>
          <p:nvPr/>
        </p:nvSpPr>
        <p:spPr>
          <a:xfrm>
            <a:off x="3762365" y="13688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قراءة</a:t>
            </a:r>
          </a:p>
        </p:txBody>
      </p:sp>
      <p:sp>
        <p:nvSpPr>
          <p:cNvPr id="13" name="Rectangle 12">
            <a:extLst>
              <a:ext uri="{FF2B5EF4-FFF2-40B4-BE49-F238E27FC236}">
                <a16:creationId xmlns:a16="http://schemas.microsoft.com/office/drawing/2014/main" id="{7C05C847-5B18-98D1-5757-59835BB96762}"/>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5" name="Rectangle 14">
            <a:extLst>
              <a:ext uri="{FF2B5EF4-FFF2-40B4-BE49-F238E27FC236}">
                <a16:creationId xmlns:a16="http://schemas.microsoft.com/office/drawing/2014/main" id="{369F6B02-7F14-C626-CBD6-018F3D626E54}"/>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8" name="Rectangle 17">
            <a:extLst>
              <a:ext uri="{FF2B5EF4-FFF2-40B4-BE49-F238E27FC236}">
                <a16:creationId xmlns:a16="http://schemas.microsoft.com/office/drawing/2014/main" id="{96693F98-5911-4B01-6E4B-E172E17E5AC6}"/>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إنتاج كتابي</a:t>
            </a:r>
          </a:p>
        </p:txBody>
      </p:sp>
      <p:sp>
        <p:nvSpPr>
          <p:cNvPr id="16" name="ZoneTexte 15">
            <a:extLst>
              <a:ext uri="{FF2B5EF4-FFF2-40B4-BE49-F238E27FC236}">
                <a16:creationId xmlns:a16="http://schemas.microsoft.com/office/drawing/2014/main" id="{6A786F46-B017-64EC-E269-B433A80D28F0}"/>
              </a:ext>
            </a:extLst>
          </p:cNvPr>
          <p:cNvSpPr txBox="1"/>
          <p:nvPr/>
        </p:nvSpPr>
        <p:spPr>
          <a:xfrm>
            <a:off x="2844801" y="5269495"/>
            <a:ext cx="3240087" cy="769441"/>
          </a:xfrm>
          <a:prstGeom prst="rect">
            <a:avLst/>
          </a:prstGeom>
          <a:noFill/>
          <a:ln w="28575">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4400" b="1" i="0" u="none" strike="noStrike" kern="1200" cap="none" spc="0" normalizeH="0" baseline="0" noProof="0" dirty="0">
                <a:ln>
                  <a:noFill/>
                </a:ln>
                <a:solidFill>
                  <a:srgbClr val="5B9BD5">
                    <a:lumMod val="50000"/>
                  </a:srgbClr>
                </a:solidFill>
                <a:effectLst/>
                <a:uLnTx/>
                <a:uFillTx/>
                <a:latin typeface="Microsoft Uighur" panose="02000000000000000000" pitchFamily="2" charset="-78"/>
                <a:cs typeface="Microsoft Uighur" panose="02000000000000000000" pitchFamily="2" charset="-78"/>
              </a:rPr>
              <a:t>هذا</a:t>
            </a:r>
            <a:r>
              <a:rPr kumimoji="0" lang="ar-MA" sz="4400" b="1" i="0" u="none" strike="noStrike" kern="1200" cap="none" spc="0" normalizeH="0" baseline="0" noProof="0" dirty="0">
                <a:ln>
                  <a:noFill/>
                </a:ln>
                <a:solidFill>
                  <a:prstClr val="white">
                    <a:lumMod val="75000"/>
                  </a:prstClr>
                </a:solidFill>
                <a:effectLst/>
                <a:uLnTx/>
                <a:uFillTx/>
                <a:latin typeface="Microsoft Uighur" panose="02000000000000000000" pitchFamily="2" charset="-78"/>
                <a:cs typeface="Microsoft Uighur" panose="02000000000000000000" pitchFamily="2" charset="-78"/>
              </a:rPr>
              <a:t>   .........</a:t>
            </a:r>
            <a:endParaRPr kumimoji="0" lang="fr-MA" sz="4400" b="1" i="0" u="none" strike="noStrike" kern="1200" cap="none" spc="0" normalizeH="0" baseline="0" noProof="0" dirty="0">
              <a:ln>
                <a:noFill/>
              </a:ln>
              <a:solidFill>
                <a:srgbClr val="5B9BD5">
                  <a:lumMod val="50000"/>
                </a:srgbClr>
              </a:solidFill>
              <a:effectLst/>
              <a:uLnTx/>
              <a:uFillTx/>
              <a:latin typeface="Microsoft Uighur" panose="02000000000000000000" pitchFamily="2" charset="-78"/>
              <a:cs typeface="Microsoft Uighur" panose="02000000000000000000" pitchFamily="2" charset="-78"/>
            </a:endParaRPr>
          </a:p>
        </p:txBody>
      </p:sp>
      <p:pic>
        <p:nvPicPr>
          <p:cNvPr id="17" name="Image 16">
            <a:extLst>
              <a:ext uri="{FF2B5EF4-FFF2-40B4-BE49-F238E27FC236}">
                <a16:creationId xmlns:a16="http://schemas.microsoft.com/office/drawing/2014/main" id="{CD17F4E2-CD98-BB51-AE48-B1C4AC94FE2F}"/>
              </a:ext>
            </a:extLst>
          </p:cNvPr>
          <p:cNvPicPr>
            <a:picLocks noChangeAspect="1"/>
          </p:cNvPicPr>
          <p:nvPr/>
        </p:nvPicPr>
        <p:blipFill rotWithShape="1">
          <a:blip r:embed="rId8">
            <a:extLst>
              <a:ext uri="{28A0092B-C50C-407E-A947-70E740481C1C}">
                <a14:useLocalDpi xmlns:a14="http://schemas.microsoft.com/office/drawing/2010/main" val="0"/>
              </a:ext>
            </a:extLst>
          </a:blip>
          <a:srcRect l="-4519" r="-4519"/>
          <a:stretch>
            <a:fillRect/>
          </a:stretch>
        </p:blipFill>
        <p:spPr>
          <a:xfrm>
            <a:off x="2771775" y="1844675"/>
            <a:ext cx="3269590" cy="3276600"/>
          </a:xfrm>
          <a:prstGeom prst="rect">
            <a:avLst/>
          </a:prstGeom>
        </p:spPr>
      </p:pic>
    </p:spTree>
    <p:extLst>
      <p:ext uri="{BB962C8B-B14F-4D97-AF65-F5344CB8AC3E}">
        <p14:creationId xmlns:p14="http://schemas.microsoft.com/office/powerpoint/2010/main" val="1997960586"/>
      </p:ext>
    </p:extLst>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F84C4-3BEC-1DF5-A8FE-CF785578258D}"/>
            </a:ext>
          </a:extLst>
        </p:cNvPr>
        <p:cNvGrpSpPr/>
        <p:nvPr/>
      </p:nvGrpSpPr>
      <p:grpSpPr>
        <a:xfrm>
          <a:off x="0" y="0"/>
          <a:ext cx="0" cy="0"/>
          <a:chOff x="0" y="0"/>
          <a:chExt cx="0" cy="0"/>
        </a:xfrm>
      </p:grpSpPr>
      <p:sp>
        <p:nvSpPr>
          <p:cNvPr id="8" name="Titre 7">
            <a:extLst>
              <a:ext uri="{FF2B5EF4-FFF2-40B4-BE49-F238E27FC236}">
                <a16:creationId xmlns:a16="http://schemas.microsoft.com/office/drawing/2014/main" id="{06282C70-1334-7F5B-8354-1101A7C9508C}"/>
              </a:ext>
            </a:extLst>
          </p:cNvPr>
          <p:cNvSpPr>
            <a:spLocks noGrp="1"/>
          </p:cNvSpPr>
          <p:nvPr>
            <p:ph type="title"/>
          </p:nvPr>
        </p:nvSpPr>
        <p:spPr/>
        <p:txBody>
          <a:bodyPr/>
          <a:lstStyle/>
          <a:p>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في كلمة فولٌ أسمع مقطعين:  فو </a:t>
            </a:r>
            <a:r>
              <a:rPr lang="ar-SA" sz="2400" b="1" dirty="0">
                <a:solidFill>
                  <a:schemeClr val="bg1">
                    <a:lumMod val="50000"/>
                  </a:schemeClr>
                </a:solidFill>
                <a:latin typeface="Microsoft Uighur" panose="02000000000000000000" pitchFamily="2" charset="-78"/>
                <a:cs typeface="Microsoft Uighur" panose="02000000000000000000" pitchFamily="2" charset="-78"/>
                <a:sym typeface="Calibri"/>
              </a:rPr>
              <a:t>ـــ</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 لٌ. </a:t>
            </a:r>
            <a:endParaRPr lang="tzm-Arab-MA"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9" name="Espace réservé pour une image  8" descr="Une image contenant illustration, Dessin animé, clipart, dessin humoristique&#10;&#10;Le contenu généré par l’IA peut être incorrect.">
            <a:extLst>
              <a:ext uri="{FF2B5EF4-FFF2-40B4-BE49-F238E27FC236}">
                <a16:creationId xmlns:a16="http://schemas.microsoft.com/office/drawing/2014/main" id="{A9B2A6A0-41D9-3904-D36E-C6D2ACC8476A}"/>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6" b="96"/>
          <a:stretch>
            <a:fillRect/>
          </a:stretch>
        </p:blipFill>
        <p:spPr>
          <a:xfrm>
            <a:off x="7959600" y="738000"/>
            <a:ext cx="792000" cy="792000"/>
          </a:xfrm>
        </p:spPr>
      </p:pic>
      <p:pic>
        <p:nvPicPr>
          <p:cNvPr id="3" name="Image 2">
            <a:extLst>
              <a:ext uri="{FF2B5EF4-FFF2-40B4-BE49-F238E27FC236}">
                <a16:creationId xmlns:a16="http://schemas.microsoft.com/office/drawing/2014/main" id="{7E4195FB-AB52-B13E-93C1-45B8D45EC9AB}"/>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id="{67BC22DB-72B6-B0D0-D734-5F5E59849E65}"/>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6" name="Image 5">
            <a:extLst>
              <a:ext uri="{FF2B5EF4-FFF2-40B4-BE49-F238E27FC236}">
                <a16:creationId xmlns:a16="http://schemas.microsoft.com/office/drawing/2014/main" id="{018E04B4-A4FA-B6B3-22DA-DBA95DA9589D}"/>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4694547" y="131773"/>
            <a:ext cx="278069" cy="278069"/>
          </a:xfrm>
          <a:prstGeom prst="rect">
            <a:avLst/>
          </a:prstGeom>
          <a:ln>
            <a:noFill/>
          </a:ln>
        </p:spPr>
      </p:pic>
      <p:pic>
        <p:nvPicPr>
          <p:cNvPr id="7" name="Image 6">
            <a:extLst>
              <a:ext uri="{FF2B5EF4-FFF2-40B4-BE49-F238E27FC236}">
                <a16:creationId xmlns:a16="http://schemas.microsoft.com/office/drawing/2014/main" id="{370261F6-6ADF-3B10-AD43-B1F7710347C4}"/>
              </a:ext>
            </a:extLst>
          </p:cNvPr>
          <p:cNvPicPr>
            <a:picLocks noChangeAspect="1"/>
          </p:cNvPicPr>
          <p:nvPr/>
        </p:nvPicPr>
        <p:blipFill>
          <a:blip r:embed="rId6">
            <a:alphaModFix/>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10" name="Image 9">
            <a:extLst>
              <a:ext uri="{FF2B5EF4-FFF2-40B4-BE49-F238E27FC236}">
                <a16:creationId xmlns:a16="http://schemas.microsoft.com/office/drawing/2014/main" id="{06C14E70-1982-4F31-2A31-51D30437585A}"/>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11" name="Rectangle 10">
            <a:extLst>
              <a:ext uri="{FF2B5EF4-FFF2-40B4-BE49-F238E27FC236}">
                <a16:creationId xmlns:a16="http://schemas.microsoft.com/office/drawing/2014/main" id="{6A3CE3E4-843A-A6CF-5520-DB8376DA9237}"/>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2" name="Rectangle 11">
            <a:extLst>
              <a:ext uri="{FF2B5EF4-FFF2-40B4-BE49-F238E27FC236}">
                <a16:creationId xmlns:a16="http://schemas.microsoft.com/office/drawing/2014/main" id="{AE8139A1-C0CA-D978-E466-6BC0EF054751}"/>
              </a:ext>
            </a:extLst>
          </p:cNvPr>
          <p:cNvSpPr>
            <a:spLocks/>
          </p:cNvSpPr>
          <p:nvPr/>
        </p:nvSpPr>
        <p:spPr>
          <a:xfrm>
            <a:off x="3762365" y="13688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قراءة</a:t>
            </a:r>
          </a:p>
        </p:txBody>
      </p:sp>
      <p:sp>
        <p:nvSpPr>
          <p:cNvPr id="13" name="Rectangle 12">
            <a:extLst>
              <a:ext uri="{FF2B5EF4-FFF2-40B4-BE49-F238E27FC236}">
                <a16:creationId xmlns:a16="http://schemas.microsoft.com/office/drawing/2014/main" id="{81976548-C76F-E328-05A9-C5593F52C432}"/>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5" name="Rectangle 14">
            <a:extLst>
              <a:ext uri="{FF2B5EF4-FFF2-40B4-BE49-F238E27FC236}">
                <a16:creationId xmlns:a16="http://schemas.microsoft.com/office/drawing/2014/main" id="{D80910E2-D557-6D7F-1965-2AE3421D9002}"/>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8" name="Rectangle 17">
            <a:extLst>
              <a:ext uri="{FF2B5EF4-FFF2-40B4-BE49-F238E27FC236}">
                <a16:creationId xmlns:a16="http://schemas.microsoft.com/office/drawing/2014/main" id="{CD02AB44-3A25-99F3-0BDA-D4CB9E1F7B44}"/>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إنتاج كتابي</a:t>
            </a:r>
          </a:p>
        </p:txBody>
      </p:sp>
      <p:sp>
        <p:nvSpPr>
          <p:cNvPr id="17" name="ZoneTexte 16">
            <a:extLst>
              <a:ext uri="{FF2B5EF4-FFF2-40B4-BE49-F238E27FC236}">
                <a16:creationId xmlns:a16="http://schemas.microsoft.com/office/drawing/2014/main" id="{873AEF08-51D0-AD01-9A8A-D7C786900D95}"/>
              </a:ext>
            </a:extLst>
          </p:cNvPr>
          <p:cNvSpPr txBox="1"/>
          <p:nvPr/>
        </p:nvSpPr>
        <p:spPr>
          <a:xfrm>
            <a:off x="2844801" y="5269495"/>
            <a:ext cx="3240087" cy="769441"/>
          </a:xfrm>
          <a:prstGeom prst="rect">
            <a:avLst/>
          </a:prstGeom>
          <a:noFill/>
          <a:ln w="28575">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4400" b="1" i="0" u="none" strike="noStrike" kern="1200" cap="none" spc="0" normalizeH="0" baseline="0" noProof="0" dirty="0">
                <a:ln>
                  <a:noFill/>
                </a:ln>
                <a:solidFill>
                  <a:srgbClr val="5B9BD5">
                    <a:lumMod val="50000"/>
                  </a:srgbClr>
                </a:solidFill>
                <a:effectLst/>
                <a:uLnTx/>
                <a:uFillTx/>
                <a:latin typeface="Microsoft Uighur" panose="02000000000000000000" pitchFamily="2" charset="-78"/>
                <a:cs typeface="Microsoft Uighur" panose="02000000000000000000" pitchFamily="2" charset="-78"/>
              </a:rPr>
              <a:t>هذا</a:t>
            </a:r>
            <a:r>
              <a:rPr kumimoji="0" lang="ar-MA" sz="4400" b="1" i="0" u="none" strike="noStrike" kern="1200" cap="none" spc="0" normalizeH="0" baseline="0" noProof="0" dirty="0">
                <a:ln>
                  <a:noFill/>
                </a:ln>
                <a:solidFill>
                  <a:prstClr val="white">
                    <a:lumMod val="75000"/>
                  </a:prstClr>
                </a:solidFill>
                <a:effectLst/>
                <a:uLnTx/>
                <a:uFillTx/>
                <a:latin typeface="Microsoft Uighur" panose="02000000000000000000" pitchFamily="2" charset="-78"/>
                <a:cs typeface="Microsoft Uighur" panose="02000000000000000000" pitchFamily="2" charset="-78"/>
              </a:rPr>
              <a:t>   .........</a:t>
            </a:r>
            <a:endParaRPr kumimoji="0" lang="fr-MA" sz="4400" b="1" i="0" u="none" strike="noStrike" kern="1200" cap="none" spc="0" normalizeH="0" baseline="0" noProof="0" dirty="0">
              <a:ln>
                <a:noFill/>
              </a:ln>
              <a:solidFill>
                <a:srgbClr val="5B9BD5">
                  <a:lumMod val="50000"/>
                </a:srgbClr>
              </a:solidFill>
              <a:effectLst/>
              <a:uLnTx/>
              <a:uFillTx/>
              <a:latin typeface="Microsoft Uighur" panose="02000000000000000000" pitchFamily="2" charset="-78"/>
              <a:cs typeface="Microsoft Uighur" panose="02000000000000000000" pitchFamily="2" charset="-78"/>
            </a:endParaRPr>
          </a:p>
        </p:txBody>
      </p:sp>
      <p:pic>
        <p:nvPicPr>
          <p:cNvPr id="19" name="Image 18">
            <a:extLst>
              <a:ext uri="{FF2B5EF4-FFF2-40B4-BE49-F238E27FC236}">
                <a16:creationId xmlns:a16="http://schemas.microsoft.com/office/drawing/2014/main" id="{DB3618C6-84D9-0AAE-FE43-681D2D4FADAB}"/>
              </a:ext>
            </a:extLst>
          </p:cNvPr>
          <p:cNvPicPr>
            <a:picLocks noChangeAspect="1"/>
          </p:cNvPicPr>
          <p:nvPr/>
        </p:nvPicPr>
        <p:blipFill rotWithShape="1">
          <a:blip r:embed="rId8">
            <a:extLst>
              <a:ext uri="{28A0092B-C50C-407E-A947-70E740481C1C}">
                <a14:useLocalDpi xmlns:a14="http://schemas.microsoft.com/office/drawing/2010/main" val="0"/>
              </a:ext>
            </a:extLst>
          </a:blip>
          <a:srcRect l="-4519" r="-4519"/>
          <a:stretch>
            <a:fillRect/>
          </a:stretch>
        </p:blipFill>
        <p:spPr>
          <a:xfrm>
            <a:off x="2771775" y="1844675"/>
            <a:ext cx="3269590" cy="3276600"/>
          </a:xfrm>
          <a:prstGeom prst="rect">
            <a:avLst/>
          </a:prstGeom>
        </p:spPr>
      </p:pic>
    </p:spTree>
    <p:extLst>
      <p:ext uri="{BB962C8B-B14F-4D97-AF65-F5344CB8AC3E}">
        <p14:creationId xmlns:p14="http://schemas.microsoft.com/office/powerpoint/2010/main" val="806954645"/>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65C776E2-EBEC-1C84-DDC0-0CA04883DBC5}"/>
              </a:ext>
            </a:extLst>
          </p:cNvPr>
          <p:cNvSpPr>
            <a:spLocks noGrp="1"/>
          </p:cNvSpPr>
          <p:nvPr>
            <p:ph type="title"/>
          </p:nvPr>
        </p:nvSpPr>
        <p:spPr>
          <a:xfrm>
            <a:off x="628650" y="1271852"/>
            <a:ext cx="7886700" cy="720000"/>
          </a:xfrm>
        </p:spPr>
        <p:txBody>
          <a:bodyPr>
            <a:normAutofit fontScale="90000"/>
          </a:bodyPr>
          <a:lstStyle/>
          <a:p>
            <a:pPr rtl="1"/>
            <a:r>
              <a:rPr lang="ar-MA" sz="5400" dirty="0">
                <a:solidFill>
                  <a:srgbClr val="424D7B"/>
                </a:solidFill>
                <a:latin typeface="Microsoft Uighur" panose="02000000000000000000" pitchFamily="2" charset="-78"/>
              </a:rPr>
              <a:t>عند نهاية الحصة</a:t>
            </a:r>
            <a:endParaRPr lang="fr-MA" sz="5400" dirty="0">
              <a:solidFill>
                <a:srgbClr val="424D7B"/>
              </a:solidFill>
              <a:latin typeface="Microsoft Uighur" panose="02000000000000000000" pitchFamily="2" charset="-78"/>
            </a:endParaRPr>
          </a:p>
        </p:txBody>
      </p:sp>
      <p:sp>
        <p:nvSpPr>
          <p:cNvPr id="8" name="TextBox 9">
            <a:extLst>
              <a:ext uri="{FF2B5EF4-FFF2-40B4-BE49-F238E27FC236}">
                <a16:creationId xmlns:a16="http://schemas.microsoft.com/office/drawing/2014/main" id="{C32D811D-513D-A436-3C80-C06072DD69AB}"/>
              </a:ext>
            </a:extLst>
          </p:cNvPr>
          <p:cNvSpPr txBox="1"/>
          <p:nvPr/>
        </p:nvSpPr>
        <p:spPr>
          <a:xfrm>
            <a:off x="1437307" y="2029408"/>
            <a:ext cx="6175944" cy="584775"/>
          </a:xfrm>
          <a:prstGeom prst="rect">
            <a:avLst/>
          </a:prstGeom>
          <a:noFill/>
        </p:spPr>
        <p:txBody>
          <a:bodyPr wrap="square">
            <a:spAutoFit/>
          </a:bodyPr>
          <a:lstStyle/>
          <a:p>
            <a:pPr marL="0" marR="0" lvl="0" indent="0" algn="ctr" defTabSz="457200" rtl="1" eaLnBrk="1" fontAlgn="auto" latinLnBrk="0" hangingPunct="1">
              <a:lnSpc>
                <a:spcPct val="100000"/>
              </a:lnSpc>
              <a:spcBef>
                <a:spcPts val="0"/>
              </a:spcBef>
              <a:spcAft>
                <a:spcPts val="600"/>
              </a:spcAft>
              <a:buClrTx/>
              <a:buSzTx/>
              <a:buFontTx/>
              <a:buNone/>
              <a:tabLst/>
              <a:defRPr/>
            </a:pPr>
            <a:r>
              <a:rPr kumimoji="0" lang="ar-MA" sz="3200" b="1" i="0" u="none" strike="noStrike" kern="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على الأقل </a:t>
            </a:r>
            <a:r>
              <a:rPr kumimoji="0" lang="fr-FR" sz="3200" b="1" i="0" u="none" strike="noStrike" kern="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rPr>
              <a:t>% 80</a:t>
            </a:r>
            <a:r>
              <a:rPr kumimoji="0" lang="ar-MA" sz="3200" b="1" i="0" u="none" strike="noStrike" kern="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rPr>
              <a:t> من المتعلمين </a:t>
            </a:r>
            <a:r>
              <a:rPr kumimoji="0" lang="ar-MA" sz="3200" b="1" i="0" u="none" strike="noStrike" kern="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سيكونون قادرين على</a:t>
            </a:r>
            <a:r>
              <a:rPr kumimoji="0" lang="en-GB" sz="3200" b="1" i="0" u="none" strike="noStrike" kern="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 </a:t>
            </a:r>
            <a:endParaRPr kumimoji="0" lang="fr-FR" sz="3200" b="1" i="0" u="none" strike="noStrike" kern="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endParaRPr>
          </a:p>
        </p:txBody>
      </p:sp>
      <p:grpSp>
        <p:nvGrpSpPr>
          <p:cNvPr id="2" name="Groupe 1">
            <a:extLst>
              <a:ext uri="{FF2B5EF4-FFF2-40B4-BE49-F238E27FC236}">
                <a16:creationId xmlns:a16="http://schemas.microsoft.com/office/drawing/2014/main" id="{628474C2-95CD-8397-D01D-B3E298C554A1}"/>
              </a:ext>
            </a:extLst>
          </p:cNvPr>
          <p:cNvGrpSpPr/>
          <p:nvPr/>
        </p:nvGrpSpPr>
        <p:grpSpPr>
          <a:xfrm>
            <a:off x="1088136" y="2948767"/>
            <a:ext cx="6785143" cy="890781"/>
            <a:chOff x="1242402" y="2851205"/>
            <a:chExt cx="6785143" cy="890781"/>
          </a:xfrm>
        </p:grpSpPr>
        <p:pic>
          <p:nvPicPr>
            <p:cNvPr id="3" name="Image 2">
              <a:extLst>
                <a:ext uri="{FF2B5EF4-FFF2-40B4-BE49-F238E27FC236}">
                  <a16:creationId xmlns:a16="http://schemas.microsoft.com/office/drawing/2014/main" id="{E6AAFCAA-897C-A1DB-AB2E-D48D1C618A7D}"/>
                </a:ext>
              </a:extLst>
            </p:cNvPr>
            <p:cNvPicPr preferRelativeResize="0">
              <a:picLocks/>
            </p:cNvPicPr>
            <p:nvPr/>
          </p:nvPicPr>
          <p:blipFill>
            <a:blip r:embed="rId2"/>
            <a:stretch>
              <a:fillRect/>
            </a:stretch>
          </p:blipFill>
          <p:spPr>
            <a:xfrm>
              <a:off x="1331545" y="2851205"/>
              <a:ext cx="6696000" cy="890781"/>
            </a:xfrm>
            <a:prstGeom prst="rect">
              <a:avLst/>
            </a:prstGeom>
          </p:spPr>
        </p:pic>
        <p:sp>
          <p:nvSpPr>
            <p:cNvPr id="17" name="Rectangle 16">
              <a:extLst>
                <a:ext uri="{FF2B5EF4-FFF2-40B4-BE49-F238E27FC236}">
                  <a16:creationId xmlns:a16="http://schemas.microsoft.com/office/drawing/2014/main" id="{780FEC5A-07B4-5566-C962-9EE4C1E6BFC4}"/>
                </a:ext>
              </a:extLst>
            </p:cNvPr>
            <p:cNvSpPr/>
            <p:nvPr/>
          </p:nvSpPr>
          <p:spPr>
            <a:xfrm>
              <a:off x="1242402" y="3174280"/>
              <a:ext cx="5023927" cy="461665"/>
            </a:xfrm>
            <a:prstGeom prst="rect">
              <a:avLst/>
            </a:prstGeom>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وصف مشاهد الحكاية/ التحدث عما يحبون فعله في المدرسة؛ </a:t>
              </a:r>
            </a:p>
          </p:txBody>
        </p:sp>
      </p:grpSp>
      <p:grpSp>
        <p:nvGrpSpPr>
          <p:cNvPr id="18" name="Groupe 17">
            <a:extLst>
              <a:ext uri="{FF2B5EF4-FFF2-40B4-BE49-F238E27FC236}">
                <a16:creationId xmlns:a16="http://schemas.microsoft.com/office/drawing/2014/main" id="{D78C3405-B803-2AE8-37E1-58F59AC7A94E}"/>
              </a:ext>
            </a:extLst>
          </p:cNvPr>
          <p:cNvGrpSpPr/>
          <p:nvPr/>
        </p:nvGrpSpPr>
        <p:grpSpPr>
          <a:xfrm>
            <a:off x="1088136" y="3839548"/>
            <a:ext cx="6785143" cy="890781"/>
            <a:chOff x="1242402" y="2851205"/>
            <a:chExt cx="6785143" cy="890781"/>
          </a:xfrm>
        </p:grpSpPr>
        <p:pic>
          <p:nvPicPr>
            <p:cNvPr id="19" name="Image 18">
              <a:extLst>
                <a:ext uri="{FF2B5EF4-FFF2-40B4-BE49-F238E27FC236}">
                  <a16:creationId xmlns:a16="http://schemas.microsoft.com/office/drawing/2014/main" id="{4BD77F55-7221-A84E-114C-AD48A7997C91}"/>
                </a:ext>
              </a:extLst>
            </p:cNvPr>
            <p:cNvPicPr preferRelativeResize="0">
              <a:picLocks/>
            </p:cNvPicPr>
            <p:nvPr/>
          </p:nvPicPr>
          <p:blipFill>
            <a:blip r:embed="rId2"/>
            <a:stretch>
              <a:fillRect/>
            </a:stretch>
          </p:blipFill>
          <p:spPr>
            <a:xfrm>
              <a:off x="1331545" y="2851205"/>
              <a:ext cx="6696000" cy="890781"/>
            </a:xfrm>
            <a:prstGeom prst="rect">
              <a:avLst/>
            </a:prstGeom>
          </p:spPr>
        </p:pic>
        <p:sp>
          <p:nvSpPr>
            <p:cNvPr id="20" name="Rectangle 19">
              <a:extLst>
                <a:ext uri="{FF2B5EF4-FFF2-40B4-BE49-F238E27FC236}">
                  <a16:creationId xmlns:a16="http://schemas.microsoft.com/office/drawing/2014/main" id="{6F3EEF8E-39CE-17C0-233D-32E83AC695A9}"/>
                </a:ext>
              </a:extLst>
            </p:cNvPr>
            <p:cNvSpPr/>
            <p:nvPr/>
          </p:nvSpPr>
          <p:spPr>
            <a:xfrm>
              <a:off x="1242402" y="3134373"/>
              <a:ext cx="5023927" cy="461665"/>
            </a:xfrm>
            <a:prstGeom prst="rect">
              <a:avLst/>
            </a:prstGeom>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قراءة مقاطع وكلمات وجمل تتضمن الحروف المقدمة؛</a:t>
              </a:r>
            </a:p>
          </p:txBody>
        </p:sp>
      </p:grpSp>
      <p:grpSp>
        <p:nvGrpSpPr>
          <p:cNvPr id="21" name="Groupe 20">
            <a:extLst>
              <a:ext uri="{FF2B5EF4-FFF2-40B4-BE49-F238E27FC236}">
                <a16:creationId xmlns:a16="http://schemas.microsoft.com/office/drawing/2014/main" id="{4FAA6850-C36A-7DBF-7B5B-130D689161F0}"/>
              </a:ext>
            </a:extLst>
          </p:cNvPr>
          <p:cNvGrpSpPr/>
          <p:nvPr/>
        </p:nvGrpSpPr>
        <p:grpSpPr>
          <a:xfrm>
            <a:off x="1177279" y="4730329"/>
            <a:ext cx="6696000" cy="890781"/>
            <a:chOff x="1331545" y="2851205"/>
            <a:chExt cx="6696000" cy="890781"/>
          </a:xfrm>
        </p:grpSpPr>
        <p:pic>
          <p:nvPicPr>
            <p:cNvPr id="22" name="Image 21">
              <a:extLst>
                <a:ext uri="{FF2B5EF4-FFF2-40B4-BE49-F238E27FC236}">
                  <a16:creationId xmlns:a16="http://schemas.microsoft.com/office/drawing/2014/main" id="{D299309B-9414-8C00-BBAA-F86B32EBCC73}"/>
                </a:ext>
              </a:extLst>
            </p:cNvPr>
            <p:cNvPicPr preferRelativeResize="0">
              <a:picLocks/>
            </p:cNvPicPr>
            <p:nvPr/>
          </p:nvPicPr>
          <p:blipFill>
            <a:blip r:embed="rId2"/>
            <a:stretch>
              <a:fillRect/>
            </a:stretch>
          </p:blipFill>
          <p:spPr>
            <a:xfrm>
              <a:off x="1331545" y="2851205"/>
              <a:ext cx="6696000" cy="890781"/>
            </a:xfrm>
            <a:prstGeom prst="rect">
              <a:avLst/>
            </a:prstGeom>
          </p:spPr>
        </p:pic>
        <p:sp>
          <p:nvSpPr>
            <p:cNvPr id="23" name="Rectangle 22">
              <a:extLst>
                <a:ext uri="{FF2B5EF4-FFF2-40B4-BE49-F238E27FC236}">
                  <a16:creationId xmlns:a16="http://schemas.microsoft.com/office/drawing/2014/main" id="{86D788B6-029D-3F9B-688A-6EEA3BD6E06F}"/>
                </a:ext>
              </a:extLst>
            </p:cNvPr>
            <p:cNvSpPr/>
            <p:nvPr/>
          </p:nvSpPr>
          <p:spPr>
            <a:xfrm>
              <a:off x="1331546" y="3134373"/>
              <a:ext cx="4934784" cy="461665"/>
            </a:xfrm>
            <a:prstGeom prst="rect">
              <a:avLst/>
            </a:prstGeom>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وصف صورة من خلال إنتاج كلمات تتضمن الحروف المقدمة.</a:t>
              </a:r>
            </a:p>
          </p:txBody>
        </p:sp>
      </p:grpSp>
    </p:spTree>
    <p:extLst>
      <p:ext uri="{BB962C8B-B14F-4D97-AF65-F5344CB8AC3E}">
        <p14:creationId xmlns:p14="http://schemas.microsoft.com/office/powerpoint/2010/main" val="2811784053"/>
      </p:ext>
    </p:extLst>
  </p:cSld>
  <p:clrMapOvr>
    <a:masterClrMapping/>
  </p:clrMapOvr>
  <p:transition spd="slow">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DCE3AA-2E38-3BA5-8B64-B991AEDEBE82}"/>
            </a:ext>
          </a:extLst>
        </p:cNvPr>
        <p:cNvGrpSpPr/>
        <p:nvPr/>
      </p:nvGrpSpPr>
      <p:grpSpPr>
        <a:xfrm>
          <a:off x="0" y="0"/>
          <a:ext cx="0" cy="0"/>
          <a:chOff x="0" y="0"/>
          <a:chExt cx="0" cy="0"/>
        </a:xfrm>
      </p:grpSpPr>
      <p:sp>
        <p:nvSpPr>
          <p:cNvPr id="8" name="Titre 7">
            <a:extLst>
              <a:ext uri="{FF2B5EF4-FFF2-40B4-BE49-F238E27FC236}">
                <a16:creationId xmlns:a16="http://schemas.microsoft.com/office/drawing/2014/main" id="{F579BC86-CAC6-0E28-650F-2364F579E811}"/>
              </a:ext>
            </a:extLst>
          </p:cNvPr>
          <p:cNvSpPr>
            <a:spLocks noGrp="1"/>
          </p:cNvSpPr>
          <p:nvPr>
            <p:ph type="title"/>
          </p:nvPr>
        </p:nvSpPr>
        <p:spPr/>
        <p:txBody>
          <a:bodyPr/>
          <a:lstStyle/>
          <a:p>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سأكتب الآن الكلمة وأنا أتذكر مقاطعها.</a:t>
            </a:r>
            <a:endParaRPr lang="tzm-Arab-MA"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6" name="Espace réservé pour une image  5" descr="Une image contenant dessin, art, illustration, dessin humoristique&#10;&#10;Le contenu généré par l’IA peut être incorrect.">
            <a:extLst>
              <a:ext uri="{FF2B5EF4-FFF2-40B4-BE49-F238E27FC236}">
                <a16:creationId xmlns:a16="http://schemas.microsoft.com/office/drawing/2014/main" id="{DB2759BE-FA8A-5AA9-26C8-6BFAD8318426}"/>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6" b="96"/>
          <a:stretch>
            <a:fillRect/>
          </a:stretch>
        </p:blipFill>
        <p:spPr>
          <a:xfrm>
            <a:off x="7959600" y="738000"/>
            <a:ext cx="792000" cy="792000"/>
          </a:xfrm>
        </p:spPr>
      </p:pic>
      <p:pic>
        <p:nvPicPr>
          <p:cNvPr id="3" name="Image 2">
            <a:extLst>
              <a:ext uri="{FF2B5EF4-FFF2-40B4-BE49-F238E27FC236}">
                <a16:creationId xmlns:a16="http://schemas.microsoft.com/office/drawing/2014/main" id="{2006EF8F-0D7A-0D34-959D-674AFDA2769A}"/>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id="{0EECD819-F575-0603-3EA8-33D894E2BCAD}"/>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7" name="Image 6">
            <a:extLst>
              <a:ext uri="{FF2B5EF4-FFF2-40B4-BE49-F238E27FC236}">
                <a16:creationId xmlns:a16="http://schemas.microsoft.com/office/drawing/2014/main" id="{F7AC2C4C-B85B-4D19-0269-288AA47F7F01}"/>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4694547" y="131773"/>
            <a:ext cx="278069" cy="278069"/>
          </a:xfrm>
          <a:prstGeom prst="rect">
            <a:avLst/>
          </a:prstGeom>
          <a:ln>
            <a:noFill/>
          </a:ln>
        </p:spPr>
      </p:pic>
      <p:pic>
        <p:nvPicPr>
          <p:cNvPr id="9" name="Image 8">
            <a:extLst>
              <a:ext uri="{FF2B5EF4-FFF2-40B4-BE49-F238E27FC236}">
                <a16:creationId xmlns:a16="http://schemas.microsoft.com/office/drawing/2014/main" id="{07D5BFC2-25C7-3377-BC2D-0911D5A6E99F}"/>
              </a:ext>
            </a:extLst>
          </p:cNvPr>
          <p:cNvPicPr>
            <a:picLocks noChangeAspect="1"/>
          </p:cNvPicPr>
          <p:nvPr/>
        </p:nvPicPr>
        <p:blipFill>
          <a:blip r:embed="rId6">
            <a:alphaModFix/>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10" name="Image 9">
            <a:extLst>
              <a:ext uri="{FF2B5EF4-FFF2-40B4-BE49-F238E27FC236}">
                <a16:creationId xmlns:a16="http://schemas.microsoft.com/office/drawing/2014/main" id="{74C40AAE-7BDA-DE4E-B9A1-6EB4FE79478E}"/>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11" name="Rectangle 10">
            <a:extLst>
              <a:ext uri="{FF2B5EF4-FFF2-40B4-BE49-F238E27FC236}">
                <a16:creationId xmlns:a16="http://schemas.microsoft.com/office/drawing/2014/main" id="{FDC92140-2B7D-D769-641B-A417D334605E}"/>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2" name="Rectangle 11">
            <a:extLst>
              <a:ext uri="{FF2B5EF4-FFF2-40B4-BE49-F238E27FC236}">
                <a16:creationId xmlns:a16="http://schemas.microsoft.com/office/drawing/2014/main" id="{1680CC34-CE76-4616-4CE5-AC031A2774F3}"/>
              </a:ext>
            </a:extLst>
          </p:cNvPr>
          <p:cNvSpPr>
            <a:spLocks/>
          </p:cNvSpPr>
          <p:nvPr/>
        </p:nvSpPr>
        <p:spPr>
          <a:xfrm>
            <a:off x="3762365" y="13688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قراءة</a:t>
            </a:r>
          </a:p>
        </p:txBody>
      </p:sp>
      <p:sp>
        <p:nvSpPr>
          <p:cNvPr id="13" name="Rectangle 12">
            <a:extLst>
              <a:ext uri="{FF2B5EF4-FFF2-40B4-BE49-F238E27FC236}">
                <a16:creationId xmlns:a16="http://schemas.microsoft.com/office/drawing/2014/main" id="{E1731A1C-4476-6B05-B81C-223D99E58258}"/>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5" name="Rectangle 14">
            <a:extLst>
              <a:ext uri="{FF2B5EF4-FFF2-40B4-BE49-F238E27FC236}">
                <a16:creationId xmlns:a16="http://schemas.microsoft.com/office/drawing/2014/main" id="{F55F1FAB-E764-0570-2849-F90C463BA89E}"/>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8" name="Rectangle 17">
            <a:extLst>
              <a:ext uri="{FF2B5EF4-FFF2-40B4-BE49-F238E27FC236}">
                <a16:creationId xmlns:a16="http://schemas.microsoft.com/office/drawing/2014/main" id="{008C5CAC-ED1F-A9CF-D49C-A32A9863FCCC}"/>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إنتاج كتابي</a:t>
            </a:r>
          </a:p>
        </p:txBody>
      </p:sp>
      <p:sp>
        <p:nvSpPr>
          <p:cNvPr id="2" name="ZoneTexte 1">
            <a:extLst>
              <a:ext uri="{FF2B5EF4-FFF2-40B4-BE49-F238E27FC236}">
                <a16:creationId xmlns:a16="http://schemas.microsoft.com/office/drawing/2014/main" id="{E151B521-5FDD-6738-FE98-6BC7F2BF3013}"/>
              </a:ext>
            </a:extLst>
          </p:cNvPr>
          <p:cNvSpPr txBox="1"/>
          <p:nvPr/>
        </p:nvSpPr>
        <p:spPr>
          <a:xfrm>
            <a:off x="2844801" y="5269495"/>
            <a:ext cx="3240087" cy="769441"/>
          </a:xfrm>
          <a:prstGeom prst="rect">
            <a:avLst/>
          </a:prstGeom>
          <a:noFill/>
          <a:ln w="28575">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4400" b="1" i="0" u="none" strike="noStrike" kern="1200" cap="none" spc="0" normalizeH="0" baseline="0" noProof="0" dirty="0">
                <a:ln>
                  <a:noFill/>
                </a:ln>
                <a:solidFill>
                  <a:srgbClr val="5B9BD5">
                    <a:lumMod val="50000"/>
                  </a:srgbClr>
                </a:solidFill>
                <a:effectLst/>
                <a:uLnTx/>
                <a:uFillTx/>
                <a:latin typeface="Microsoft Uighur" panose="02000000000000000000" pitchFamily="2" charset="-78"/>
                <a:cs typeface="Microsoft Uighur" panose="02000000000000000000" pitchFamily="2" charset="-78"/>
              </a:rPr>
              <a:t>هذا</a:t>
            </a:r>
            <a:r>
              <a:rPr kumimoji="0" lang="ar-MA" sz="4400" b="1" i="0" u="none" strike="noStrike" kern="1200" cap="none" spc="0" normalizeH="0" baseline="0" noProof="0" dirty="0">
                <a:ln>
                  <a:noFill/>
                </a:ln>
                <a:solidFill>
                  <a:prstClr val="white">
                    <a:lumMod val="75000"/>
                  </a:prstClr>
                </a:solidFill>
                <a:effectLst/>
                <a:uLnTx/>
                <a:uFillTx/>
                <a:latin typeface="Microsoft Uighur" panose="02000000000000000000" pitchFamily="2" charset="-78"/>
                <a:cs typeface="Microsoft Uighur" panose="02000000000000000000" pitchFamily="2" charset="-78"/>
              </a:rPr>
              <a:t>   .........</a:t>
            </a:r>
            <a:endParaRPr kumimoji="0" lang="fr-MA" sz="4400" b="1" i="0" u="none" strike="noStrike" kern="1200" cap="none" spc="0" normalizeH="0" baseline="0" noProof="0" dirty="0">
              <a:ln>
                <a:noFill/>
              </a:ln>
              <a:solidFill>
                <a:srgbClr val="5B9BD5">
                  <a:lumMod val="50000"/>
                </a:srgbClr>
              </a:solidFill>
              <a:effectLst/>
              <a:uLnTx/>
              <a:uFillTx/>
              <a:latin typeface="Microsoft Uighur" panose="02000000000000000000" pitchFamily="2" charset="-78"/>
              <a:cs typeface="Microsoft Uighur" panose="02000000000000000000" pitchFamily="2" charset="-78"/>
            </a:endParaRPr>
          </a:p>
        </p:txBody>
      </p:sp>
      <p:pic>
        <p:nvPicPr>
          <p:cNvPr id="17" name="Image 16">
            <a:extLst>
              <a:ext uri="{FF2B5EF4-FFF2-40B4-BE49-F238E27FC236}">
                <a16:creationId xmlns:a16="http://schemas.microsoft.com/office/drawing/2014/main" id="{6B99B820-8A2B-3F84-AF01-BB17300D78A3}"/>
              </a:ext>
            </a:extLst>
          </p:cNvPr>
          <p:cNvPicPr>
            <a:picLocks noChangeAspect="1"/>
          </p:cNvPicPr>
          <p:nvPr/>
        </p:nvPicPr>
        <p:blipFill rotWithShape="1">
          <a:blip r:embed="rId8">
            <a:extLst>
              <a:ext uri="{28A0092B-C50C-407E-A947-70E740481C1C}">
                <a14:useLocalDpi xmlns:a14="http://schemas.microsoft.com/office/drawing/2010/main" val="0"/>
              </a:ext>
            </a:extLst>
          </a:blip>
          <a:srcRect l="-4519" r="-4519"/>
          <a:stretch>
            <a:fillRect/>
          </a:stretch>
        </p:blipFill>
        <p:spPr>
          <a:xfrm>
            <a:off x="2771775" y="1844675"/>
            <a:ext cx="3269590" cy="3276600"/>
          </a:xfrm>
          <a:prstGeom prst="rect">
            <a:avLst/>
          </a:prstGeom>
        </p:spPr>
      </p:pic>
    </p:spTree>
    <p:extLst>
      <p:ext uri="{BB962C8B-B14F-4D97-AF65-F5344CB8AC3E}">
        <p14:creationId xmlns:p14="http://schemas.microsoft.com/office/powerpoint/2010/main" val="639946703"/>
      </p:ext>
    </p:extLst>
  </p:cSld>
  <p:clrMapOvr>
    <a:masterClrMapping/>
  </p:clrMapOvr>
  <p:transition spd="slow">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AFEED6-F3D4-F13F-7B1B-C166CF16C8D9}"/>
            </a:ext>
          </a:extLst>
        </p:cNvPr>
        <p:cNvGrpSpPr/>
        <p:nvPr/>
      </p:nvGrpSpPr>
      <p:grpSpPr>
        <a:xfrm>
          <a:off x="0" y="0"/>
          <a:ext cx="0" cy="0"/>
          <a:chOff x="0" y="0"/>
          <a:chExt cx="0" cy="0"/>
        </a:xfrm>
      </p:grpSpPr>
      <p:sp>
        <p:nvSpPr>
          <p:cNvPr id="8" name="Titre 7">
            <a:extLst>
              <a:ext uri="{FF2B5EF4-FFF2-40B4-BE49-F238E27FC236}">
                <a16:creationId xmlns:a16="http://schemas.microsoft.com/office/drawing/2014/main" id="{71B25FB7-EC63-486F-22DB-A3606EE2B4AB}"/>
              </a:ext>
            </a:extLst>
          </p:cNvPr>
          <p:cNvSpPr>
            <a:spLocks noGrp="1"/>
          </p:cNvSpPr>
          <p:nvPr>
            <p:ph type="title"/>
          </p:nvPr>
        </p:nvSpPr>
        <p:spPr/>
        <p:txBody>
          <a:bodyPr/>
          <a:lstStyle/>
          <a:p>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أقرأ الجملة كاملة لأتأكد أنها صحيحة: هذا فولٌ.</a:t>
            </a:r>
            <a:endParaRPr lang="tzm-Arab-MA"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12" name="Espace réservé pour une image  11" descr="Une image contenant illustration, Dessin animé, clipart, dessin humoristique&#10;&#10;Le contenu généré par l’IA peut être incorrect.">
            <a:extLst>
              <a:ext uri="{FF2B5EF4-FFF2-40B4-BE49-F238E27FC236}">
                <a16:creationId xmlns:a16="http://schemas.microsoft.com/office/drawing/2014/main" id="{3B3E45E3-D925-B8EB-C448-C1AD67D8BDC9}"/>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6" b="96"/>
          <a:stretch>
            <a:fillRect/>
          </a:stretch>
        </p:blipFill>
        <p:spPr>
          <a:xfrm>
            <a:off x="7955267" y="738000"/>
            <a:ext cx="792000" cy="792000"/>
          </a:xfrm>
        </p:spPr>
      </p:pic>
      <p:sp>
        <p:nvSpPr>
          <p:cNvPr id="11" name="ZoneTexte 10">
            <a:extLst>
              <a:ext uri="{FF2B5EF4-FFF2-40B4-BE49-F238E27FC236}">
                <a16:creationId xmlns:a16="http://schemas.microsoft.com/office/drawing/2014/main" id="{FCA90F3F-0901-2DD9-713D-5665002529F5}"/>
              </a:ext>
            </a:extLst>
          </p:cNvPr>
          <p:cNvSpPr txBox="1"/>
          <p:nvPr/>
        </p:nvSpPr>
        <p:spPr>
          <a:xfrm>
            <a:off x="2338440" y="5319275"/>
            <a:ext cx="4033611" cy="707886"/>
          </a:xfrm>
          <a:prstGeom prst="rect">
            <a:avLst/>
          </a:prstGeom>
          <a:noFill/>
          <a:ln w="28575">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4000" b="1" i="0" u="none" strike="noStrike" kern="1200" cap="none" spc="0" normalizeH="0" baseline="0" noProof="0" dirty="0">
                <a:ln>
                  <a:noFill/>
                </a:ln>
                <a:solidFill>
                  <a:srgbClr val="424D7B"/>
                </a:solidFill>
                <a:effectLst/>
                <a:uLnTx/>
                <a:uFillTx/>
                <a:latin typeface="Microsoft Uighur" panose="02000000000000000000" pitchFamily="2" charset="-78"/>
                <a:cs typeface="Microsoft Uighur" panose="02000000000000000000" pitchFamily="2" charset="-78"/>
              </a:rPr>
              <a:t>هذا</a:t>
            </a:r>
            <a:r>
              <a:rPr kumimoji="0" lang="ar-MA" sz="4000" b="1" i="0" u="none" strike="noStrike" kern="1200" cap="none" spc="0" normalizeH="0" baseline="0" noProof="0" dirty="0">
                <a:ln>
                  <a:noFill/>
                </a:ln>
                <a:solidFill>
                  <a:prstClr val="white">
                    <a:lumMod val="75000"/>
                  </a:prstClr>
                </a:solidFill>
                <a:effectLst/>
                <a:uLnTx/>
                <a:uFillTx/>
                <a:latin typeface="Microsoft Uighur" panose="02000000000000000000" pitchFamily="2" charset="-78"/>
                <a:cs typeface="Microsoft Uighur" panose="02000000000000000000" pitchFamily="2" charset="-78"/>
              </a:rPr>
              <a:t> </a:t>
            </a:r>
            <a:r>
              <a:rPr kumimoji="0" lang="ar-MA" sz="4000" b="1" i="0" u="none" strike="noStrike" kern="1200" cap="none" spc="0" normalizeH="0" baseline="0" noProof="0" dirty="0">
                <a:ln>
                  <a:noFill/>
                </a:ln>
                <a:solidFill>
                  <a:srgbClr val="C00000"/>
                </a:solidFill>
                <a:effectLst/>
                <a:uLnTx/>
                <a:uFillTx/>
                <a:latin typeface="Microsoft Uighur" panose="02000000000000000000" pitchFamily="2" charset="-78"/>
                <a:cs typeface="Microsoft Uighur" panose="02000000000000000000" pitchFamily="2" charset="-78"/>
              </a:rPr>
              <a:t>فول</a:t>
            </a:r>
            <a:endParaRPr kumimoji="0" lang="fr-MA" sz="4000" b="1" i="0" u="none" strike="noStrike" kern="1200" cap="none" spc="0" normalizeH="0" baseline="0" noProof="0" dirty="0">
              <a:ln>
                <a:noFill/>
              </a:ln>
              <a:solidFill>
                <a:srgbClr val="5B9BD5">
                  <a:lumMod val="50000"/>
                </a:srgbClr>
              </a:solidFill>
              <a:effectLst/>
              <a:uLnTx/>
              <a:uFillTx/>
              <a:latin typeface="Microsoft Uighur" panose="02000000000000000000" pitchFamily="2" charset="-78"/>
              <a:cs typeface="Microsoft Uighur" panose="02000000000000000000" pitchFamily="2" charset="-78"/>
            </a:endParaRPr>
          </a:p>
        </p:txBody>
      </p:sp>
      <p:grpSp>
        <p:nvGrpSpPr>
          <p:cNvPr id="3" name="Groupe 2">
            <a:extLst>
              <a:ext uri="{FF2B5EF4-FFF2-40B4-BE49-F238E27FC236}">
                <a16:creationId xmlns:a16="http://schemas.microsoft.com/office/drawing/2014/main" id="{25315005-5761-C906-7A44-B31AEFCFCC15}"/>
              </a:ext>
            </a:extLst>
          </p:cNvPr>
          <p:cNvGrpSpPr/>
          <p:nvPr/>
        </p:nvGrpSpPr>
        <p:grpSpPr>
          <a:xfrm>
            <a:off x="3949879" y="5343392"/>
            <a:ext cx="193496" cy="115733"/>
            <a:chOff x="7831964" y="3929121"/>
            <a:chExt cx="594306" cy="428930"/>
          </a:xfrm>
          <a:solidFill>
            <a:srgbClr val="C00000"/>
          </a:solidFill>
        </p:grpSpPr>
        <p:pic>
          <p:nvPicPr>
            <p:cNvPr id="4" name="Graphique 3">
              <a:extLst>
                <a:ext uri="{FF2B5EF4-FFF2-40B4-BE49-F238E27FC236}">
                  <a16:creationId xmlns:a16="http://schemas.microsoft.com/office/drawing/2014/main" id="{BFC70589-3690-E720-17D4-20F26F470E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31964" y="3929121"/>
              <a:ext cx="336416" cy="428930"/>
            </a:xfrm>
            <a:prstGeom prst="rect">
              <a:avLst/>
            </a:prstGeom>
          </p:spPr>
        </p:pic>
        <p:pic>
          <p:nvPicPr>
            <p:cNvPr id="5" name="Graphique 4">
              <a:extLst>
                <a:ext uri="{FF2B5EF4-FFF2-40B4-BE49-F238E27FC236}">
                  <a16:creationId xmlns:a16="http://schemas.microsoft.com/office/drawing/2014/main" id="{17BE88E6-2692-F65E-A7A9-4960754B74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89854" y="3929121"/>
              <a:ext cx="336416" cy="428930"/>
            </a:xfrm>
            <a:prstGeom prst="rect">
              <a:avLst/>
            </a:prstGeom>
          </p:spPr>
        </p:pic>
      </p:grpSp>
      <p:pic>
        <p:nvPicPr>
          <p:cNvPr id="6" name="Image 5">
            <a:extLst>
              <a:ext uri="{FF2B5EF4-FFF2-40B4-BE49-F238E27FC236}">
                <a16:creationId xmlns:a16="http://schemas.microsoft.com/office/drawing/2014/main" id="{7CC41ED7-FA85-E61C-2717-BD14DFCC35D8}"/>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7" name="Image 6">
            <a:extLst>
              <a:ext uri="{FF2B5EF4-FFF2-40B4-BE49-F238E27FC236}">
                <a16:creationId xmlns:a16="http://schemas.microsoft.com/office/drawing/2014/main" id="{1669E96A-181A-D5F1-056F-B767F7B98307}"/>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9" name="Image 8">
            <a:extLst>
              <a:ext uri="{FF2B5EF4-FFF2-40B4-BE49-F238E27FC236}">
                <a16:creationId xmlns:a16="http://schemas.microsoft.com/office/drawing/2014/main" id="{1706AF47-01C6-DB42-3EA0-3EB576E6D9A6}"/>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4694547" y="131773"/>
            <a:ext cx="278069" cy="278069"/>
          </a:xfrm>
          <a:prstGeom prst="rect">
            <a:avLst/>
          </a:prstGeom>
          <a:ln>
            <a:noFill/>
          </a:ln>
        </p:spPr>
      </p:pic>
      <p:pic>
        <p:nvPicPr>
          <p:cNvPr id="10" name="Image 9">
            <a:extLst>
              <a:ext uri="{FF2B5EF4-FFF2-40B4-BE49-F238E27FC236}">
                <a16:creationId xmlns:a16="http://schemas.microsoft.com/office/drawing/2014/main" id="{3BA853DC-4F1E-A079-D21A-2E79841FCE72}"/>
              </a:ext>
            </a:extLst>
          </p:cNvPr>
          <p:cNvPicPr>
            <a:picLocks noChangeAspect="1"/>
          </p:cNvPicPr>
          <p:nvPr/>
        </p:nvPicPr>
        <p:blipFill>
          <a:blip r:embed="rId8">
            <a:alphaModFix/>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13" name="Image 12">
            <a:extLst>
              <a:ext uri="{FF2B5EF4-FFF2-40B4-BE49-F238E27FC236}">
                <a16:creationId xmlns:a16="http://schemas.microsoft.com/office/drawing/2014/main" id="{9153AEF8-C891-165B-3E0B-B45CDFB571C1}"/>
              </a:ext>
            </a:extLst>
          </p:cNvPr>
          <p:cNvPicPr>
            <a:picLocks noChangeAspect="1"/>
          </p:cNvPicPr>
          <p:nvPr/>
        </p:nvPicPr>
        <p:blipFill>
          <a:blip r:embed="rId9">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15" name="Rectangle 14">
            <a:extLst>
              <a:ext uri="{FF2B5EF4-FFF2-40B4-BE49-F238E27FC236}">
                <a16:creationId xmlns:a16="http://schemas.microsoft.com/office/drawing/2014/main" id="{BF9D3B82-919E-2F42-3B10-905374DB8D94}"/>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8" name="Rectangle 17">
            <a:extLst>
              <a:ext uri="{FF2B5EF4-FFF2-40B4-BE49-F238E27FC236}">
                <a16:creationId xmlns:a16="http://schemas.microsoft.com/office/drawing/2014/main" id="{362AF2CE-B99C-1E34-B4E8-21B167D45B95}"/>
              </a:ext>
            </a:extLst>
          </p:cNvPr>
          <p:cNvSpPr>
            <a:spLocks/>
          </p:cNvSpPr>
          <p:nvPr/>
        </p:nvSpPr>
        <p:spPr>
          <a:xfrm>
            <a:off x="3762365" y="13688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قراءة</a:t>
            </a:r>
          </a:p>
        </p:txBody>
      </p:sp>
      <p:sp>
        <p:nvSpPr>
          <p:cNvPr id="26" name="Rectangle 25">
            <a:extLst>
              <a:ext uri="{FF2B5EF4-FFF2-40B4-BE49-F238E27FC236}">
                <a16:creationId xmlns:a16="http://schemas.microsoft.com/office/drawing/2014/main" id="{74CB6544-BB40-5EBC-D5C6-B3577334F61C}"/>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7" name="Rectangle 26">
            <a:extLst>
              <a:ext uri="{FF2B5EF4-FFF2-40B4-BE49-F238E27FC236}">
                <a16:creationId xmlns:a16="http://schemas.microsoft.com/office/drawing/2014/main" id="{14323495-29DB-8656-0099-DCFB70985930}"/>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28" name="Rectangle 27">
            <a:extLst>
              <a:ext uri="{FF2B5EF4-FFF2-40B4-BE49-F238E27FC236}">
                <a16:creationId xmlns:a16="http://schemas.microsoft.com/office/drawing/2014/main" id="{DC54898C-02E0-10EB-3380-01CFDDCB5365}"/>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إنتاج كتابي</a:t>
            </a:r>
          </a:p>
        </p:txBody>
      </p:sp>
      <p:pic>
        <p:nvPicPr>
          <p:cNvPr id="14" name="Image 13">
            <a:extLst>
              <a:ext uri="{FF2B5EF4-FFF2-40B4-BE49-F238E27FC236}">
                <a16:creationId xmlns:a16="http://schemas.microsoft.com/office/drawing/2014/main" id="{B7E31700-E15E-EF5A-B204-732BDD60F57A}"/>
              </a:ext>
            </a:extLst>
          </p:cNvPr>
          <p:cNvPicPr>
            <a:picLocks noChangeAspect="1"/>
          </p:cNvPicPr>
          <p:nvPr/>
        </p:nvPicPr>
        <p:blipFill rotWithShape="1">
          <a:blip r:embed="rId10">
            <a:extLst>
              <a:ext uri="{28A0092B-C50C-407E-A947-70E740481C1C}">
                <a14:useLocalDpi xmlns:a14="http://schemas.microsoft.com/office/drawing/2010/main" val="0"/>
              </a:ext>
            </a:extLst>
          </a:blip>
          <a:srcRect l="-4519" r="-4519"/>
          <a:stretch>
            <a:fillRect/>
          </a:stretch>
        </p:blipFill>
        <p:spPr>
          <a:xfrm>
            <a:off x="2771775" y="1844675"/>
            <a:ext cx="3269590" cy="3276600"/>
          </a:xfrm>
          <a:prstGeom prst="rect">
            <a:avLst/>
          </a:prstGeom>
        </p:spPr>
      </p:pic>
    </p:spTree>
    <p:extLst>
      <p:ext uri="{BB962C8B-B14F-4D97-AF65-F5344CB8AC3E}">
        <p14:creationId xmlns:p14="http://schemas.microsoft.com/office/powerpoint/2010/main" val="1961200431"/>
      </p:ext>
    </p:extLst>
  </p:cSld>
  <p:clrMapOvr>
    <a:masterClrMapping/>
  </p:clrMapOvr>
  <p:transition spd="slow">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B1EDC-0BB7-94F4-8A8C-075A1FE3222F}"/>
            </a:ext>
          </a:extLst>
        </p:cNvPr>
        <p:cNvGrpSpPr/>
        <p:nvPr/>
      </p:nvGrpSpPr>
      <p:grpSpPr>
        <a:xfrm>
          <a:off x="0" y="0"/>
          <a:ext cx="0" cy="0"/>
          <a:chOff x="0" y="0"/>
          <a:chExt cx="0" cy="0"/>
        </a:xfrm>
      </p:grpSpPr>
      <p:sp>
        <p:nvSpPr>
          <p:cNvPr id="2" name="Titre 6">
            <a:extLst>
              <a:ext uri="{FF2B5EF4-FFF2-40B4-BE49-F238E27FC236}">
                <a16:creationId xmlns:a16="http://schemas.microsoft.com/office/drawing/2014/main" id="{AF87B6FA-D7B8-F010-E61E-F3A971055DBA}"/>
              </a:ext>
            </a:extLst>
          </p:cNvPr>
          <p:cNvSpPr txBox="1">
            <a:spLocks/>
          </p:cNvSpPr>
          <p:nvPr/>
        </p:nvSpPr>
        <p:spPr>
          <a:xfrm>
            <a:off x="551146" y="747144"/>
            <a:ext cx="6840000" cy="612000"/>
          </a:xfrm>
          <a:prstGeom prst="rect">
            <a:avLst/>
          </a:prstGeom>
        </p:spPr>
        <p:txBody>
          <a:bodyPr vert="horz" lIns="91440" tIns="45720" rIns="91440" bIns="45720" rtlCol="0" anchor="ctr">
            <a:normAutofit/>
          </a:bodyPr>
          <a:lstStyle>
            <a:lvl1pPr algn="r" defTabSz="514337" rtl="1" eaLnBrk="1" latinLnBrk="0" hangingPunct="1">
              <a:lnSpc>
                <a:spcPct val="90000"/>
              </a:lnSpc>
              <a:spcBef>
                <a:spcPct val="0"/>
              </a:spcBef>
              <a:buNone/>
              <a:defRPr lang="fr-MA" sz="1600" b="0" kern="1200">
                <a:solidFill>
                  <a:prstClr val="white">
                    <a:lumMod val="65000"/>
                  </a:prstClr>
                </a:solidFill>
                <a:latin typeface="Calibri"/>
                <a:ea typeface="+mn-ea"/>
                <a:cs typeface="+mn-cs"/>
              </a:defRPr>
            </a:lvl1pPr>
          </a:lstStyle>
          <a:p>
            <a:pPr marL="0" marR="0" lvl="0" indent="0" fontAlgn="auto">
              <a:spcAft>
                <a:spcPts val="0"/>
              </a:spcAft>
              <a:buClr>
                <a:srgbClr val="A5A5A5"/>
              </a:buClr>
              <a:buSzTx/>
              <a:tabLst/>
              <a:defRPr/>
            </a:pPr>
            <a:r>
              <a:rPr lang="tzm-Arab-MA" sz="2400" b="1" dirty="0">
                <a:solidFill>
                  <a:schemeClr val="bg1">
                    <a:lumMod val="50000"/>
                  </a:schemeClr>
                </a:solidFill>
                <a:latin typeface="Microsoft Uighur" panose="02000000000000000000" pitchFamily="2" charset="-78"/>
                <a:cs typeface="Microsoft Uighur" panose="02000000000000000000" pitchFamily="2" charset="-78"/>
                <a:sym typeface="Dosis Medium"/>
              </a:rPr>
              <a:t>الآن دوركم أنتم. </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Dosis Medium"/>
              </a:rPr>
              <a:t>من يقوم إلى السبورة ليكتب الكلمة الناقصة في الجملة</a:t>
            </a:r>
            <a:r>
              <a:rPr lang="tzm-Arab-MA" sz="2400" b="1" dirty="0">
                <a:solidFill>
                  <a:schemeClr val="bg1">
                    <a:lumMod val="50000"/>
                  </a:schemeClr>
                </a:solidFill>
                <a:latin typeface="Microsoft Uighur" panose="02000000000000000000" pitchFamily="2" charset="-78"/>
                <a:cs typeface="Microsoft Uighur" panose="02000000000000000000" pitchFamily="2" charset="-78"/>
                <a:sym typeface="Dosis Medium"/>
              </a:rPr>
              <a:t>.</a:t>
            </a:r>
            <a:endParaRPr lang="fr-FR" sz="2400" b="1" dirty="0">
              <a:solidFill>
                <a:schemeClr val="bg1">
                  <a:lumMod val="50000"/>
                </a:schemeClr>
              </a:solidFill>
              <a:latin typeface="Microsoft Uighur" panose="02000000000000000000" pitchFamily="2" charset="-78"/>
              <a:cs typeface="Microsoft Uighur" panose="02000000000000000000" pitchFamily="2" charset="-78"/>
              <a:sym typeface="Dosis Medium"/>
            </a:endParaRPr>
          </a:p>
        </p:txBody>
      </p:sp>
      <p:pic>
        <p:nvPicPr>
          <p:cNvPr id="13" name="Espace réservé pour une image  12" descr="Une image contenant habits, illustration, Animation, sourire&#10;&#10;Le contenu généré par l’IA peut être incorrect.">
            <a:extLst>
              <a:ext uri="{FF2B5EF4-FFF2-40B4-BE49-F238E27FC236}">
                <a16:creationId xmlns:a16="http://schemas.microsoft.com/office/drawing/2014/main" id="{A01399A2-9F98-88D9-0DF9-629F87D75CEB}"/>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6" b="96"/>
          <a:stretch>
            <a:fillRect/>
          </a:stretch>
        </p:blipFill>
        <p:spPr>
          <a:xfrm>
            <a:off x="7959600" y="738000"/>
            <a:ext cx="792000" cy="792000"/>
          </a:xfrm>
        </p:spPr>
      </p:pic>
      <p:pic>
        <p:nvPicPr>
          <p:cNvPr id="4" name="Image 3">
            <a:extLst>
              <a:ext uri="{FF2B5EF4-FFF2-40B4-BE49-F238E27FC236}">
                <a16:creationId xmlns:a16="http://schemas.microsoft.com/office/drawing/2014/main" id="{8B9444A8-583C-491A-9B2D-27F8FDA13EB1}"/>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id="{6BA94432-0852-834B-DF2A-661F87CF86EB}"/>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6" name="Image 5">
            <a:extLst>
              <a:ext uri="{FF2B5EF4-FFF2-40B4-BE49-F238E27FC236}">
                <a16:creationId xmlns:a16="http://schemas.microsoft.com/office/drawing/2014/main" id="{AFDCEB3A-1545-AE40-47B9-16D06EADD81B}"/>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4694547" y="131773"/>
            <a:ext cx="278069" cy="278069"/>
          </a:xfrm>
          <a:prstGeom prst="rect">
            <a:avLst/>
          </a:prstGeom>
          <a:ln>
            <a:noFill/>
          </a:ln>
        </p:spPr>
      </p:pic>
      <p:pic>
        <p:nvPicPr>
          <p:cNvPr id="7" name="Image 6">
            <a:extLst>
              <a:ext uri="{FF2B5EF4-FFF2-40B4-BE49-F238E27FC236}">
                <a16:creationId xmlns:a16="http://schemas.microsoft.com/office/drawing/2014/main" id="{BAE0A035-C5B3-6A1E-A629-1D7FB19D9606}"/>
              </a:ext>
            </a:extLst>
          </p:cNvPr>
          <p:cNvPicPr>
            <a:picLocks noChangeAspect="1"/>
          </p:cNvPicPr>
          <p:nvPr/>
        </p:nvPicPr>
        <p:blipFill>
          <a:blip r:embed="rId6">
            <a:alphaModFix/>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8" name="Image 7">
            <a:extLst>
              <a:ext uri="{FF2B5EF4-FFF2-40B4-BE49-F238E27FC236}">
                <a16:creationId xmlns:a16="http://schemas.microsoft.com/office/drawing/2014/main" id="{01806476-52FF-0F9C-1FD2-FBDED729C369}"/>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9" name="Rectangle 8">
            <a:extLst>
              <a:ext uri="{FF2B5EF4-FFF2-40B4-BE49-F238E27FC236}">
                <a16:creationId xmlns:a16="http://schemas.microsoft.com/office/drawing/2014/main" id="{E357291F-8C10-5A6D-533D-2790EC09DDE2}"/>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0" name="Rectangle 9">
            <a:extLst>
              <a:ext uri="{FF2B5EF4-FFF2-40B4-BE49-F238E27FC236}">
                <a16:creationId xmlns:a16="http://schemas.microsoft.com/office/drawing/2014/main" id="{AD5C256D-3B86-126B-0830-1892DACE976E}"/>
              </a:ext>
            </a:extLst>
          </p:cNvPr>
          <p:cNvSpPr>
            <a:spLocks/>
          </p:cNvSpPr>
          <p:nvPr/>
        </p:nvSpPr>
        <p:spPr>
          <a:xfrm>
            <a:off x="3762365" y="13688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قراءة</a:t>
            </a:r>
          </a:p>
        </p:txBody>
      </p:sp>
      <p:sp>
        <p:nvSpPr>
          <p:cNvPr id="11" name="Rectangle 10">
            <a:extLst>
              <a:ext uri="{FF2B5EF4-FFF2-40B4-BE49-F238E27FC236}">
                <a16:creationId xmlns:a16="http://schemas.microsoft.com/office/drawing/2014/main" id="{D25D6B24-7DA9-7EF6-5636-5C7518FE3307}"/>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2" name="Rectangle 11">
            <a:extLst>
              <a:ext uri="{FF2B5EF4-FFF2-40B4-BE49-F238E27FC236}">
                <a16:creationId xmlns:a16="http://schemas.microsoft.com/office/drawing/2014/main" id="{39A03C79-C386-C028-3832-5A4824A06A21}"/>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5" name="Rectangle 14">
            <a:extLst>
              <a:ext uri="{FF2B5EF4-FFF2-40B4-BE49-F238E27FC236}">
                <a16:creationId xmlns:a16="http://schemas.microsoft.com/office/drawing/2014/main" id="{DA67F2FB-8A08-804E-BBE1-EF69BDDE7B3A}"/>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إنتاج كتابي</a:t>
            </a:r>
          </a:p>
        </p:txBody>
      </p:sp>
      <p:pic>
        <p:nvPicPr>
          <p:cNvPr id="19" name="Image 18">
            <a:extLst>
              <a:ext uri="{FF2B5EF4-FFF2-40B4-BE49-F238E27FC236}">
                <a16:creationId xmlns:a16="http://schemas.microsoft.com/office/drawing/2014/main" id="{DF93E4BE-8ED7-B85F-FA15-28CEFA4A986C}"/>
              </a:ext>
            </a:extLst>
          </p:cNvPr>
          <p:cNvPicPr>
            <a:picLocks noChangeAspect="1"/>
          </p:cNvPicPr>
          <p:nvPr/>
        </p:nvPicPr>
        <p:blipFill rotWithShape="1">
          <a:blip r:embed="rId8">
            <a:extLst>
              <a:ext uri="{28A0092B-C50C-407E-A947-70E740481C1C}">
                <a14:useLocalDpi xmlns:a14="http://schemas.microsoft.com/office/drawing/2010/main" val="0"/>
              </a:ext>
            </a:extLst>
          </a:blip>
          <a:srcRect l="-8271" r="-8271"/>
          <a:stretch>
            <a:fillRect/>
          </a:stretch>
        </p:blipFill>
        <p:spPr>
          <a:xfrm>
            <a:off x="2771775" y="1844675"/>
            <a:ext cx="3351953" cy="3142854"/>
          </a:xfrm>
          <a:prstGeom prst="rect">
            <a:avLst/>
          </a:prstGeom>
        </p:spPr>
      </p:pic>
      <p:pic>
        <p:nvPicPr>
          <p:cNvPr id="18" name="Image 17">
            <a:extLst>
              <a:ext uri="{FF2B5EF4-FFF2-40B4-BE49-F238E27FC236}">
                <a16:creationId xmlns:a16="http://schemas.microsoft.com/office/drawing/2014/main" id="{2C5B7802-D23A-104B-93EF-75465F58CD2F}"/>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2892295" y="5177631"/>
            <a:ext cx="3095609" cy="1182688"/>
          </a:xfrm>
          <a:prstGeom prst="rect">
            <a:avLst/>
          </a:prstGeom>
        </p:spPr>
      </p:pic>
    </p:spTree>
    <p:extLst>
      <p:ext uri="{BB962C8B-B14F-4D97-AF65-F5344CB8AC3E}">
        <p14:creationId xmlns:p14="http://schemas.microsoft.com/office/powerpoint/2010/main" val="810487711"/>
      </p:ext>
    </p:extLst>
  </p:cSld>
  <p:clrMapOvr>
    <a:masterClrMapping/>
  </p:clrMapOvr>
  <p:transition spd="slow">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17196-055F-A586-3E79-385C35F641F7}"/>
            </a:ext>
          </a:extLst>
        </p:cNvPr>
        <p:cNvGrpSpPr/>
        <p:nvPr/>
      </p:nvGrpSpPr>
      <p:grpSpPr>
        <a:xfrm>
          <a:off x="0" y="0"/>
          <a:ext cx="0" cy="0"/>
          <a:chOff x="0" y="0"/>
          <a:chExt cx="0" cy="0"/>
        </a:xfrm>
      </p:grpSpPr>
      <p:sp>
        <p:nvSpPr>
          <p:cNvPr id="2" name="Titre 6">
            <a:extLst>
              <a:ext uri="{FF2B5EF4-FFF2-40B4-BE49-F238E27FC236}">
                <a16:creationId xmlns:a16="http://schemas.microsoft.com/office/drawing/2014/main" id="{E29FD2C3-6788-00C9-CAF0-907E54B43ECE}"/>
              </a:ext>
            </a:extLst>
          </p:cNvPr>
          <p:cNvSpPr txBox="1">
            <a:spLocks/>
          </p:cNvSpPr>
          <p:nvPr/>
        </p:nvSpPr>
        <p:spPr>
          <a:xfrm>
            <a:off x="630660" y="738000"/>
            <a:ext cx="6840000" cy="612000"/>
          </a:xfrm>
          <a:prstGeom prst="rect">
            <a:avLst/>
          </a:prstGeom>
        </p:spPr>
        <p:txBody>
          <a:bodyPr vert="horz" lIns="91440" tIns="45720" rIns="91440" bIns="45720" rtlCol="0" anchor="ctr">
            <a:normAutofit/>
          </a:bodyPr>
          <a:lstStyle>
            <a:lvl1pPr algn="r" defTabSz="514337" rtl="1" eaLnBrk="1" latinLnBrk="0" hangingPunct="1">
              <a:lnSpc>
                <a:spcPct val="90000"/>
              </a:lnSpc>
              <a:spcBef>
                <a:spcPct val="0"/>
              </a:spcBef>
              <a:buNone/>
              <a:defRPr lang="fr-MA" sz="1600" b="0" kern="1200">
                <a:solidFill>
                  <a:prstClr val="white">
                    <a:lumMod val="65000"/>
                  </a:prstClr>
                </a:solidFill>
                <a:latin typeface="Calibri"/>
                <a:ea typeface="+mn-ea"/>
                <a:cs typeface="+mn-cs"/>
              </a:defRPr>
            </a:lvl1pPr>
          </a:lstStyle>
          <a:p>
            <a:pPr marL="0" marR="0" lvl="0" indent="0" fontAlgn="auto">
              <a:spcAft>
                <a:spcPts val="0"/>
              </a:spcAft>
              <a:buClr>
                <a:srgbClr val="A5A5A5"/>
              </a:buClr>
              <a:buSzTx/>
              <a:tabLst/>
              <a:defRP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Dosis Medium"/>
              </a:rPr>
              <a:t>من يقرأ الجملة؟</a:t>
            </a:r>
            <a:endParaRPr lang="fr-FR" sz="2400" b="1" dirty="0">
              <a:solidFill>
                <a:schemeClr val="bg1">
                  <a:lumMod val="50000"/>
                </a:schemeClr>
              </a:solidFill>
              <a:latin typeface="Microsoft Uighur" panose="02000000000000000000" pitchFamily="2" charset="-78"/>
              <a:cs typeface="Microsoft Uighur" panose="02000000000000000000" pitchFamily="2" charset="-78"/>
              <a:sym typeface="Dosis Medium"/>
            </a:endParaRPr>
          </a:p>
        </p:txBody>
      </p:sp>
      <p:pic>
        <p:nvPicPr>
          <p:cNvPr id="13" name="Espace réservé pour une image  12" descr="Une image contenant habits, illustration, Animation, sourire&#10;&#10;Le contenu généré par l’IA peut être incorrect.">
            <a:extLst>
              <a:ext uri="{FF2B5EF4-FFF2-40B4-BE49-F238E27FC236}">
                <a16:creationId xmlns:a16="http://schemas.microsoft.com/office/drawing/2014/main" id="{9DE0DBA9-869D-655A-B20C-5C047DB4FB1F}"/>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6" b="96"/>
          <a:stretch>
            <a:fillRect/>
          </a:stretch>
        </p:blipFill>
        <p:spPr>
          <a:xfrm>
            <a:off x="7959600" y="738000"/>
            <a:ext cx="792000" cy="792000"/>
          </a:xfrm>
        </p:spPr>
      </p:pic>
      <p:pic>
        <p:nvPicPr>
          <p:cNvPr id="3" name="Image 2">
            <a:extLst>
              <a:ext uri="{FF2B5EF4-FFF2-40B4-BE49-F238E27FC236}">
                <a16:creationId xmlns:a16="http://schemas.microsoft.com/office/drawing/2014/main" id="{0A018B24-F719-5EB3-35BD-372462E0FBE3}"/>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8" name="Image 7">
            <a:extLst>
              <a:ext uri="{FF2B5EF4-FFF2-40B4-BE49-F238E27FC236}">
                <a16:creationId xmlns:a16="http://schemas.microsoft.com/office/drawing/2014/main" id="{9D7C437A-197A-8D0F-D277-B10EA5098872}"/>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10" name="Image 9">
            <a:extLst>
              <a:ext uri="{FF2B5EF4-FFF2-40B4-BE49-F238E27FC236}">
                <a16:creationId xmlns:a16="http://schemas.microsoft.com/office/drawing/2014/main" id="{94F9EE4A-6142-FED9-75CB-94C828A11743}"/>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4694547" y="131773"/>
            <a:ext cx="278069" cy="278069"/>
          </a:xfrm>
          <a:prstGeom prst="rect">
            <a:avLst/>
          </a:prstGeom>
          <a:ln>
            <a:noFill/>
          </a:ln>
        </p:spPr>
      </p:pic>
      <p:pic>
        <p:nvPicPr>
          <p:cNvPr id="11" name="Image 10">
            <a:extLst>
              <a:ext uri="{FF2B5EF4-FFF2-40B4-BE49-F238E27FC236}">
                <a16:creationId xmlns:a16="http://schemas.microsoft.com/office/drawing/2014/main" id="{E9EC754D-25A4-BA2D-5844-73216838B6B2}"/>
              </a:ext>
            </a:extLst>
          </p:cNvPr>
          <p:cNvPicPr>
            <a:picLocks noChangeAspect="1"/>
          </p:cNvPicPr>
          <p:nvPr/>
        </p:nvPicPr>
        <p:blipFill>
          <a:blip r:embed="rId6">
            <a:alphaModFix/>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12" name="Image 11">
            <a:extLst>
              <a:ext uri="{FF2B5EF4-FFF2-40B4-BE49-F238E27FC236}">
                <a16:creationId xmlns:a16="http://schemas.microsoft.com/office/drawing/2014/main" id="{2629D728-D92F-0C05-D9D5-45596CCE4656}"/>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15" name="Rectangle 14">
            <a:extLst>
              <a:ext uri="{FF2B5EF4-FFF2-40B4-BE49-F238E27FC236}">
                <a16:creationId xmlns:a16="http://schemas.microsoft.com/office/drawing/2014/main" id="{F08254F8-117E-6A49-020F-41CA7EB1D16C}"/>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6" name="Rectangle 15">
            <a:extLst>
              <a:ext uri="{FF2B5EF4-FFF2-40B4-BE49-F238E27FC236}">
                <a16:creationId xmlns:a16="http://schemas.microsoft.com/office/drawing/2014/main" id="{B5B63D43-0243-C959-64AB-AE8EB66F80E8}"/>
              </a:ext>
            </a:extLst>
          </p:cNvPr>
          <p:cNvSpPr>
            <a:spLocks/>
          </p:cNvSpPr>
          <p:nvPr/>
        </p:nvSpPr>
        <p:spPr>
          <a:xfrm>
            <a:off x="3762365" y="13688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قراءة</a:t>
            </a:r>
          </a:p>
        </p:txBody>
      </p:sp>
      <p:sp>
        <p:nvSpPr>
          <p:cNvPr id="17" name="Rectangle 16">
            <a:extLst>
              <a:ext uri="{FF2B5EF4-FFF2-40B4-BE49-F238E27FC236}">
                <a16:creationId xmlns:a16="http://schemas.microsoft.com/office/drawing/2014/main" id="{4BDBDCC3-CF1A-832A-9687-CFA6075A809C}"/>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7" name="Rectangle 26">
            <a:extLst>
              <a:ext uri="{FF2B5EF4-FFF2-40B4-BE49-F238E27FC236}">
                <a16:creationId xmlns:a16="http://schemas.microsoft.com/office/drawing/2014/main" id="{D8D15CA1-50BB-E096-4476-AE300AE20353}"/>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28" name="Rectangle 27">
            <a:extLst>
              <a:ext uri="{FF2B5EF4-FFF2-40B4-BE49-F238E27FC236}">
                <a16:creationId xmlns:a16="http://schemas.microsoft.com/office/drawing/2014/main" id="{C3AD2FCF-28A0-9559-6282-D88C398AEFDC}"/>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إنتاج كتابي</a:t>
            </a:r>
          </a:p>
        </p:txBody>
      </p:sp>
      <p:pic>
        <p:nvPicPr>
          <p:cNvPr id="4" name="Image 3">
            <a:extLst>
              <a:ext uri="{FF2B5EF4-FFF2-40B4-BE49-F238E27FC236}">
                <a16:creationId xmlns:a16="http://schemas.microsoft.com/office/drawing/2014/main" id="{DD1EC4F6-0077-0D04-F878-E3A22396E86F}"/>
              </a:ext>
            </a:extLst>
          </p:cNvPr>
          <p:cNvPicPr>
            <a:picLocks noChangeAspect="1"/>
          </p:cNvPicPr>
          <p:nvPr/>
        </p:nvPicPr>
        <p:blipFill rotWithShape="1">
          <a:blip r:embed="rId8">
            <a:extLst>
              <a:ext uri="{28A0092B-C50C-407E-A947-70E740481C1C}">
                <a14:useLocalDpi xmlns:a14="http://schemas.microsoft.com/office/drawing/2010/main" val="0"/>
              </a:ext>
            </a:extLst>
          </a:blip>
          <a:srcRect l="-8271" r="-8271"/>
          <a:stretch>
            <a:fillRect/>
          </a:stretch>
        </p:blipFill>
        <p:spPr>
          <a:xfrm>
            <a:off x="2771775" y="1844675"/>
            <a:ext cx="3351953" cy="3142854"/>
          </a:xfrm>
          <a:prstGeom prst="rect">
            <a:avLst/>
          </a:prstGeom>
        </p:spPr>
      </p:pic>
      <p:pic>
        <p:nvPicPr>
          <p:cNvPr id="19" name="Image 18">
            <a:extLst>
              <a:ext uri="{FF2B5EF4-FFF2-40B4-BE49-F238E27FC236}">
                <a16:creationId xmlns:a16="http://schemas.microsoft.com/office/drawing/2014/main" id="{1AB4BF57-C2F1-2AD9-A980-3F9FD14B2F8A}"/>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2892295" y="5177631"/>
            <a:ext cx="3095609" cy="1182688"/>
          </a:xfrm>
          <a:prstGeom prst="rect">
            <a:avLst/>
          </a:prstGeom>
        </p:spPr>
      </p:pic>
      <p:sp>
        <p:nvSpPr>
          <p:cNvPr id="7" name="ZoneTexte 6">
            <a:extLst>
              <a:ext uri="{FF2B5EF4-FFF2-40B4-BE49-F238E27FC236}">
                <a16:creationId xmlns:a16="http://schemas.microsoft.com/office/drawing/2014/main" id="{1D73D24C-F9B0-53EA-5DC0-C1C7B4104629}"/>
              </a:ext>
            </a:extLst>
          </p:cNvPr>
          <p:cNvSpPr txBox="1"/>
          <p:nvPr/>
        </p:nvSpPr>
        <p:spPr>
          <a:xfrm>
            <a:off x="3689952" y="5308739"/>
            <a:ext cx="1311966"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MA" sz="4000" b="1"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فَرَس</a:t>
            </a:r>
            <a:endParaRPr kumimoji="0" lang="fr-MA" sz="32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grpSp>
        <p:nvGrpSpPr>
          <p:cNvPr id="5" name="Groupe 4">
            <a:extLst>
              <a:ext uri="{FF2B5EF4-FFF2-40B4-BE49-F238E27FC236}">
                <a16:creationId xmlns:a16="http://schemas.microsoft.com/office/drawing/2014/main" id="{F7748219-64BA-F8B7-6F42-D8ED89056AC4}"/>
              </a:ext>
            </a:extLst>
          </p:cNvPr>
          <p:cNvGrpSpPr/>
          <p:nvPr/>
        </p:nvGrpSpPr>
        <p:grpSpPr>
          <a:xfrm>
            <a:off x="3987969" y="5395913"/>
            <a:ext cx="193496" cy="115733"/>
            <a:chOff x="7831964" y="3929121"/>
            <a:chExt cx="594306" cy="428930"/>
          </a:xfrm>
          <a:solidFill>
            <a:srgbClr val="C00000"/>
          </a:solidFill>
        </p:grpSpPr>
        <p:pic>
          <p:nvPicPr>
            <p:cNvPr id="6" name="Graphique 5">
              <a:extLst>
                <a:ext uri="{FF2B5EF4-FFF2-40B4-BE49-F238E27FC236}">
                  <a16:creationId xmlns:a16="http://schemas.microsoft.com/office/drawing/2014/main" id="{F2F61803-B607-E7D5-EA4B-7F84B5A61FC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831964" y="3929121"/>
              <a:ext cx="336416" cy="428930"/>
            </a:xfrm>
            <a:prstGeom prst="rect">
              <a:avLst/>
            </a:prstGeom>
          </p:spPr>
        </p:pic>
        <p:pic>
          <p:nvPicPr>
            <p:cNvPr id="9" name="Graphique 8">
              <a:extLst>
                <a:ext uri="{FF2B5EF4-FFF2-40B4-BE49-F238E27FC236}">
                  <a16:creationId xmlns:a16="http://schemas.microsoft.com/office/drawing/2014/main" id="{EB213773-EF74-E695-AAF3-CE0C7F103AB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089854" y="3929121"/>
              <a:ext cx="336416" cy="428930"/>
            </a:xfrm>
            <a:prstGeom prst="rect">
              <a:avLst/>
            </a:prstGeom>
          </p:spPr>
        </p:pic>
      </p:grpSp>
    </p:spTree>
    <p:extLst>
      <p:ext uri="{BB962C8B-B14F-4D97-AF65-F5344CB8AC3E}">
        <p14:creationId xmlns:p14="http://schemas.microsoft.com/office/powerpoint/2010/main" val="1482535639"/>
      </p:ext>
    </p:extLst>
  </p:cSld>
  <p:clrMapOvr>
    <a:masterClrMapping/>
  </p:clrMapOvr>
  <p:transition spd="slow">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AE780-CD7E-F1AB-5611-41DD04D32E87}"/>
            </a:ext>
          </a:extLst>
        </p:cNvPr>
        <p:cNvGrpSpPr/>
        <p:nvPr/>
      </p:nvGrpSpPr>
      <p:grpSpPr>
        <a:xfrm>
          <a:off x="0" y="0"/>
          <a:ext cx="0" cy="0"/>
          <a:chOff x="0" y="0"/>
          <a:chExt cx="0" cy="0"/>
        </a:xfrm>
      </p:grpSpPr>
      <p:sp>
        <p:nvSpPr>
          <p:cNvPr id="17" name="ZoneTexte 16">
            <a:extLst>
              <a:ext uri="{FF2B5EF4-FFF2-40B4-BE49-F238E27FC236}">
                <a16:creationId xmlns:a16="http://schemas.microsoft.com/office/drawing/2014/main" id="{071675C6-45AE-835A-D512-DA01795DC52F}"/>
              </a:ext>
            </a:extLst>
          </p:cNvPr>
          <p:cNvSpPr txBox="1"/>
          <p:nvPr/>
        </p:nvSpPr>
        <p:spPr>
          <a:xfrm>
            <a:off x="-929137" y="835971"/>
            <a:ext cx="8286971" cy="433965"/>
          </a:xfrm>
          <a:prstGeom prst="rect">
            <a:avLst/>
          </a:prstGeom>
          <a:noFill/>
        </p:spPr>
        <p:txBody>
          <a:bodyPr wrap="square" rtlCol="0">
            <a:spAutoFit/>
          </a:bodyPr>
          <a:lstStyle/>
          <a:p>
            <a:pPr marL="0" marR="0" lvl="0" indent="0" algn="r" defTabSz="514337" rtl="1" fontAlgn="auto">
              <a:lnSpc>
                <a:spcPct val="90000"/>
              </a:lnSpc>
              <a:spcBef>
                <a:spcPct val="0"/>
              </a:spcBef>
              <a:spcAft>
                <a:spcPts val="0"/>
              </a:spcAft>
              <a:buClrTx/>
              <a:buSzTx/>
              <a:tabLst/>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خذوا الكراسة الصفحة 53، </a:t>
            </a:r>
          </a:p>
        </p:txBody>
      </p:sp>
      <p:pic>
        <p:nvPicPr>
          <p:cNvPr id="23" name="Espace réservé pour une image  22" descr="Une image contenant dessin humoristique, clipart, illustration, Dessin animé&#10;&#10;Le contenu généré par l’IA peut être incorrect.">
            <a:extLst>
              <a:ext uri="{FF2B5EF4-FFF2-40B4-BE49-F238E27FC236}">
                <a16:creationId xmlns:a16="http://schemas.microsoft.com/office/drawing/2014/main" id="{020D34F6-81D5-5078-1DC3-0E406C3EF828}"/>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6" b="96"/>
          <a:stretch>
            <a:fillRect/>
          </a:stretch>
        </p:blipFill>
        <p:spPr>
          <a:xfrm>
            <a:off x="7959600" y="738000"/>
            <a:ext cx="792000" cy="792000"/>
          </a:xfrm>
        </p:spPr>
      </p:pic>
      <p:pic>
        <p:nvPicPr>
          <p:cNvPr id="8" name="Image 7">
            <a:extLst>
              <a:ext uri="{FF2B5EF4-FFF2-40B4-BE49-F238E27FC236}">
                <a16:creationId xmlns:a16="http://schemas.microsoft.com/office/drawing/2014/main" id="{C346F6AD-7B33-38A3-FB0A-B04366FB9CEE}"/>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4" name="Image 13">
            <a:extLst>
              <a:ext uri="{FF2B5EF4-FFF2-40B4-BE49-F238E27FC236}">
                <a16:creationId xmlns:a16="http://schemas.microsoft.com/office/drawing/2014/main" id="{9D91F6F3-A76E-BFD1-AF12-017F16DFA310}"/>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15" name="Image 14">
            <a:extLst>
              <a:ext uri="{FF2B5EF4-FFF2-40B4-BE49-F238E27FC236}">
                <a16:creationId xmlns:a16="http://schemas.microsoft.com/office/drawing/2014/main" id="{137C3E3B-5F19-2E15-62D7-9A86454BC937}"/>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4694547" y="131773"/>
            <a:ext cx="278069" cy="278069"/>
          </a:xfrm>
          <a:prstGeom prst="rect">
            <a:avLst/>
          </a:prstGeom>
          <a:ln>
            <a:noFill/>
          </a:ln>
        </p:spPr>
      </p:pic>
      <p:pic>
        <p:nvPicPr>
          <p:cNvPr id="16" name="Image 15">
            <a:extLst>
              <a:ext uri="{FF2B5EF4-FFF2-40B4-BE49-F238E27FC236}">
                <a16:creationId xmlns:a16="http://schemas.microsoft.com/office/drawing/2014/main" id="{A6A3AC0E-65D5-1538-C2A4-A3EC43D73B49}"/>
              </a:ext>
            </a:extLst>
          </p:cNvPr>
          <p:cNvPicPr>
            <a:picLocks noChangeAspect="1"/>
          </p:cNvPicPr>
          <p:nvPr/>
        </p:nvPicPr>
        <p:blipFill>
          <a:blip r:embed="rId6">
            <a:alphaModFix/>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18" name="Image 17">
            <a:extLst>
              <a:ext uri="{FF2B5EF4-FFF2-40B4-BE49-F238E27FC236}">
                <a16:creationId xmlns:a16="http://schemas.microsoft.com/office/drawing/2014/main" id="{7D17B67F-4C04-D9AC-FC28-15701C9EE741}"/>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19" name="Rectangle 18">
            <a:extLst>
              <a:ext uri="{FF2B5EF4-FFF2-40B4-BE49-F238E27FC236}">
                <a16:creationId xmlns:a16="http://schemas.microsoft.com/office/drawing/2014/main" id="{78A51A21-7243-067E-2AE4-8448159D152D}"/>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20" name="Rectangle 19">
            <a:extLst>
              <a:ext uri="{FF2B5EF4-FFF2-40B4-BE49-F238E27FC236}">
                <a16:creationId xmlns:a16="http://schemas.microsoft.com/office/drawing/2014/main" id="{380CED22-C213-E122-176A-9EEDE03AED70}"/>
              </a:ext>
            </a:extLst>
          </p:cNvPr>
          <p:cNvSpPr>
            <a:spLocks/>
          </p:cNvSpPr>
          <p:nvPr/>
        </p:nvSpPr>
        <p:spPr>
          <a:xfrm>
            <a:off x="3762365" y="13688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قراءة</a:t>
            </a:r>
          </a:p>
        </p:txBody>
      </p:sp>
      <p:sp>
        <p:nvSpPr>
          <p:cNvPr id="21" name="Rectangle 20">
            <a:extLst>
              <a:ext uri="{FF2B5EF4-FFF2-40B4-BE49-F238E27FC236}">
                <a16:creationId xmlns:a16="http://schemas.microsoft.com/office/drawing/2014/main" id="{4C350959-EED0-6BF7-5E1F-390DAE0384E0}"/>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2" name="Rectangle 21">
            <a:extLst>
              <a:ext uri="{FF2B5EF4-FFF2-40B4-BE49-F238E27FC236}">
                <a16:creationId xmlns:a16="http://schemas.microsoft.com/office/drawing/2014/main" id="{B445A9B7-48C9-7B84-AD61-F7B14871E6B9}"/>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24" name="Rectangle 23">
            <a:extLst>
              <a:ext uri="{FF2B5EF4-FFF2-40B4-BE49-F238E27FC236}">
                <a16:creationId xmlns:a16="http://schemas.microsoft.com/office/drawing/2014/main" id="{F168DD54-5A37-C039-6F3E-7EA85F8EC1C6}"/>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إنتاج كتابي</a:t>
            </a:r>
          </a:p>
        </p:txBody>
      </p:sp>
      <p:pic>
        <p:nvPicPr>
          <p:cNvPr id="2" name="Image 1">
            <a:extLst>
              <a:ext uri="{FF2B5EF4-FFF2-40B4-BE49-F238E27FC236}">
                <a16:creationId xmlns:a16="http://schemas.microsoft.com/office/drawing/2014/main" id="{5924155A-585A-F3AF-FEE4-6B09A494F4C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979738" y="1844675"/>
            <a:ext cx="3105150" cy="4762873"/>
          </a:xfrm>
          <a:prstGeom prst="rect">
            <a:avLst/>
          </a:prstGeom>
        </p:spPr>
      </p:pic>
      <p:sp>
        <p:nvSpPr>
          <p:cNvPr id="4" name="Rectangle : coins arrondis 3">
            <a:extLst>
              <a:ext uri="{FF2B5EF4-FFF2-40B4-BE49-F238E27FC236}">
                <a16:creationId xmlns:a16="http://schemas.microsoft.com/office/drawing/2014/main" id="{8BFD26F7-C52B-F5B4-7736-E01976D45181}"/>
              </a:ext>
            </a:extLst>
          </p:cNvPr>
          <p:cNvSpPr/>
          <p:nvPr/>
        </p:nvSpPr>
        <p:spPr>
          <a:xfrm>
            <a:off x="3022665" y="4532333"/>
            <a:ext cx="2965320" cy="1574156"/>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26872941"/>
      </p:ext>
    </p:extLst>
  </p:cSld>
  <p:clrMapOvr>
    <a:masterClrMapping/>
  </p:clrMapOvr>
  <p:transition spd="slow">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F31F74-A7B0-8CD5-7015-492D84D13B9D}"/>
            </a:ext>
          </a:extLst>
        </p:cNvPr>
        <p:cNvGrpSpPr/>
        <p:nvPr/>
      </p:nvGrpSpPr>
      <p:grpSpPr>
        <a:xfrm>
          <a:off x="0" y="0"/>
          <a:ext cx="0" cy="0"/>
          <a:chOff x="0" y="0"/>
          <a:chExt cx="0" cy="0"/>
        </a:xfrm>
      </p:grpSpPr>
      <p:sp>
        <p:nvSpPr>
          <p:cNvPr id="17" name="ZoneTexte 16">
            <a:extLst>
              <a:ext uri="{FF2B5EF4-FFF2-40B4-BE49-F238E27FC236}">
                <a16:creationId xmlns:a16="http://schemas.microsoft.com/office/drawing/2014/main" id="{9487061F-9FA8-B9EA-9E8A-FE1811EB5006}"/>
              </a:ext>
            </a:extLst>
          </p:cNvPr>
          <p:cNvSpPr txBox="1"/>
          <p:nvPr/>
        </p:nvSpPr>
        <p:spPr>
          <a:xfrm>
            <a:off x="510851" y="862411"/>
            <a:ext cx="6874949" cy="766364"/>
          </a:xfrm>
          <a:prstGeom prst="rect">
            <a:avLst/>
          </a:prstGeom>
          <a:noFill/>
        </p:spPr>
        <p:txBody>
          <a:bodyPr wrap="square" rtlCol="0">
            <a:spAutoFit/>
          </a:bodyPr>
          <a:lstStyle/>
          <a:p>
            <a:pPr marL="0" marR="0" lvl="0" indent="0" algn="r" defTabSz="514337" rtl="1" fontAlgn="auto">
              <a:lnSpc>
                <a:spcPct val="90000"/>
              </a:lnSpc>
              <a:spcBef>
                <a:spcPct val="0"/>
              </a:spcBef>
              <a:spcAft>
                <a:spcPts val="0"/>
              </a:spcAft>
              <a:buClrTx/>
              <a:buSzTx/>
              <a:tabLst/>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على كراساتكم، أكتبوا الكلمة المناسبة للصورة التالية.</a:t>
            </a:r>
          </a:p>
          <a:p>
            <a:pPr marL="0" marR="0" lvl="0" indent="0" algn="r" defTabSz="514337" rtl="1" fontAlgn="auto">
              <a:lnSpc>
                <a:spcPct val="90000"/>
              </a:lnSpc>
              <a:spcBef>
                <a:spcPct val="0"/>
              </a:spcBef>
              <a:spcAft>
                <a:spcPts val="0"/>
              </a:spcAft>
              <a:buClrTx/>
              <a:buSzTx/>
              <a:tabLst/>
              <a:defRPr/>
            </a:pPr>
            <a:endParaRPr lang="ar-MA"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15" name="Espace réservé pour une image  14" descr="Une image contenant illustration, Dessin animé, clipart, dessin humoristique&#10;&#10;Le contenu généré par l’IA peut être incorrect.">
            <a:extLst>
              <a:ext uri="{FF2B5EF4-FFF2-40B4-BE49-F238E27FC236}">
                <a16:creationId xmlns:a16="http://schemas.microsoft.com/office/drawing/2014/main" id="{53592356-B5AB-EF4E-C7A7-0ABA6EB80C8C}"/>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6" b="96"/>
          <a:stretch>
            <a:fillRect/>
          </a:stretch>
        </p:blipFill>
        <p:spPr>
          <a:xfrm>
            <a:off x="7959600" y="738000"/>
            <a:ext cx="792000" cy="792000"/>
          </a:xfrm>
        </p:spPr>
      </p:pic>
      <p:pic>
        <p:nvPicPr>
          <p:cNvPr id="7" name="Image 6">
            <a:extLst>
              <a:ext uri="{FF2B5EF4-FFF2-40B4-BE49-F238E27FC236}">
                <a16:creationId xmlns:a16="http://schemas.microsoft.com/office/drawing/2014/main" id="{7B00FF43-9B34-0D11-2B17-5499A7EA8286}"/>
              </a:ext>
            </a:extLst>
          </p:cNvPr>
          <p:cNvPicPr>
            <a:picLocks noChangeAspect="1"/>
          </p:cNvPicPr>
          <p:nvPr/>
        </p:nvPicPr>
        <p:blipFill>
          <a:blip r:embed="rId3"/>
          <a:stretch>
            <a:fillRect/>
          </a:stretch>
        </p:blipFill>
        <p:spPr>
          <a:xfrm>
            <a:off x="587141" y="2100408"/>
            <a:ext cx="7987338" cy="3668567"/>
          </a:xfrm>
          <a:prstGeom prst="rect">
            <a:avLst/>
          </a:prstGeom>
        </p:spPr>
      </p:pic>
      <p:sp>
        <p:nvSpPr>
          <p:cNvPr id="16" name="Rectangle : coins arrondis 15">
            <a:extLst>
              <a:ext uri="{FF2B5EF4-FFF2-40B4-BE49-F238E27FC236}">
                <a16:creationId xmlns:a16="http://schemas.microsoft.com/office/drawing/2014/main" id="{302C52E1-64E0-9810-DCB8-D9652119104C}"/>
              </a:ext>
            </a:extLst>
          </p:cNvPr>
          <p:cNvSpPr/>
          <p:nvPr/>
        </p:nvSpPr>
        <p:spPr>
          <a:xfrm>
            <a:off x="774442" y="3382533"/>
            <a:ext cx="3713582" cy="2491274"/>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9841F9FC-1C41-5EEC-D7AD-2E85D312D9DC}"/>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4" name="Image 13">
            <a:extLst>
              <a:ext uri="{FF2B5EF4-FFF2-40B4-BE49-F238E27FC236}">
                <a16:creationId xmlns:a16="http://schemas.microsoft.com/office/drawing/2014/main" id="{AC432522-EE67-0DC7-FEE2-02A3DF771375}"/>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18" name="Image 17">
            <a:extLst>
              <a:ext uri="{FF2B5EF4-FFF2-40B4-BE49-F238E27FC236}">
                <a16:creationId xmlns:a16="http://schemas.microsoft.com/office/drawing/2014/main" id="{B8BF1E23-BF51-9E9E-D004-8BE3FC3AFCFE}"/>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4694547" y="131773"/>
            <a:ext cx="278069" cy="278069"/>
          </a:xfrm>
          <a:prstGeom prst="rect">
            <a:avLst/>
          </a:prstGeom>
          <a:ln>
            <a:noFill/>
          </a:ln>
        </p:spPr>
      </p:pic>
      <p:pic>
        <p:nvPicPr>
          <p:cNvPr id="19" name="Image 18">
            <a:extLst>
              <a:ext uri="{FF2B5EF4-FFF2-40B4-BE49-F238E27FC236}">
                <a16:creationId xmlns:a16="http://schemas.microsoft.com/office/drawing/2014/main" id="{DC5E3227-7580-18A4-CA40-27EBC1D3FFF4}"/>
              </a:ext>
            </a:extLst>
          </p:cNvPr>
          <p:cNvPicPr>
            <a:picLocks noChangeAspect="1"/>
          </p:cNvPicPr>
          <p:nvPr/>
        </p:nvPicPr>
        <p:blipFill>
          <a:blip r:embed="rId7">
            <a:alphaModFix/>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20" name="Image 19">
            <a:extLst>
              <a:ext uri="{FF2B5EF4-FFF2-40B4-BE49-F238E27FC236}">
                <a16:creationId xmlns:a16="http://schemas.microsoft.com/office/drawing/2014/main" id="{9CAAB2A2-6DCF-606A-EBD0-D5A2A4E9DFFE}"/>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21" name="Rectangle 20">
            <a:extLst>
              <a:ext uri="{FF2B5EF4-FFF2-40B4-BE49-F238E27FC236}">
                <a16:creationId xmlns:a16="http://schemas.microsoft.com/office/drawing/2014/main" id="{19F2AECA-3254-FC4E-36D5-7631CAA4F527}"/>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22" name="Rectangle 21">
            <a:extLst>
              <a:ext uri="{FF2B5EF4-FFF2-40B4-BE49-F238E27FC236}">
                <a16:creationId xmlns:a16="http://schemas.microsoft.com/office/drawing/2014/main" id="{AA4C8745-E65F-8ACE-678A-EDD570099F87}"/>
              </a:ext>
            </a:extLst>
          </p:cNvPr>
          <p:cNvSpPr>
            <a:spLocks/>
          </p:cNvSpPr>
          <p:nvPr/>
        </p:nvSpPr>
        <p:spPr>
          <a:xfrm>
            <a:off x="3762365" y="13688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قراءة</a:t>
            </a:r>
          </a:p>
        </p:txBody>
      </p:sp>
      <p:sp>
        <p:nvSpPr>
          <p:cNvPr id="23" name="Rectangle 22">
            <a:extLst>
              <a:ext uri="{FF2B5EF4-FFF2-40B4-BE49-F238E27FC236}">
                <a16:creationId xmlns:a16="http://schemas.microsoft.com/office/drawing/2014/main" id="{A9FCC5A8-12AC-E6BF-DCF9-0D7498DE8FD5}"/>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4" name="Rectangle 23">
            <a:extLst>
              <a:ext uri="{FF2B5EF4-FFF2-40B4-BE49-F238E27FC236}">
                <a16:creationId xmlns:a16="http://schemas.microsoft.com/office/drawing/2014/main" id="{9034DEC8-A06E-AC1A-BE3D-7596F525D75D}"/>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25" name="Rectangle 24">
            <a:extLst>
              <a:ext uri="{FF2B5EF4-FFF2-40B4-BE49-F238E27FC236}">
                <a16:creationId xmlns:a16="http://schemas.microsoft.com/office/drawing/2014/main" id="{71723CF6-8354-26D6-992C-8EC66E10E9DC}"/>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إنتاج كتابي</a:t>
            </a:r>
          </a:p>
        </p:txBody>
      </p:sp>
    </p:spTree>
    <p:extLst>
      <p:ext uri="{BB962C8B-B14F-4D97-AF65-F5344CB8AC3E}">
        <p14:creationId xmlns:p14="http://schemas.microsoft.com/office/powerpoint/2010/main" val="2711550662"/>
      </p:ext>
    </p:extLst>
  </p:cSld>
  <p:clrMapOvr>
    <a:masterClrMapping/>
  </p:clrMapOvr>
  <p:transition spd="slow">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E86688-092F-BBDD-EB1B-D5D766C23812}"/>
            </a:ext>
          </a:extLst>
        </p:cNvPr>
        <p:cNvGrpSpPr/>
        <p:nvPr/>
      </p:nvGrpSpPr>
      <p:grpSpPr>
        <a:xfrm>
          <a:off x="0" y="0"/>
          <a:ext cx="0" cy="0"/>
          <a:chOff x="0" y="0"/>
          <a:chExt cx="0" cy="0"/>
        </a:xfrm>
      </p:grpSpPr>
      <p:sp>
        <p:nvSpPr>
          <p:cNvPr id="7" name="Google Shape;1820;p109">
            <a:extLst>
              <a:ext uri="{FF2B5EF4-FFF2-40B4-BE49-F238E27FC236}">
                <a16:creationId xmlns:a16="http://schemas.microsoft.com/office/drawing/2014/main" id="{E58BC949-6CDD-7F71-67B4-853E50DAA1CA}"/>
              </a:ext>
            </a:extLst>
          </p:cNvPr>
          <p:cNvSpPr txBox="1"/>
          <p:nvPr/>
        </p:nvSpPr>
        <p:spPr>
          <a:xfrm>
            <a:off x="-283838" y="798077"/>
            <a:ext cx="7764105" cy="757090"/>
          </a:xfrm>
          <a:prstGeom prst="rect">
            <a:avLst/>
          </a:prstGeom>
          <a:noFill/>
          <a:ln>
            <a:noFill/>
          </a:ln>
        </p:spPr>
        <p:txBody>
          <a:bodyPr spcFirstLastPara="1" wrap="square" lIns="91425" tIns="45700" rIns="91425" bIns="45700" anchor="t" anchorCtr="0">
            <a:spAutoFit/>
          </a:bodyPr>
          <a:lstStyle/>
          <a:p>
            <a:pPr algn="r" defTabSz="514337" rtl="1">
              <a:lnSpc>
                <a:spcPct val="90000"/>
              </a:lnSpc>
              <a:spcBef>
                <a:spcPct val="0"/>
              </a:spcBef>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من يمر إلى السبورة لكتابة الكلمة ؟ </a:t>
            </a:r>
            <a:endParaRPr lang="ar-MA" sz="2400" b="1" dirty="0">
              <a:solidFill>
                <a:schemeClr val="bg1">
                  <a:lumMod val="50000"/>
                </a:schemeClr>
              </a:solidFill>
              <a:latin typeface="Microsoft Uighur" panose="02000000000000000000" pitchFamily="2" charset="-78"/>
              <a:cs typeface="Microsoft Uighur" panose="02000000000000000000" pitchFamily="2" charset="-78"/>
            </a:endParaRPr>
          </a:p>
          <a:p>
            <a:pPr marL="0" marR="0" lvl="0" indent="0" algn="r" defTabSz="514337" rtl="1">
              <a:lnSpc>
                <a:spcPct val="90000"/>
              </a:lnSpc>
              <a:spcBef>
                <a:spcPct val="0"/>
              </a:spcBef>
              <a:spcAft>
                <a:spcPts val="0"/>
              </a:spcAft>
            </a:pPr>
            <a:endParaRPr lang="fr-MA"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20" name="Espace réservé pour une image  19" descr="Une image contenant habits, illustration, clipart, Dessin animé&#10;&#10;Le contenu généré par l’IA peut être incorrect.">
            <a:extLst>
              <a:ext uri="{FF2B5EF4-FFF2-40B4-BE49-F238E27FC236}">
                <a16:creationId xmlns:a16="http://schemas.microsoft.com/office/drawing/2014/main" id="{65025CA5-ECB6-0E54-D8CF-590796F05625}"/>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6" b="96"/>
          <a:stretch>
            <a:fillRect/>
          </a:stretch>
        </p:blipFill>
        <p:spPr>
          <a:xfrm>
            <a:off x="7959600" y="738000"/>
            <a:ext cx="792000" cy="792000"/>
          </a:xfrm>
        </p:spPr>
      </p:pic>
      <p:pic>
        <p:nvPicPr>
          <p:cNvPr id="8" name="Image 7">
            <a:extLst>
              <a:ext uri="{FF2B5EF4-FFF2-40B4-BE49-F238E27FC236}">
                <a16:creationId xmlns:a16="http://schemas.microsoft.com/office/drawing/2014/main" id="{F52316A9-A33E-136C-C255-B6CDCA052350}"/>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5" name="Image 14">
            <a:extLst>
              <a:ext uri="{FF2B5EF4-FFF2-40B4-BE49-F238E27FC236}">
                <a16:creationId xmlns:a16="http://schemas.microsoft.com/office/drawing/2014/main" id="{DBBB1CA1-C2A9-73AE-20B5-F355C70F9037}"/>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16" name="Image 15">
            <a:extLst>
              <a:ext uri="{FF2B5EF4-FFF2-40B4-BE49-F238E27FC236}">
                <a16:creationId xmlns:a16="http://schemas.microsoft.com/office/drawing/2014/main" id="{86B04E80-6079-B9C8-EC1A-E6B23F6BB20C}"/>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4694547" y="131773"/>
            <a:ext cx="278069" cy="278069"/>
          </a:xfrm>
          <a:prstGeom prst="rect">
            <a:avLst/>
          </a:prstGeom>
          <a:ln>
            <a:noFill/>
          </a:ln>
        </p:spPr>
      </p:pic>
      <p:pic>
        <p:nvPicPr>
          <p:cNvPr id="17" name="Image 16">
            <a:extLst>
              <a:ext uri="{FF2B5EF4-FFF2-40B4-BE49-F238E27FC236}">
                <a16:creationId xmlns:a16="http://schemas.microsoft.com/office/drawing/2014/main" id="{36108346-AB8D-5477-64DB-981780D1E5BF}"/>
              </a:ext>
            </a:extLst>
          </p:cNvPr>
          <p:cNvPicPr>
            <a:picLocks noChangeAspect="1"/>
          </p:cNvPicPr>
          <p:nvPr/>
        </p:nvPicPr>
        <p:blipFill>
          <a:blip r:embed="rId6">
            <a:alphaModFix/>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18" name="Image 17">
            <a:extLst>
              <a:ext uri="{FF2B5EF4-FFF2-40B4-BE49-F238E27FC236}">
                <a16:creationId xmlns:a16="http://schemas.microsoft.com/office/drawing/2014/main" id="{DF7E3EE1-3368-42F7-01D4-F4C80033F40E}"/>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19" name="Rectangle 18">
            <a:extLst>
              <a:ext uri="{FF2B5EF4-FFF2-40B4-BE49-F238E27FC236}">
                <a16:creationId xmlns:a16="http://schemas.microsoft.com/office/drawing/2014/main" id="{D22B83DB-6CDB-A60D-DC67-98CBCF3876D4}"/>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21" name="Rectangle 20">
            <a:extLst>
              <a:ext uri="{FF2B5EF4-FFF2-40B4-BE49-F238E27FC236}">
                <a16:creationId xmlns:a16="http://schemas.microsoft.com/office/drawing/2014/main" id="{99D46F0B-2CD6-F052-3A87-83DE16EABDBF}"/>
              </a:ext>
            </a:extLst>
          </p:cNvPr>
          <p:cNvSpPr>
            <a:spLocks/>
          </p:cNvSpPr>
          <p:nvPr/>
        </p:nvSpPr>
        <p:spPr>
          <a:xfrm>
            <a:off x="3762365" y="13688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قراءة</a:t>
            </a:r>
          </a:p>
        </p:txBody>
      </p:sp>
      <p:sp>
        <p:nvSpPr>
          <p:cNvPr id="22" name="Rectangle 21">
            <a:extLst>
              <a:ext uri="{FF2B5EF4-FFF2-40B4-BE49-F238E27FC236}">
                <a16:creationId xmlns:a16="http://schemas.microsoft.com/office/drawing/2014/main" id="{1094C3CE-13AD-C054-E68D-931FA3B1B67C}"/>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3" name="Rectangle 22">
            <a:extLst>
              <a:ext uri="{FF2B5EF4-FFF2-40B4-BE49-F238E27FC236}">
                <a16:creationId xmlns:a16="http://schemas.microsoft.com/office/drawing/2014/main" id="{8BBBFF11-D6A0-202E-8959-50075BD30224}"/>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24" name="Rectangle 23">
            <a:extLst>
              <a:ext uri="{FF2B5EF4-FFF2-40B4-BE49-F238E27FC236}">
                <a16:creationId xmlns:a16="http://schemas.microsoft.com/office/drawing/2014/main" id="{EF956670-04AF-EAF6-9F14-FFD4EA3EBE66}"/>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إنتاج كتابي</a:t>
            </a:r>
          </a:p>
        </p:txBody>
      </p:sp>
      <p:pic>
        <p:nvPicPr>
          <p:cNvPr id="2" name="Image 1">
            <a:extLst>
              <a:ext uri="{FF2B5EF4-FFF2-40B4-BE49-F238E27FC236}">
                <a16:creationId xmlns:a16="http://schemas.microsoft.com/office/drawing/2014/main" id="{DF985D33-63E7-2212-A860-C380BD84D9D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844560" y="5056504"/>
            <a:ext cx="3095609" cy="1182688"/>
          </a:xfrm>
          <a:prstGeom prst="rect">
            <a:avLst/>
          </a:prstGeom>
        </p:spPr>
      </p:pic>
      <p:pic>
        <p:nvPicPr>
          <p:cNvPr id="3" name="Image 2">
            <a:extLst>
              <a:ext uri="{FF2B5EF4-FFF2-40B4-BE49-F238E27FC236}">
                <a16:creationId xmlns:a16="http://schemas.microsoft.com/office/drawing/2014/main" id="{9CA97129-CC46-1931-40D6-008C31A19F14}"/>
              </a:ext>
            </a:extLst>
          </p:cNvPr>
          <p:cNvPicPr>
            <a:picLocks noChangeAspect="1"/>
          </p:cNvPicPr>
          <p:nvPr/>
        </p:nvPicPr>
        <p:blipFill rotWithShape="1">
          <a:blip r:embed="rId9">
            <a:extLst>
              <a:ext uri="{28A0092B-C50C-407E-A947-70E740481C1C}">
                <a14:useLocalDpi xmlns:a14="http://schemas.microsoft.com/office/drawing/2010/main" val="0"/>
              </a:ext>
            </a:extLst>
          </a:blip>
          <a:srcRect l="-7793" r="-7793"/>
          <a:stretch>
            <a:fillRect/>
          </a:stretch>
        </p:blipFill>
        <p:spPr>
          <a:xfrm>
            <a:off x="2771775" y="1844675"/>
            <a:ext cx="3313113" cy="3132138"/>
          </a:xfrm>
          <a:prstGeom prst="rect">
            <a:avLst/>
          </a:prstGeom>
        </p:spPr>
      </p:pic>
    </p:spTree>
    <p:extLst>
      <p:ext uri="{BB962C8B-B14F-4D97-AF65-F5344CB8AC3E}">
        <p14:creationId xmlns:p14="http://schemas.microsoft.com/office/powerpoint/2010/main" val="3608975614"/>
      </p:ext>
    </p:extLst>
  </p:cSld>
  <p:clrMapOvr>
    <a:masterClrMapping/>
  </p:clrMapOvr>
  <p:transition spd="slow">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4B796D-B2C8-0A45-6DA1-4A1AAFD33CB7}"/>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9EE84838-B067-689F-4C27-E10328B63A5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44560" y="5056504"/>
            <a:ext cx="3095609" cy="1182688"/>
          </a:xfrm>
          <a:prstGeom prst="rect">
            <a:avLst/>
          </a:prstGeom>
        </p:spPr>
      </p:pic>
      <p:sp>
        <p:nvSpPr>
          <p:cNvPr id="7" name="Google Shape;1820;p109">
            <a:extLst>
              <a:ext uri="{FF2B5EF4-FFF2-40B4-BE49-F238E27FC236}">
                <a16:creationId xmlns:a16="http://schemas.microsoft.com/office/drawing/2014/main" id="{5DCCEDA2-2A27-D8FD-5CAC-73489FDC3062}"/>
              </a:ext>
            </a:extLst>
          </p:cNvPr>
          <p:cNvSpPr txBox="1"/>
          <p:nvPr/>
        </p:nvSpPr>
        <p:spPr>
          <a:xfrm>
            <a:off x="-265177" y="858154"/>
            <a:ext cx="7764105" cy="757090"/>
          </a:xfrm>
          <a:prstGeom prst="rect">
            <a:avLst/>
          </a:prstGeom>
          <a:noFill/>
          <a:ln>
            <a:noFill/>
          </a:ln>
        </p:spPr>
        <p:txBody>
          <a:bodyPr spcFirstLastPara="1" wrap="square" lIns="91425" tIns="45700" rIns="91425" bIns="45700" anchor="t" anchorCtr="0">
            <a:spAutoFit/>
          </a:bodyPr>
          <a:lstStyle/>
          <a:p>
            <a:pPr algn="r" defTabSz="514337" rtl="1">
              <a:lnSpc>
                <a:spcPct val="90000"/>
              </a:lnSpc>
              <a:spcBef>
                <a:spcPct val="0"/>
              </a:spcBef>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صححوا على كراساتكم</a:t>
            </a:r>
            <a:endParaRPr lang="ar-MA" sz="2400" b="1" dirty="0">
              <a:solidFill>
                <a:schemeClr val="bg1">
                  <a:lumMod val="50000"/>
                </a:schemeClr>
              </a:solidFill>
              <a:latin typeface="Microsoft Uighur" panose="02000000000000000000" pitchFamily="2" charset="-78"/>
              <a:cs typeface="Microsoft Uighur" panose="02000000000000000000" pitchFamily="2" charset="-78"/>
            </a:endParaRPr>
          </a:p>
          <a:p>
            <a:pPr marL="0" marR="0" lvl="0" indent="0" algn="r" defTabSz="514337" rtl="1">
              <a:lnSpc>
                <a:spcPct val="90000"/>
              </a:lnSpc>
              <a:spcBef>
                <a:spcPct val="0"/>
              </a:spcBef>
              <a:spcAft>
                <a:spcPts val="0"/>
              </a:spcAft>
            </a:pPr>
            <a:endParaRPr lang="fr-MA"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17" name="Espace réservé pour une image  16" descr="Une image contenant habits, illustration, Animation, sourire&#10;&#10;Le contenu généré par l’IA peut être incorrect.">
            <a:extLst>
              <a:ext uri="{FF2B5EF4-FFF2-40B4-BE49-F238E27FC236}">
                <a16:creationId xmlns:a16="http://schemas.microsoft.com/office/drawing/2014/main" id="{D9043BF0-EE34-245F-65E2-7B91A17ABEAB}"/>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96" b="96"/>
          <a:stretch>
            <a:fillRect/>
          </a:stretch>
        </p:blipFill>
        <p:spPr>
          <a:xfrm>
            <a:off x="7959600" y="738000"/>
            <a:ext cx="792000" cy="792000"/>
          </a:xfrm>
        </p:spPr>
      </p:pic>
      <p:sp>
        <p:nvSpPr>
          <p:cNvPr id="15" name="ZoneTexte 14">
            <a:extLst>
              <a:ext uri="{FF2B5EF4-FFF2-40B4-BE49-F238E27FC236}">
                <a16:creationId xmlns:a16="http://schemas.microsoft.com/office/drawing/2014/main" id="{AE2DA05B-5081-EDCB-CAD4-E6977948DF30}"/>
              </a:ext>
            </a:extLst>
          </p:cNvPr>
          <p:cNvSpPr txBox="1"/>
          <p:nvPr/>
        </p:nvSpPr>
        <p:spPr>
          <a:xfrm>
            <a:off x="3586359" y="5210730"/>
            <a:ext cx="1311966" cy="707886"/>
          </a:xfrm>
          <a:prstGeom prst="rect">
            <a:avLst/>
          </a:prstGeom>
          <a:noFill/>
        </p:spPr>
        <p:txBody>
          <a:bodyPr wrap="square" rtlCol="0">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4000" b="1"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فيل</a:t>
            </a:r>
            <a:endParaRPr kumimoji="0" lang="fr-MA" sz="32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grpSp>
        <p:nvGrpSpPr>
          <p:cNvPr id="16" name="Groupe 15">
            <a:extLst>
              <a:ext uri="{FF2B5EF4-FFF2-40B4-BE49-F238E27FC236}">
                <a16:creationId xmlns:a16="http://schemas.microsoft.com/office/drawing/2014/main" id="{84D43F7B-079A-FCF7-738D-391D85B40E38}"/>
              </a:ext>
            </a:extLst>
          </p:cNvPr>
          <p:cNvGrpSpPr/>
          <p:nvPr/>
        </p:nvGrpSpPr>
        <p:grpSpPr>
          <a:xfrm>
            <a:off x="4326727" y="5203640"/>
            <a:ext cx="193496" cy="115733"/>
            <a:chOff x="7831964" y="3929121"/>
            <a:chExt cx="594306" cy="428930"/>
          </a:xfrm>
          <a:solidFill>
            <a:srgbClr val="C00000"/>
          </a:solidFill>
        </p:grpSpPr>
        <p:pic>
          <p:nvPicPr>
            <p:cNvPr id="18" name="Graphique 17">
              <a:extLst>
                <a:ext uri="{FF2B5EF4-FFF2-40B4-BE49-F238E27FC236}">
                  <a16:creationId xmlns:a16="http://schemas.microsoft.com/office/drawing/2014/main" id="{0607C28D-10A6-25A5-7BF5-8A5910C251E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31964" y="3929121"/>
              <a:ext cx="336416" cy="428930"/>
            </a:xfrm>
            <a:prstGeom prst="rect">
              <a:avLst/>
            </a:prstGeom>
          </p:spPr>
        </p:pic>
        <p:pic>
          <p:nvPicPr>
            <p:cNvPr id="19" name="Graphique 18">
              <a:extLst>
                <a:ext uri="{FF2B5EF4-FFF2-40B4-BE49-F238E27FC236}">
                  <a16:creationId xmlns:a16="http://schemas.microsoft.com/office/drawing/2014/main" id="{263FB8A5-3AF1-2A26-7DCB-B7235CB307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89854" y="3929121"/>
              <a:ext cx="336416" cy="428930"/>
            </a:xfrm>
            <a:prstGeom prst="rect">
              <a:avLst/>
            </a:prstGeom>
          </p:spPr>
        </p:pic>
      </p:grpSp>
      <p:pic>
        <p:nvPicPr>
          <p:cNvPr id="14" name="Image 13">
            <a:extLst>
              <a:ext uri="{FF2B5EF4-FFF2-40B4-BE49-F238E27FC236}">
                <a16:creationId xmlns:a16="http://schemas.microsoft.com/office/drawing/2014/main" id="{41016865-8079-8853-C6BA-386E2B069061}"/>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20" name="Image 19">
            <a:extLst>
              <a:ext uri="{FF2B5EF4-FFF2-40B4-BE49-F238E27FC236}">
                <a16:creationId xmlns:a16="http://schemas.microsoft.com/office/drawing/2014/main" id="{8CB5A75C-DDEF-25A3-015F-3B2E9D68E2FF}"/>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21" name="Image 20">
            <a:extLst>
              <a:ext uri="{FF2B5EF4-FFF2-40B4-BE49-F238E27FC236}">
                <a16:creationId xmlns:a16="http://schemas.microsoft.com/office/drawing/2014/main" id="{F25843D3-9DE2-B5A1-9CF4-B76119C6FCDB}"/>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4694547" y="131773"/>
            <a:ext cx="278069" cy="278069"/>
          </a:xfrm>
          <a:prstGeom prst="rect">
            <a:avLst/>
          </a:prstGeom>
          <a:ln>
            <a:noFill/>
          </a:ln>
        </p:spPr>
      </p:pic>
      <p:pic>
        <p:nvPicPr>
          <p:cNvPr id="22" name="Image 21">
            <a:extLst>
              <a:ext uri="{FF2B5EF4-FFF2-40B4-BE49-F238E27FC236}">
                <a16:creationId xmlns:a16="http://schemas.microsoft.com/office/drawing/2014/main" id="{7C78EB82-EA9B-8808-B91D-38E28480716E}"/>
              </a:ext>
            </a:extLst>
          </p:cNvPr>
          <p:cNvPicPr>
            <a:picLocks noChangeAspect="1"/>
          </p:cNvPicPr>
          <p:nvPr/>
        </p:nvPicPr>
        <p:blipFill>
          <a:blip r:embed="rId9">
            <a:alphaModFix/>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23" name="Image 22">
            <a:extLst>
              <a:ext uri="{FF2B5EF4-FFF2-40B4-BE49-F238E27FC236}">
                <a16:creationId xmlns:a16="http://schemas.microsoft.com/office/drawing/2014/main" id="{B4562252-D9F0-7C6B-210F-567BDEA98DBB}"/>
              </a:ext>
            </a:extLst>
          </p:cNvPr>
          <p:cNvPicPr>
            <a:picLocks noChangeAspect="1"/>
          </p:cNvPicPr>
          <p:nvPr/>
        </p:nvPicPr>
        <p:blipFill>
          <a:blip r:embed="rId10">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24" name="Rectangle 23">
            <a:extLst>
              <a:ext uri="{FF2B5EF4-FFF2-40B4-BE49-F238E27FC236}">
                <a16:creationId xmlns:a16="http://schemas.microsoft.com/office/drawing/2014/main" id="{03955F06-0471-A900-01BB-CD1DD1B7BFD0}"/>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25" name="Rectangle 24">
            <a:extLst>
              <a:ext uri="{FF2B5EF4-FFF2-40B4-BE49-F238E27FC236}">
                <a16:creationId xmlns:a16="http://schemas.microsoft.com/office/drawing/2014/main" id="{2C2587C6-F799-A7A4-2157-6DF3D4823318}"/>
              </a:ext>
            </a:extLst>
          </p:cNvPr>
          <p:cNvSpPr>
            <a:spLocks/>
          </p:cNvSpPr>
          <p:nvPr/>
        </p:nvSpPr>
        <p:spPr>
          <a:xfrm>
            <a:off x="3762365" y="13688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قراءة</a:t>
            </a:r>
          </a:p>
        </p:txBody>
      </p:sp>
      <p:sp>
        <p:nvSpPr>
          <p:cNvPr id="26" name="Rectangle 25">
            <a:extLst>
              <a:ext uri="{FF2B5EF4-FFF2-40B4-BE49-F238E27FC236}">
                <a16:creationId xmlns:a16="http://schemas.microsoft.com/office/drawing/2014/main" id="{55033CAF-B50A-96DD-8DF6-4BD2F754C4EA}"/>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7" name="Rectangle 26">
            <a:extLst>
              <a:ext uri="{FF2B5EF4-FFF2-40B4-BE49-F238E27FC236}">
                <a16:creationId xmlns:a16="http://schemas.microsoft.com/office/drawing/2014/main" id="{8776B215-0B98-255F-6BEC-6321A7A8CAB0}"/>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28" name="Rectangle 27">
            <a:extLst>
              <a:ext uri="{FF2B5EF4-FFF2-40B4-BE49-F238E27FC236}">
                <a16:creationId xmlns:a16="http://schemas.microsoft.com/office/drawing/2014/main" id="{618D131A-B14A-3CE2-37A6-1C4AA6FD02E1}"/>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إنتاج كتابي</a:t>
            </a:r>
          </a:p>
        </p:txBody>
      </p:sp>
      <p:pic>
        <p:nvPicPr>
          <p:cNvPr id="5" name="Image 4">
            <a:extLst>
              <a:ext uri="{FF2B5EF4-FFF2-40B4-BE49-F238E27FC236}">
                <a16:creationId xmlns:a16="http://schemas.microsoft.com/office/drawing/2014/main" id="{BDB39097-EEE8-EDD3-0D0B-C308B74E7BE7}"/>
              </a:ext>
            </a:extLst>
          </p:cNvPr>
          <p:cNvPicPr>
            <a:picLocks noChangeAspect="1"/>
          </p:cNvPicPr>
          <p:nvPr/>
        </p:nvPicPr>
        <p:blipFill rotWithShape="1">
          <a:blip r:embed="rId11">
            <a:extLst>
              <a:ext uri="{28A0092B-C50C-407E-A947-70E740481C1C}">
                <a14:useLocalDpi xmlns:a14="http://schemas.microsoft.com/office/drawing/2010/main" val="0"/>
              </a:ext>
            </a:extLst>
          </a:blip>
          <a:srcRect l="-7793" r="-7793"/>
          <a:stretch>
            <a:fillRect/>
          </a:stretch>
        </p:blipFill>
        <p:spPr>
          <a:xfrm>
            <a:off x="2771775" y="1844675"/>
            <a:ext cx="3313113" cy="3132138"/>
          </a:xfrm>
          <a:prstGeom prst="rect">
            <a:avLst/>
          </a:prstGeom>
        </p:spPr>
      </p:pic>
    </p:spTree>
    <p:extLst>
      <p:ext uri="{BB962C8B-B14F-4D97-AF65-F5344CB8AC3E}">
        <p14:creationId xmlns:p14="http://schemas.microsoft.com/office/powerpoint/2010/main" val="3294317466"/>
      </p:ext>
    </p:extLst>
  </p:cSld>
  <p:clrMapOvr>
    <a:masterClrMapping/>
  </p:clrMapOvr>
  <p:transition spd="slow">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19B92-8EA6-89D5-57D6-FDEA2657FDEF}"/>
            </a:ext>
          </a:extLst>
        </p:cNvPr>
        <p:cNvGrpSpPr/>
        <p:nvPr/>
      </p:nvGrpSpPr>
      <p:grpSpPr>
        <a:xfrm>
          <a:off x="0" y="0"/>
          <a:ext cx="0" cy="0"/>
          <a:chOff x="0" y="0"/>
          <a:chExt cx="0" cy="0"/>
        </a:xfrm>
      </p:grpSpPr>
      <p:sp>
        <p:nvSpPr>
          <p:cNvPr id="7" name="Google Shape;1820;p109">
            <a:extLst>
              <a:ext uri="{FF2B5EF4-FFF2-40B4-BE49-F238E27FC236}">
                <a16:creationId xmlns:a16="http://schemas.microsoft.com/office/drawing/2014/main" id="{60E58C07-6381-6FA8-3827-17A39853AC7B}"/>
              </a:ext>
            </a:extLst>
          </p:cNvPr>
          <p:cNvSpPr txBox="1"/>
          <p:nvPr/>
        </p:nvSpPr>
        <p:spPr>
          <a:xfrm>
            <a:off x="-364414" y="871685"/>
            <a:ext cx="7764105" cy="757090"/>
          </a:xfrm>
          <a:prstGeom prst="rect">
            <a:avLst/>
          </a:prstGeom>
          <a:noFill/>
          <a:ln>
            <a:noFill/>
          </a:ln>
        </p:spPr>
        <p:txBody>
          <a:bodyPr spcFirstLastPara="1" wrap="square" lIns="91425" tIns="45700" rIns="91425" bIns="45700" anchor="t" anchorCtr="0">
            <a:spAutoFit/>
          </a:bodyPr>
          <a:lstStyle/>
          <a:p>
            <a:pPr algn="r" defTabSz="514337" rtl="1">
              <a:lnSpc>
                <a:spcPct val="90000"/>
              </a:lnSpc>
              <a:spcBef>
                <a:spcPct val="0"/>
              </a:spcBef>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خذوا دفاتركم.</a:t>
            </a:r>
            <a:endParaRPr lang="ar-MA" sz="2400" b="1" dirty="0">
              <a:solidFill>
                <a:schemeClr val="bg1">
                  <a:lumMod val="50000"/>
                </a:schemeClr>
              </a:solidFill>
              <a:latin typeface="Microsoft Uighur" panose="02000000000000000000" pitchFamily="2" charset="-78"/>
              <a:cs typeface="Microsoft Uighur" panose="02000000000000000000" pitchFamily="2" charset="-78"/>
            </a:endParaRPr>
          </a:p>
          <a:p>
            <a:pPr marL="0" marR="0" lvl="0" indent="0" algn="r" defTabSz="514337" rtl="1">
              <a:lnSpc>
                <a:spcPct val="90000"/>
              </a:lnSpc>
              <a:spcBef>
                <a:spcPct val="0"/>
              </a:spcBef>
              <a:spcAft>
                <a:spcPts val="0"/>
              </a:spcAft>
            </a:pPr>
            <a:endParaRPr lang="fr-MA"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14" name="Espace réservé pour une image  33">
            <a:extLst>
              <a:ext uri="{FF2B5EF4-FFF2-40B4-BE49-F238E27FC236}">
                <a16:creationId xmlns:a16="http://schemas.microsoft.com/office/drawing/2014/main" id="{549BE74D-A54D-C879-A32F-7152D76FDC72}"/>
              </a:ext>
            </a:extLst>
          </p:cNvPr>
          <p:cNvPicPr>
            <a:picLocks noChangeAspect="1"/>
          </p:cNvPicPr>
          <p:nvPr/>
        </p:nvPicPr>
        <p:blipFill rotWithShape="1">
          <a:blip r:embed="rId2">
            <a:extLst>
              <a:ext uri="{28A0092B-C50C-407E-A947-70E740481C1C}">
                <a14:useLocalDpi xmlns:a14="http://schemas.microsoft.com/office/drawing/2010/main" val="0"/>
              </a:ext>
            </a:extLst>
          </a:blip>
          <a:srcRect l="-394" r="503" b="8581"/>
          <a:stretch/>
        </p:blipFill>
        <p:spPr>
          <a:xfrm>
            <a:off x="2771775" y="1785267"/>
            <a:ext cx="3313113" cy="3312971"/>
          </a:xfrm>
          <a:prstGeom prst="rect">
            <a:avLst/>
          </a:prstGeom>
          <a:ln w="76200">
            <a:noFill/>
          </a:ln>
        </p:spPr>
      </p:pic>
      <p:pic>
        <p:nvPicPr>
          <p:cNvPr id="20" name="Espace réservé pour une image  19" descr="Une image contenant accessoire, sac, Bagages et sacs, Bagage à main&#10;&#10;Le contenu généré par l’IA peut être incorrect.">
            <a:extLst>
              <a:ext uri="{FF2B5EF4-FFF2-40B4-BE49-F238E27FC236}">
                <a16:creationId xmlns:a16="http://schemas.microsoft.com/office/drawing/2014/main" id="{EE304286-A050-7C66-BDB1-47E8B47E61BA}"/>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431" r="431"/>
          <a:stretch>
            <a:fillRect/>
          </a:stretch>
        </p:blipFill>
        <p:spPr>
          <a:xfrm>
            <a:off x="7955267" y="738000"/>
            <a:ext cx="792000" cy="792000"/>
          </a:xfrm>
        </p:spPr>
      </p:pic>
      <p:pic>
        <p:nvPicPr>
          <p:cNvPr id="8" name="Image 7">
            <a:extLst>
              <a:ext uri="{FF2B5EF4-FFF2-40B4-BE49-F238E27FC236}">
                <a16:creationId xmlns:a16="http://schemas.microsoft.com/office/drawing/2014/main" id="{E1D353FE-7FED-4699-726F-A3DFB82607BB}"/>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5" name="Image 14">
            <a:extLst>
              <a:ext uri="{FF2B5EF4-FFF2-40B4-BE49-F238E27FC236}">
                <a16:creationId xmlns:a16="http://schemas.microsoft.com/office/drawing/2014/main" id="{B57A48D4-15B7-47B2-3B53-9B451682D408}"/>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16" name="Image 15">
            <a:extLst>
              <a:ext uri="{FF2B5EF4-FFF2-40B4-BE49-F238E27FC236}">
                <a16:creationId xmlns:a16="http://schemas.microsoft.com/office/drawing/2014/main" id="{7C1DE93A-D070-E852-98EE-5E6B2722D160}"/>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4694547" y="131773"/>
            <a:ext cx="278069" cy="278069"/>
          </a:xfrm>
          <a:prstGeom prst="rect">
            <a:avLst/>
          </a:prstGeom>
          <a:ln>
            <a:noFill/>
          </a:ln>
        </p:spPr>
      </p:pic>
      <p:pic>
        <p:nvPicPr>
          <p:cNvPr id="17" name="Image 16">
            <a:extLst>
              <a:ext uri="{FF2B5EF4-FFF2-40B4-BE49-F238E27FC236}">
                <a16:creationId xmlns:a16="http://schemas.microsoft.com/office/drawing/2014/main" id="{55F4CF42-43ED-CB59-4E85-023CA0D836DB}"/>
              </a:ext>
            </a:extLst>
          </p:cNvPr>
          <p:cNvPicPr>
            <a:picLocks noChangeAspect="1"/>
          </p:cNvPicPr>
          <p:nvPr/>
        </p:nvPicPr>
        <p:blipFill>
          <a:blip r:embed="rId7">
            <a:alphaModFix/>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18" name="Image 17">
            <a:extLst>
              <a:ext uri="{FF2B5EF4-FFF2-40B4-BE49-F238E27FC236}">
                <a16:creationId xmlns:a16="http://schemas.microsoft.com/office/drawing/2014/main" id="{4141A7F9-89D2-CB91-FE1D-074ACFE56FEE}"/>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19" name="Rectangle 18">
            <a:extLst>
              <a:ext uri="{FF2B5EF4-FFF2-40B4-BE49-F238E27FC236}">
                <a16:creationId xmlns:a16="http://schemas.microsoft.com/office/drawing/2014/main" id="{A623F7DF-FED3-7B11-AC8C-D2023FA891A4}"/>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21" name="Rectangle 20">
            <a:extLst>
              <a:ext uri="{FF2B5EF4-FFF2-40B4-BE49-F238E27FC236}">
                <a16:creationId xmlns:a16="http://schemas.microsoft.com/office/drawing/2014/main" id="{2F1F3D60-F44A-171F-EAE9-D0B9CE917199}"/>
              </a:ext>
            </a:extLst>
          </p:cNvPr>
          <p:cNvSpPr>
            <a:spLocks/>
          </p:cNvSpPr>
          <p:nvPr/>
        </p:nvSpPr>
        <p:spPr>
          <a:xfrm>
            <a:off x="3762365" y="13688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قراءة</a:t>
            </a:r>
          </a:p>
        </p:txBody>
      </p:sp>
      <p:sp>
        <p:nvSpPr>
          <p:cNvPr id="22" name="Rectangle 21">
            <a:extLst>
              <a:ext uri="{FF2B5EF4-FFF2-40B4-BE49-F238E27FC236}">
                <a16:creationId xmlns:a16="http://schemas.microsoft.com/office/drawing/2014/main" id="{BA04086E-2CE0-4CDC-2086-AC5A9EB2F3F9}"/>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3" name="Rectangle 22">
            <a:extLst>
              <a:ext uri="{FF2B5EF4-FFF2-40B4-BE49-F238E27FC236}">
                <a16:creationId xmlns:a16="http://schemas.microsoft.com/office/drawing/2014/main" id="{00BDD749-7A31-80E0-87BC-F6F892F3616D}"/>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24" name="Rectangle 23">
            <a:extLst>
              <a:ext uri="{FF2B5EF4-FFF2-40B4-BE49-F238E27FC236}">
                <a16:creationId xmlns:a16="http://schemas.microsoft.com/office/drawing/2014/main" id="{426AD7BA-4AB1-2B94-6DAB-16BFC921CE51}"/>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إنتاج كتابي</a:t>
            </a:r>
          </a:p>
        </p:txBody>
      </p:sp>
    </p:spTree>
    <p:extLst>
      <p:ext uri="{BB962C8B-B14F-4D97-AF65-F5344CB8AC3E}">
        <p14:creationId xmlns:p14="http://schemas.microsoft.com/office/powerpoint/2010/main" val="3422568516"/>
      </p:ext>
    </p:extLst>
  </p:cSld>
  <p:clrMapOvr>
    <a:masterClrMapping/>
  </p:clrMapOvr>
  <p:transition spd="slow">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30D79A-E939-94BD-6E1E-6EF3BCDCF121}"/>
            </a:ext>
          </a:extLst>
        </p:cNvPr>
        <p:cNvGrpSpPr/>
        <p:nvPr/>
      </p:nvGrpSpPr>
      <p:grpSpPr>
        <a:xfrm>
          <a:off x="0" y="0"/>
          <a:ext cx="0" cy="0"/>
          <a:chOff x="0" y="0"/>
          <a:chExt cx="0" cy="0"/>
        </a:xfrm>
      </p:grpSpPr>
      <p:sp>
        <p:nvSpPr>
          <p:cNvPr id="7" name="Google Shape;1820;p109">
            <a:extLst>
              <a:ext uri="{FF2B5EF4-FFF2-40B4-BE49-F238E27FC236}">
                <a16:creationId xmlns:a16="http://schemas.microsoft.com/office/drawing/2014/main" id="{F1341AE9-69FD-238C-06E6-FEECBF011629}"/>
              </a:ext>
            </a:extLst>
          </p:cNvPr>
          <p:cNvSpPr txBox="1"/>
          <p:nvPr/>
        </p:nvSpPr>
        <p:spPr>
          <a:xfrm>
            <a:off x="-376937" y="871685"/>
            <a:ext cx="7764105" cy="757090"/>
          </a:xfrm>
          <a:prstGeom prst="rect">
            <a:avLst/>
          </a:prstGeom>
          <a:noFill/>
          <a:ln>
            <a:noFill/>
          </a:ln>
        </p:spPr>
        <p:txBody>
          <a:bodyPr spcFirstLastPara="1" wrap="square" lIns="91425" tIns="45700" rIns="91425" bIns="45700" anchor="t" anchorCtr="0">
            <a:spAutoFit/>
          </a:bodyPr>
          <a:lstStyle/>
          <a:p>
            <a:pPr algn="r" defTabSz="514337" rtl="1">
              <a:lnSpc>
                <a:spcPct val="90000"/>
              </a:lnSpc>
              <a:spcBef>
                <a:spcPct val="0"/>
              </a:spcBef>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انقلوا </a:t>
            </a:r>
            <a:r>
              <a:rPr lang="ar-SA" sz="2400" b="1" dirty="0">
                <a:solidFill>
                  <a:schemeClr val="bg1">
                    <a:lumMod val="50000"/>
                  </a:schemeClr>
                </a:solidFill>
                <a:latin typeface="Microsoft Uighur" panose="02000000000000000000" pitchFamily="2" charset="-78"/>
                <a:cs typeface="Microsoft Uighur" panose="02000000000000000000" pitchFamily="2" charset="-78"/>
                <a:sym typeface="Calibri"/>
              </a:rPr>
              <a:t>«</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هذا» واكتبوا الكلمة الناقصة المناسبة للصورة.</a:t>
            </a:r>
            <a:endParaRPr lang="ar-MA" sz="2400" b="1" dirty="0">
              <a:solidFill>
                <a:schemeClr val="bg1">
                  <a:lumMod val="50000"/>
                </a:schemeClr>
              </a:solidFill>
              <a:latin typeface="Microsoft Uighur" panose="02000000000000000000" pitchFamily="2" charset="-78"/>
              <a:cs typeface="Microsoft Uighur" panose="02000000000000000000" pitchFamily="2" charset="-78"/>
            </a:endParaRPr>
          </a:p>
          <a:p>
            <a:pPr marL="0" marR="0" lvl="0" indent="0" algn="r" defTabSz="514337" rtl="1">
              <a:lnSpc>
                <a:spcPct val="90000"/>
              </a:lnSpc>
              <a:spcBef>
                <a:spcPct val="0"/>
              </a:spcBef>
              <a:spcAft>
                <a:spcPts val="0"/>
              </a:spcAft>
            </a:pPr>
            <a:endParaRPr lang="fr-MA"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18" name="Espace réservé pour une image  17" descr="Une image contenant illustration, Dessin animé, clipart, dessin humoristique&#10;&#10;Le contenu généré par l’IA peut être incorrect.">
            <a:extLst>
              <a:ext uri="{FF2B5EF4-FFF2-40B4-BE49-F238E27FC236}">
                <a16:creationId xmlns:a16="http://schemas.microsoft.com/office/drawing/2014/main" id="{E8566836-3B59-DDFC-6A2D-666DFABB836C}"/>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6" b="96"/>
          <a:stretch>
            <a:fillRect/>
          </a:stretch>
        </p:blipFill>
        <p:spPr>
          <a:xfrm>
            <a:off x="7959600" y="738000"/>
            <a:ext cx="792000" cy="792000"/>
          </a:xfrm>
        </p:spPr>
      </p:pic>
      <p:pic>
        <p:nvPicPr>
          <p:cNvPr id="8" name="Image 7">
            <a:extLst>
              <a:ext uri="{FF2B5EF4-FFF2-40B4-BE49-F238E27FC236}">
                <a16:creationId xmlns:a16="http://schemas.microsoft.com/office/drawing/2014/main" id="{F0472B77-5DD1-2B77-E872-230C0C12BCD9}"/>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5" name="Image 14">
            <a:extLst>
              <a:ext uri="{FF2B5EF4-FFF2-40B4-BE49-F238E27FC236}">
                <a16:creationId xmlns:a16="http://schemas.microsoft.com/office/drawing/2014/main" id="{DEE39BA4-0C88-E5F2-C632-D6BC468F1A38}"/>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16" name="Image 15">
            <a:extLst>
              <a:ext uri="{FF2B5EF4-FFF2-40B4-BE49-F238E27FC236}">
                <a16:creationId xmlns:a16="http://schemas.microsoft.com/office/drawing/2014/main" id="{0212E994-620A-3461-F983-A7572B3412E3}"/>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4694547" y="131773"/>
            <a:ext cx="278069" cy="278069"/>
          </a:xfrm>
          <a:prstGeom prst="rect">
            <a:avLst/>
          </a:prstGeom>
          <a:ln>
            <a:noFill/>
          </a:ln>
        </p:spPr>
      </p:pic>
      <p:pic>
        <p:nvPicPr>
          <p:cNvPr id="17" name="Image 16">
            <a:extLst>
              <a:ext uri="{FF2B5EF4-FFF2-40B4-BE49-F238E27FC236}">
                <a16:creationId xmlns:a16="http://schemas.microsoft.com/office/drawing/2014/main" id="{130CEE1B-ABF8-FE9F-1C4C-37EB81273C49}"/>
              </a:ext>
            </a:extLst>
          </p:cNvPr>
          <p:cNvPicPr>
            <a:picLocks noChangeAspect="1"/>
          </p:cNvPicPr>
          <p:nvPr/>
        </p:nvPicPr>
        <p:blipFill>
          <a:blip r:embed="rId6">
            <a:alphaModFix/>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19" name="Image 18">
            <a:extLst>
              <a:ext uri="{FF2B5EF4-FFF2-40B4-BE49-F238E27FC236}">
                <a16:creationId xmlns:a16="http://schemas.microsoft.com/office/drawing/2014/main" id="{5971ADD8-F0D1-2AB5-E607-33F4058F5553}"/>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20" name="Rectangle 19">
            <a:extLst>
              <a:ext uri="{FF2B5EF4-FFF2-40B4-BE49-F238E27FC236}">
                <a16:creationId xmlns:a16="http://schemas.microsoft.com/office/drawing/2014/main" id="{9E7A13D3-762C-810B-B9FB-03F71F87E1AF}"/>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21" name="Rectangle 20">
            <a:extLst>
              <a:ext uri="{FF2B5EF4-FFF2-40B4-BE49-F238E27FC236}">
                <a16:creationId xmlns:a16="http://schemas.microsoft.com/office/drawing/2014/main" id="{E9AB52D6-B786-47A5-FA98-6362F4CE2D94}"/>
              </a:ext>
            </a:extLst>
          </p:cNvPr>
          <p:cNvSpPr>
            <a:spLocks/>
          </p:cNvSpPr>
          <p:nvPr/>
        </p:nvSpPr>
        <p:spPr>
          <a:xfrm>
            <a:off x="3762365" y="13688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قراءة</a:t>
            </a:r>
          </a:p>
        </p:txBody>
      </p:sp>
      <p:sp>
        <p:nvSpPr>
          <p:cNvPr id="22" name="Rectangle 21">
            <a:extLst>
              <a:ext uri="{FF2B5EF4-FFF2-40B4-BE49-F238E27FC236}">
                <a16:creationId xmlns:a16="http://schemas.microsoft.com/office/drawing/2014/main" id="{492C364B-F8E2-08B0-1A75-0A32770C253A}"/>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3" name="Rectangle 22">
            <a:extLst>
              <a:ext uri="{FF2B5EF4-FFF2-40B4-BE49-F238E27FC236}">
                <a16:creationId xmlns:a16="http://schemas.microsoft.com/office/drawing/2014/main" id="{9478D12B-A66E-B31C-6D9F-5FF923486BF5}"/>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24" name="Rectangle 23">
            <a:extLst>
              <a:ext uri="{FF2B5EF4-FFF2-40B4-BE49-F238E27FC236}">
                <a16:creationId xmlns:a16="http://schemas.microsoft.com/office/drawing/2014/main" id="{FE49BA18-2253-32FA-68F4-B56B18F4592C}"/>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إنتاج كتابي</a:t>
            </a:r>
          </a:p>
        </p:txBody>
      </p:sp>
      <p:pic>
        <p:nvPicPr>
          <p:cNvPr id="2" name="Image 1">
            <a:extLst>
              <a:ext uri="{FF2B5EF4-FFF2-40B4-BE49-F238E27FC236}">
                <a16:creationId xmlns:a16="http://schemas.microsoft.com/office/drawing/2014/main" id="{07A30FFD-931F-6771-C13C-67FFB94A1F22}"/>
              </a:ext>
            </a:extLst>
          </p:cNvPr>
          <p:cNvPicPr>
            <a:picLocks noChangeAspect="1"/>
          </p:cNvPicPr>
          <p:nvPr/>
        </p:nvPicPr>
        <p:blipFill rotWithShape="1">
          <a:blip r:embed="rId8">
            <a:extLst>
              <a:ext uri="{28A0092B-C50C-407E-A947-70E740481C1C}">
                <a14:useLocalDpi xmlns:a14="http://schemas.microsoft.com/office/drawing/2010/main" val="0"/>
              </a:ext>
            </a:extLst>
          </a:blip>
          <a:srcRect l="-8271" r="-8271"/>
          <a:stretch>
            <a:fillRect/>
          </a:stretch>
        </p:blipFill>
        <p:spPr>
          <a:xfrm>
            <a:off x="2771775" y="1844675"/>
            <a:ext cx="3351953" cy="3142854"/>
          </a:xfrm>
          <a:prstGeom prst="rect">
            <a:avLst/>
          </a:prstGeom>
        </p:spPr>
      </p:pic>
      <p:pic>
        <p:nvPicPr>
          <p:cNvPr id="3" name="Image 2">
            <a:extLst>
              <a:ext uri="{FF2B5EF4-FFF2-40B4-BE49-F238E27FC236}">
                <a16:creationId xmlns:a16="http://schemas.microsoft.com/office/drawing/2014/main" id="{B5075BE9-998A-1E53-0A11-10A34492870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2892295" y="5177631"/>
            <a:ext cx="3095609" cy="1182688"/>
          </a:xfrm>
          <a:prstGeom prst="rect">
            <a:avLst/>
          </a:prstGeom>
        </p:spPr>
      </p:pic>
    </p:spTree>
    <p:extLst>
      <p:ext uri="{BB962C8B-B14F-4D97-AF65-F5344CB8AC3E}">
        <p14:creationId xmlns:p14="http://schemas.microsoft.com/office/powerpoint/2010/main" val="491322839"/>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re 3">
            <a:extLst>
              <a:ext uri="{FF2B5EF4-FFF2-40B4-BE49-F238E27FC236}">
                <a16:creationId xmlns:a16="http://schemas.microsoft.com/office/drawing/2014/main" id="{42490E3E-A192-1F3F-4FCD-31D5461DED8E}"/>
              </a:ext>
            </a:extLst>
          </p:cNvPr>
          <p:cNvSpPr>
            <a:spLocks noGrp="1"/>
          </p:cNvSpPr>
          <p:nvPr>
            <p:ph type="title"/>
          </p:nvPr>
        </p:nvSpPr>
        <p:spPr>
          <a:xfrm>
            <a:off x="326807" y="874536"/>
            <a:ext cx="7886700" cy="720000"/>
          </a:xfrm>
        </p:spPr>
        <p:txBody>
          <a:bodyPr/>
          <a:lstStyle/>
          <a:p>
            <a:r>
              <a:rPr lang="ar-MA" sz="4000" dirty="0"/>
              <a:t>افتتاح الحصة</a:t>
            </a:r>
            <a:endParaRPr lang="fr-MA" sz="4000" dirty="0"/>
          </a:p>
        </p:txBody>
      </p:sp>
      <p:pic>
        <p:nvPicPr>
          <p:cNvPr id="27" name="Image 26">
            <a:extLst>
              <a:ext uri="{FF2B5EF4-FFF2-40B4-BE49-F238E27FC236}">
                <a16:creationId xmlns:a16="http://schemas.microsoft.com/office/drawing/2014/main" id="{6210EB0F-9A2D-91D9-A1C7-9D1606A2C8A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270872" y="1042295"/>
            <a:ext cx="360000" cy="360000"/>
          </a:xfrm>
          <a:prstGeom prst="rect">
            <a:avLst/>
          </a:prstGeom>
          <a:ln>
            <a:noFill/>
          </a:ln>
        </p:spPr>
      </p:pic>
      <p:pic>
        <p:nvPicPr>
          <p:cNvPr id="28" name="Image 27">
            <a:extLst>
              <a:ext uri="{FF2B5EF4-FFF2-40B4-BE49-F238E27FC236}">
                <a16:creationId xmlns:a16="http://schemas.microsoft.com/office/drawing/2014/main" id="{195069AB-4D64-4F48-DF3D-5D5135757701}"/>
              </a:ext>
            </a:extLst>
          </p:cNvPr>
          <p:cNvPicPr>
            <a:picLocks noChangeAspect="1"/>
          </p:cNvPicPr>
          <p:nvPr/>
        </p:nvPicPr>
        <p:blipFill rotWithShape="1">
          <a:blip r:embed="rId3">
            <a:extLst>
              <a:ext uri="{28A0092B-C50C-407E-A947-70E740481C1C}">
                <a14:useLocalDpi xmlns:a14="http://schemas.microsoft.com/office/drawing/2010/main" val="0"/>
              </a:ext>
            </a:extLst>
          </a:blip>
          <a:srcRect l="-5495" t="10740" r="-4368" b="1155"/>
          <a:stretch>
            <a:fillRect/>
          </a:stretch>
        </p:blipFill>
        <p:spPr>
          <a:xfrm>
            <a:off x="678137" y="1807373"/>
            <a:ext cx="7789894" cy="4824000"/>
          </a:xfrm>
          <a:prstGeom prst="rect">
            <a:avLst/>
          </a:prstGeom>
        </p:spPr>
      </p:pic>
      <p:sp>
        <p:nvSpPr>
          <p:cNvPr id="29" name="Espace réservé du texte 5">
            <a:extLst>
              <a:ext uri="{FF2B5EF4-FFF2-40B4-BE49-F238E27FC236}">
                <a16:creationId xmlns:a16="http://schemas.microsoft.com/office/drawing/2014/main" id="{D6FAA037-4AB3-CA39-790F-44BD0952952D}"/>
              </a:ext>
            </a:extLst>
          </p:cNvPr>
          <p:cNvSpPr txBox="1">
            <a:spLocks/>
          </p:cNvSpPr>
          <p:nvPr/>
        </p:nvSpPr>
        <p:spPr>
          <a:xfrm>
            <a:off x="1977077" y="3535373"/>
            <a:ext cx="5189845" cy="684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r" defTabSz="914400" rtl="1" eaLnBrk="1" fontAlgn="auto" latinLnBrk="0" hangingPunct="1">
              <a:lnSpc>
                <a:spcPct val="100000"/>
              </a:lnSpc>
              <a:spcBef>
                <a:spcPts val="300"/>
              </a:spcBef>
              <a:spcAft>
                <a:spcPts val="0"/>
              </a:spcAft>
              <a:buClr>
                <a:srgbClr val="424D7B"/>
              </a:buClr>
              <a:buSzPct val="50000"/>
              <a:buFont typeface="Wingdings" panose="05000000000000000000" pitchFamily="2" charset="2"/>
              <a:buChar char="l"/>
              <a:tabLst/>
              <a:defRPr/>
            </a:pPr>
            <a:r>
              <a:rPr kumimoji="0" lang="ar-MA" sz="2800" b="1" i="0" u="none" strike="noStrike" kern="1200" cap="none" spc="0" normalizeH="0" baseline="0" noProof="0" dirty="0">
                <a:ln>
                  <a:noFill/>
                </a:ln>
                <a:effectLst/>
                <a:uLnTx/>
                <a:uFillTx/>
                <a:latin typeface="Dosis SemiBold" pitchFamily="2" charset="0"/>
                <a:ea typeface="+mn-ea"/>
                <a:cs typeface="Microsoft Uighur" panose="02000000000000000000" pitchFamily="2" charset="-78"/>
                <a:sym typeface="Arial"/>
              </a:rPr>
              <a:t>الترحيب وتدبير السلوك</a:t>
            </a:r>
          </a:p>
          <a:p>
            <a:pPr marL="266700" marR="0" lvl="0" indent="-266700" algn="r" defTabSz="914400" rtl="1" eaLnBrk="1" fontAlgn="auto" latinLnBrk="0" hangingPunct="1">
              <a:lnSpc>
                <a:spcPct val="100000"/>
              </a:lnSpc>
              <a:spcBef>
                <a:spcPts val="300"/>
              </a:spcBef>
              <a:spcAft>
                <a:spcPts val="0"/>
              </a:spcAft>
              <a:buClr>
                <a:srgbClr val="424D7B"/>
              </a:buClr>
              <a:buSzPct val="50000"/>
              <a:buFont typeface="Wingdings" panose="05000000000000000000" pitchFamily="2" charset="2"/>
              <a:buChar char="l"/>
              <a:tabLst/>
              <a:defRPr/>
            </a:pPr>
            <a:r>
              <a:rPr kumimoji="0" lang="ar-MA" sz="2800" b="1" i="0" u="none" strike="noStrike" kern="1200" cap="none" spc="0" normalizeH="0" baseline="0" noProof="0" dirty="0">
                <a:ln>
                  <a:noFill/>
                </a:ln>
                <a:effectLst/>
                <a:uLnTx/>
                <a:uFillTx/>
                <a:latin typeface="Dosis SemiBold" pitchFamily="2" charset="0"/>
                <a:ea typeface="+mn-ea"/>
                <a:cs typeface="Microsoft Uighur" panose="02000000000000000000" pitchFamily="2" charset="-78"/>
                <a:sym typeface="Arial"/>
              </a:rPr>
              <a:t>أنشطة اعتيادية:</a:t>
            </a:r>
          </a:p>
          <a:p>
            <a:pPr algn="r" rtl="1">
              <a:buClr>
                <a:srgbClr val="424D7B"/>
              </a:buClr>
              <a:buSzPct val="50000"/>
              <a:defRPr/>
            </a:pPr>
            <a:r>
              <a:rPr kumimoji="0" lang="ar-MA" sz="2800" b="1" i="0" u="none" strike="noStrike" kern="1200" cap="none" spc="0" normalizeH="0" baseline="0" noProof="0" dirty="0">
                <a:ln>
                  <a:noFill/>
                </a:ln>
                <a:effectLst/>
                <a:uLnTx/>
                <a:uFillTx/>
                <a:latin typeface="Dosis SemiBold" pitchFamily="2" charset="0"/>
                <a:ea typeface="+mn-ea"/>
                <a:cs typeface="Microsoft Uighur" panose="02000000000000000000" pitchFamily="2" charset="-78"/>
                <a:sym typeface="Arial"/>
              </a:rPr>
              <a:t> لوحة المقاطع.</a:t>
            </a:r>
          </a:p>
          <a:p>
            <a:pPr algn="r" rtl="1">
              <a:buClr>
                <a:srgbClr val="424D7B"/>
              </a:buClr>
              <a:buSzPct val="50000"/>
              <a:defRPr/>
            </a:pPr>
            <a:r>
              <a:rPr kumimoji="0" lang="ar-MA" sz="2800" b="1" i="0" u="none" strike="noStrike" kern="1200" cap="none" spc="0" normalizeH="0" baseline="0" noProof="0" dirty="0">
                <a:ln>
                  <a:noFill/>
                </a:ln>
                <a:effectLst/>
                <a:uLnTx/>
                <a:uFillTx/>
                <a:latin typeface="Dosis SemiBold" pitchFamily="2" charset="0"/>
                <a:ea typeface="+mn-ea"/>
                <a:cs typeface="Microsoft Uighur" panose="02000000000000000000" pitchFamily="2" charset="-78"/>
                <a:sym typeface="Arial"/>
              </a:rPr>
              <a:t>كلمات بصرية: في ـــــ على </a:t>
            </a:r>
            <a:r>
              <a:rPr lang="ar-MA" sz="2800" b="1" dirty="0">
                <a:cs typeface="Microsoft Uighur" panose="02000000000000000000" pitchFamily="2" charset="-78"/>
                <a:sym typeface="Arial"/>
              </a:rPr>
              <a:t>ـــــ </a:t>
            </a:r>
            <a:r>
              <a:rPr kumimoji="0" lang="ar-MA" sz="2800" b="1" i="0" u="none" strike="noStrike" kern="1200" cap="none" spc="0" normalizeH="0" baseline="0" noProof="0" dirty="0">
                <a:ln>
                  <a:noFill/>
                </a:ln>
                <a:effectLst/>
                <a:uLnTx/>
                <a:uFillTx/>
                <a:latin typeface="Dosis SemiBold" pitchFamily="2" charset="0"/>
                <a:ea typeface="+mn-ea"/>
                <a:cs typeface="Microsoft Uighur" panose="02000000000000000000" pitchFamily="2" charset="-78"/>
                <a:sym typeface="Arial"/>
              </a:rPr>
              <a:t>أسماء التلاميذ.</a:t>
            </a:r>
          </a:p>
        </p:txBody>
      </p:sp>
      <p:sp>
        <p:nvSpPr>
          <p:cNvPr id="30" name="ZoneTexte 29">
            <a:extLst>
              <a:ext uri="{FF2B5EF4-FFF2-40B4-BE49-F238E27FC236}">
                <a16:creationId xmlns:a16="http://schemas.microsoft.com/office/drawing/2014/main" id="{F7D6550F-9DEC-8087-2526-912B5A010A60}"/>
              </a:ext>
            </a:extLst>
          </p:cNvPr>
          <p:cNvSpPr txBox="1"/>
          <p:nvPr/>
        </p:nvSpPr>
        <p:spPr>
          <a:xfrm>
            <a:off x="5450872" y="1807373"/>
            <a:ext cx="1720344" cy="646331"/>
          </a:xfrm>
          <a:prstGeom prst="rect">
            <a:avLst/>
          </a:prstGeom>
          <a:noFill/>
        </p:spPr>
        <p:txBody>
          <a:bodyPr wrap="none" rtlCol="0">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36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sym typeface="Arial"/>
              </a:rPr>
              <a:t>افتتاح الحصة</a:t>
            </a:r>
          </a:p>
        </p:txBody>
      </p:sp>
      <p:pic>
        <p:nvPicPr>
          <p:cNvPr id="31" name="Image 30">
            <a:extLst>
              <a:ext uri="{FF2B5EF4-FFF2-40B4-BE49-F238E27FC236}">
                <a16:creationId xmlns:a16="http://schemas.microsoft.com/office/drawing/2014/main" id="{37C6F37A-6590-0F81-D8D7-762927830B9C}"/>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a:fillRect/>
          </a:stretch>
        </p:blipFill>
        <p:spPr>
          <a:xfrm>
            <a:off x="7321277" y="1807373"/>
            <a:ext cx="726603" cy="720000"/>
          </a:xfrm>
          <a:prstGeom prst="rect">
            <a:avLst/>
          </a:prstGeom>
        </p:spPr>
      </p:pic>
      <p:pic>
        <p:nvPicPr>
          <p:cNvPr id="32" name="Espace réservé pour une image  20">
            <a:extLst>
              <a:ext uri="{FF2B5EF4-FFF2-40B4-BE49-F238E27FC236}">
                <a16:creationId xmlns:a16="http://schemas.microsoft.com/office/drawing/2014/main" id="{A30AECEB-C2EF-3DB3-46FB-E9ED6FF8C73B}"/>
              </a:ext>
            </a:extLst>
          </p:cNvPr>
          <p:cNvPicPr>
            <a:picLocks noChangeAspect="1"/>
          </p:cNvPicPr>
          <p:nvPr/>
        </p:nvPicPr>
        <p:blipFill rotWithShape="1">
          <a:blip r:embed="rId5">
            <a:extLst>
              <a:ext uri="{28A0092B-C50C-407E-A947-70E740481C1C}">
                <a14:useLocalDpi xmlns:a14="http://schemas.microsoft.com/office/drawing/2010/main" val="0"/>
              </a:ext>
            </a:extLst>
          </a:blip>
          <a:srcRect l="-7560" r="-7560"/>
          <a:stretch>
            <a:fillRect/>
          </a:stretch>
        </p:blipFill>
        <p:spPr>
          <a:xfrm>
            <a:off x="895743" y="1781573"/>
            <a:ext cx="540000" cy="540000"/>
          </a:xfrm>
          <a:prstGeom prst="rect">
            <a:avLst/>
          </a:prstGeom>
        </p:spPr>
      </p:pic>
    </p:spTree>
    <p:extLst>
      <p:ext uri="{BB962C8B-B14F-4D97-AF65-F5344CB8AC3E}">
        <p14:creationId xmlns:p14="http://schemas.microsoft.com/office/powerpoint/2010/main" val="6830889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25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1" fill="hold" grpId="0" nodeType="withEffect">
                                  <p:stCondLst>
                                    <p:cond delay="1200"/>
                                  </p:stCondLst>
                                  <p:childTnLst>
                                    <p:set>
                                      <p:cBhvr>
                                        <p:cTn id="8" dur="1" fill="hold">
                                          <p:stCondLst>
                                            <p:cond delay="0"/>
                                          </p:stCondLst>
                                        </p:cTn>
                                        <p:tgtEl>
                                          <p:spTgt spid="30"/>
                                        </p:tgtEl>
                                        <p:attrNameLst>
                                          <p:attrName>style.visibility</p:attrName>
                                        </p:attrNameLst>
                                      </p:cBhvr>
                                      <p:to>
                                        <p:strVal val="visible"/>
                                      </p:to>
                                    </p:set>
                                    <p:animEffect transition="in" filter="wipe(up)">
                                      <p:cBhvr>
                                        <p:cTn id="9" dur="250"/>
                                        <p:tgtEl>
                                          <p:spTgt spid="30"/>
                                        </p:tgtEl>
                                      </p:cBhvr>
                                    </p:animEffect>
                                  </p:childTnLst>
                                </p:cTn>
                              </p:par>
                              <p:par>
                                <p:cTn id="10" presetID="10" presetClass="entr" presetSubtype="0" fill="hold" nodeType="withEffect">
                                  <p:stCondLst>
                                    <p:cond delay="120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par>
                                <p:cTn id="13" presetID="10" presetClass="entr" presetSubtype="0" fill="hold" nodeType="withEffect">
                                  <p:stCondLst>
                                    <p:cond delay="120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D6DB8-8FB0-C6B2-15B9-FE5A3D2120F9}"/>
            </a:ext>
          </a:extLst>
        </p:cNvPr>
        <p:cNvGrpSpPr/>
        <p:nvPr/>
      </p:nvGrpSpPr>
      <p:grpSpPr>
        <a:xfrm>
          <a:off x="0" y="0"/>
          <a:ext cx="0" cy="0"/>
          <a:chOff x="0" y="0"/>
          <a:chExt cx="0" cy="0"/>
        </a:xfrm>
      </p:grpSpPr>
      <p:sp>
        <p:nvSpPr>
          <p:cNvPr id="2" name="Titre 6">
            <a:extLst>
              <a:ext uri="{FF2B5EF4-FFF2-40B4-BE49-F238E27FC236}">
                <a16:creationId xmlns:a16="http://schemas.microsoft.com/office/drawing/2014/main" id="{FFA6AD8E-56CD-7E9F-0FDD-62BF2248451E}"/>
              </a:ext>
            </a:extLst>
          </p:cNvPr>
          <p:cNvSpPr txBox="1">
            <a:spLocks/>
          </p:cNvSpPr>
          <p:nvPr/>
        </p:nvSpPr>
        <p:spPr>
          <a:xfrm>
            <a:off x="468850" y="819538"/>
            <a:ext cx="6840000" cy="612000"/>
          </a:xfrm>
          <a:prstGeom prst="rect">
            <a:avLst/>
          </a:prstGeom>
        </p:spPr>
        <p:txBody>
          <a:bodyPr vert="horz" lIns="91440" tIns="45720" rIns="91440" bIns="45720" rtlCol="0" anchor="ctr">
            <a:normAutofit/>
          </a:bodyPr>
          <a:lstStyle>
            <a:lvl1pPr algn="r" defTabSz="514337" rtl="1" eaLnBrk="1" latinLnBrk="0" hangingPunct="1">
              <a:lnSpc>
                <a:spcPct val="90000"/>
              </a:lnSpc>
              <a:spcBef>
                <a:spcPct val="0"/>
              </a:spcBef>
              <a:buNone/>
              <a:defRPr lang="fr-MA" sz="1600" b="0" kern="1200">
                <a:solidFill>
                  <a:prstClr val="white">
                    <a:lumMod val="65000"/>
                  </a:prstClr>
                </a:solidFill>
                <a:latin typeface="Calibri"/>
                <a:ea typeface="+mn-ea"/>
                <a:cs typeface="+mn-cs"/>
              </a:defRPr>
            </a:lvl1p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Dosis Medium"/>
              </a:rPr>
              <a:t>صححوا على دفاتركم.</a:t>
            </a:r>
            <a:endParaRPr lang="fr-FR" sz="2400" b="1" dirty="0">
              <a:solidFill>
                <a:schemeClr val="bg1">
                  <a:lumMod val="50000"/>
                </a:schemeClr>
              </a:solidFill>
              <a:latin typeface="Microsoft Uighur" panose="02000000000000000000" pitchFamily="2" charset="-78"/>
              <a:cs typeface="Microsoft Uighur" panose="02000000000000000000" pitchFamily="2" charset="-78"/>
              <a:sym typeface="Dosis Medium"/>
            </a:endParaRPr>
          </a:p>
        </p:txBody>
      </p:sp>
      <p:pic>
        <p:nvPicPr>
          <p:cNvPr id="11" name="Espace réservé pour une image  10" descr="Une image contenant illustration, Dessin animé, clipart, dessin humoristique&#10;&#10;Le contenu généré par l’IA peut être incorrect.">
            <a:extLst>
              <a:ext uri="{FF2B5EF4-FFF2-40B4-BE49-F238E27FC236}">
                <a16:creationId xmlns:a16="http://schemas.microsoft.com/office/drawing/2014/main" id="{2646EBB8-8476-0F35-B320-3857554403AC}"/>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6" b="96"/>
          <a:stretch>
            <a:fillRect/>
          </a:stretch>
        </p:blipFill>
        <p:spPr>
          <a:xfrm>
            <a:off x="7959600" y="738000"/>
            <a:ext cx="792000" cy="792000"/>
          </a:xfrm>
        </p:spPr>
      </p:pic>
      <p:pic>
        <p:nvPicPr>
          <p:cNvPr id="3" name="Image 2">
            <a:extLst>
              <a:ext uri="{FF2B5EF4-FFF2-40B4-BE49-F238E27FC236}">
                <a16:creationId xmlns:a16="http://schemas.microsoft.com/office/drawing/2014/main" id="{77F07089-66A5-493B-FF9C-5E0DB743DC3A}"/>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8" name="Image 7">
            <a:extLst>
              <a:ext uri="{FF2B5EF4-FFF2-40B4-BE49-F238E27FC236}">
                <a16:creationId xmlns:a16="http://schemas.microsoft.com/office/drawing/2014/main" id="{D73C07DA-EF1A-486B-8EE3-701C2FAA85FB}"/>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10" name="Image 9">
            <a:extLst>
              <a:ext uri="{FF2B5EF4-FFF2-40B4-BE49-F238E27FC236}">
                <a16:creationId xmlns:a16="http://schemas.microsoft.com/office/drawing/2014/main" id="{75F2BF38-8295-2F18-F42A-12F43183DCCC}"/>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4694547" y="131773"/>
            <a:ext cx="278069" cy="278069"/>
          </a:xfrm>
          <a:prstGeom prst="rect">
            <a:avLst/>
          </a:prstGeom>
          <a:ln>
            <a:noFill/>
          </a:ln>
        </p:spPr>
      </p:pic>
      <p:pic>
        <p:nvPicPr>
          <p:cNvPr id="12" name="Image 11">
            <a:extLst>
              <a:ext uri="{FF2B5EF4-FFF2-40B4-BE49-F238E27FC236}">
                <a16:creationId xmlns:a16="http://schemas.microsoft.com/office/drawing/2014/main" id="{94666DF9-30E8-892F-EB44-62B1FD345BE5}"/>
              </a:ext>
            </a:extLst>
          </p:cNvPr>
          <p:cNvPicPr>
            <a:picLocks noChangeAspect="1"/>
          </p:cNvPicPr>
          <p:nvPr/>
        </p:nvPicPr>
        <p:blipFill>
          <a:blip r:embed="rId6">
            <a:alphaModFix/>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13" name="Image 12">
            <a:extLst>
              <a:ext uri="{FF2B5EF4-FFF2-40B4-BE49-F238E27FC236}">
                <a16:creationId xmlns:a16="http://schemas.microsoft.com/office/drawing/2014/main" id="{8A7D50B4-2A2B-B388-239C-C2F7BB3CE17C}"/>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15" name="Rectangle 14">
            <a:extLst>
              <a:ext uri="{FF2B5EF4-FFF2-40B4-BE49-F238E27FC236}">
                <a16:creationId xmlns:a16="http://schemas.microsoft.com/office/drawing/2014/main" id="{77207EA0-77CC-7705-8475-668DAAAE2A26}"/>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6" name="Rectangle 15">
            <a:extLst>
              <a:ext uri="{FF2B5EF4-FFF2-40B4-BE49-F238E27FC236}">
                <a16:creationId xmlns:a16="http://schemas.microsoft.com/office/drawing/2014/main" id="{F87C4720-C282-7B27-168A-3CE077403915}"/>
              </a:ext>
            </a:extLst>
          </p:cNvPr>
          <p:cNvSpPr>
            <a:spLocks/>
          </p:cNvSpPr>
          <p:nvPr/>
        </p:nvSpPr>
        <p:spPr>
          <a:xfrm>
            <a:off x="3762365" y="13688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قراءة</a:t>
            </a:r>
          </a:p>
        </p:txBody>
      </p:sp>
      <p:sp>
        <p:nvSpPr>
          <p:cNvPr id="17" name="Rectangle 16">
            <a:extLst>
              <a:ext uri="{FF2B5EF4-FFF2-40B4-BE49-F238E27FC236}">
                <a16:creationId xmlns:a16="http://schemas.microsoft.com/office/drawing/2014/main" id="{94EF59B3-EDFD-3314-CEA2-8C7ED3263105}"/>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7" name="Rectangle 26">
            <a:extLst>
              <a:ext uri="{FF2B5EF4-FFF2-40B4-BE49-F238E27FC236}">
                <a16:creationId xmlns:a16="http://schemas.microsoft.com/office/drawing/2014/main" id="{B0D48C0D-7EE9-82B3-659E-DF95D35E0171}"/>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28" name="Rectangle 27">
            <a:extLst>
              <a:ext uri="{FF2B5EF4-FFF2-40B4-BE49-F238E27FC236}">
                <a16:creationId xmlns:a16="http://schemas.microsoft.com/office/drawing/2014/main" id="{7716036A-EC4F-BA84-3D6F-10D4C398E8D6}"/>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إنتاج كتابي</a:t>
            </a:r>
          </a:p>
        </p:txBody>
      </p:sp>
      <p:pic>
        <p:nvPicPr>
          <p:cNvPr id="4" name="Image 3">
            <a:extLst>
              <a:ext uri="{FF2B5EF4-FFF2-40B4-BE49-F238E27FC236}">
                <a16:creationId xmlns:a16="http://schemas.microsoft.com/office/drawing/2014/main" id="{6A76DC6F-0B1F-C2DD-EA23-F42C1B1261FE}"/>
              </a:ext>
            </a:extLst>
          </p:cNvPr>
          <p:cNvPicPr>
            <a:picLocks noChangeAspect="1"/>
          </p:cNvPicPr>
          <p:nvPr/>
        </p:nvPicPr>
        <p:blipFill rotWithShape="1">
          <a:blip r:embed="rId8">
            <a:extLst>
              <a:ext uri="{28A0092B-C50C-407E-A947-70E740481C1C}">
                <a14:useLocalDpi xmlns:a14="http://schemas.microsoft.com/office/drawing/2010/main" val="0"/>
              </a:ext>
            </a:extLst>
          </a:blip>
          <a:srcRect l="-8271" r="-8271"/>
          <a:stretch>
            <a:fillRect/>
          </a:stretch>
        </p:blipFill>
        <p:spPr>
          <a:xfrm>
            <a:off x="2771775" y="1844675"/>
            <a:ext cx="3351953" cy="3142854"/>
          </a:xfrm>
          <a:prstGeom prst="rect">
            <a:avLst/>
          </a:prstGeom>
        </p:spPr>
      </p:pic>
      <p:pic>
        <p:nvPicPr>
          <p:cNvPr id="5" name="Image 4">
            <a:extLst>
              <a:ext uri="{FF2B5EF4-FFF2-40B4-BE49-F238E27FC236}">
                <a16:creationId xmlns:a16="http://schemas.microsoft.com/office/drawing/2014/main" id="{47FD5418-291A-0B84-E616-BA861636BAC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2892295" y="5177631"/>
            <a:ext cx="3095609" cy="1182688"/>
          </a:xfrm>
          <a:prstGeom prst="rect">
            <a:avLst/>
          </a:prstGeom>
        </p:spPr>
      </p:pic>
      <p:sp>
        <p:nvSpPr>
          <p:cNvPr id="6" name="ZoneTexte 5">
            <a:extLst>
              <a:ext uri="{FF2B5EF4-FFF2-40B4-BE49-F238E27FC236}">
                <a16:creationId xmlns:a16="http://schemas.microsoft.com/office/drawing/2014/main" id="{22D52206-D448-EE4D-3400-2BC984BCEE74}"/>
              </a:ext>
            </a:extLst>
          </p:cNvPr>
          <p:cNvSpPr txBox="1"/>
          <p:nvPr/>
        </p:nvSpPr>
        <p:spPr>
          <a:xfrm>
            <a:off x="3689952" y="5308739"/>
            <a:ext cx="1311966"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MA" sz="4000" b="1"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فَرَس</a:t>
            </a:r>
            <a:endParaRPr kumimoji="0" lang="fr-MA" sz="32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grpSp>
        <p:nvGrpSpPr>
          <p:cNvPr id="7" name="Groupe 6">
            <a:extLst>
              <a:ext uri="{FF2B5EF4-FFF2-40B4-BE49-F238E27FC236}">
                <a16:creationId xmlns:a16="http://schemas.microsoft.com/office/drawing/2014/main" id="{1CBBD2D8-DC93-1B34-C317-ABF51BF8E908}"/>
              </a:ext>
            </a:extLst>
          </p:cNvPr>
          <p:cNvGrpSpPr/>
          <p:nvPr/>
        </p:nvGrpSpPr>
        <p:grpSpPr>
          <a:xfrm>
            <a:off x="3987969" y="5395913"/>
            <a:ext cx="193496" cy="115733"/>
            <a:chOff x="7831964" y="3929121"/>
            <a:chExt cx="594306" cy="428930"/>
          </a:xfrm>
          <a:solidFill>
            <a:srgbClr val="C00000"/>
          </a:solidFill>
        </p:grpSpPr>
        <p:pic>
          <p:nvPicPr>
            <p:cNvPr id="9" name="Graphique 8">
              <a:extLst>
                <a:ext uri="{FF2B5EF4-FFF2-40B4-BE49-F238E27FC236}">
                  <a16:creationId xmlns:a16="http://schemas.microsoft.com/office/drawing/2014/main" id="{0835168A-9880-0AD2-EF32-21FD87F3FF3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831964" y="3929121"/>
              <a:ext cx="336416" cy="428930"/>
            </a:xfrm>
            <a:prstGeom prst="rect">
              <a:avLst/>
            </a:prstGeom>
          </p:spPr>
        </p:pic>
        <p:pic>
          <p:nvPicPr>
            <p:cNvPr id="23" name="Graphique 22">
              <a:extLst>
                <a:ext uri="{FF2B5EF4-FFF2-40B4-BE49-F238E27FC236}">
                  <a16:creationId xmlns:a16="http://schemas.microsoft.com/office/drawing/2014/main" id="{540E57FF-DA3A-2C3A-9618-0E065E34CF5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089854" y="3929121"/>
              <a:ext cx="336416" cy="428930"/>
            </a:xfrm>
            <a:prstGeom prst="rect">
              <a:avLst/>
            </a:prstGeom>
          </p:spPr>
        </p:pic>
      </p:grpSp>
    </p:spTree>
    <p:extLst>
      <p:ext uri="{BB962C8B-B14F-4D97-AF65-F5344CB8AC3E}">
        <p14:creationId xmlns:p14="http://schemas.microsoft.com/office/powerpoint/2010/main" val="1674095638"/>
      </p:ext>
    </p:extLst>
  </p:cSld>
  <p:clrMapOvr>
    <a:masterClrMapping/>
  </p:clrMapOvr>
  <p:transition spd="slow">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D0AE84-F914-1007-2E26-6689C1069C4D}"/>
            </a:ext>
          </a:extLst>
        </p:cNvPr>
        <p:cNvGrpSpPr/>
        <p:nvPr/>
      </p:nvGrpSpPr>
      <p:grpSpPr>
        <a:xfrm>
          <a:off x="0" y="0"/>
          <a:ext cx="0" cy="0"/>
          <a:chOff x="0" y="0"/>
          <a:chExt cx="0" cy="0"/>
        </a:xfrm>
      </p:grpSpPr>
      <p:sp>
        <p:nvSpPr>
          <p:cNvPr id="16" name="Titre 3">
            <a:extLst>
              <a:ext uri="{FF2B5EF4-FFF2-40B4-BE49-F238E27FC236}">
                <a16:creationId xmlns:a16="http://schemas.microsoft.com/office/drawing/2014/main" id="{F65C203F-0ECC-3852-A5D7-EFE1A4CCAA29}"/>
              </a:ext>
            </a:extLst>
          </p:cNvPr>
          <p:cNvSpPr>
            <a:spLocks noGrp="1"/>
          </p:cNvSpPr>
          <p:nvPr>
            <p:ph type="title"/>
          </p:nvPr>
        </p:nvSpPr>
        <p:spPr>
          <a:xfrm>
            <a:off x="254000" y="756980"/>
            <a:ext cx="7197999" cy="612000"/>
          </a:xfrm>
        </p:spPr>
        <p:txBody>
          <a:bodyPr>
            <a:normAutofit fontScale="90000"/>
          </a:bodyPr>
          <a:lstStyle/>
          <a:p>
            <a:r>
              <a:rPr lang="tzm-Arab-MA" sz="2400" b="1" dirty="0">
                <a:solidFill>
                  <a:schemeClr val="bg1">
                    <a:lumMod val="50000"/>
                  </a:schemeClr>
                </a:solidFill>
                <a:latin typeface="Microsoft Uighur" panose="02000000000000000000" pitchFamily="2" charset="-78"/>
                <a:cs typeface="Microsoft Uighur" panose="02000000000000000000" pitchFamily="2" charset="-78"/>
              </a:rPr>
              <a:t> </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وقت النجمة الآن. الفائز بنجمة المشاركة بهدوء هو (هي) صديقكم (صديقتكم).......... صفقوا له (لها).</a:t>
            </a:r>
            <a:endParaRPr lang="fr-F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17" name="Joyful_Prize_Celebration_Animation">
            <a:hlinkClick r:id="" action="ppaction://media"/>
            <a:extLst>
              <a:ext uri="{FF2B5EF4-FFF2-40B4-BE49-F238E27FC236}">
                <a16:creationId xmlns:a16="http://schemas.microsoft.com/office/drawing/2014/main" id="{DEEA774E-A88E-0047-7E7A-6DBE35343A1A}"/>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l="22027" r="21803"/>
          <a:stretch>
            <a:fillRect/>
          </a:stretch>
        </p:blipFill>
        <p:spPr>
          <a:xfrm>
            <a:off x="2994954" y="2067329"/>
            <a:ext cx="3472775" cy="34777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8" name="Espace réservé pour une image  17" descr="Une image contenant illustration, Dessin animé, clipart, dessin humoristique&#10;&#10;Le contenu généré par l’IA peut être incorrect.">
            <a:extLst>
              <a:ext uri="{FF2B5EF4-FFF2-40B4-BE49-F238E27FC236}">
                <a16:creationId xmlns:a16="http://schemas.microsoft.com/office/drawing/2014/main" id="{B300CEA9-E398-27B5-AE71-7AD4B1AE17F9}"/>
              </a:ext>
            </a:extLst>
          </p:cNvPr>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t="96" b="96"/>
          <a:stretch>
            <a:fillRect/>
          </a:stretch>
        </p:blipFill>
        <p:spPr>
          <a:xfrm>
            <a:off x="7959600" y="738000"/>
            <a:ext cx="792000" cy="792000"/>
          </a:xfrm>
        </p:spPr>
      </p:pic>
      <p:pic>
        <p:nvPicPr>
          <p:cNvPr id="2" name="Image 1">
            <a:extLst>
              <a:ext uri="{FF2B5EF4-FFF2-40B4-BE49-F238E27FC236}">
                <a16:creationId xmlns:a16="http://schemas.microsoft.com/office/drawing/2014/main" id="{38C98F67-101F-7D27-1FB3-C4E71952D6D7}"/>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4" name="Image 3">
            <a:extLst>
              <a:ext uri="{FF2B5EF4-FFF2-40B4-BE49-F238E27FC236}">
                <a16:creationId xmlns:a16="http://schemas.microsoft.com/office/drawing/2014/main" id="{3129D8B2-5839-84B4-6F82-2937F2D15B51}"/>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11" name="Image 10">
            <a:extLst>
              <a:ext uri="{FF2B5EF4-FFF2-40B4-BE49-F238E27FC236}">
                <a16:creationId xmlns:a16="http://schemas.microsoft.com/office/drawing/2014/main" id="{C5189B0C-4D9B-6E38-7CE2-79618B57777F}"/>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4694547" y="131773"/>
            <a:ext cx="278069" cy="278069"/>
          </a:xfrm>
          <a:prstGeom prst="rect">
            <a:avLst/>
          </a:prstGeom>
          <a:ln>
            <a:noFill/>
          </a:ln>
        </p:spPr>
      </p:pic>
      <p:pic>
        <p:nvPicPr>
          <p:cNvPr id="15" name="Image 14">
            <a:extLst>
              <a:ext uri="{FF2B5EF4-FFF2-40B4-BE49-F238E27FC236}">
                <a16:creationId xmlns:a16="http://schemas.microsoft.com/office/drawing/2014/main" id="{F3E5F061-B897-2051-FEBA-8938EFE20D44}"/>
              </a:ext>
            </a:extLst>
          </p:cNvPr>
          <p:cNvPicPr>
            <a:picLocks noChangeAspect="1"/>
          </p:cNvPicPr>
          <p:nvPr/>
        </p:nvPicPr>
        <p:blipFill>
          <a:blip r:embed="rId9">
            <a:alphaModFix/>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19" name="Image 18">
            <a:extLst>
              <a:ext uri="{FF2B5EF4-FFF2-40B4-BE49-F238E27FC236}">
                <a16:creationId xmlns:a16="http://schemas.microsoft.com/office/drawing/2014/main" id="{ADBBB54C-52AC-7931-8D24-14EC235E82DB}"/>
              </a:ext>
            </a:extLst>
          </p:cNvPr>
          <p:cNvPicPr>
            <a:picLocks noChangeAspect="1"/>
          </p:cNvPicPr>
          <p:nvPr/>
        </p:nvPicPr>
        <p:blipFill>
          <a:blip r:embed="rId10">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20" name="Rectangle 19">
            <a:extLst>
              <a:ext uri="{FF2B5EF4-FFF2-40B4-BE49-F238E27FC236}">
                <a16:creationId xmlns:a16="http://schemas.microsoft.com/office/drawing/2014/main" id="{8CE020FF-0441-6CBC-EA86-668C1B75AF33}"/>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21" name="Rectangle 20">
            <a:extLst>
              <a:ext uri="{FF2B5EF4-FFF2-40B4-BE49-F238E27FC236}">
                <a16:creationId xmlns:a16="http://schemas.microsoft.com/office/drawing/2014/main" id="{8DCA8F91-79B9-1580-CBAF-9271F7297A74}"/>
              </a:ext>
            </a:extLst>
          </p:cNvPr>
          <p:cNvSpPr>
            <a:spLocks/>
          </p:cNvSpPr>
          <p:nvPr/>
        </p:nvSpPr>
        <p:spPr>
          <a:xfrm>
            <a:off x="3762365" y="13688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قراءة</a:t>
            </a:r>
          </a:p>
        </p:txBody>
      </p:sp>
      <p:sp>
        <p:nvSpPr>
          <p:cNvPr id="22" name="Rectangle 21">
            <a:extLst>
              <a:ext uri="{FF2B5EF4-FFF2-40B4-BE49-F238E27FC236}">
                <a16:creationId xmlns:a16="http://schemas.microsoft.com/office/drawing/2014/main" id="{1114B180-134C-747A-6DF1-39E539F213C0}"/>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3" name="Rectangle 22">
            <a:extLst>
              <a:ext uri="{FF2B5EF4-FFF2-40B4-BE49-F238E27FC236}">
                <a16:creationId xmlns:a16="http://schemas.microsoft.com/office/drawing/2014/main" id="{801C83C0-8BC8-1D5E-8498-2FAA435FF9CA}"/>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24" name="Rectangle 23">
            <a:extLst>
              <a:ext uri="{FF2B5EF4-FFF2-40B4-BE49-F238E27FC236}">
                <a16:creationId xmlns:a16="http://schemas.microsoft.com/office/drawing/2014/main" id="{834379AA-94F4-217D-805E-11FC82684944}"/>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إنتاج كتابي</a:t>
            </a:r>
          </a:p>
        </p:txBody>
      </p:sp>
      <p:pic>
        <p:nvPicPr>
          <p:cNvPr id="3" name="Image 2" descr="Une image contenant noir, obscurité&#10;&#10;Le contenu généré par l’IA peut être incorrect.">
            <a:extLst>
              <a:ext uri="{FF2B5EF4-FFF2-40B4-BE49-F238E27FC236}">
                <a16:creationId xmlns:a16="http://schemas.microsoft.com/office/drawing/2014/main" id="{A040416B-4543-7C3F-0A5A-5BE4A8553CB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0800000">
            <a:off x="611999" y="6101020"/>
            <a:ext cx="590452" cy="590452"/>
          </a:xfrm>
          <a:prstGeom prst="rect">
            <a:avLst/>
          </a:prstGeom>
        </p:spPr>
      </p:pic>
    </p:spTree>
    <p:extLst>
      <p:ext uri="{BB962C8B-B14F-4D97-AF65-F5344CB8AC3E}">
        <p14:creationId xmlns:p14="http://schemas.microsoft.com/office/powerpoint/2010/main" val="14505415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35" fill="hold"/>
                                        <p:tgtEl>
                                          <p:spTgt spid="17"/>
                                        </p:tgtEl>
                                      </p:cBhvr>
                                    </p:cmd>
                                  </p:childTnLst>
                                </p:cTn>
                              </p:par>
                            </p:childTnLst>
                          </p:cTn>
                        </p:par>
                        <p:par>
                          <p:cTn id="7" fill="hold">
                            <p:stCondLst>
                              <p:cond delay="7835"/>
                            </p:stCondLst>
                            <p:childTnLst>
                              <p:par>
                                <p:cTn id="8" presetID="1"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7"/>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17"/>
                                        </p:tgtEl>
                                      </p:cBhvr>
                                    </p:cmd>
                                  </p:childTnLst>
                                </p:cTn>
                              </p:par>
                            </p:childTnLst>
                          </p:cTn>
                        </p:par>
                      </p:childTnLst>
                    </p:cTn>
                  </p:par>
                </p:childTnLst>
              </p:cTn>
              <p:nextCondLst>
                <p:cond evt="onClick" delay="0">
                  <p:tgtEl>
                    <p:spTgt spid="17"/>
                  </p:tgtEl>
                </p:cond>
              </p:nextCondLst>
            </p:seq>
            <p:video>
              <p:cMediaNode vol="80000">
                <p:cTn id="15" fill="hold" display="0">
                  <p:stCondLst>
                    <p:cond delay="indefinite"/>
                  </p:stCondLst>
                </p:cTn>
                <p:tgtEl>
                  <p:spTgt spid="17"/>
                </p:tgtEl>
              </p:cMediaNode>
            </p:vide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777F6-9854-B8E9-5888-7FED29C48F2B}"/>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53271B30-644E-15CB-4A64-493FD2B2945D}"/>
              </a:ext>
            </a:extLst>
          </p:cNvPr>
          <p:cNvSpPr>
            <a:spLocks noGrp="1"/>
          </p:cNvSpPr>
          <p:nvPr>
            <p:ph type="title"/>
          </p:nvPr>
        </p:nvSpPr>
        <p:spPr>
          <a:xfrm>
            <a:off x="551039" y="746820"/>
            <a:ext cx="6840000" cy="612000"/>
          </a:xfrm>
        </p:spPr>
        <p:txBody>
          <a:bodyPr>
            <a:normAutofit fontScale="90000"/>
          </a:bodyPr>
          <a:lstStyle/>
          <a:p>
            <a:r>
              <a:rPr lang="tzm-Arab-MA" sz="2400" b="1" dirty="0">
                <a:solidFill>
                  <a:schemeClr val="bg1">
                    <a:lumMod val="50000"/>
                  </a:schemeClr>
                </a:solidFill>
                <a:latin typeface="Microsoft Uighur" panose="02000000000000000000" pitchFamily="2" charset="-78"/>
                <a:cs typeface="Microsoft Uighur" panose="02000000000000000000" pitchFamily="2" charset="-78"/>
              </a:rPr>
              <a:t> هل تتذكرون قانون النجمات؟ من جمع أكبر قدر من النجمات سيكون بطل هذا الأسبوع. </a:t>
            </a:r>
            <a:br>
              <a:rPr lang="tzm-Arab-MA" sz="2400" b="1" dirty="0">
                <a:solidFill>
                  <a:schemeClr val="bg1">
                    <a:lumMod val="50000"/>
                  </a:schemeClr>
                </a:solidFill>
                <a:latin typeface="Microsoft Uighur" panose="02000000000000000000" pitchFamily="2" charset="-78"/>
                <a:cs typeface="Microsoft Uighur" panose="02000000000000000000" pitchFamily="2" charset="-78"/>
              </a:rPr>
            </a:br>
            <a:r>
              <a:rPr lang="ar-MA" sz="2400" b="1" dirty="0">
                <a:solidFill>
                  <a:schemeClr val="bg1">
                    <a:lumMod val="50000"/>
                  </a:schemeClr>
                </a:solidFill>
                <a:latin typeface="Microsoft Uighur" panose="02000000000000000000" pitchFamily="2" charset="-78"/>
                <a:cs typeface="Microsoft Uighur" panose="02000000000000000000" pitchFamily="2" charset="-78"/>
              </a:rPr>
              <a:t>بطل الأسبوع هو: ....</a:t>
            </a:r>
            <a:endParaRPr lang="fr-F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18" name="Espace réservé pour une image  17" descr="Une image contenant illustration, Dessin animé, clipart, dessin humoristique&#10;&#10;Le contenu généré par l’IA peut être incorrect.">
            <a:extLst>
              <a:ext uri="{FF2B5EF4-FFF2-40B4-BE49-F238E27FC236}">
                <a16:creationId xmlns:a16="http://schemas.microsoft.com/office/drawing/2014/main" id="{3C1C0C98-98DA-D54A-D8EC-C74866EE5DBA}"/>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96" b="96"/>
          <a:stretch>
            <a:fillRect/>
          </a:stretch>
        </p:blipFill>
        <p:spPr>
          <a:xfrm>
            <a:off x="7959600" y="738000"/>
            <a:ext cx="792000" cy="792000"/>
          </a:xfrm>
        </p:spPr>
      </p:pic>
      <p:pic>
        <p:nvPicPr>
          <p:cNvPr id="2" name="Image 1">
            <a:extLst>
              <a:ext uri="{FF2B5EF4-FFF2-40B4-BE49-F238E27FC236}">
                <a16:creationId xmlns:a16="http://schemas.microsoft.com/office/drawing/2014/main" id="{7B96A05B-698D-1F0B-331E-DE44BCC44F9B}"/>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1" name="Image 10">
            <a:extLst>
              <a:ext uri="{FF2B5EF4-FFF2-40B4-BE49-F238E27FC236}">
                <a16:creationId xmlns:a16="http://schemas.microsoft.com/office/drawing/2014/main" id="{E1D31790-6F9F-8C4E-1433-790F1EDF7B02}"/>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15" name="Image 14">
            <a:extLst>
              <a:ext uri="{FF2B5EF4-FFF2-40B4-BE49-F238E27FC236}">
                <a16:creationId xmlns:a16="http://schemas.microsoft.com/office/drawing/2014/main" id="{57F8CB83-18C6-15AA-1F56-8E08C42CB5DA}"/>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4694547" y="131773"/>
            <a:ext cx="278069" cy="278069"/>
          </a:xfrm>
          <a:prstGeom prst="rect">
            <a:avLst/>
          </a:prstGeom>
          <a:ln>
            <a:noFill/>
          </a:ln>
        </p:spPr>
      </p:pic>
      <p:pic>
        <p:nvPicPr>
          <p:cNvPr id="17" name="Image 16">
            <a:extLst>
              <a:ext uri="{FF2B5EF4-FFF2-40B4-BE49-F238E27FC236}">
                <a16:creationId xmlns:a16="http://schemas.microsoft.com/office/drawing/2014/main" id="{EF14F8DF-4267-C6E7-F117-C74A7B8A07D1}"/>
              </a:ext>
            </a:extLst>
          </p:cNvPr>
          <p:cNvPicPr>
            <a:picLocks noChangeAspect="1"/>
          </p:cNvPicPr>
          <p:nvPr/>
        </p:nvPicPr>
        <p:blipFill>
          <a:blip r:embed="rId8">
            <a:alphaModFix/>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20" name="Image 19">
            <a:extLst>
              <a:ext uri="{FF2B5EF4-FFF2-40B4-BE49-F238E27FC236}">
                <a16:creationId xmlns:a16="http://schemas.microsoft.com/office/drawing/2014/main" id="{D637BD9D-7A80-E97D-E6DB-E3A25692C311}"/>
              </a:ext>
            </a:extLst>
          </p:cNvPr>
          <p:cNvPicPr>
            <a:picLocks noChangeAspect="1"/>
          </p:cNvPicPr>
          <p:nvPr/>
        </p:nvPicPr>
        <p:blipFill>
          <a:blip r:embed="rId9">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21" name="Rectangle 20">
            <a:extLst>
              <a:ext uri="{FF2B5EF4-FFF2-40B4-BE49-F238E27FC236}">
                <a16:creationId xmlns:a16="http://schemas.microsoft.com/office/drawing/2014/main" id="{E72CB1BB-B9E2-0C32-647C-42BD1B64558E}"/>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22" name="Rectangle 21">
            <a:extLst>
              <a:ext uri="{FF2B5EF4-FFF2-40B4-BE49-F238E27FC236}">
                <a16:creationId xmlns:a16="http://schemas.microsoft.com/office/drawing/2014/main" id="{EBFEBD6E-4B88-8925-7307-C96B38D99869}"/>
              </a:ext>
            </a:extLst>
          </p:cNvPr>
          <p:cNvSpPr>
            <a:spLocks/>
          </p:cNvSpPr>
          <p:nvPr/>
        </p:nvSpPr>
        <p:spPr>
          <a:xfrm>
            <a:off x="3762365" y="13688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قراءة</a:t>
            </a:r>
          </a:p>
        </p:txBody>
      </p:sp>
      <p:sp>
        <p:nvSpPr>
          <p:cNvPr id="23" name="Rectangle 22">
            <a:extLst>
              <a:ext uri="{FF2B5EF4-FFF2-40B4-BE49-F238E27FC236}">
                <a16:creationId xmlns:a16="http://schemas.microsoft.com/office/drawing/2014/main" id="{EAF0B9A9-B773-B3D6-D6D8-AEC93ACD62BD}"/>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4" name="Rectangle 23">
            <a:extLst>
              <a:ext uri="{FF2B5EF4-FFF2-40B4-BE49-F238E27FC236}">
                <a16:creationId xmlns:a16="http://schemas.microsoft.com/office/drawing/2014/main" id="{A7F4924E-CB62-552F-C38D-D6C61A8AF986}"/>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25" name="Rectangle 24">
            <a:extLst>
              <a:ext uri="{FF2B5EF4-FFF2-40B4-BE49-F238E27FC236}">
                <a16:creationId xmlns:a16="http://schemas.microsoft.com/office/drawing/2014/main" id="{BC1724A5-8503-F6AD-3B68-B7F30434DCE4}"/>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إنتاج كتابي</a:t>
            </a:r>
          </a:p>
        </p:txBody>
      </p:sp>
      <p:pic>
        <p:nvPicPr>
          <p:cNvPr id="3" name="Image 2" descr="Une image contenant noir, obscurité&#10;&#10;Le contenu généré par l’IA peut être incorrect.">
            <a:extLst>
              <a:ext uri="{FF2B5EF4-FFF2-40B4-BE49-F238E27FC236}">
                <a16:creationId xmlns:a16="http://schemas.microsoft.com/office/drawing/2014/main" id="{919DE42E-E852-EBA9-CA0A-49A7D1D3C43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0800000">
            <a:off x="611999" y="6101020"/>
            <a:ext cx="590452" cy="590452"/>
          </a:xfrm>
          <a:prstGeom prst="rect">
            <a:avLst/>
          </a:prstGeom>
        </p:spPr>
      </p:pic>
      <p:pic>
        <p:nvPicPr>
          <p:cNvPr id="5" name="Joyful_Prize_Celebration_Animation">
            <a:hlinkClick r:id="" action="ppaction://media"/>
            <a:extLst>
              <a:ext uri="{FF2B5EF4-FFF2-40B4-BE49-F238E27FC236}">
                <a16:creationId xmlns:a16="http://schemas.microsoft.com/office/drawing/2014/main" id="{49DD47A5-ADB1-A029-F037-6D6020D8F79D}"/>
              </a:ext>
            </a:extLst>
          </p:cNvPr>
          <p:cNvPicPr>
            <a:picLocks noChangeAspect="1"/>
          </p:cNvPicPr>
          <p:nvPr>
            <a:videoFile r:link="rId2"/>
            <p:extLst>
              <p:ext uri="{DAA4B4D4-6D71-4841-9C94-3DE7FCFB9230}">
                <p14:media xmlns:p14="http://schemas.microsoft.com/office/powerpoint/2010/main" r:embed="rId1"/>
              </p:ext>
            </p:extLst>
          </p:nvPr>
        </p:nvPicPr>
        <p:blipFill>
          <a:blip r:embed="rId11"/>
          <a:srcRect l="22027" r="21803"/>
          <a:stretch>
            <a:fillRect/>
          </a:stretch>
        </p:blipFill>
        <p:spPr>
          <a:xfrm>
            <a:off x="2994954" y="2067329"/>
            <a:ext cx="3472775" cy="34777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382571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35" fill="hold"/>
                                        <p:tgtEl>
                                          <p:spTgt spid="5"/>
                                        </p:tgtEl>
                                      </p:cBhvr>
                                    </p:cmd>
                                  </p:childTnLst>
                                </p:cTn>
                              </p:par>
                            </p:childTnLst>
                          </p:cTn>
                        </p:par>
                        <p:par>
                          <p:cTn id="7" fill="hold">
                            <p:stCondLst>
                              <p:cond delay="7835"/>
                            </p:stCondLst>
                            <p:childTnLst>
                              <p:par>
                                <p:cTn id="8" presetID="1"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5"/>
                                        </p:tgtEl>
                                      </p:cBhvr>
                                    </p:cmd>
                                  </p:childTnLst>
                                </p:cTn>
                              </p:par>
                            </p:childTnLst>
                          </p:cTn>
                        </p:par>
                      </p:childTnLst>
                    </p:cTn>
                  </p:par>
                </p:childTnLst>
              </p:cTn>
              <p:nextCondLst>
                <p:cond evt="onClick" delay="0">
                  <p:tgtEl>
                    <p:spTgt spid="5"/>
                  </p:tgtEl>
                </p:cond>
              </p:nextCondLst>
            </p:seq>
            <p:video>
              <p:cMediaNode vol="80000">
                <p:cTn id="15" fill="hold" display="0">
                  <p:stCondLst>
                    <p:cond delay="indefinite"/>
                  </p:stCondLst>
                </p:cTn>
                <p:tgtEl>
                  <p:spTgt spid="5"/>
                </p:tgtEl>
              </p:cMediaNode>
            </p:vide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7CE3E-703D-AD5A-B497-B82EFC0EDE8B}"/>
            </a:ext>
          </a:extLst>
        </p:cNvPr>
        <p:cNvGrpSpPr/>
        <p:nvPr/>
      </p:nvGrpSpPr>
      <p:grpSpPr>
        <a:xfrm>
          <a:off x="0" y="0"/>
          <a:ext cx="0" cy="0"/>
          <a:chOff x="0" y="0"/>
          <a:chExt cx="0" cy="0"/>
        </a:xfrm>
      </p:grpSpPr>
      <p:sp>
        <p:nvSpPr>
          <p:cNvPr id="26" name="Titre 3">
            <a:extLst>
              <a:ext uri="{FF2B5EF4-FFF2-40B4-BE49-F238E27FC236}">
                <a16:creationId xmlns:a16="http://schemas.microsoft.com/office/drawing/2014/main" id="{DEAC2E08-B7B7-EDF3-82FF-D1FA2F65C90F}"/>
              </a:ext>
            </a:extLst>
          </p:cNvPr>
          <p:cNvSpPr>
            <a:spLocks noGrp="1"/>
          </p:cNvSpPr>
          <p:nvPr>
            <p:ph type="title"/>
          </p:nvPr>
        </p:nvSpPr>
        <p:spPr>
          <a:xfrm>
            <a:off x="414356" y="891280"/>
            <a:ext cx="7886700" cy="720000"/>
          </a:xfrm>
        </p:spPr>
        <p:txBody>
          <a:bodyPr/>
          <a:lstStyle/>
          <a:p>
            <a:r>
              <a:rPr lang="ar-MA" sz="4000" dirty="0">
                <a:solidFill>
                  <a:srgbClr val="424D7B"/>
                </a:solidFill>
              </a:rPr>
              <a:t>اختــتام الحــصة</a:t>
            </a:r>
            <a:endParaRPr lang="fr-MA" sz="4000" dirty="0">
              <a:solidFill>
                <a:srgbClr val="424D7B"/>
              </a:solidFill>
            </a:endParaRPr>
          </a:p>
        </p:txBody>
      </p:sp>
      <p:pic>
        <p:nvPicPr>
          <p:cNvPr id="28" name="Image 27">
            <a:extLst>
              <a:ext uri="{FF2B5EF4-FFF2-40B4-BE49-F238E27FC236}">
                <a16:creationId xmlns:a16="http://schemas.microsoft.com/office/drawing/2014/main" id="{1E820472-A642-0EA7-0A15-F2C6F2786152}"/>
              </a:ext>
            </a:extLst>
          </p:cNvPr>
          <p:cNvPicPr>
            <a:picLocks noChangeAspect="1"/>
          </p:cNvPicPr>
          <p:nvPr/>
        </p:nvPicPr>
        <p:blipFill rotWithShape="1">
          <a:blip r:embed="rId2">
            <a:extLst>
              <a:ext uri="{28A0092B-C50C-407E-A947-70E740481C1C}">
                <a14:useLocalDpi xmlns:a14="http://schemas.microsoft.com/office/drawing/2010/main" val="0"/>
              </a:ext>
            </a:extLst>
          </a:blip>
          <a:srcRect l="-5495" t="10740" r="-4368" b="1155"/>
          <a:stretch>
            <a:fillRect/>
          </a:stretch>
        </p:blipFill>
        <p:spPr>
          <a:xfrm>
            <a:off x="678137" y="1807373"/>
            <a:ext cx="7789894" cy="4824000"/>
          </a:xfrm>
          <a:prstGeom prst="rect">
            <a:avLst/>
          </a:prstGeom>
        </p:spPr>
      </p:pic>
      <p:sp>
        <p:nvSpPr>
          <p:cNvPr id="29" name="Espace réservé du texte 5">
            <a:extLst>
              <a:ext uri="{FF2B5EF4-FFF2-40B4-BE49-F238E27FC236}">
                <a16:creationId xmlns:a16="http://schemas.microsoft.com/office/drawing/2014/main" id="{38A0DFC2-1CC0-9DF9-D5AA-8D1332F03A00}"/>
              </a:ext>
            </a:extLst>
          </p:cNvPr>
          <p:cNvSpPr txBox="1">
            <a:spLocks/>
          </p:cNvSpPr>
          <p:nvPr/>
        </p:nvSpPr>
        <p:spPr>
          <a:xfrm>
            <a:off x="2322000" y="3196324"/>
            <a:ext cx="4500000" cy="684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r" defTabSz="914400" rtl="1" eaLnBrk="1" fontAlgn="auto" latinLnBrk="0" hangingPunct="1">
              <a:lnSpc>
                <a:spcPct val="100000"/>
              </a:lnSpc>
              <a:spcBef>
                <a:spcPts val="300"/>
              </a:spcBef>
              <a:spcAft>
                <a:spcPts val="0"/>
              </a:spcAft>
              <a:buClr>
                <a:srgbClr val="424D7B"/>
              </a:buClr>
              <a:buSzPct val="50000"/>
              <a:buFont typeface="Wingdings" panose="05000000000000000000" pitchFamily="2" charset="2"/>
              <a:buChar char="l"/>
              <a:tabLst/>
              <a:defRPr/>
            </a:pPr>
            <a:r>
              <a:rPr kumimoji="0" lang="ar-MA" sz="2800" b="1" i="0" u="none" strike="noStrike" kern="1200" cap="none" spc="0" normalizeH="0" baseline="0" noProof="0" dirty="0">
                <a:ln>
                  <a:noFill/>
                </a:ln>
                <a:solidFill>
                  <a:srgbClr val="424D7B"/>
                </a:solidFill>
                <a:effectLst/>
                <a:uLnTx/>
                <a:uFillTx/>
                <a:latin typeface="Dosis SemiBold" pitchFamily="2" charset="0"/>
                <a:ea typeface="+mn-ea"/>
                <a:cs typeface="Microsoft Uighur" panose="02000000000000000000" pitchFamily="2" charset="-78"/>
                <a:sym typeface="Arial"/>
              </a:rPr>
              <a:t>ماذا تعلمتم اليوم؟</a:t>
            </a:r>
          </a:p>
          <a:p>
            <a:pPr marL="266700" marR="0" lvl="0" indent="-266700" algn="r" defTabSz="914400" rtl="1" eaLnBrk="1" fontAlgn="auto" latinLnBrk="0" hangingPunct="1">
              <a:lnSpc>
                <a:spcPct val="100000"/>
              </a:lnSpc>
              <a:spcBef>
                <a:spcPts val="300"/>
              </a:spcBef>
              <a:spcAft>
                <a:spcPts val="0"/>
              </a:spcAft>
              <a:buClr>
                <a:srgbClr val="424D7B"/>
              </a:buClr>
              <a:buSzPct val="50000"/>
              <a:buFont typeface="Wingdings" panose="05000000000000000000" pitchFamily="2" charset="2"/>
              <a:buChar char="l"/>
              <a:tabLst/>
              <a:defRPr/>
            </a:pPr>
            <a:r>
              <a:rPr kumimoji="0" lang="ar-MA" sz="2800" b="1" i="0" u="none" strike="noStrike" kern="1200" cap="none" spc="0" normalizeH="0" baseline="0" noProof="0" dirty="0">
                <a:ln>
                  <a:noFill/>
                </a:ln>
                <a:solidFill>
                  <a:srgbClr val="424D7B"/>
                </a:solidFill>
                <a:effectLst/>
                <a:uLnTx/>
                <a:uFillTx/>
                <a:latin typeface="Dosis SemiBold" pitchFamily="2" charset="0"/>
                <a:ea typeface="+mn-ea"/>
                <a:cs typeface="Microsoft Uighur" panose="02000000000000000000" pitchFamily="2" charset="-78"/>
                <a:sym typeface="Arial"/>
              </a:rPr>
              <a:t>واجباتكم المنزلية.</a:t>
            </a:r>
          </a:p>
          <a:p>
            <a:pPr marL="0" marR="0" lvl="0" indent="0" algn="r" defTabSz="914400" rtl="1" eaLnBrk="1" fontAlgn="auto" latinLnBrk="0" hangingPunct="1">
              <a:lnSpc>
                <a:spcPct val="100000"/>
              </a:lnSpc>
              <a:spcBef>
                <a:spcPts val="300"/>
              </a:spcBef>
              <a:spcAft>
                <a:spcPts val="0"/>
              </a:spcAft>
              <a:buClr>
                <a:srgbClr val="424D7B"/>
              </a:buClr>
              <a:buSzPct val="50000"/>
              <a:buFont typeface="Wingdings" panose="05000000000000000000" pitchFamily="2" charset="2"/>
              <a:buNone/>
              <a:tabLst/>
              <a:defRPr/>
            </a:pPr>
            <a:r>
              <a:rPr kumimoji="0" lang="ar-MA" sz="2800" b="1" i="0" u="none" strike="noStrike" kern="1200" cap="none" spc="0" normalizeH="0" baseline="0" noProof="0" dirty="0">
                <a:ln>
                  <a:noFill/>
                </a:ln>
                <a:solidFill>
                  <a:srgbClr val="424D7B"/>
                </a:solidFill>
                <a:effectLst/>
                <a:uLnTx/>
                <a:uFillTx/>
                <a:latin typeface="Dosis SemiBold" pitchFamily="2" charset="0"/>
                <a:ea typeface="+mn-ea"/>
                <a:cs typeface="Microsoft Uighur" panose="02000000000000000000" pitchFamily="2" charset="-78"/>
                <a:sym typeface="Arial"/>
              </a:rPr>
              <a:t> </a:t>
            </a:r>
          </a:p>
        </p:txBody>
      </p:sp>
      <p:sp>
        <p:nvSpPr>
          <p:cNvPr id="30" name="ZoneTexte 29">
            <a:extLst>
              <a:ext uri="{FF2B5EF4-FFF2-40B4-BE49-F238E27FC236}">
                <a16:creationId xmlns:a16="http://schemas.microsoft.com/office/drawing/2014/main" id="{A38CAAA8-A3E0-32DE-A6D5-0DDD4F721D8C}"/>
              </a:ext>
            </a:extLst>
          </p:cNvPr>
          <p:cNvSpPr txBox="1"/>
          <p:nvPr/>
        </p:nvSpPr>
        <p:spPr>
          <a:xfrm>
            <a:off x="5290572" y="1777877"/>
            <a:ext cx="1880644" cy="646331"/>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kumimoji="0" lang="ar-MA" sz="3600" b="1" i="0" u="none" strike="noStrike" kern="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sym typeface="Arial"/>
              </a:rPr>
              <a:t>اختــتام الحــصة</a:t>
            </a:r>
            <a:endParaRPr kumimoji="0" lang="ar-MA" sz="36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sym typeface="Arial"/>
            </a:endParaRPr>
          </a:p>
        </p:txBody>
      </p:sp>
      <p:sp>
        <p:nvSpPr>
          <p:cNvPr id="2" name="Ellipse 1">
            <a:extLst>
              <a:ext uri="{FF2B5EF4-FFF2-40B4-BE49-F238E27FC236}">
                <a16:creationId xmlns:a16="http://schemas.microsoft.com/office/drawing/2014/main" id="{D49053BA-D8B4-2491-CAB0-DB35EF212450}"/>
              </a:ext>
            </a:extLst>
          </p:cNvPr>
          <p:cNvSpPr/>
          <p:nvPr/>
        </p:nvSpPr>
        <p:spPr>
          <a:xfrm>
            <a:off x="5469435" y="1005761"/>
            <a:ext cx="400412" cy="400412"/>
          </a:xfrm>
          <a:prstGeom prst="ellipse">
            <a:avLst/>
          </a:prstGeom>
          <a:solidFill>
            <a:srgbClr val="00ACA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400" b="0" i="0" u="none" strike="noStrike" kern="1200" cap="none" spc="0" normalizeH="0" baseline="0" noProof="0" dirty="0">
                <a:ln>
                  <a:noFill/>
                </a:ln>
                <a:solidFill>
                  <a:prstClr val="white"/>
                </a:solidFill>
                <a:effectLst/>
                <a:uLnTx/>
                <a:uFillTx/>
                <a:latin typeface="Microsoft Uighur" panose="02000000000000000000" pitchFamily="2" charset="-78"/>
                <a:cs typeface="Microsoft Uighur" panose="02000000000000000000" pitchFamily="2" charset="-78"/>
                <a:sym typeface="Arial"/>
              </a:rPr>
              <a:t>5</a:t>
            </a:r>
            <a:endParaRPr kumimoji="0" lang="fr-FR" sz="2400" b="0" i="0" u="none" strike="noStrike" kern="1200" cap="none" spc="0" normalizeH="0" baseline="0" noProof="0" dirty="0">
              <a:ln>
                <a:noFill/>
              </a:ln>
              <a:solidFill>
                <a:prstClr val="white"/>
              </a:solidFill>
              <a:effectLst/>
              <a:uLnTx/>
              <a:uFillTx/>
              <a:latin typeface="Microsoft Uighur" panose="02000000000000000000" pitchFamily="2" charset="-78"/>
              <a:cs typeface="Microsoft Uighur" panose="02000000000000000000" pitchFamily="2" charset="-78"/>
              <a:sym typeface="Arial"/>
            </a:endParaRPr>
          </a:p>
        </p:txBody>
      </p:sp>
      <p:pic>
        <p:nvPicPr>
          <p:cNvPr id="3" name="Image 2">
            <a:extLst>
              <a:ext uri="{FF2B5EF4-FFF2-40B4-BE49-F238E27FC236}">
                <a16:creationId xmlns:a16="http://schemas.microsoft.com/office/drawing/2014/main" id="{4BFAB2A9-26E8-3F3A-A008-AD38BE4551E7}"/>
              </a:ext>
            </a:extLst>
          </p:cNvPr>
          <p:cNvPicPr>
            <a:picLocks noChangeAspect="1"/>
          </p:cNvPicPr>
          <p:nvPr/>
        </p:nvPicPr>
        <p:blipFill>
          <a:blip r:embed="rId3"/>
          <a:srcRect/>
          <a:stretch/>
        </p:blipFill>
        <p:spPr>
          <a:xfrm>
            <a:off x="7271689" y="1902284"/>
            <a:ext cx="650176" cy="654612"/>
          </a:xfrm>
          <a:prstGeom prst="rect">
            <a:avLst/>
          </a:prstGeom>
        </p:spPr>
      </p:pic>
      <p:pic>
        <p:nvPicPr>
          <p:cNvPr id="5" name="Image 4" descr="Une image contenant horloge, cercle&#10;&#10;Le contenu généré par l’IA peut être incorrect.">
            <a:extLst>
              <a:ext uri="{FF2B5EF4-FFF2-40B4-BE49-F238E27FC236}">
                <a16:creationId xmlns:a16="http://schemas.microsoft.com/office/drawing/2014/main" id="{DA720A5E-0960-E50D-E0DD-B279C9FA7A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748" y="1752018"/>
            <a:ext cx="563407" cy="648397"/>
          </a:xfrm>
          <a:prstGeom prst="rect">
            <a:avLst/>
          </a:prstGeom>
        </p:spPr>
      </p:pic>
    </p:spTree>
    <p:extLst>
      <p:ext uri="{BB962C8B-B14F-4D97-AF65-F5344CB8AC3E}">
        <p14:creationId xmlns:p14="http://schemas.microsoft.com/office/powerpoint/2010/main" val="27085513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25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1" fill="hold" grpId="0" nodeType="withEffect">
                                  <p:stCondLst>
                                    <p:cond delay="1200"/>
                                  </p:stCondLst>
                                  <p:childTnLst>
                                    <p:set>
                                      <p:cBhvr>
                                        <p:cTn id="8" dur="1" fill="hold">
                                          <p:stCondLst>
                                            <p:cond delay="0"/>
                                          </p:stCondLst>
                                        </p:cTn>
                                        <p:tgtEl>
                                          <p:spTgt spid="30"/>
                                        </p:tgtEl>
                                        <p:attrNameLst>
                                          <p:attrName>style.visibility</p:attrName>
                                        </p:attrNameLst>
                                      </p:cBhvr>
                                      <p:to>
                                        <p:strVal val="visible"/>
                                      </p:to>
                                    </p:set>
                                    <p:animEffect transition="in" filter="wipe(up)">
                                      <p:cBhvr>
                                        <p:cTn id="9" dur="250"/>
                                        <p:tgtEl>
                                          <p:spTgt spid="30"/>
                                        </p:tgtEl>
                                      </p:cBhvr>
                                    </p:animEffect>
                                  </p:childTnLst>
                                </p:cTn>
                              </p:par>
                              <p:par>
                                <p:cTn id="10" presetID="10" presetClass="entr" presetSubtype="0" fill="hold" nodeType="withEffect">
                                  <p:stCondLst>
                                    <p:cond delay="12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28971-125A-CB14-DBFF-07A72BEBE204}"/>
            </a:ext>
          </a:extLst>
        </p:cNvPr>
        <p:cNvGrpSpPr/>
        <p:nvPr/>
      </p:nvGrpSpPr>
      <p:grpSpPr>
        <a:xfrm>
          <a:off x="0" y="0"/>
          <a:ext cx="0" cy="0"/>
          <a:chOff x="0" y="0"/>
          <a:chExt cx="0" cy="0"/>
        </a:xfrm>
      </p:grpSpPr>
      <p:grpSp>
        <p:nvGrpSpPr>
          <p:cNvPr id="17" name="Groupe 16">
            <a:extLst>
              <a:ext uri="{FF2B5EF4-FFF2-40B4-BE49-F238E27FC236}">
                <a16:creationId xmlns:a16="http://schemas.microsoft.com/office/drawing/2014/main" id="{33821837-8211-F486-101A-CCB8E0EFBFB7}"/>
              </a:ext>
            </a:extLst>
          </p:cNvPr>
          <p:cNvGrpSpPr/>
          <p:nvPr/>
        </p:nvGrpSpPr>
        <p:grpSpPr>
          <a:xfrm>
            <a:off x="1658069" y="2286000"/>
            <a:ext cx="3973551" cy="2976448"/>
            <a:chOff x="3833379" y="1403840"/>
            <a:chExt cx="2473843" cy="1734395"/>
          </a:xfrm>
          <a:solidFill>
            <a:srgbClr val="5080BC"/>
          </a:solidFill>
        </p:grpSpPr>
        <p:sp>
          <p:nvSpPr>
            <p:cNvPr id="18" name="Forme libre : forme 17">
              <a:extLst>
                <a:ext uri="{FF2B5EF4-FFF2-40B4-BE49-F238E27FC236}">
                  <a16:creationId xmlns:a16="http://schemas.microsoft.com/office/drawing/2014/main" id="{4DD4A76B-931E-9B93-590E-C5A35DAE22CE}"/>
                </a:ext>
              </a:extLst>
            </p:cNvPr>
            <p:cNvSpPr/>
            <p:nvPr/>
          </p:nvSpPr>
          <p:spPr>
            <a:xfrm>
              <a:off x="3833379" y="1459893"/>
              <a:ext cx="2473843" cy="1678342"/>
            </a:xfrm>
            <a:custGeom>
              <a:avLst/>
              <a:gdLst>
                <a:gd name="connsiteX0" fmla="*/ 75378 w 2473843"/>
                <a:gd name="connsiteY0" fmla="*/ 944788 h 1678342"/>
                <a:gd name="connsiteX1" fmla="*/ 144847 w 2473843"/>
                <a:gd name="connsiteY1" fmla="*/ 1148511 h 1678342"/>
                <a:gd name="connsiteX2" fmla="*/ 277064 w 2473843"/>
                <a:gd name="connsiteY2" fmla="*/ 1330029 h 1678342"/>
                <a:gd name="connsiteX3" fmla="*/ 673714 w 2473843"/>
                <a:gd name="connsiteY3" fmla="*/ 1577553 h 1678342"/>
                <a:gd name="connsiteX4" fmla="*/ 1131277 w 2473843"/>
                <a:gd name="connsiteY4" fmla="*/ 1670451 h 1678342"/>
                <a:gd name="connsiteX5" fmla="*/ 1565615 w 2473843"/>
                <a:gd name="connsiteY5" fmla="*/ 1659450 h 1678342"/>
                <a:gd name="connsiteX6" fmla="*/ 1941077 w 2473843"/>
                <a:gd name="connsiteY6" fmla="*/ 1542309 h 1678342"/>
                <a:gd name="connsiteX7" fmla="*/ 2217938 w 2473843"/>
                <a:gd name="connsiteY7" fmla="*/ 1340826 h 1678342"/>
                <a:gd name="connsiteX8" fmla="*/ 2376231 w 2473843"/>
                <a:gd name="connsiteY8" fmla="*/ 1107359 h 1678342"/>
                <a:gd name="connsiteX9" fmla="*/ 2408419 w 2473843"/>
                <a:gd name="connsiteY9" fmla="*/ 1023629 h 1678342"/>
                <a:gd name="connsiteX10" fmla="*/ 2418198 w 2473843"/>
                <a:gd name="connsiteY10" fmla="*/ 1003256 h 1678342"/>
                <a:gd name="connsiteX11" fmla="*/ 2441830 w 2473843"/>
                <a:gd name="connsiteY11" fmla="*/ 943973 h 1678342"/>
                <a:gd name="connsiteX12" fmla="*/ 2450794 w 2473843"/>
                <a:gd name="connsiteY12" fmla="*/ 913211 h 1678342"/>
                <a:gd name="connsiteX13" fmla="*/ 2458535 w 2473843"/>
                <a:gd name="connsiteY13" fmla="*/ 881837 h 1678342"/>
                <a:gd name="connsiteX14" fmla="*/ 2473814 w 2473843"/>
                <a:gd name="connsiteY14" fmla="*/ 752269 h 1678342"/>
                <a:gd name="connsiteX15" fmla="*/ 2462610 w 2473843"/>
                <a:gd name="connsiteY15" fmla="*/ 620053 h 1678342"/>
                <a:gd name="connsiteX16" fmla="*/ 2424310 w 2473843"/>
                <a:gd name="connsiteY16" fmla="*/ 490484 h 1678342"/>
                <a:gd name="connsiteX17" fmla="*/ 2266220 w 2473843"/>
                <a:gd name="connsiteY17" fmla="*/ 266185 h 1678342"/>
                <a:gd name="connsiteX18" fmla="*/ 2033772 w 2473843"/>
                <a:gd name="connsiteY18" fmla="*/ 121949 h 1678342"/>
                <a:gd name="connsiteX19" fmla="*/ 1780747 w 2473843"/>
                <a:gd name="connsiteY19" fmla="*/ 46367 h 1678342"/>
                <a:gd name="connsiteX20" fmla="*/ 1287329 w 2473843"/>
                <a:gd name="connsiteY20" fmla="*/ 122 h 1678342"/>
                <a:gd name="connsiteX21" fmla="*/ 892309 w 2473843"/>
                <a:gd name="connsiteY21" fmla="*/ 49016 h 1678342"/>
                <a:gd name="connsiteX22" fmla="*/ 891901 w 2473843"/>
                <a:gd name="connsiteY22" fmla="*/ 49016 h 1678342"/>
                <a:gd name="connsiteX23" fmla="*/ 759277 w 2473843"/>
                <a:gd name="connsiteY23" fmla="*/ 67758 h 1678342"/>
                <a:gd name="connsiteX24" fmla="*/ 666583 w 2473843"/>
                <a:gd name="connsiteY24" fmla="*/ 96687 h 1678342"/>
                <a:gd name="connsiteX25" fmla="*/ 557795 w 2473843"/>
                <a:gd name="connsiteY25" fmla="*/ 135191 h 1678342"/>
                <a:gd name="connsiteX26" fmla="*/ 312919 w 2473843"/>
                <a:gd name="connsiteY26" fmla="*/ 274945 h 1678342"/>
                <a:gd name="connsiteX27" fmla="*/ 113881 w 2473843"/>
                <a:gd name="connsiteY27" fmla="*/ 553435 h 1678342"/>
                <a:gd name="connsiteX28" fmla="*/ 78230 w 2473843"/>
                <a:gd name="connsiteY28" fmla="*/ 674650 h 1678342"/>
                <a:gd name="connsiteX29" fmla="*/ 25873 w 2473843"/>
                <a:gd name="connsiteY29" fmla="*/ 765715 h 1678342"/>
                <a:gd name="connsiteX30" fmla="*/ 0 w 2473843"/>
                <a:gd name="connsiteY30" fmla="*/ 812368 h 1678342"/>
                <a:gd name="connsiteX31" fmla="*/ 27095 w 2473843"/>
                <a:gd name="connsiteY31" fmla="*/ 766326 h 1678342"/>
                <a:gd name="connsiteX32" fmla="*/ 75581 w 2473843"/>
                <a:gd name="connsiteY32" fmla="*/ 687078 h 1678342"/>
                <a:gd name="connsiteX33" fmla="*/ 75378 w 2473843"/>
                <a:gd name="connsiteY33" fmla="*/ 944788 h 1678342"/>
                <a:gd name="connsiteX34" fmla="*/ 1287533 w 2473843"/>
                <a:gd name="connsiteY34" fmla="*/ 30884 h 1678342"/>
                <a:gd name="connsiteX35" fmla="*/ 1774228 w 2473843"/>
                <a:gd name="connsiteY35" fmla="*/ 80593 h 1678342"/>
                <a:gd name="connsiteX36" fmla="*/ 2020326 w 2473843"/>
                <a:gd name="connsiteY36" fmla="*/ 155156 h 1678342"/>
                <a:gd name="connsiteX37" fmla="*/ 2242385 w 2473843"/>
                <a:gd name="connsiteY37" fmla="*/ 293076 h 1678342"/>
                <a:gd name="connsiteX38" fmla="*/ 2439385 w 2473843"/>
                <a:gd name="connsiteY38" fmla="*/ 751658 h 1678342"/>
                <a:gd name="connsiteX39" fmla="*/ 2425736 w 2473843"/>
                <a:gd name="connsiteY39" fmla="*/ 874299 h 1678342"/>
                <a:gd name="connsiteX40" fmla="*/ 2418605 w 2473843"/>
                <a:gd name="connsiteY40" fmla="*/ 904043 h 1678342"/>
                <a:gd name="connsiteX41" fmla="*/ 2410253 w 2473843"/>
                <a:gd name="connsiteY41" fmla="*/ 933379 h 1678342"/>
                <a:gd name="connsiteX42" fmla="*/ 2388251 w 2473843"/>
                <a:gd name="connsiteY42" fmla="*/ 989403 h 1678342"/>
                <a:gd name="connsiteX43" fmla="*/ 2254201 w 2473843"/>
                <a:gd name="connsiteY43" fmla="*/ 1181718 h 1678342"/>
                <a:gd name="connsiteX44" fmla="*/ 1884442 w 2473843"/>
                <a:gd name="connsiteY44" fmla="*/ 1416000 h 1678342"/>
                <a:gd name="connsiteX45" fmla="*/ 1511832 w 2473843"/>
                <a:gd name="connsiteY45" fmla="*/ 1513584 h 1678342"/>
                <a:gd name="connsiteX46" fmla="*/ 954445 w 2473843"/>
                <a:gd name="connsiteY46" fmla="*/ 1485674 h 1678342"/>
                <a:gd name="connsiteX47" fmla="*/ 908811 w 2473843"/>
                <a:gd name="connsiteY47" fmla="*/ 1474469 h 1678342"/>
                <a:gd name="connsiteX48" fmla="*/ 869288 w 2473843"/>
                <a:gd name="connsiteY48" fmla="*/ 1462857 h 1678342"/>
                <a:gd name="connsiteX49" fmla="*/ 807560 w 2473843"/>
                <a:gd name="connsiteY49" fmla="*/ 1443095 h 1678342"/>
                <a:gd name="connsiteX50" fmla="*/ 757240 w 2473843"/>
                <a:gd name="connsiteY50" fmla="*/ 1425168 h 1678342"/>
                <a:gd name="connsiteX51" fmla="*/ 806949 w 2473843"/>
                <a:gd name="connsiteY51" fmla="*/ 1444522 h 1678342"/>
                <a:gd name="connsiteX52" fmla="*/ 868066 w 2473843"/>
                <a:gd name="connsiteY52" fmla="*/ 1465912 h 1678342"/>
                <a:gd name="connsiteX53" fmla="*/ 907384 w 2473843"/>
                <a:gd name="connsiteY53" fmla="*/ 1478543 h 1678342"/>
                <a:gd name="connsiteX54" fmla="*/ 952815 w 2473843"/>
                <a:gd name="connsiteY54" fmla="*/ 1490971 h 1678342"/>
                <a:gd name="connsiteX55" fmla="*/ 1513869 w 2473843"/>
                <a:gd name="connsiteY55" fmla="*/ 1531511 h 1678342"/>
                <a:gd name="connsiteX56" fmla="*/ 1893610 w 2473843"/>
                <a:gd name="connsiteY56" fmla="*/ 1439021 h 1678342"/>
                <a:gd name="connsiteX57" fmla="*/ 2275999 w 2473843"/>
                <a:gd name="connsiteY57" fmla="*/ 1203313 h 1678342"/>
                <a:gd name="connsiteX58" fmla="*/ 2374805 w 2473843"/>
                <a:gd name="connsiteY58" fmla="*/ 1082301 h 1678342"/>
                <a:gd name="connsiteX59" fmla="*/ 2365841 w 2473843"/>
                <a:gd name="connsiteY59" fmla="*/ 1102062 h 1678342"/>
                <a:gd name="connsiteX60" fmla="*/ 2204900 w 2473843"/>
                <a:gd name="connsiteY60" fmla="*/ 1327584 h 1678342"/>
                <a:gd name="connsiteX61" fmla="*/ 1930076 w 2473843"/>
                <a:gd name="connsiteY61" fmla="*/ 1519492 h 1678342"/>
                <a:gd name="connsiteX62" fmla="*/ 1561133 w 2473843"/>
                <a:gd name="connsiteY62" fmla="*/ 1628484 h 1678342"/>
                <a:gd name="connsiteX63" fmla="*/ 1134332 w 2473843"/>
                <a:gd name="connsiteY63" fmla="*/ 1635003 h 1678342"/>
                <a:gd name="connsiteX64" fmla="*/ 686141 w 2473843"/>
                <a:gd name="connsiteY64" fmla="*/ 1542716 h 1678342"/>
                <a:gd name="connsiteX65" fmla="*/ 302122 w 2473843"/>
                <a:gd name="connsiteY65" fmla="*/ 1305175 h 1678342"/>
                <a:gd name="connsiteX66" fmla="*/ 174184 w 2473843"/>
                <a:gd name="connsiteY66" fmla="*/ 1132621 h 1678342"/>
                <a:gd name="connsiteX67" fmla="*/ 105732 w 2473843"/>
                <a:gd name="connsiteY67" fmla="*/ 938676 h 1678342"/>
                <a:gd name="connsiteX68" fmla="*/ 117956 w 2473843"/>
                <a:gd name="connsiteY68" fmla="*/ 621275 h 1678342"/>
                <a:gd name="connsiteX69" fmla="*/ 253839 w 2473843"/>
                <a:gd name="connsiteY69" fmla="*/ 443424 h 1678342"/>
                <a:gd name="connsiteX70" fmla="*/ 496270 w 2473843"/>
                <a:gd name="connsiteY70" fmla="*/ 238071 h 1678342"/>
                <a:gd name="connsiteX71" fmla="*/ 849323 w 2473843"/>
                <a:gd name="connsiteY71" fmla="*/ 85890 h 1678342"/>
                <a:gd name="connsiteX72" fmla="*/ 1287533 w 2473843"/>
                <a:gd name="connsiteY72" fmla="*/ 30884 h 1678342"/>
                <a:gd name="connsiteX73" fmla="*/ 324735 w 2473843"/>
                <a:gd name="connsiteY73" fmla="*/ 288594 h 1678342"/>
                <a:gd name="connsiteX74" fmla="*/ 561666 w 2473843"/>
                <a:gd name="connsiteY74" fmla="*/ 145784 h 1678342"/>
                <a:gd name="connsiteX75" fmla="*/ 669028 w 2473843"/>
                <a:gd name="connsiteY75" fmla="*/ 104632 h 1678342"/>
                <a:gd name="connsiteX76" fmla="*/ 760296 w 2473843"/>
                <a:gd name="connsiteY76" fmla="*/ 73259 h 1678342"/>
                <a:gd name="connsiteX77" fmla="*/ 885586 w 2473843"/>
                <a:gd name="connsiteY77" fmla="*/ 50645 h 1678342"/>
                <a:gd name="connsiteX78" fmla="*/ 842397 w 2473843"/>
                <a:gd name="connsiteY78" fmla="*/ 62258 h 1678342"/>
                <a:gd name="connsiteX79" fmla="*/ 486288 w 2473843"/>
                <a:gd name="connsiteY79" fmla="*/ 223199 h 1678342"/>
                <a:gd name="connsiteX80" fmla="*/ 245079 w 2473843"/>
                <a:gd name="connsiteY80" fmla="*/ 436498 h 1678342"/>
                <a:gd name="connsiteX81" fmla="*/ 123456 w 2473843"/>
                <a:gd name="connsiteY81" fmla="*/ 601717 h 1678342"/>
                <a:gd name="connsiteX82" fmla="*/ 136902 w 2473843"/>
                <a:gd name="connsiteY82" fmla="*/ 562603 h 1678342"/>
                <a:gd name="connsiteX83" fmla="*/ 324735 w 2473843"/>
                <a:gd name="connsiteY83" fmla="*/ 288594 h 1678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473843" h="1678342">
                  <a:moveTo>
                    <a:pt x="75378" y="944788"/>
                  </a:moveTo>
                  <a:cubicBezTo>
                    <a:pt x="87805" y="1013850"/>
                    <a:pt x="110418" y="1083320"/>
                    <a:pt x="144847" y="1148511"/>
                  </a:cubicBezTo>
                  <a:cubicBezTo>
                    <a:pt x="178666" y="1214110"/>
                    <a:pt x="224096" y="1275023"/>
                    <a:pt x="277064" y="1330029"/>
                  </a:cubicBezTo>
                  <a:cubicBezTo>
                    <a:pt x="383611" y="1439836"/>
                    <a:pt x="522143" y="1523770"/>
                    <a:pt x="673714" y="1577553"/>
                  </a:cubicBezTo>
                  <a:cubicBezTo>
                    <a:pt x="825488" y="1631947"/>
                    <a:pt x="981336" y="1657209"/>
                    <a:pt x="1131277" y="1670451"/>
                  </a:cubicBezTo>
                  <a:cubicBezTo>
                    <a:pt x="1281421" y="1683285"/>
                    <a:pt x="1428305" y="1681044"/>
                    <a:pt x="1565615" y="1659450"/>
                  </a:cubicBezTo>
                  <a:cubicBezTo>
                    <a:pt x="1703128" y="1638670"/>
                    <a:pt x="1830659" y="1597925"/>
                    <a:pt x="1941077" y="1542309"/>
                  </a:cubicBezTo>
                  <a:cubicBezTo>
                    <a:pt x="2051699" y="1486896"/>
                    <a:pt x="2145412" y="1416815"/>
                    <a:pt x="2217938" y="1340826"/>
                  </a:cubicBezTo>
                  <a:cubicBezTo>
                    <a:pt x="2290871" y="1264837"/>
                    <a:pt x="2341598" y="1182941"/>
                    <a:pt x="2376231" y="1107359"/>
                  </a:cubicBezTo>
                  <a:cubicBezTo>
                    <a:pt x="2389065" y="1078430"/>
                    <a:pt x="2399863" y="1050520"/>
                    <a:pt x="2408419" y="1023629"/>
                  </a:cubicBezTo>
                  <a:cubicBezTo>
                    <a:pt x="2411883" y="1016906"/>
                    <a:pt x="2415142" y="1010183"/>
                    <a:pt x="2418198" y="1003256"/>
                  </a:cubicBezTo>
                  <a:cubicBezTo>
                    <a:pt x="2427977" y="984310"/>
                    <a:pt x="2434088" y="963938"/>
                    <a:pt x="2441830" y="943973"/>
                  </a:cubicBezTo>
                  <a:lnTo>
                    <a:pt x="2450794" y="913211"/>
                  </a:lnTo>
                  <a:cubicBezTo>
                    <a:pt x="2454053" y="903024"/>
                    <a:pt x="2456702" y="892431"/>
                    <a:pt x="2458535" y="881837"/>
                  </a:cubicBezTo>
                  <a:cubicBezTo>
                    <a:pt x="2468721" y="839870"/>
                    <a:pt x="2472185" y="796070"/>
                    <a:pt x="2473814" y="752269"/>
                  </a:cubicBezTo>
                  <a:cubicBezTo>
                    <a:pt x="2474222" y="708265"/>
                    <a:pt x="2470351" y="664057"/>
                    <a:pt x="2462610" y="620053"/>
                  </a:cubicBezTo>
                  <a:cubicBezTo>
                    <a:pt x="2453646" y="576252"/>
                    <a:pt x="2442034" y="532451"/>
                    <a:pt x="2424310" y="490484"/>
                  </a:cubicBezTo>
                  <a:cubicBezTo>
                    <a:pt x="2390084" y="406550"/>
                    <a:pt x="2335894" y="328117"/>
                    <a:pt x="2266220" y="266185"/>
                  </a:cubicBezTo>
                  <a:cubicBezTo>
                    <a:pt x="2197158" y="203438"/>
                    <a:pt x="2116483" y="156785"/>
                    <a:pt x="2033772" y="121949"/>
                  </a:cubicBezTo>
                  <a:cubicBezTo>
                    <a:pt x="1950856" y="86908"/>
                    <a:pt x="1865292" y="63684"/>
                    <a:pt x="1780747" y="46367"/>
                  </a:cubicBezTo>
                  <a:cubicBezTo>
                    <a:pt x="1611657" y="13160"/>
                    <a:pt x="1445826" y="-1508"/>
                    <a:pt x="1287329" y="122"/>
                  </a:cubicBezTo>
                  <a:cubicBezTo>
                    <a:pt x="1147982" y="1752"/>
                    <a:pt x="1014543" y="18253"/>
                    <a:pt x="892309" y="49016"/>
                  </a:cubicBezTo>
                  <a:cubicBezTo>
                    <a:pt x="892105" y="49016"/>
                    <a:pt x="892105" y="49016"/>
                    <a:pt x="891901" y="49016"/>
                  </a:cubicBezTo>
                  <a:cubicBezTo>
                    <a:pt x="861343" y="47997"/>
                    <a:pt x="815505" y="52275"/>
                    <a:pt x="759277" y="67758"/>
                  </a:cubicBezTo>
                  <a:cubicBezTo>
                    <a:pt x="730960" y="75296"/>
                    <a:pt x="700198" y="85278"/>
                    <a:pt x="666583" y="96687"/>
                  </a:cubicBezTo>
                  <a:cubicBezTo>
                    <a:pt x="632969" y="108095"/>
                    <a:pt x="596502" y="120319"/>
                    <a:pt x="557795" y="135191"/>
                  </a:cubicBezTo>
                  <a:cubicBezTo>
                    <a:pt x="480584" y="164119"/>
                    <a:pt x="392575" y="205272"/>
                    <a:pt x="312919" y="274945"/>
                  </a:cubicBezTo>
                  <a:cubicBezTo>
                    <a:pt x="233263" y="343600"/>
                    <a:pt x="160127" y="437313"/>
                    <a:pt x="113881" y="553435"/>
                  </a:cubicBezTo>
                  <a:cubicBezTo>
                    <a:pt x="98602" y="591735"/>
                    <a:pt x="86786" y="632480"/>
                    <a:pt x="78230" y="674650"/>
                  </a:cubicBezTo>
                  <a:cubicBezTo>
                    <a:pt x="55820" y="712136"/>
                    <a:pt x="38504" y="742898"/>
                    <a:pt x="25873" y="765715"/>
                  </a:cubicBezTo>
                  <a:cubicBezTo>
                    <a:pt x="8964" y="796273"/>
                    <a:pt x="0" y="812368"/>
                    <a:pt x="0" y="812368"/>
                  </a:cubicBezTo>
                  <a:cubicBezTo>
                    <a:pt x="0" y="812368"/>
                    <a:pt x="9371" y="796477"/>
                    <a:pt x="27095" y="766326"/>
                  </a:cubicBezTo>
                  <a:cubicBezTo>
                    <a:pt x="39115" y="746157"/>
                    <a:pt x="55209" y="719266"/>
                    <a:pt x="75581" y="687078"/>
                  </a:cubicBezTo>
                  <a:cubicBezTo>
                    <a:pt x="60710" y="768974"/>
                    <a:pt x="59487" y="856575"/>
                    <a:pt x="75378" y="944788"/>
                  </a:cubicBezTo>
                  <a:close/>
                  <a:moveTo>
                    <a:pt x="1287533" y="30884"/>
                  </a:moveTo>
                  <a:cubicBezTo>
                    <a:pt x="1443381" y="30884"/>
                    <a:pt x="1607990" y="46978"/>
                    <a:pt x="1774228" y="80593"/>
                  </a:cubicBezTo>
                  <a:cubicBezTo>
                    <a:pt x="1857143" y="97909"/>
                    <a:pt x="1940263" y="121134"/>
                    <a:pt x="2020326" y="155156"/>
                  </a:cubicBezTo>
                  <a:cubicBezTo>
                    <a:pt x="2100186" y="188770"/>
                    <a:pt x="2176989" y="233589"/>
                    <a:pt x="2242385" y="293076"/>
                  </a:cubicBezTo>
                  <a:cubicBezTo>
                    <a:pt x="2375009" y="410421"/>
                    <a:pt x="2441626" y="585623"/>
                    <a:pt x="2439385" y="751658"/>
                  </a:cubicBezTo>
                  <a:cubicBezTo>
                    <a:pt x="2438163" y="793217"/>
                    <a:pt x="2435107" y="834573"/>
                    <a:pt x="2425736" y="874299"/>
                  </a:cubicBezTo>
                  <a:cubicBezTo>
                    <a:pt x="2423902" y="884282"/>
                    <a:pt x="2421661" y="894264"/>
                    <a:pt x="2418605" y="904043"/>
                  </a:cubicBezTo>
                  <a:lnTo>
                    <a:pt x="2410253" y="933379"/>
                  </a:lnTo>
                  <a:cubicBezTo>
                    <a:pt x="2402919" y="952122"/>
                    <a:pt x="2397418" y="971679"/>
                    <a:pt x="2388251" y="989403"/>
                  </a:cubicBezTo>
                  <a:cubicBezTo>
                    <a:pt x="2356062" y="1062744"/>
                    <a:pt x="2308187" y="1126917"/>
                    <a:pt x="2254201" y="1181718"/>
                  </a:cubicBezTo>
                  <a:cubicBezTo>
                    <a:pt x="2145005" y="1291525"/>
                    <a:pt x="2012584" y="1364254"/>
                    <a:pt x="1884442" y="1416000"/>
                  </a:cubicBezTo>
                  <a:cubicBezTo>
                    <a:pt x="1755689" y="1467746"/>
                    <a:pt x="1628769" y="1497897"/>
                    <a:pt x="1511832" y="1513584"/>
                  </a:cubicBezTo>
                  <a:cubicBezTo>
                    <a:pt x="1276531" y="1543531"/>
                    <a:pt x="1082994" y="1516232"/>
                    <a:pt x="954445" y="1485674"/>
                  </a:cubicBezTo>
                  <a:cubicBezTo>
                    <a:pt x="938350" y="1481803"/>
                    <a:pt x="923071" y="1477932"/>
                    <a:pt x="908811" y="1474469"/>
                  </a:cubicBezTo>
                  <a:cubicBezTo>
                    <a:pt x="894550" y="1470802"/>
                    <a:pt x="881512" y="1466524"/>
                    <a:pt x="869288" y="1462857"/>
                  </a:cubicBezTo>
                  <a:cubicBezTo>
                    <a:pt x="844841" y="1455726"/>
                    <a:pt x="824062" y="1449411"/>
                    <a:pt x="807560" y="1443095"/>
                  </a:cubicBezTo>
                  <a:cubicBezTo>
                    <a:pt x="774557" y="1431280"/>
                    <a:pt x="757240" y="1425168"/>
                    <a:pt x="757240" y="1425168"/>
                  </a:cubicBezTo>
                  <a:cubicBezTo>
                    <a:pt x="757240" y="1425168"/>
                    <a:pt x="774353" y="1431891"/>
                    <a:pt x="806949" y="1444522"/>
                  </a:cubicBezTo>
                  <a:cubicBezTo>
                    <a:pt x="823043" y="1451244"/>
                    <a:pt x="843823" y="1457967"/>
                    <a:pt x="868066" y="1465912"/>
                  </a:cubicBezTo>
                  <a:cubicBezTo>
                    <a:pt x="880289" y="1469783"/>
                    <a:pt x="893328" y="1474469"/>
                    <a:pt x="907384" y="1478543"/>
                  </a:cubicBezTo>
                  <a:cubicBezTo>
                    <a:pt x="921645" y="1482414"/>
                    <a:pt x="936721" y="1486489"/>
                    <a:pt x="952815" y="1490971"/>
                  </a:cubicBezTo>
                  <a:cubicBezTo>
                    <a:pt x="1080957" y="1524992"/>
                    <a:pt x="1275309" y="1557384"/>
                    <a:pt x="1513869" y="1531511"/>
                  </a:cubicBezTo>
                  <a:cubicBezTo>
                    <a:pt x="1632640" y="1517658"/>
                    <a:pt x="1761801" y="1489544"/>
                    <a:pt x="1893610" y="1439021"/>
                  </a:cubicBezTo>
                  <a:cubicBezTo>
                    <a:pt x="2024604" y="1388294"/>
                    <a:pt x="2161303" y="1315972"/>
                    <a:pt x="2275999" y="1203313"/>
                  </a:cubicBezTo>
                  <a:cubicBezTo>
                    <a:pt x="2312262" y="1167254"/>
                    <a:pt x="2346080" y="1126917"/>
                    <a:pt x="2374805" y="1082301"/>
                  </a:cubicBezTo>
                  <a:cubicBezTo>
                    <a:pt x="2371953" y="1088820"/>
                    <a:pt x="2368897" y="1095339"/>
                    <a:pt x="2365841" y="1102062"/>
                  </a:cubicBezTo>
                  <a:cubicBezTo>
                    <a:pt x="2329782" y="1175606"/>
                    <a:pt x="2278036" y="1254855"/>
                    <a:pt x="2204900" y="1327584"/>
                  </a:cubicBezTo>
                  <a:cubicBezTo>
                    <a:pt x="2132170" y="1400517"/>
                    <a:pt x="2039272" y="1467135"/>
                    <a:pt x="1930076" y="1519492"/>
                  </a:cubicBezTo>
                  <a:cubicBezTo>
                    <a:pt x="1821084" y="1572052"/>
                    <a:pt x="1695794" y="1609741"/>
                    <a:pt x="1561133" y="1628484"/>
                  </a:cubicBezTo>
                  <a:cubicBezTo>
                    <a:pt x="1426268" y="1647838"/>
                    <a:pt x="1282236" y="1648856"/>
                    <a:pt x="1134332" y="1635003"/>
                  </a:cubicBezTo>
                  <a:cubicBezTo>
                    <a:pt x="986429" y="1621150"/>
                    <a:pt x="833637" y="1595481"/>
                    <a:pt x="686141" y="1542716"/>
                  </a:cubicBezTo>
                  <a:cubicBezTo>
                    <a:pt x="538645" y="1490563"/>
                    <a:pt x="405206" y="1409888"/>
                    <a:pt x="302122" y="1305175"/>
                  </a:cubicBezTo>
                  <a:cubicBezTo>
                    <a:pt x="250987" y="1252614"/>
                    <a:pt x="207187" y="1194757"/>
                    <a:pt x="174184" y="1132621"/>
                  </a:cubicBezTo>
                  <a:cubicBezTo>
                    <a:pt x="140773" y="1070893"/>
                    <a:pt x="118567" y="1004682"/>
                    <a:pt x="105732" y="938676"/>
                  </a:cubicBezTo>
                  <a:cubicBezTo>
                    <a:pt x="84545" y="828869"/>
                    <a:pt x="90861" y="719470"/>
                    <a:pt x="117956" y="621275"/>
                  </a:cubicBezTo>
                  <a:cubicBezTo>
                    <a:pt x="152996" y="568918"/>
                    <a:pt x="196797" y="507801"/>
                    <a:pt x="253839" y="443424"/>
                  </a:cubicBezTo>
                  <a:cubicBezTo>
                    <a:pt x="315975" y="372936"/>
                    <a:pt x="396038" y="300614"/>
                    <a:pt x="496270" y="238071"/>
                  </a:cubicBezTo>
                  <a:cubicBezTo>
                    <a:pt x="596095" y="175324"/>
                    <a:pt x="715273" y="121949"/>
                    <a:pt x="849323" y="85890"/>
                  </a:cubicBezTo>
                  <a:cubicBezTo>
                    <a:pt x="983170" y="49830"/>
                    <a:pt x="1131480" y="31088"/>
                    <a:pt x="1287533" y="30884"/>
                  </a:cubicBezTo>
                  <a:close/>
                  <a:moveTo>
                    <a:pt x="324735" y="288594"/>
                  </a:moveTo>
                  <a:cubicBezTo>
                    <a:pt x="400724" y="218921"/>
                    <a:pt x="485677" y="176750"/>
                    <a:pt x="561666" y="145784"/>
                  </a:cubicBezTo>
                  <a:cubicBezTo>
                    <a:pt x="599762" y="130098"/>
                    <a:pt x="635821" y="116856"/>
                    <a:pt x="669028" y="104632"/>
                  </a:cubicBezTo>
                  <a:cubicBezTo>
                    <a:pt x="702235" y="92205"/>
                    <a:pt x="732590" y="81408"/>
                    <a:pt x="760296" y="73259"/>
                  </a:cubicBezTo>
                  <a:cubicBezTo>
                    <a:pt x="812449" y="57368"/>
                    <a:pt x="855231" y="51460"/>
                    <a:pt x="885586" y="50645"/>
                  </a:cubicBezTo>
                  <a:cubicBezTo>
                    <a:pt x="871122" y="54312"/>
                    <a:pt x="856657" y="58183"/>
                    <a:pt x="842397" y="62258"/>
                  </a:cubicBezTo>
                  <a:cubicBezTo>
                    <a:pt x="706717" y="100965"/>
                    <a:pt x="586520" y="157396"/>
                    <a:pt x="486288" y="223199"/>
                  </a:cubicBezTo>
                  <a:cubicBezTo>
                    <a:pt x="385649" y="288594"/>
                    <a:pt x="305993" y="363972"/>
                    <a:pt x="245079" y="436498"/>
                  </a:cubicBezTo>
                  <a:cubicBezTo>
                    <a:pt x="194760" y="495781"/>
                    <a:pt x="155441" y="552213"/>
                    <a:pt x="123456" y="601717"/>
                  </a:cubicBezTo>
                  <a:cubicBezTo>
                    <a:pt x="127531" y="588475"/>
                    <a:pt x="132013" y="575437"/>
                    <a:pt x="136902" y="562603"/>
                  </a:cubicBezTo>
                  <a:cubicBezTo>
                    <a:pt x="179480" y="449740"/>
                    <a:pt x="248746" y="357046"/>
                    <a:pt x="324735" y="288594"/>
                  </a:cubicBezTo>
                  <a:close/>
                </a:path>
              </a:pathLst>
            </a:custGeom>
            <a:grpFill/>
            <a:ln w="20335" cap="flat">
              <a:solidFill>
                <a:srgbClr val="5080BC"/>
              </a:solidFill>
              <a:prstDash val="solid"/>
              <a:miter/>
            </a:ln>
          </p:spPr>
          <p:txBody>
            <a:bodyPr rtlCol="0" anchor="ctr"/>
            <a:lstStyle/>
            <a:p>
              <a:endParaRPr lang="fr-FR" dirty="0"/>
            </a:p>
          </p:txBody>
        </p:sp>
        <p:sp>
          <p:nvSpPr>
            <p:cNvPr id="19" name="Forme libre : forme 18">
              <a:extLst>
                <a:ext uri="{FF2B5EF4-FFF2-40B4-BE49-F238E27FC236}">
                  <a16:creationId xmlns:a16="http://schemas.microsoft.com/office/drawing/2014/main" id="{C3DE48B5-3ECF-2A91-39EA-5EC26A968EE9}"/>
                </a:ext>
              </a:extLst>
            </p:cNvPr>
            <p:cNvSpPr/>
            <p:nvPr/>
          </p:nvSpPr>
          <p:spPr>
            <a:xfrm>
              <a:off x="4444142" y="1403840"/>
              <a:ext cx="1457641" cy="132774"/>
            </a:xfrm>
            <a:custGeom>
              <a:avLst/>
              <a:gdLst>
                <a:gd name="connsiteX0" fmla="*/ 124068 w 1457641"/>
                <a:gd name="connsiteY0" fmla="*/ 76344 h 132774"/>
                <a:gd name="connsiteX1" fmla="*/ 213095 w 1457641"/>
                <a:gd name="connsiteY1" fmla="*/ 63713 h 132774"/>
                <a:gd name="connsiteX2" fmla="*/ 321272 w 1457641"/>
                <a:gd name="connsiteY2" fmla="*/ 51693 h 132774"/>
                <a:gd name="connsiteX3" fmla="*/ 445543 w 1457641"/>
                <a:gd name="connsiteY3" fmla="*/ 41914 h 132774"/>
                <a:gd name="connsiteX4" fmla="*/ 730756 w 1457641"/>
                <a:gd name="connsiteY4" fmla="*/ 37025 h 132774"/>
                <a:gd name="connsiteX5" fmla="*/ 1015358 w 1457641"/>
                <a:gd name="connsiteY5" fmla="*/ 55767 h 132774"/>
                <a:gd name="connsiteX6" fmla="*/ 1139018 w 1457641"/>
                <a:gd name="connsiteY6" fmla="*/ 71454 h 132774"/>
                <a:gd name="connsiteX7" fmla="*/ 1246380 w 1457641"/>
                <a:gd name="connsiteY7" fmla="*/ 88771 h 132774"/>
                <a:gd name="connsiteX8" fmla="*/ 1334593 w 1457641"/>
                <a:gd name="connsiteY8" fmla="*/ 105680 h 132774"/>
                <a:gd name="connsiteX9" fmla="*/ 1401007 w 1457641"/>
                <a:gd name="connsiteY9" fmla="*/ 119940 h 132774"/>
                <a:gd name="connsiteX10" fmla="*/ 1457642 w 1457641"/>
                <a:gd name="connsiteY10" fmla="*/ 132775 h 132774"/>
                <a:gd name="connsiteX11" fmla="*/ 1402636 w 1457641"/>
                <a:gd name="connsiteY11" fmla="*/ 114440 h 132774"/>
                <a:gd name="connsiteX12" fmla="*/ 1337445 w 1457641"/>
                <a:gd name="connsiteY12" fmla="*/ 94475 h 132774"/>
                <a:gd name="connsiteX13" fmla="*/ 1250251 w 1457641"/>
                <a:gd name="connsiteY13" fmla="*/ 70843 h 132774"/>
                <a:gd name="connsiteX14" fmla="*/ 1143296 w 1457641"/>
                <a:gd name="connsiteY14" fmla="*/ 46804 h 132774"/>
                <a:gd name="connsiteX15" fmla="*/ 1019025 w 1457641"/>
                <a:gd name="connsiteY15" fmla="*/ 25209 h 132774"/>
                <a:gd name="connsiteX16" fmla="*/ 731367 w 1457641"/>
                <a:gd name="connsiteY16" fmla="*/ 558 h 132774"/>
                <a:gd name="connsiteX17" fmla="*/ 442895 w 1457641"/>
                <a:gd name="connsiteY17" fmla="*/ 11356 h 132774"/>
                <a:gd name="connsiteX18" fmla="*/ 318012 w 1457641"/>
                <a:gd name="connsiteY18" fmla="*/ 27042 h 132774"/>
                <a:gd name="connsiteX19" fmla="*/ 210039 w 1457641"/>
                <a:gd name="connsiteY19" fmla="*/ 45785 h 132774"/>
                <a:gd name="connsiteX20" fmla="*/ 121827 w 1457641"/>
                <a:gd name="connsiteY20" fmla="*/ 65139 h 132774"/>
                <a:gd name="connsiteX21" fmla="*/ 55820 w 1457641"/>
                <a:gd name="connsiteY21" fmla="*/ 82048 h 132774"/>
                <a:gd name="connsiteX22" fmla="*/ 0 w 1457641"/>
                <a:gd name="connsiteY22" fmla="*/ 97735 h 132774"/>
                <a:gd name="connsiteX23" fmla="*/ 57043 w 1457641"/>
                <a:gd name="connsiteY23" fmla="*/ 87752 h 132774"/>
                <a:gd name="connsiteX24" fmla="*/ 124068 w 1457641"/>
                <a:gd name="connsiteY24" fmla="*/ 76344 h 132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57641" h="132774">
                  <a:moveTo>
                    <a:pt x="124068" y="76344"/>
                  </a:moveTo>
                  <a:cubicBezTo>
                    <a:pt x="150348" y="72473"/>
                    <a:pt x="179888" y="67380"/>
                    <a:pt x="213095" y="63713"/>
                  </a:cubicBezTo>
                  <a:cubicBezTo>
                    <a:pt x="246098" y="59435"/>
                    <a:pt x="282157" y="54953"/>
                    <a:pt x="321272" y="51693"/>
                  </a:cubicBezTo>
                  <a:cubicBezTo>
                    <a:pt x="360183" y="47415"/>
                    <a:pt x="401743" y="44970"/>
                    <a:pt x="445543" y="41914"/>
                  </a:cubicBezTo>
                  <a:cubicBezTo>
                    <a:pt x="533144" y="37229"/>
                    <a:pt x="629506" y="34784"/>
                    <a:pt x="730756" y="37025"/>
                  </a:cubicBezTo>
                  <a:cubicBezTo>
                    <a:pt x="831803" y="39673"/>
                    <a:pt x="927961" y="46804"/>
                    <a:pt x="1015358" y="55767"/>
                  </a:cubicBezTo>
                  <a:cubicBezTo>
                    <a:pt x="1058955" y="61064"/>
                    <a:pt x="1100514" y="65342"/>
                    <a:pt x="1139018" y="71454"/>
                  </a:cubicBezTo>
                  <a:cubicBezTo>
                    <a:pt x="1177726" y="76547"/>
                    <a:pt x="1213581" y="82863"/>
                    <a:pt x="1246380" y="88771"/>
                  </a:cubicBezTo>
                  <a:cubicBezTo>
                    <a:pt x="1279180" y="94067"/>
                    <a:pt x="1308720" y="100587"/>
                    <a:pt x="1334593" y="105680"/>
                  </a:cubicBezTo>
                  <a:cubicBezTo>
                    <a:pt x="1360669" y="110569"/>
                    <a:pt x="1382875" y="115662"/>
                    <a:pt x="1401007" y="119940"/>
                  </a:cubicBezTo>
                  <a:cubicBezTo>
                    <a:pt x="1437473" y="128089"/>
                    <a:pt x="1457642" y="132775"/>
                    <a:pt x="1457642" y="132775"/>
                  </a:cubicBezTo>
                  <a:cubicBezTo>
                    <a:pt x="1457642" y="132775"/>
                    <a:pt x="1438084" y="126256"/>
                    <a:pt x="1402636" y="114440"/>
                  </a:cubicBezTo>
                  <a:cubicBezTo>
                    <a:pt x="1384912" y="108532"/>
                    <a:pt x="1363114" y="101402"/>
                    <a:pt x="1337445" y="94475"/>
                  </a:cubicBezTo>
                  <a:cubicBezTo>
                    <a:pt x="1311776" y="87345"/>
                    <a:pt x="1282847" y="78381"/>
                    <a:pt x="1250251" y="70843"/>
                  </a:cubicBezTo>
                  <a:cubicBezTo>
                    <a:pt x="1217655" y="62694"/>
                    <a:pt x="1182004" y="54138"/>
                    <a:pt x="1143296" y="46804"/>
                  </a:cubicBezTo>
                  <a:cubicBezTo>
                    <a:pt x="1104385" y="38451"/>
                    <a:pt x="1062826" y="32136"/>
                    <a:pt x="1019025" y="25209"/>
                  </a:cubicBezTo>
                  <a:cubicBezTo>
                    <a:pt x="931220" y="12782"/>
                    <a:pt x="833840" y="3411"/>
                    <a:pt x="731367" y="558"/>
                  </a:cubicBezTo>
                  <a:cubicBezTo>
                    <a:pt x="628894" y="-1683"/>
                    <a:pt x="531311" y="3003"/>
                    <a:pt x="442895" y="11356"/>
                  </a:cubicBezTo>
                  <a:cubicBezTo>
                    <a:pt x="398891" y="16245"/>
                    <a:pt x="356924" y="20523"/>
                    <a:pt x="318012" y="27042"/>
                  </a:cubicBezTo>
                  <a:cubicBezTo>
                    <a:pt x="278897" y="32543"/>
                    <a:pt x="242838" y="39266"/>
                    <a:pt x="210039" y="45785"/>
                  </a:cubicBezTo>
                  <a:cubicBezTo>
                    <a:pt x="177036" y="51693"/>
                    <a:pt x="147700" y="59231"/>
                    <a:pt x="121827" y="65139"/>
                  </a:cubicBezTo>
                  <a:cubicBezTo>
                    <a:pt x="95954" y="70843"/>
                    <a:pt x="73748" y="76955"/>
                    <a:pt x="55820" y="82048"/>
                  </a:cubicBezTo>
                  <a:cubicBezTo>
                    <a:pt x="19761" y="92030"/>
                    <a:pt x="0" y="97735"/>
                    <a:pt x="0" y="97735"/>
                  </a:cubicBezTo>
                  <a:cubicBezTo>
                    <a:pt x="0" y="97735"/>
                    <a:pt x="20372" y="94067"/>
                    <a:pt x="57043" y="87752"/>
                  </a:cubicBezTo>
                  <a:cubicBezTo>
                    <a:pt x="75378" y="84085"/>
                    <a:pt x="97787" y="80011"/>
                    <a:pt x="124068" y="76344"/>
                  </a:cubicBezTo>
                  <a:close/>
                </a:path>
              </a:pathLst>
            </a:custGeom>
            <a:grpFill/>
            <a:ln w="20335" cap="flat">
              <a:solidFill>
                <a:srgbClr val="5080BC"/>
              </a:solidFill>
              <a:prstDash val="solid"/>
              <a:miter/>
            </a:ln>
          </p:spPr>
          <p:txBody>
            <a:bodyPr rtlCol="0" anchor="ctr"/>
            <a:lstStyle/>
            <a:p>
              <a:endParaRPr lang="fr-FR"/>
            </a:p>
          </p:txBody>
        </p:sp>
      </p:grpSp>
      <p:sp>
        <p:nvSpPr>
          <p:cNvPr id="7" name="Titre 6">
            <a:extLst>
              <a:ext uri="{FF2B5EF4-FFF2-40B4-BE49-F238E27FC236}">
                <a16:creationId xmlns:a16="http://schemas.microsoft.com/office/drawing/2014/main" id="{7A81FCEE-DF68-E4A2-D226-C5A782C60C61}"/>
              </a:ext>
            </a:extLst>
          </p:cNvPr>
          <p:cNvSpPr>
            <a:spLocks noGrp="1"/>
          </p:cNvSpPr>
          <p:nvPr>
            <p:ph type="title"/>
          </p:nvPr>
        </p:nvSpPr>
        <p:spPr/>
        <p:txBody>
          <a:bodyPr>
            <a:noAutofit/>
          </a:bodyPr>
          <a:lstStyle/>
          <a:p>
            <a:r>
              <a:rPr lang="tzm-Arab-MA" sz="2400" b="1" dirty="0">
                <a:solidFill>
                  <a:schemeClr val="bg1">
                    <a:lumMod val="50000"/>
                  </a:schemeClr>
                </a:solidFill>
                <a:latin typeface="Microsoft Uighur" panose="02000000000000000000" pitchFamily="2" charset="-78"/>
                <a:cs typeface="Microsoft Uighur" panose="02000000000000000000" pitchFamily="2" charset="-78"/>
              </a:rPr>
              <a:t>تعلمنا اليوم كيف نقرأ مقاطع وكلمات تتضمن </a:t>
            </a:r>
            <a:r>
              <a:rPr lang="ar-MA" sz="2400" b="1" dirty="0">
                <a:solidFill>
                  <a:schemeClr val="bg1">
                    <a:lumMod val="50000"/>
                  </a:schemeClr>
                </a:solidFill>
                <a:latin typeface="Microsoft Uighur" panose="02000000000000000000" pitchFamily="2" charset="-78"/>
                <a:cs typeface="Microsoft Uighur" panose="02000000000000000000" pitchFamily="2" charset="-78"/>
              </a:rPr>
              <a:t>الحروف المقدمة</a:t>
            </a:r>
            <a:r>
              <a:rPr lang="tzm-Arab-MA" sz="2400" b="1" dirty="0">
                <a:solidFill>
                  <a:schemeClr val="bg1">
                    <a:lumMod val="50000"/>
                  </a:schemeClr>
                </a:solidFill>
                <a:latin typeface="Microsoft Uighur" panose="02000000000000000000" pitchFamily="2" charset="-78"/>
                <a:cs typeface="Microsoft Uighur" panose="02000000000000000000" pitchFamily="2" charset="-78"/>
              </a:rPr>
              <a:t>.</a:t>
            </a:r>
            <a:r>
              <a:rPr lang="ar-MA" sz="2400" b="1" dirty="0">
                <a:solidFill>
                  <a:schemeClr val="bg1">
                    <a:lumMod val="50000"/>
                  </a:schemeClr>
                </a:solidFill>
                <a:latin typeface="Microsoft Uighur" panose="02000000000000000000" pitchFamily="2" charset="-78"/>
                <a:cs typeface="Microsoft Uighur" panose="02000000000000000000" pitchFamily="2" charset="-78"/>
              </a:rPr>
              <a:t> </a:t>
            </a:r>
            <a:r>
              <a:rPr lang="tzm-Arab-MA" sz="2400" b="1" dirty="0">
                <a:solidFill>
                  <a:schemeClr val="bg1">
                    <a:lumMod val="50000"/>
                  </a:schemeClr>
                </a:solidFill>
                <a:latin typeface="Microsoft Uighur" panose="02000000000000000000" pitchFamily="2" charset="-78"/>
                <a:cs typeface="Microsoft Uighur" panose="02000000000000000000" pitchFamily="2" charset="-78"/>
              </a:rPr>
              <a:t>من يقرأ الكلمة التالية؟</a:t>
            </a:r>
            <a:endParaRPr lang="fr-F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2" name="Image 1">
            <a:extLst>
              <a:ext uri="{FF2B5EF4-FFF2-40B4-BE49-F238E27FC236}">
                <a16:creationId xmlns:a16="http://schemas.microsoft.com/office/drawing/2014/main" id="{BD2C49BE-F1D9-6814-B9B5-A0242827C547}"/>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4" name="Image 3">
            <a:extLst>
              <a:ext uri="{FF2B5EF4-FFF2-40B4-BE49-F238E27FC236}">
                <a16:creationId xmlns:a16="http://schemas.microsoft.com/office/drawing/2014/main" id="{0D44AAA3-EE17-AB8D-351C-F172192731DE}"/>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5" name="Image 4">
            <a:extLst>
              <a:ext uri="{FF2B5EF4-FFF2-40B4-BE49-F238E27FC236}">
                <a16:creationId xmlns:a16="http://schemas.microsoft.com/office/drawing/2014/main" id="{BF13C88E-E3E5-B7E7-2694-E673F04997FD}"/>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4785497" y="136738"/>
            <a:ext cx="278069" cy="278069"/>
          </a:xfrm>
          <a:prstGeom prst="rect">
            <a:avLst/>
          </a:prstGeom>
          <a:ln>
            <a:noFill/>
          </a:ln>
        </p:spPr>
      </p:pic>
      <p:pic>
        <p:nvPicPr>
          <p:cNvPr id="6" name="Image 5">
            <a:extLst>
              <a:ext uri="{FF2B5EF4-FFF2-40B4-BE49-F238E27FC236}">
                <a16:creationId xmlns:a16="http://schemas.microsoft.com/office/drawing/2014/main" id="{598F62C5-221C-E657-B6D2-FD5DFBBEE25A}"/>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3" name="Image 2">
            <a:extLst>
              <a:ext uri="{FF2B5EF4-FFF2-40B4-BE49-F238E27FC236}">
                <a16:creationId xmlns:a16="http://schemas.microsoft.com/office/drawing/2014/main" id="{1DF98B1D-8160-EE1C-4F77-7EE144172B41}"/>
              </a:ext>
            </a:extLst>
          </p:cNvPr>
          <p:cNvPicPr>
            <a:picLocks noChangeAspect="1"/>
          </p:cNvPicPr>
          <p:nvPr/>
        </p:nvPicPr>
        <p:blipFill>
          <a:blip r:embed="rId8">
            <a:alphaModFix/>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9" name="Rectangle 8">
            <a:extLst>
              <a:ext uri="{FF2B5EF4-FFF2-40B4-BE49-F238E27FC236}">
                <a16:creationId xmlns:a16="http://schemas.microsoft.com/office/drawing/2014/main" id="{06AF3219-27B9-4121-258E-C4FDB9E95C9A}"/>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10" name="Rectangle 9">
            <a:extLst>
              <a:ext uri="{FF2B5EF4-FFF2-40B4-BE49-F238E27FC236}">
                <a16:creationId xmlns:a16="http://schemas.microsoft.com/office/drawing/2014/main" id="{C5DCB4A4-977D-BC07-C0A3-3EDE5EAA70A9}"/>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a:t>
            </a:r>
          </a:p>
        </p:txBody>
      </p:sp>
      <p:sp>
        <p:nvSpPr>
          <p:cNvPr id="11" name="Rectangle 10">
            <a:extLst>
              <a:ext uri="{FF2B5EF4-FFF2-40B4-BE49-F238E27FC236}">
                <a16:creationId xmlns:a16="http://schemas.microsoft.com/office/drawing/2014/main" id="{22399929-E924-8230-05D0-FCB77ED4179D}"/>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2" name="Rectangle 11">
            <a:extLst>
              <a:ext uri="{FF2B5EF4-FFF2-40B4-BE49-F238E27FC236}">
                <a16:creationId xmlns:a16="http://schemas.microsoft.com/office/drawing/2014/main" id="{DE2D25A8-3980-C4AE-70E4-1BBCDAB03662}"/>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4" name="Rectangle 13">
            <a:extLst>
              <a:ext uri="{FF2B5EF4-FFF2-40B4-BE49-F238E27FC236}">
                <a16:creationId xmlns:a16="http://schemas.microsoft.com/office/drawing/2014/main" id="{7174EBF2-58F7-B48A-9A27-81A4FF2BE6AF}"/>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إنتاج كتابي</a:t>
            </a:r>
          </a:p>
        </p:txBody>
      </p:sp>
      <p:sp>
        <p:nvSpPr>
          <p:cNvPr id="13" name="ZoneTexte 12">
            <a:extLst>
              <a:ext uri="{FF2B5EF4-FFF2-40B4-BE49-F238E27FC236}">
                <a16:creationId xmlns:a16="http://schemas.microsoft.com/office/drawing/2014/main" id="{F5749804-422C-2C20-A632-63A705238B23}"/>
              </a:ext>
            </a:extLst>
          </p:cNvPr>
          <p:cNvSpPr txBox="1"/>
          <p:nvPr/>
        </p:nvSpPr>
        <p:spPr>
          <a:xfrm>
            <a:off x="2503218" y="2848574"/>
            <a:ext cx="2558316" cy="1569660"/>
          </a:xfrm>
          <a:prstGeom prst="rect">
            <a:avLst/>
          </a:prstGeom>
          <a:noFill/>
        </p:spPr>
        <p:txBody>
          <a:bodyPr wrap="square" rtlCol="0">
            <a:spAutoFit/>
          </a:bodyPr>
          <a:lstStyle/>
          <a:p>
            <a:pPr algn="ctr" rtl="1"/>
            <a:r>
              <a:rPr lang="ar-MA" sz="9600" dirty="0">
                <a:solidFill>
                  <a:srgbClr val="424D7B"/>
                </a:solidFill>
                <a:latin typeface="Microsoft Uighur" panose="02000000000000000000" pitchFamily="2" charset="-78"/>
                <a:cs typeface="Microsoft Uighur" panose="02000000000000000000" pitchFamily="2" charset="-78"/>
              </a:rPr>
              <a:t>مَلابِسُ</a:t>
            </a:r>
            <a:endParaRPr lang="fr-MA" sz="8000" dirty="0">
              <a:solidFill>
                <a:srgbClr val="424D7B"/>
              </a:solidFill>
              <a:latin typeface="Microsoft Uighur" panose="02000000000000000000" pitchFamily="2" charset="-78"/>
              <a:cs typeface="Microsoft Uighur" panose="02000000000000000000" pitchFamily="2" charset="-78"/>
            </a:endParaRPr>
          </a:p>
        </p:txBody>
      </p:sp>
      <p:pic>
        <p:nvPicPr>
          <p:cNvPr id="15" name="standing">
            <a:hlinkClick r:id="" action="ppaction://media"/>
            <a:extLst>
              <a:ext uri="{FF2B5EF4-FFF2-40B4-BE49-F238E27FC236}">
                <a16:creationId xmlns:a16="http://schemas.microsoft.com/office/drawing/2014/main" id="{EE6A5B2B-6ACB-8CC4-AA92-BD84C9D58468}"/>
              </a:ext>
            </a:extLst>
          </p:cNvPr>
          <p:cNvPicPr>
            <a:picLocks noChangeAspect="1"/>
          </p:cNvPicPr>
          <p:nvPr>
            <a:videoFile r:link="rId2"/>
            <p:extLst>
              <p:ext uri="{DAA4B4D4-6D71-4841-9C94-3DE7FCFB9230}">
                <p14:media xmlns:p14="http://schemas.microsoft.com/office/powerpoint/2010/main" r:embed="rId1"/>
              </p:ext>
            </p:extLst>
          </p:nvPr>
        </p:nvPicPr>
        <p:blipFill>
          <a:blip r:embed="rId9"/>
          <a:srcRect t="2860" b="2355"/>
          <a:stretch>
            <a:fillRect/>
          </a:stretch>
        </p:blipFill>
        <p:spPr>
          <a:xfrm>
            <a:off x="6561204" y="2736607"/>
            <a:ext cx="1743270" cy="2937300"/>
          </a:xfrm>
          <a:prstGeom prst="roundRect">
            <a:avLst/>
          </a:prstGeom>
        </p:spPr>
      </p:pic>
      <p:pic>
        <p:nvPicPr>
          <p:cNvPr id="22" name="Espace réservé pour une image  21" descr="Une image contenant habits, illustration, Animation, sourire&#10;&#10;Le contenu généré par l’IA peut être incorrect.">
            <a:extLst>
              <a:ext uri="{FF2B5EF4-FFF2-40B4-BE49-F238E27FC236}">
                <a16:creationId xmlns:a16="http://schemas.microsoft.com/office/drawing/2014/main" id="{6442DC8A-3B7A-D3A7-F94B-C2A0D4945320}"/>
              </a:ext>
            </a:extLst>
          </p:cNvPr>
          <p:cNvPicPr>
            <a:picLocks noGrp="1" noChangeAspect="1"/>
          </p:cNvPicPr>
          <p:nvPr>
            <p:ph type="pic" sz="quarter" idx="12"/>
          </p:nvPr>
        </p:nvPicPr>
        <p:blipFill>
          <a:blip r:embed="rId10">
            <a:extLst>
              <a:ext uri="{28A0092B-C50C-407E-A947-70E740481C1C}">
                <a14:useLocalDpi xmlns:a14="http://schemas.microsoft.com/office/drawing/2010/main" val="0"/>
              </a:ext>
            </a:extLst>
          </a:blip>
          <a:srcRect t="96" b="96"/>
          <a:stretch>
            <a:fillRect/>
          </a:stretch>
        </p:blipFill>
        <p:spPr>
          <a:xfrm>
            <a:off x="7959600" y="738000"/>
            <a:ext cx="792000" cy="792000"/>
          </a:xfrm>
        </p:spPr>
      </p:pic>
    </p:spTree>
    <p:extLst>
      <p:ext uri="{BB962C8B-B14F-4D97-AF65-F5344CB8AC3E}">
        <p14:creationId xmlns:p14="http://schemas.microsoft.com/office/powerpoint/2010/main" val="18399183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538"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D6282D-6EA1-497B-FB9D-CFB5DB809492}"/>
            </a:ext>
          </a:extLst>
        </p:cNvPr>
        <p:cNvGrpSpPr/>
        <p:nvPr/>
      </p:nvGrpSpPr>
      <p:grpSpPr>
        <a:xfrm>
          <a:off x="0" y="0"/>
          <a:ext cx="0" cy="0"/>
          <a:chOff x="0" y="0"/>
          <a:chExt cx="0" cy="0"/>
        </a:xfrm>
      </p:grpSpPr>
      <p:grpSp>
        <p:nvGrpSpPr>
          <p:cNvPr id="17" name="Groupe 16">
            <a:extLst>
              <a:ext uri="{FF2B5EF4-FFF2-40B4-BE49-F238E27FC236}">
                <a16:creationId xmlns:a16="http://schemas.microsoft.com/office/drawing/2014/main" id="{2E3C9515-1EF2-D76F-F393-9B45FD2DB63C}"/>
              </a:ext>
            </a:extLst>
          </p:cNvPr>
          <p:cNvGrpSpPr/>
          <p:nvPr/>
        </p:nvGrpSpPr>
        <p:grpSpPr>
          <a:xfrm>
            <a:off x="1240971" y="2341984"/>
            <a:ext cx="4461143" cy="2808210"/>
            <a:chOff x="3833379" y="1403840"/>
            <a:chExt cx="2473843" cy="1734395"/>
          </a:xfrm>
          <a:solidFill>
            <a:srgbClr val="906A90"/>
          </a:solidFill>
        </p:grpSpPr>
        <p:sp>
          <p:nvSpPr>
            <p:cNvPr id="18" name="Forme libre : forme 17">
              <a:extLst>
                <a:ext uri="{FF2B5EF4-FFF2-40B4-BE49-F238E27FC236}">
                  <a16:creationId xmlns:a16="http://schemas.microsoft.com/office/drawing/2014/main" id="{ABBD2B89-34BA-000E-1E34-D51F8FFBA61E}"/>
                </a:ext>
              </a:extLst>
            </p:cNvPr>
            <p:cNvSpPr/>
            <p:nvPr/>
          </p:nvSpPr>
          <p:spPr>
            <a:xfrm>
              <a:off x="3833379" y="1459893"/>
              <a:ext cx="2473843" cy="1678342"/>
            </a:xfrm>
            <a:custGeom>
              <a:avLst/>
              <a:gdLst>
                <a:gd name="connsiteX0" fmla="*/ 75378 w 2473843"/>
                <a:gd name="connsiteY0" fmla="*/ 944788 h 1678342"/>
                <a:gd name="connsiteX1" fmla="*/ 144847 w 2473843"/>
                <a:gd name="connsiteY1" fmla="*/ 1148511 h 1678342"/>
                <a:gd name="connsiteX2" fmla="*/ 277064 w 2473843"/>
                <a:gd name="connsiteY2" fmla="*/ 1330029 h 1678342"/>
                <a:gd name="connsiteX3" fmla="*/ 673714 w 2473843"/>
                <a:gd name="connsiteY3" fmla="*/ 1577553 h 1678342"/>
                <a:gd name="connsiteX4" fmla="*/ 1131277 w 2473843"/>
                <a:gd name="connsiteY4" fmla="*/ 1670451 h 1678342"/>
                <a:gd name="connsiteX5" fmla="*/ 1565615 w 2473843"/>
                <a:gd name="connsiteY5" fmla="*/ 1659450 h 1678342"/>
                <a:gd name="connsiteX6" fmla="*/ 1941077 w 2473843"/>
                <a:gd name="connsiteY6" fmla="*/ 1542309 h 1678342"/>
                <a:gd name="connsiteX7" fmla="*/ 2217938 w 2473843"/>
                <a:gd name="connsiteY7" fmla="*/ 1340826 h 1678342"/>
                <a:gd name="connsiteX8" fmla="*/ 2376231 w 2473843"/>
                <a:gd name="connsiteY8" fmla="*/ 1107359 h 1678342"/>
                <a:gd name="connsiteX9" fmla="*/ 2408419 w 2473843"/>
                <a:gd name="connsiteY9" fmla="*/ 1023629 h 1678342"/>
                <a:gd name="connsiteX10" fmla="*/ 2418198 w 2473843"/>
                <a:gd name="connsiteY10" fmla="*/ 1003256 h 1678342"/>
                <a:gd name="connsiteX11" fmla="*/ 2441830 w 2473843"/>
                <a:gd name="connsiteY11" fmla="*/ 943973 h 1678342"/>
                <a:gd name="connsiteX12" fmla="*/ 2450794 w 2473843"/>
                <a:gd name="connsiteY12" fmla="*/ 913211 h 1678342"/>
                <a:gd name="connsiteX13" fmla="*/ 2458535 w 2473843"/>
                <a:gd name="connsiteY13" fmla="*/ 881837 h 1678342"/>
                <a:gd name="connsiteX14" fmla="*/ 2473814 w 2473843"/>
                <a:gd name="connsiteY14" fmla="*/ 752269 h 1678342"/>
                <a:gd name="connsiteX15" fmla="*/ 2462610 w 2473843"/>
                <a:gd name="connsiteY15" fmla="*/ 620053 h 1678342"/>
                <a:gd name="connsiteX16" fmla="*/ 2424310 w 2473843"/>
                <a:gd name="connsiteY16" fmla="*/ 490484 h 1678342"/>
                <a:gd name="connsiteX17" fmla="*/ 2266220 w 2473843"/>
                <a:gd name="connsiteY17" fmla="*/ 266185 h 1678342"/>
                <a:gd name="connsiteX18" fmla="*/ 2033772 w 2473843"/>
                <a:gd name="connsiteY18" fmla="*/ 121949 h 1678342"/>
                <a:gd name="connsiteX19" fmla="*/ 1780747 w 2473843"/>
                <a:gd name="connsiteY19" fmla="*/ 46367 h 1678342"/>
                <a:gd name="connsiteX20" fmla="*/ 1287329 w 2473843"/>
                <a:gd name="connsiteY20" fmla="*/ 122 h 1678342"/>
                <a:gd name="connsiteX21" fmla="*/ 892309 w 2473843"/>
                <a:gd name="connsiteY21" fmla="*/ 49016 h 1678342"/>
                <a:gd name="connsiteX22" fmla="*/ 891901 w 2473843"/>
                <a:gd name="connsiteY22" fmla="*/ 49016 h 1678342"/>
                <a:gd name="connsiteX23" fmla="*/ 759277 w 2473843"/>
                <a:gd name="connsiteY23" fmla="*/ 67758 h 1678342"/>
                <a:gd name="connsiteX24" fmla="*/ 666583 w 2473843"/>
                <a:gd name="connsiteY24" fmla="*/ 96687 h 1678342"/>
                <a:gd name="connsiteX25" fmla="*/ 557795 w 2473843"/>
                <a:gd name="connsiteY25" fmla="*/ 135191 h 1678342"/>
                <a:gd name="connsiteX26" fmla="*/ 312919 w 2473843"/>
                <a:gd name="connsiteY26" fmla="*/ 274945 h 1678342"/>
                <a:gd name="connsiteX27" fmla="*/ 113881 w 2473843"/>
                <a:gd name="connsiteY27" fmla="*/ 553435 h 1678342"/>
                <a:gd name="connsiteX28" fmla="*/ 78230 w 2473843"/>
                <a:gd name="connsiteY28" fmla="*/ 674650 h 1678342"/>
                <a:gd name="connsiteX29" fmla="*/ 25873 w 2473843"/>
                <a:gd name="connsiteY29" fmla="*/ 765715 h 1678342"/>
                <a:gd name="connsiteX30" fmla="*/ 0 w 2473843"/>
                <a:gd name="connsiteY30" fmla="*/ 812368 h 1678342"/>
                <a:gd name="connsiteX31" fmla="*/ 27095 w 2473843"/>
                <a:gd name="connsiteY31" fmla="*/ 766326 h 1678342"/>
                <a:gd name="connsiteX32" fmla="*/ 75581 w 2473843"/>
                <a:gd name="connsiteY32" fmla="*/ 687078 h 1678342"/>
                <a:gd name="connsiteX33" fmla="*/ 75378 w 2473843"/>
                <a:gd name="connsiteY33" fmla="*/ 944788 h 1678342"/>
                <a:gd name="connsiteX34" fmla="*/ 1287533 w 2473843"/>
                <a:gd name="connsiteY34" fmla="*/ 30884 h 1678342"/>
                <a:gd name="connsiteX35" fmla="*/ 1774228 w 2473843"/>
                <a:gd name="connsiteY35" fmla="*/ 80593 h 1678342"/>
                <a:gd name="connsiteX36" fmla="*/ 2020326 w 2473843"/>
                <a:gd name="connsiteY36" fmla="*/ 155156 h 1678342"/>
                <a:gd name="connsiteX37" fmla="*/ 2242385 w 2473843"/>
                <a:gd name="connsiteY37" fmla="*/ 293076 h 1678342"/>
                <a:gd name="connsiteX38" fmla="*/ 2439385 w 2473843"/>
                <a:gd name="connsiteY38" fmla="*/ 751658 h 1678342"/>
                <a:gd name="connsiteX39" fmla="*/ 2425736 w 2473843"/>
                <a:gd name="connsiteY39" fmla="*/ 874299 h 1678342"/>
                <a:gd name="connsiteX40" fmla="*/ 2418605 w 2473843"/>
                <a:gd name="connsiteY40" fmla="*/ 904043 h 1678342"/>
                <a:gd name="connsiteX41" fmla="*/ 2410253 w 2473843"/>
                <a:gd name="connsiteY41" fmla="*/ 933379 h 1678342"/>
                <a:gd name="connsiteX42" fmla="*/ 2388251 w 2473843"/>
                <a:gd name="connsiteY42" fmla="*/ 989403 h 1678342"/>
                <a:gd name="connsiteX43" fmla="*/ 2254201 w 2473843"/>
                <a:gd name="connsiteY43" fmla="*/ 1181718 h 1678342"/>
                <a:gd name="connsiteX44" fmla="*/ 1884442 w 2473843"/>
                <a:gd name="connsiteY44" fmla="*/ 1416000 h 1678342"/>
                <a:gd name="connsiteX45" fmla="*/ 1511832 w 2473843"/>
                <a:gd name="connsiteY45" fmla="*/ 1513584 h 1678342"/>
                <a:gd name="connsiteX46" fmla="*/ 954445 w 2473843"/>
                <a:gd name="connsiteY46" fmla="*/ 1485674 h 1678342"/>
                <a:gd name="connsiteX47" fmla="*/ 908811 w 2473843"/>
                <a:gd name="connsiteY47" fmla="*/ 1474469 h 1678342"/>
                <a:gd name="connsiteX48" fmla="*/ 869288 w 2473843"/>
                <a:gd name="connsiteY48" fmla="*/ 1462857 h 1678342"/>
                <a:gd name="connsiteX49" fmla="*/ 807560 w 2473843"/>
                <a:gd name="connsiteY49" fmla="*/ 1443095 h 1678342"/>
                <a:gd name="connsiteX50" fmla="*/ 757240 w 2473843"/>
                <a:gd name="connsiteY50" fmla="*/ 1425168 h 1678342"/>
                <a:gd name="connsiteX51" fmla="*/ 806949 w 2473843"/>
                <a:gd name="connsiteY51" fmla="*/ 1444522 h 1678342"/>
                <a:gd name="connsiteX52" fmla="*/ 868066 w 2473843"/>
                <a:gd name="connsiteY52" fmla="*/ 1465912 h 1678342"/>
                <a:gd name="connsiteX53" fmla="*/ 907384 w 2473843"/>
                <a:gd name="connsiteY53" fmla="*/ 1478543 h 1678342"/>
                <a:gd name="connsiteX54" fmla="*/ 952815 w 2473843"/>
                <a:gd name="connsiteY54" fmla="*/ 1490971 h 1678342"/>
                <a:gd name="connsiteX55" fmla="*/ 1513869 w 2473843"/>
                <a:gd name="connsiteY55" fmla="*/ 1531511 h 1678342"/>
                <a:gd name="connsiteX56" fmla="*/ 1893610 w 2473843"/>
                <a:gd name="connsiteY56" fmla="*/ 1439021 h 1678342"/>
                <a:gd name="connsiteX57" fmla="*/ 2275999 w 2473843"/>
                <a:gd name="connsiteY57" fmla="*/ 1203313 h 1678342"/>
                <a:gd name="connsiteX58" fmla="*/ 2374805 w 2473843"/>
                <a:gd name="connsiteY58" fmla="*/ 1082301 h 1678342"/>
                <a:gd name="connsiteX59" fmla="*/ 2365841 w 2473843"/>
                <a:gd name="connsiteY59" fmla="*/ 1102062 h 1678342"/>
                <a:gd name="connsiteX60" fmla="*/ 2204900 w 2473843"/>
                <a:gd name="connsiteY60" fmla="*/ 1327584 h 1678342"/>
                <a:gd name="connsiteX61" fmla="*/ 1930076 w 2473843"/>
                <a:gd name="connsiteY61" fmla="*/ 1519492 h 1678342"/>
                <a:gd name="connsiteX62" fmla="*/ 1561133 w 2473843"/>
                <a:gd name="connsiteY62" fmla="*/ 1628484 h 1678342"/>
                <a:gd name="connsiteX63" fmla="*/ 1134332 w 2473843"/>
                <a:gd name="connsiteY63" fmla="*/ 1635003 h 1678342"/>
                <a:gd name="connsiteX64" fmla="*/ 686141 w 2473843"/>
                <a:gd name="connsiteY64" fmla="*/ 1542716 h 1678342"/>
                <a:gd name="connsiteX65" fmla="*/ 302122 w 2473843"/>
                <a:gd name="connsiteY65" fmla="*/ 1305175 h 1678342"/>
                <a:gd name="connsiteX66" fmla="*/ 174184 w 2473843"/>
                <a:gd name="connsiteY66" fmla="*/ 1132621 h 1678342"/>
                <a:gd name="connsiteX67" fmla="*/ 105732 w 2473843"/>
                <a:gd name="connsiteY67" fmla="*/ 938676 h 1678342"/>
                <a:gd name="connsiteX68" fmla="*/ 117956 w 2473843"/>
                <a:gd name="connsiteY68" fmla="*/ 621275 h 1678342"/>
                <a:gd name="connsiteX69" fmla="*/ 253839 w 2473843"/>
                <a:gd name="connsiteY69" fmla="*/ 443424 h 1678342"/>
                <a:gd name="connsiteX70" fmla="*/ 496270 w 2473843"/>
                <a:gd name="connsiteY70" fmla="*/ 238071 h 1678342"/>
                <a:gd name="connsiteX71" fmla="*/ 849323 w 2473843"/>
                <a:gd name="connsiteY71" fmla="*/ 85890 h 1678342"/>
                <a:gd name="connsiteX72" fmla="*/ 1287533 w 2473843"/>
                <a:gd name="connsiteY72" fmla="*/ 30884 h 1678342"/>
                <a:gd name="connsiteX73" fmla="*/ 324735 w 2473843"/>
                <a:gd name="connsiteY73" fmla="*/ 288594 h 1678342"/>
                <a:gd name="connsiteX74" fmla="*/ 561666 w 2473843"/>
                <a:gd name="connsiteY74" fmla="*/ 145784 h 1678342"/>
                <a:gd name="connsiteX75" fmla="*/ 669028 w 2473843"/>
                <a:gd name="connsiteY75" fmla="*/ 104632 h 1678342"/>
                <a:gd name="connsiteX76" fmla="*/ 760296 w 2473843"/>
                <a:gd name="connsiteY76" fmla="*/ 73259 h 1678342"/>
                <a:gd name="connsiteX77" fmla="*/ 885586 w 2473843"/>
                <a:gd name="connsiteY77" fmla="*/ 50645 h 1678342"/>
                <a:gd name="connsiteX78" fmla="*/ 842397 w 2473843"/>
                <a:gd name="connsiteY78" fmla="*/ 62258 h 1678342"/>
                <a:gd name="connsiteX79" fmla="*/ 486288 w 2473843"/>
                <a:gd name="connsiteY79" fmla="*/ 223199 h 1678342"/>
                <a:gd name="connsiteX80" fmla="*/ 245079 w 2473843"/>
                <a:gd name="connsiteY80" fmla="*/ 436498 h 1678342"/>
                <a:gd name="connsiteX81" fmla="*/ 123456 w 2473843"/>
                <a:gd name="connsiteY81" fmla="*/ 601717 h 1678342"/>
                <a:gd name="connsiteX82" fmla="*/ 136902 w 2473843"/>
                <a:gd name="connsiteY82" fmla="*/ 562603 h 1678342"/>
                <a:gd name="connsiteX83" fmla="*/ 324735 w 2473843"/>
                <a:gd name="connsiteY83" fmla="*/ 288594 h 1678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473843" h="1678342">
                  <a:moveTo>
                    <a:pt x="75378" y="944788"/>
                  </a:moveTo>
                  <a:cubicBezTo>
                    <a:pt x="87805" y="1013850"/>
                    <a:pt x="110418" y="1083320"/>
                    <a:pt x="144847" y="1148511"/>
                  </a:cubicBezTo>
                  <a:cubicBezTo>
                    <a:pt x="178666" y="1214110"/>
                    <a:pt x="224096" y="1275023"/>
                    <a:pt x="277064" y="1330029"/>
                  </a:cubicBezTo>
                  <a:cubicBezTo>
                    <a:pt x="383611" y="1439836"/>
                    <a:pt x="522143" y="1523770"/>
                    <a:pt x="673714" y="1577553"/>
                  </a:cubicBezTo>
                  <a:cubicBezTo>
                    <a:pt x="825488" y="1631947"/>
                    <a:pt x="981336" y="1657209"/>
                    <a:pt x="1131277" y="1670451"/>
                  </a:cubicBezTo>
                  <a:cubicBezTo>
                    <a:pt x="1281421" y="1683285"/>
                    <a:pt x="1428305" y="1681044"/>
                    <a:pt x="1565615" y="1659450"/>
                  </a:cubicBezTo>
                  <a:cubicBezTo>
                    <a:pt x="1703128" y="1638670"/>
                    <a:pt x="1830659" y="1597925"/>
                    <a:pt x="1941077" y="1542309"/>
                  </a:cubicBezTo>
                  <a:cubicBezTo>
                    <a:pt x="2051699" y="1486896"/>
                    <a:pt x="2145412" y="1416815"/>
                    <a:pt x="2217938" y="1340826"/>
                  </a:cubicBezTo>
                  <a:cubicBezTo>
                    <a:pt x="2290871" y="1264837"/>
                    <a:pt x="2341598" y="1182941"/>
                    <a:pt x="2376231" y="1107359"/>
                  </a:cubicBezTo>
                  <a:cubicBezTo>
                    <a:pt x="2389065" y="1078430"/>
                    <a:pt x="2399863" y="1050520"/>
                    <a:pt x="2408419" y="1023629"/>
                  </a:cubicBezTo>
                  <a:cubicBezTo>
                    <a:pt x="2411883" y="1016906"/>
                    <a:pt x="2415142" y="1010183"/>
                    <a:pt x="2418198" y="1003256"/>
                  </a:cubicBezTo>
                  <a:cubicBezTo>
                    <a:pt x="2427977" y="984310"/>
                    <a:pt x="2434088" y="963938"/>
                    <a:pt x="2441830" y="943973"/>
                  </a:cubicBezTo>
                  <a:lnTo>
                    <a:pt x="2450794" y="913211"/>
                  </a:lnTo>
                  <a:cubicBezTo>
                    <a:pt x="2454053" y="903024"/>
                    <a:pt x="2456702" y="892431"/>
                    <a:pt x="2458535" y="881837"/>
                  </a:cubicBezTo>
                  <a:cubicBezTo>
                    <a:pt x="2468721" y="839870"/>
                    <a:pt x="2472185" y="796070"/>
                    <a:pt x="2473814" y="752269"/>
                  </a:cubicBezTo>
                  <a:cubicBezTo>
                    <a:pt x="2474222" y="708265"/>
                    <a:pt x="2470351" y="664057"/>
                    <a:pt x="2462610" y="620053"/>
                  </a:cubicBezTo>
                  <a:cubicBezTo>
                    <a:pt x="2453646" y="576252"/>
                    <a:pt x="2442034" y="532451"/>
                    <a:pt x="2424310" y="490484"/>
                  </a:cubicBezTo>
                  <a:cubicBezTo>
                    <a:pt x="2390084" y="406550"/>
                    <a:pt x="2335894" y="328117"/>
                    <a:pt x="2266220" y="266185"/>
                  </a:cubicBezTo>
                  <a:cubicBezTo>
                    <a:pt x="2197158" y="203438"/>
                    <a:pt x="2116483" y="156785"/>
                    <a:pt x="2033772" y="121949"/>
                  </a:cubicBezTo>
                  <a:cubicBezTo>
                    <a:pt x="1950856" y="86908"/>
                    <a:pt x="1865292" y="63684"/>
                    <a:pt x="1780747" y="46367"/>
                  </a:cubicBezTo>
                  <a:cubicBezTo>
                    <a:pt x="1611657" y="13160"/>
                    <a:pt x="1445826" y="-1508"/>
                    <a:pt x="1287329" y="122"/>
                  </a:cubicBezTo>
                  <a:cubicBezTo>
                    <a:pt x="1147982" y="1752"/>
                    <a:pt x="1014543" y="18253"/>
                    <a:pt x="892309" y="49016"/>
                  </a:cubicBezTo>
                  <a:cubicBezTo>
                    <a:pt x="892105" y="49016"/>
                    <a:pt x="892105" y="49016"/>
                    <a:pt x="891901" y="49016"/>
                  </a:cubicBezTo>
                  <a:cubicBezTo>
                    <a:pt x="861343" y="47997"/>
                    <a:pt x="815505" y="52275"/>
                    <a:pt x="759277" y="67758"/>
                  </a:cubicBezTo>
                  <a:cubicBezTo>
                    <a:pt x="730960" y="75296"/>
                    <a:pt x="700198" y="85278"/>
                    <a:pt x="666583" y="96687"/>
                  </a:cubicBezTo>
                  <a:cubicBezTo>
                    <a:pt x="632969" y="108095"/>
                    <a:pt x="596502" y="120319"/>
                    <a:pt x="557795" y="135191"/>
                  </a:cubicBezTo>
                  <a:cubicBezTo>
                    <a:pt x="480584" y="164119"/>
                    <a:pt x="392575" y="205272"/>
                    <a:pt x="312919" y="274945"/>
                  </a:cubicBezTo>
                  <a:cubicBezTo>
                    <a:pt x="233263" y="343600"/>
                    <a:pt x="160127" y="437313"/>
                    <a:pt x="113881" y="553435"/>
                  </a:cubicBezTo>
                  <a:cubicBezTo>
                    <a:pt x="98602" y="591735"/>
                    <a:pt x="86786" y="632480"/>
                    <a:pt x="78230" y="674650"/>
                  </a:cubicBezTo>
                  <a:cubicBezTo>
                    <a:pt x="55820" y="712136"/>
                    <a:pt x="38504" y="742898"/>
                    <a:pt x="25873" y="765715"/>
                  </a:cubicBezTo>
                  <a:cubicBezTo>
                    <a:pt x="8964" y="796273"/>
                    <a:pt x="0" y="812368"/>
                    <a:pt x="0" y="812368"/>
                  </a:cubicBezTo>
                  <a:cubicBezTo>
                    <a:pt x="0" y="812368"/>
                    <a:pt x="9371" y="796477"/>
                    <a:pt x="27095" y="766326"/>
                  </a:cubicBezTo>
                  <a:cubicBezTo>
                    <a:pt x="39115" y="746157"/>
                    <a:pt x="55209" y="719266"/>
                    <a:pt x="75581" y="687078"/>
                  </a:cubicBezTo>
                  <a:cubicBezTo>
                    <a:pt x="60710" y="768974"/>
                    <a:pt x="59487" y="856575"/>
                    <a:pt x="75378" y="944788"/>
                  </a:cubicBezTo>
                  <a:close/>
                  <a:moveTo>
                    <a:pt x="1287533" y="30884"/>
                  </a:moveTo>
                  <a:cubicBezTo>
                    <a:pt x="1443381" y="30884"/>
                    <a:pt x="1607990" y="46978"/>
                    <a:pt x="1774228" y="80593"/>
                  </a:cubicBezTo>
                  <a:cubicBezTo>
                    <a:pt x="1857143" y="97909"/>
                    <a:pt x="1940263" y="121134"/>
                    <a:pt x="2020326" y="155156"/>
                  </a:cubicBezTo>
                  <a:cubicBezTo>
                    <a:pt x="2100186" y="188770"/>
                    <a:pt x="2176989" y="233589"/>
                    <a:pt x="2242385" y="293076"/>
                  </a:cubicBezTo>
                  <a:cubicBezTo>
                    <a:pt x="2375009" y="410421"/>
                    <a:pt x="2441626" y="585623"/>
                    <a:pt x="2439385" y="751658"/>
                  </a:cubicBezTo>
                  <a:cubicBezTo>
                    <a:pt x="2438163" y="793217"/>
                    <a:pt x="2435107" y="834573"/>
                    <a:pt x="2425736" y="874299"/>
                  </a:cubicBezTo>
                  <a:cubicBezTo>
                    <a:pt x="2423902" y="884282"/>
                    <a:pt x="2421661" y="894264"/>
                    <a:pt x="2418605" y="904043"/>
                  </a:cubicBezTo>
                  <a:lnTo>
                    <a:pt x="2410253" y="933379"/>
                  </a:lnTo>
                  <a:cubicBezTo>
                    <a:pt x="2402919" y="952122"/>
                    <a:pt x="2397418" y="971679"/>
                    <a:pt x="2388251" y="989403"/>
                  </a:cubicBezTo>
                  <a:cubicBezTo>
                    <a:pt x="2356062" y="1062744"/>
                    <a:pt x="2308187" y="1126917"/>
                    <a:pt x="2254201" y="1181718"/>
                  </a:cubicBezTo>
                  <a:cubicBezTo>
                    <a:pt x="2145005" y="1291525"/>
                    <a:pt x="2012584" y="1364254"/>
                    <a:pt x="1884442" y="1416000"/>
                  </a:cubicBezTo>
                  <a:cubicBezTo>
                    <a:pt x="1755689" y="1467746"/>
                    <a:pt x="1628769" y="1497897"/>
                    <a:pt x="1511832" y="1513584"/>
                  </a:cubicBezTo>
                  <a:cubicBezTo>
                    <a:pt x="1276531" y="1543531"/>
                    <a:pt x="1082994" y="1516232"/>
                    <a:pt x="954445" y="1485674"/>
                  </a:cubicBezTo>
                  <a:cubicBezTo>
                    <a:pt x="938350" y="1481803"/>
                    <a:pt x="923071" y="1477932"/>
                    <a:pt x="908811" y="1474469"/>
                  </a:cubicBezTo>
                  <a:cubicBezTo>
                    <a:pt x="894550" y="1470802"/>
                    <a:pt x="881512" y="1466524"/>
                    <a:pt x="869288" y="1462857"/>
                  </a:cubicBezTo>
                  <a:cubicBezTo>
                    <a:pt x="844841" y="1455726"/>
                    <a:pt x="824062" y="1449411"/>
                    <a:pt x="807560" y="1443095"/>
                  </a:cubicBezTo>
                  <a:cubicBezTo>
                    <a:pt x="774557" y="1431280"/>
                    <a:pt x="757240" y="1425168"/>
                    <a:pt x="757240" y="1425168"/>
                  </a:cubicBezTo>
                  <a:cubicBezTo>
                    <a:pt x="757240" y="1425168"/>
                    <a:pt x="774353" y="1431891"/>
                    <a:pt x="806949" y="1444522"/>
                  </a:cubicBezTo>
                  <a:cubicBezTo>
                    <a:pt x="823043" y="1451244"/>
                    <a:pt x="843823" y="1457967"/>
                    <a:pt x="868066" y="1465912"/>
                  </a:cubicBezTo>
                  <a:cubicBezTo>
                    <a:pt x="880289" y="1469783"/>
                    <a:pt x="893328" y="1474469"/>
                    <a:pt x="907384" y="1478543"/>
                  </a:cubicBezTo>
                  <a:cubicBezTo>
                    <a:pt x="921645" y="1482414"/>
                    <a:pt x="936721" y="1486489"/>
                    <a:pt x="952815" y="1490971"/>
                  </a:cubicBezTo>
                  <a:cubicBezTo>
                    <a:pt x="1080957" y="1524992"/>
                    <a:pt x="1275309" y="1557384"/>
                    <a:pt x="1513869" y="1531511"/>
                  </a:cubicBezTo>
                  <a:cubicBezTo>
                    <a:pt x="1632640" y="1517658"/>
                    <a:pt x="1761801" y="1489544"/>
                    <a:pt x="1893610" y="1439021"/>
                  </a:cubicBezTo>
                  <a:cubicBezTo>
                    <a:pt x="2024604" y="1388294"/>
                    <a:pt x="2161303" y="1315972"/>
                    <a:pt x="2275999" y="1203313"/>
                  </a:cubicBezTo>
                  <a:cubicBezTo>
                    <a:pt x="2312262" y="1167254"/>
                    <a:pt x="2346080" y="1126917"/>
                    <a:pt x="2374805" y="1082301"/>
                  </a:cubicBezTo>
                  <a:cubicBezTo>
                    <a:pt x="2371953" y="1088820"/>
                    <a:pt x="2368897" y="1095339"/>
                    <a:pt x="2365841" y="1102062"/>
                  </a:cubicBezTo>
                  <a:cubicBezTo>
                    <a:pt x="2329782" y="1175606"/>
                    <a:pt x="2278036" y="1254855"/>
                    <a:pt x="2204900" y="1327584"/>
                  </a:cubicBezTo>
                  <a:cubicBezTo>
                    <a:pt x="2132170" y="1400517"/>
                    <a:pt x="2039272" y="1467135"/>
                    <a:pt x="1930076" y="1519492"/>
                  </a:cubicBezTo>
                  <a:cubicBezTo>
                    <a:pt x="1821084" y="1572052"/>
                    <a:pt x="1695794" y="1609741"/>
                    <a:pt x="1561133" y="1628484"/>
                  </a:cubicBezTo>
                  <a:cubicBezTo>
                    <a:pt x="1426268" y="1647838"/>
                    <a:pt x="1282236" y="1648856"/>
                    <a:pt x="1134332" y="1635003"/>
                  </a:cubicBezTo>
                  <a:cubicBezTo>
                    <a:pt x="986429" y="1621150"/>
                    <a:pt x="833637" y="1595481"/>
                    <a:pt x="686141" y="1542716"/>
                  </a:cubicBezTo>
                  <a:cubicBezTo>
                    <a:pt x="538645" y="1490563"/>
                    <a:pt x="405206" y="1409888"/>
                    <a:pt x="302122" y="1305175"/>
                  </a:cubicBezTo>
                  <a:cubicBezTo>
                    <a:pt x="250987" y="1252614"/>
                    <a:pt x="207187" y="1194757"/>
                    <a:pt x="174184" y="1132621"/>
                  </a:cubicBezTo>
                  <a:cubicBezTo>
                    <a:pt x="140773" y="1070893"/>
                    <a:pt x="118567" y="1004682"/>
                    <a:pt x="105732" y="938676"/>
                  </a:cubicBezTo>
                  <a:cubicBezTo>
                    <a:pt x="84545" y="828869"/>
                    <a:pt x="90861" y="719470"/>
                    <a:pt x="117956" y="621275"/>
                  </a:cubicBezTo>
                  <a:cubicBezTo>
                    <a:pt x="152996" y="568918"/>
                    <a:pt x="196797" y="507801"/>
                    <a:pt x="253839" y="443424"/>
                  </a:cubicBezTo>
                  <a:cubicBezTo>
                    <a:pt x="315975" y="372936"/>
                    <a:pt x="396038" y="300614"/>
                    <a:pt x="496270" y="238071"/>
                  </a:cubicBezTo>
                  <a:cubicBezTo>
                    <a:pt x="596095" y="175324"/>
                    <a:pt x="715273" y="121949"/>
                    <a:pt x="849323" y="85890"/>
                  </a:cubicBezTo>
                  <a:cubicBezTo>
                    <a:pt x="983170" y="49830"/>
                    <a:pt x="1131480" y="31088"/>
                    <a:pt x="1287533" y="30884"/>
                  </a:cubicBezTo>
                  <a:close/>
                  <a:moveTo>
                    <a:pt x="324735" y="288594"/>
                  </a:moveTo>
                  <a:cubicBezTo>
                    <a:pt x="400724" y="218921"/>
                    <a:pt x="485677" y="176750"/>
                    <a:pt x="561666" y="145784"/>
                  </a:cubicBezTo>
                  <a:cubicBezTo>
                    <a:pt x="599762" y="130098"/>
                    <a:pt x="635821" y="116856"/>
                    <a:pt x="669028" y="104632"/>
                  </a:cubicBezTo>
                  <a:cubicBezTo>
                    <a:pt x="702235" y="92205"/>
                    <a:pt x="732590" y="81408"/>
                    <a:pt x="760296" y="73259"/>
                  </a:cubicBezTo>
                  <a:cubicBezTo>
                    <a:pt x="812449" y="57368"/>
                    <a:pt x="855231" y="51460"/>
                    <a:pt x="885586" y="50645"/>
                  </a:cubicBezTo>
                  <a:cubicBezTo>
                    <a:pt x="871122" y="54312"/>
                    <a:pt x="856657" y="58183"/>
                    <a:pt x="842397" y="62258"/>
                  </a:cubicBezTo>
                  <a:cubicBezTo>
                    <a:pt x="706717" y="100965"/>
                    <a:pt x="586520" y="157396"/>
                    <a:pt x="486288" y="223199"/>
                  </a:cubicBezTo>
                  <a:cubicBezTo>
                    <a:pt x="385649" y="288594"/>
                    <a:pt x="305993" y="363972"/>
                    <a:pt x="245079" y="436498"/>
                  </a:cubicBezTo>
                  <a:cubicBezTo>
                    <a:pt x="194760" y="495781"/>
                    <a:pt x="155441" y="552213"/>
                    <a:pt x="123456" y="601717"/>
                  </a:cubicBezTo>
                  <a:cubicBezTo>
                    <a:pt x="127531" y="588475"/>
                    <a:pt x="132013" y="575437"/>
                    <a:pt x="136902" y="562603"/>
                  </a:cubicBezTo>
                  <a:cubicBezTo>
                    <a:pt x="179480" y="449740"/>
                    <a:pt x="248746" y="357046"/>
                    <a:pt x="324735" y="288594"/>
                  </a:cubicBezTo>
                  <a:close/>
                </a:path>
              </a:pathLst>
            </a:custGeom>
            <a:grpFill/>
            <a:ln w="20335" cap="flat">
              <a:solidFill>
                <a:srgbClr val="906A90"/>
              </a:solidFill>
              <a:prstDash val="solid"/>
              <a:miter/>
            </a:ln>
          </p:spPr>
          <p:txBody>
            <a:bodyPr rtlCol="0" anchor="ctr"/>
            <a:lstStyle/>
            <a:p>
              <a:endParaRPr lang="fr-FR" dirty="0"/>
            </a:p>
          </p:txBody>
        </p:sp>
        <p:sp>
          <p:nvSpPr>
            <p:cNvPr id="19" name="Forme libre : forme 18">
              <a:extLst>
                <a:ext uri="{FF2B5EF4-FFF2-40B4-BE49-F238E27FC236}">
                  <a16:creationId xmlns:a16="http://schemas.microsoft.com/office/drawing/2014/main" id="{7793C2CD-4610-4B8D-7BB4-3B2AABC18E3F}"/>
                </a:ext>
              </a:extLst>
            </p:cNvPr>
            <p:cNvSpPr/>
            <p:nvPr/>
          </p:nvSpPr>
          <p:spPr>
            <a:xfrm>
              <a:off x="4444142" y="1403840"/>
              <a:ext cx="1457641" cy="132774"/>
            </a:xfrm>
            <a:custGeom>
              <a:avLst/>
              <a:gdLst>
                <a:gd name="connsiteX0" fmla="*/ 124068 w 1457641"/>
                <a:gd name="connsiteY0" fmla="*/ 76344 h 132774"/>
                <a:gd name="connsiteX1" fmla="*/ 213095 w 1457641"/>
                <a:gd name="connsiteY1" fmla="*/ 63713 h 132774"/>
                <a:gd name="connsiteX2" fmla="*/ 321272 w 1457641"/>
                <a:gd name="connsiteY2" fmla="*/ 51693 h 132774"/>
                <a:gd name="connsiteX3" fmla="*/ 445543 w 1457641"/>
                <a:gd name="connsiteY3" fmla="*/ 41914 h 132774"/>
                <a:gd name="connsiteX4" fmla="*/ 730756 w 1457641"/>
                <a:gd name="connsiteY4" fmla="*/ 37025 h 132774"/>
                <a:gd name="connsiteX5" fmla="*/ 1015358 w 1457641"/>
                <a:gd name="connsiteY5" fmla="*/ 55767 h 132774"/>
                <a:gd name="connsiteX6" fmla="*/ 1139018 w 1457641"/>
                <a:gd name="connsiteY6" fmla="*/ 71454 h 132774"/>
                <a:gd name="connsiteX7" fmla="*/ 1246380 w 1457641"/>
                <a:gd name="connsiteY7" fmla="*/ 88771 h 132774"/>
                <a:gd name="connsiteX8" fmla="*/ 1334593 w 1457641"/>
                <a:gd name="connsiteY8" fmla="*/ 105680 h 132774"/>
                <a:gd name="connsiteX9" fmla="*/ 1401007 w 1457641"/>
                <a:gd name="connsiteY9" fmla="*/ 119940 h 132774"/>
                <a:gd name="connsiteX10" fmla="*/ 1457642 w 1457641"/>
                <a:gd name="connsiteY10" fmla="*/ 132775 h 132774"/>
                <a:gd name="connsiteX11" fmla="*/ 1402636 w 1457641"/>
                <a:gd name="connsiteY11" fmla="*/ 114440 h 132774"/>
                <a:gd name="connsiteX12" fmla="*/ 1337445 w 1457641"/>
                <a:gd name="connsiteY12" fmla="*/ 94475 h 132774"/>
                <a:gd name="connsiteX13" fmla="*/ 1250251 w 1457641"/>
                <a:gd name="connsiteY13" fmla="*/ 70843 h 132774"/>
                <a:gd name="connsiteX14" fmla="*/ 1143296 w 1457641"/>
                <a:gd name="connsiteY14" fmla="*/ 46804 h 132774"/>
                <a:gd name="connsiteX15" fmla="*/ 1019025 w 1457641"/>
                <a:gd name="connsiteY15" fmla="*/ 25209 h 132774"/>
                <a:gd name="connsiteX16" fmla="*/ 731367 w 1457641"/>
                <a:gd name="connsiteY16" fmla="*/ 558 h 132774"/>
                <a:gd name="connsiteX17" fmla="*/ 442895 w 1457641"/>
                <a:gd name="connsiteY17" fmla="*/ 11356 h 132774"/>
                <a:gd name="connsiteX18" fmla="*/ 318012 w 1457641"/>
                <a:gd name="connsiteY18" fmla="*/ 27042 h 132774"/>
                <a:gd name="connsiteX19" fmla="*/ 210039 w 1457641"/>
                <a:gd name="connsiteY19" fmla="*/ 45785 h 132774"/>
                <a:gd name="connsiteX20" fmla="*/ 121827 w 1457641"/>
                <a:gd name="connsiteY20" fmla="*/ 65139 h 132774"/>
                <a:gd name="connsiteX21" fmla="*/ 55820 w 1457641"/>
                <a:gd name="connsiteY21" fmla="*/ 82048 h 132774"/>
                <a:gd name="connsiteX22" fmla="*/ 0 w 1457641"/>
                <a:gd name="connsiteY22" fmla="*/ 97735 h 132774"/>
                <a:gd name="connsiteX23" fmla="*/ 57043 w 1457641"/>
                <a:gd name="connsiteY23" fmla="*/ 87752 h 132774"/>
                <a:gd name="connsiteX24" fmla="*/ 124068 w 1457641"/>
                <a:gd name="connsiteY24" fmla="*/ 76344 h 132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57641" h="132774">
                  <a:moveTo>
                    <a:pt x="124068" y="76344"/>
                  </a:moveTo>
                  <a:cubicBezTo>
                    <a:pt x="150348" y="72473"/>
                    <a:pt x="179888" y="67380"/>
                    <a:pt x="213095" y="63713"/>
                  </a:cubicBezTo>
                  <a:cubicBezTo>
                    <a:pt x="246098" y="59435"/>
                    <a:pt x="282157" y="54953"/>
                    <a:pt x="321272" y="51693"/>
                  </a:cubicBezTo>
                  <a:cubicBezTo>
                    <a:pt x="360183" y="47415"/>
                    <a:pt x="401743" y="44970"/>
                    <a:pt x="445543" y="41914"/>
                  </a:cubicBezTo>
                  <a:cubicBezTo>
                    <a:pt x="533144" y="37229"/>
                    <a:pt x="629506" y="34784"/>
                    <a:pt x="730756" y="37025"/>
                  </a:cubicBezTo>
                  <a:cubicBezTo>
                    <a:pt x="831803" y="39673"/>
                    <a:pt x="927961" y="46804"/>
                    <a:pt x="1015358" y="55767"/>
                  </a:cubicBezTo>
                  <a:cubicBezTo>
                    <a:pt x="1058955" y="61064"/>
                    <a:pt x="1100514" y="65342"/>
                    <a:pt x="1139018" y="71454"/>
                  </a:cubicBezTo>
                  <a:cubicBezTo>
                    <a:pt x="1177726" y="76547"/>
                    <a:pt x="1213581" y="82863"/>
                    <a:pt x="1246380" y="88771"/>
                  </a:cubicBezTo>
                  <a:cubicBezTo>
                    <a:pt x="1279180" y="94067"/>
                    <a:pt x="1308720" y="100587"/>
                    <a:pt x="1334593" y="105680"/>
                  </a:cubicBezTo>
                  <a:cubicBezTo>
                    <a:pt x="1360669" y="110569"/>
                    <a:pt x="1382875" y="115662"/>
                    <a:pt x="1401007" y="119940"/>
                  </a:cubicBezTo>
                  <a:cubicBezTo>
                    <a:pt x="1437473" y="128089"/>
                    <a:pt x="1457642" y="132775"/>
                    <a:pt x="1457642" y="132775"/>
                  </a:cubicBezTo>
                  <a:cubicBezTo>
                    <a:pt x="1457642" y="132775"/>
                    <a:pt x="1438084" y="126256"/>
                    <a:pt x="1402636" y="114440"/>
                  </a:cubicBezTo>
                  <a:cubicBezTo>
                    <a:pt x="1384912" y="108532"/>
                    <a:pt x="1363114" y="101402"/>
                    <a:pt x="1337445" y="94475"/>
                  </a:cubicBezTo>
                  <a:cubicBezTo>
                    <a:pt x="1311776" y="87345"/>
                    <a:pt x="1282847" y="78381"/>
                    <a:pt x="1250251" y="70843"/>
                  </a:cubicBezTo>
                  <a:cubicBezTo>
                    <a:pt x="1217655" y="62694"/>
                    <a:pt x="1182004" y="54138"/>
                    <a:pt x="1143296" y="46804"/>
                  </a:cubicBezTo>
                  <a:cubicBezTo>
                    <a:pt x="1104385" y="38451"/>
                    <a:pt x="1062826" y="32136"/>
                    <a:pt x="1019025" y="25209"/>
                  </a:cubicBezTo>
                  <a:cubicBezTo>
                    <a:pt x="931220" y="12782"/>
                    <a:pt x="833840" y="3411"/>
                    <a:pt x="731367" y="558"/>
                  </a:cubicBezTo>
                  <a:cubicBezTo>
                    <a:pt x="628894" y="-1683"/>
                    <a:pt x="531311" y="3003"/>
                    <a:pt x="442895" y="11356"/>
                  </a:cubicBezTo>
                  <a:cubicBezTo>
                    <a:pt x="398891" y="16245"/>
                    <a:pt x="356924" y="20523"/>
                    <a:pt x="318012" y="27042"/>
                  </a:cubicBezTo>
                  <a:cubicBezTo>
                    <a:pt x="278897" y="32543"/>
                    <a:pt x="242838" y="39266"/>
                    <a:pt x="210039" y="45785"/>
                  </a:cubicBezTo>
                  <a:cubicBezTo>
                    <a:pt x="177036" y="51693"/>
                    <a:pt x="147700" y="59231"/>
                    <a:pt x="121827" y="65139"/>
                  </a:cubicBezTo>
                  <a:cubicBezTo>
                    <a:pt x="95954" y="70843"/>
                    <a:pt x="73748" y="76955"/>
                    <a:pt x="55820" y="82048"/>
                  </a:cubicBezTo>
                  <a:cubicBezTo>
                    <a:pt x="19761" y="92030"/>
                    <a:pt x="0" y="97735"/>
                    <a:pt x="0" y="97735"/>
                  </a:cubicBezTo>
                  <a:cubicBezTo>
                    <a:pt x="0" y="97735"/>
                    <a:pt x="20372" y="94067"/>
                    <a:pt x="57043" y="87752"/>
                  </a:cubicBezTo>
                  <a:cubicBezTo>
                    <a:pt x="75378" y="84085"/>
                    <a:pt x="97787" y="80011"/>
                    <a:pt x="124068" y="76344"/>
                  </a:cubicBezTo>
                  <a:close/>
                </a:path>
              </a:pathLst>
            </a:custGeom>
            <a:grpFill/>
            <a:ln w="20335" cap="flat">
              <a:solidFill>
                <a:srgbClr val="906A90"/>
              </a:solidFill>
              <a:prstDash val="solid"/>
              <a:miter/>
            </a:ln>
          </p:spPr>
          <p:txBody>
            <a:bodyPr rtlCol="0" anchor="ctr"/>
            <a:lstStyle/>
            <a:p>
              <a:endParaRPr lang="fr-FR"/>
            </a:p>
          </p:txBody>
        </p:sp>
      </p:grpSp>
      <p:sp>
        <p:nvSpPr>
          <p:cNvPr id="7" name="Titre 6">
            <a:extLst>
              <a:ext uri="{FF2B5EF4-FFF2-40B4-BE49-F238E27FC236}">
                <a16:creationId xmlns:a16="http://schemas.microsoft.com/office/drawing/2014/main" id="{FB4973EC-7FF0-D37C-6525-ABEE4AA99F57}"/>
              </a:ext>
            </a:extLst>
          </p:cNvPr>
          <p:cNvSpPr>
            <a:spLocks noGrp="1"/>
          </p:cNvSpPr>
          <p:nvPr>
            <p:ph type="title"/>
          </p:nvPr>
        </p:nvSpPr>
        <p:spPr/>
        <p:txBody>
          <a:bodyPr>
            <a:normAutofit fontScale="90000"/>
          </a:bodyPr>
          <a:lstStyle/>
          <a:p>
            <a:r>
              <a:rPr lang="tzm-Arab-MA" sz="2400" b="1" dirty="0">
                <a:solidFill>
                  <a:schemeClr val="bg1">
                    <a:lumMod val="50000"/>
                  </a:schemeClr>
                </a:solidFill>
                <a:latin typeface="Microsoft Uighur" panose="02000000000000000000" pitchFamily="2" charset="-78"/>
                <a:cs typeface="Microsoft Uighur" panose="02000000000000000000" pitchFamily="2" charset="-78"/>
              </a:rPr>
              <a:t>تعلمنا أيضا كيف </a:t>
            </a:r>
            <a:r>
              <a:rPr lang="ar-MA" sz="2400" b="1" dirty="0">
                <a:solidFill>
                  <a:schemeClr val="bg1">
                    <a:lumMod val="50000"/>
                  </a:schemeClr>
                </a:solidFill>
                <a:latin typeface="Microsoft Uighur" panose="02000000000000000000" pitchFamily="2" charset="-78"/>
                <a:cs typeface="Microsoft Uighur" panose="02000000000000000000" pitchFamily="2" charset="-78"/>
              </a:rPr>
              <a:t>نكمل جملة بالكلمة التي تصف ما يوجد في الصورة. ما هي الكلمات التي كتبناها؟</a:t>
            </a:r>
            <a:endParaRPr lang="tzm-Arab-MA"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3" name="Nada-Standing">
            <a:hlinkClick r:id="" action="ppaction://media"/>
            <a:extLst>
              <a:ext uri="{FF2B5EF4-FFF2-40B4-BE49-F238E27FC236}">
                <a16:creationId xmlns:a16="http://schemas.microsoft.com/office/drawing/2014/main" id="{EE97C5ED-4C29-6FD9-FA10-FB6BF8D605C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087380" y="2503565"/>
            <a:ext cx="1921837" cy="3069256"/>
          </a:xfrm>
          <a:prstGeom prst="rect">
            <a:avLst/>
          </a:prstGeom>
        </p:spPr>
      </p:pic>
      <p:pic>
        <p:nvPicPr>
          <p:cNvPr id="22" name="Espace réservé pour une image  21" descr="Une image contenant habits, illustration, Animation, sourire&#10;&#10;Le contenu généré par l’IA peut être incorrect.">
            <a:extLst>
              <a:ext uri="{FF2B5EF4-FFF2-40B4-BE49-F238E27FC236}">
                <a16:creationId xmlns:a16="http://schemas.microsoft.com/office/drawing/2014/main" id="{3985AA29-57A4-554F-80C0-9E4A51A4203D}"/>
              </a:ext>
            </a:extLst>
          </p:cNvPr>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t="96" b="96"/>
          <a:stretch>
            <a:fillRect/>
          </a:stretch>
        </p:blipFill>
        <p:spPr>
          <a:xfrm>
            <a:off x="7959600" y="738000"/>
            <a:ext cx="792000" cy="792000"/>
          </a:xfrm>
        </p:spPr>
      </p:pic>
      <p:pic>
        <p:nvPicPr>
          <p:cNvPr id="8" name="Image 7">
            <a:extLst>
              <a:ext uri="{FF2B5EF4-FFF2-40B4-BE49-F238E27FC236}">
                <a16:creationId xmlns:a16="http://schemas.microsoft.com/office/drawing/2014/main" id="{40013022-AE03-70CF-ACAA-20885EDBA51C}"/>
              </a:ext>
            </a:extLst>
          </p:cNvPr>
          <p:cNvPicPr>
            <a:picLocks noChangeAspect="1"/>
          </p:cNvPicPr>
          <p:nvPr/>
        </p:nvPicPr>
        <p:blipFill>
          <a:blip r:embed="rId6"/>
          <a:stretch>
            <a:fillRect/>
          </a:stretch>
        </p:blipFill>
        <p:spPr>
          <a:xfrm>
            <a:off x="1793032" y="3066975"/>
            <a:ext cx="3357020" cy="1448983"/>
          </a:xfrm>
          <a:prstGeom prst="rect">
            <a:avLst/>
          </a:prstGeom>
        </p:spPr>
      </p:pic>
      <p:pic>
        <p:nvPicPr>
          <p:cNvPr id="29" name="Image 28">
            <a:extLst>
              <a:ext uri="{FF2B5EF4-FFF2-40B4-BE49-F238E27FC236}">
                <a16:creationId xmlns:a16="http://schemas.microsoft.com/office/drawing/2014/main" id="{80AA3EA7-DA04-9835-B0F0-08B39045F37E}"/>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0" name="Image 29">
            <a:extLst>
              <a:ext uri="{FF2B5EF4-FFF2-40B4-BE49-F238E27FC236}">
                <a16:creationId xmlns:a16="http://schemas.microsoft.com/office/drawing/2014/main" id="{D2F86B48-97B9-2C79-9E4F-514DEE86C1DF}"/>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31" name="Image 30">
            <a:extLst>
              <a:ext uri="{FF2B5EF4-FFF2-40B4-BE49-F238E27FC236}">
                <a16:creationId xmlns:a16="http://schemas.microsoft.com/office/drawing/2014/main" id="{D4F0466A-60C6-BCCF-032A-4CB864BF7DBE}"/>
              </a:ext>
            </a:extLst>
          </p:cNvPr>
          <p:cNvPicPr>
            <a:picLocks noChangeAspect="1"/>
          </p:cNvPicPr>
          <p:nvPr/>
        </p:nvPicPr>
        <p:blipFill>
          <a:blip r:embed="rId9">
            <a:alphaModFix amt="20000"/>
            <a:extLst>
              <a:ext uri="{28A0092B-C50C-407E-A947-70E740481C1C}">
                <a14:useLocalDpi xmlns:a14="http://schemas.microsoft.com/office/drawing/2010/main" val="0"/>
              </a:ext>
            </a:extLst>
          </a:blip>
          <a:srcRect/>
          <a:stretch/>
        </p:blipFill>
        <p:spPr>
          <a:xfrm>
            <a:off x="4785497" y="136738"/>
            <a:ext cx="278069" cy="278069"/>
          </a:xfrm>
          <a:prstGeom prst="rect">
            <a:avLst/>
          </a:prstGeom>
          <a:ln>
            <a:noFill/>
          </a:ln>
        </p:spPr>
      </p:pic>
      <p:pic>
        <p:nvPicPr>
          <p:cNvPr id="32" name="Image 31">
            <a:extLst>
              <a:ext uri="{FF2B5EF4-FFF2-40B4-BE49-F238E27FC236}">
                <a16:creationId xmlns:a16="http://schemas.microsoft.com/office/drawing/2014/main" id="{75D6DE6B-CC2B-5D89-041A-F089E1CABA68}"/>
              </a:ext>
            </a:extLst>
          </p:cNvPr>
          <p:cNvPicPr>
            <a:picLocks noChangeAspect="1"/>
          </p:cNvPicPr>
          <p:nvPr/>
        </p:nvPicPr>
        <p:blipFill>
          <a:blip r:embed="rId10">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33" name="Image 32">
            <a:extLst>
              <a:ext uri="{FF2B5EF4-FFF2-40B4-BE49-F238E27FC236}">
                <a16:creationId xmlns:a16="http://schemas.microsoft.com/office/drawing/2014/main" id="{C07C2633-5343-D38D-0827-966C5B092E44}"/>
              </a:ext>
            </a:extLst>
          </p:cNvPr>
          <p:cNvPicPr>
            <a:picLocks noChangeAspect="1"/>
          </p:cNvPicPr>
          <p:nvPr/>
        </p:nvPicPr>
        <p:blipFill>
          <a:blip r:embed="rId11">
            <a:alphaModFix/>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34" name="Rectangle 33">
            <a:extLst>
              <a:ext uri="{FF2B5EF4-FFF2-40B4-BE49-F238E27FC236}">
                <a16:creationId xmlns:a16="http://schemas.microsoft.com/office/drawing/2014/main" id="{3C3567AD-B523-5535-4674-7ABF377C666C}"/>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35" name="Rectangle 34">
            <a:extLst>
              <a:ext uri="{FF2B5EF4-FFF2-40B4-BE49-F238E27FC236}">
                <a16:creationId xmlns:a16="http://schemas.microsoft.com/office/drawing/2014/main" id="{F591A766-6A3E-7D54-69BD-286A9F089148}"/>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a:t>
            </a:r>
          </a:p>
        </p:txBody>
      </p:sp>
      <p:sp>
        <p:nvSpPr>
          <p:cNvPr id="36" name="Rectangle 35">
            <a:extLst>
              <a:ext uri="{FF2B5EF4-FFF2-40B4-BE49-F238E27FC236}">
                <a16:creationId xmlns:a16="http://schemas.microsoft.com/office/drawing/2014/main" id="{192893D6-A6C8-91FC-176B-751993391719}"/>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37" name="Rectangle 36">
            <a:extLst>
              <a:ext uri="{FF2B5EF4-FFF2-40B4-BE49-F238E27FC236}">
                <a16:creationId xmlns:a16="http://schemas.microsoft.com/office/drawing/2014/main" id="{146E4EF4-2610-FE85-1918-CD599F7248CB}"/>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38" name="Rectangle 37">
            <a:extLst>
              <a:ext uri="{FF2B5EF4-FFF2-40B4-BE49-F238E27FC236}">
                <a16:creationId xmlns:a16="http://schemas.microsoft.com/office/drawing/2014/main" id="{D741B276-5A48-F905-FBA9-19AF0D525FDB}"/>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إنتاج كتابي</a:t>
            </a:r>
          </a:p>
        </p:txBody>
      </p:sp>
    </p:spTree>
    <p:extLst>
      <p:ext uri="{BB962C8B-B14F-4D97-AF65-F5344CB8AC3E}">
        <p14:creationId xmlns:p14="http://schemas.microsoft.com/office/powerpoint/2010/main" val="4847961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99851-BC88-66E6-13ED-DB63C422144D}"/>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F909B59E-7260-308D-AD40-326FDCC2F80F}"/>
              </a:ext>
            </a:extLst>
          </p:cNvPr>
          <p:cNvSpPr txBox="1"/>
          <p:nvPr/>
        </p:nvSpPr>
        <p:spPr>
          <a:xfrm>
            <a:off x="112387" y="-2429090"/>
            <a:ext cx="8286971" cy="60785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ar-MA" sz="2000" b="1" dirty="0">
                <a:solidFill>
                  <a:schemeClr val="bg1">
                    <a:lumMod val="65000"/>
                  </a:schemeClr>
                </a:solidFill>
                <a:latin typeface="Microsoft Uighur" panose="02000000000000000000" pitchFamily="2" charset="-78"/>
                <a:cs typeface="Microsoft Uighur" panose="02000000000000000000" pitchFamily="2" charset="-78"/>
              </a:rPr>
              <a:t>في البيت أتدرب على الدمج وأعيد قراءة الكلمات على الصفحة 17 .</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ar-MA" sz="1350" b="1" i="0" u="none" strike="noStrike" kern="1200" cap="none" spc="0" normalizeH="0" baseline="0" noProof="0" dirty="0">
              <a:ln>
                <a:noFill/>
              </a:ln>
              <a:solidFill>
                <a:prstClr val="white">
                  <a:lumMod val="65000"/>
                </a:prstClr>
              </a:solidFill>
              <a:effectLst/>
              <a:uLnTx/>
              <a:uFillTx/>
              <a:latin typeface="Calibri" panose="020F0502020204030204"/>
              <a:ea typeface="+mn-ea"/>
              <a:cs typeface="Arial" panose="020B0604020202020204" pitchFamily="34" charset="0"/>
            </a:endParaRPr>
          </a:p>
        </p:txBody>
      </p:sp>
      <p:sp>
        <p:nvSpPr>
          <p:cNvPr id="26" name="Titre 25">
            <a:extLst>
              <a:ext uri="{FF2B5EF4-FFF2-40B4-BE49-F238E27FC236}">
                <a16:creationId xmlns:a16="http://schemas.microsoft.com/office/drawing/2014/main" id="{681B1457-D74E-200B-1E3D-A0CD2C78DAA2}"/>
              </a:ext>
            </a:extLst>
          </p:cNvPr>
          <p:cNvSpPr>
            <a:spLocks noGrp="1"/>
          </p:cNvSpPr>
          <p:nvPr>
            <p:ph type="title"/>
          </p:nvPr>
        </p:nvSpPr>
        <p:spPr/>
        <p:txBody>
          <a:bodyPr>
            <a:normAutofit/>
          </a:bodyPr>
          <a:lstStyle/>
          <a:p>
            <a:r>
              <a:rPr lang="tzm-Arab-MA" sz="2400" b="1" dirty="0">
                <a:solidFill>
                  <a:schemeClr val="bg1">
                    <a:lumMod val="50000"/>
                  </a:schemeClr>
                </a:solidFill>
                <a:latin typeface="Microsoft Uighur" panose="02000000000000000000" pitchFamily="2" charset="-78"/>
                <a:cs typeface="Microsoft Uighur" panose="02000000000000000000" pitchFamily="2" charset="-78"/>
              </a:rPr>
              <a:t>في البيت </a:t>
            </a:r>
            <a:r>
              <a:rPr lang="ar-MA" sz="2400" b="1" dirty="0">
                <a:solidFill>
                  <a:schemeClr val="bg1">
                    <a:lumMod val="50000"/>
                  </a:schemeClr>
                </a:solidFill>
                <a:latin typeface="Microsoft Uighur" panose="02000000000000000000" pitchFamily="2" charset="-78"/>
                <a:cs typeface="Microsoft Uighur" panose="02000000000000000000" pitchFamily="2" charset="-78"/>
              </a:rPr>
              <a:t>أعيدوا </a:t>
            </a:r>
            <a:r>
              <a:rPr lang="tzm-Arab-MA" sz="2400" b="1" dirty="0">
                <a:solidFill>
                  <a:schemeClr val="bg1">
                    <a:lumMod val="50000"/>
                  </a:schemeClr>
                </a:solidFill>
                <a:latin typeface="Microsoft Uighur" panose="02000000000000000000" pitchFamily="2" charset="-78"/>
                <a:cs typeface="Microsoft Uighur" panose="02000000000000000000" pitchFamily="2" charset="-78"/>
              </a:rPr>
              <a:t>قراءة</a:t>
            </a:r>
            <a:r>
              <a:rPr lang="ar-MA" sz="2400" b="1" dirty="0">
                <a:solidFill>
                  <a:schemeClr val="bg1">
                    <a:lumMod val="50000"/>
                  </a:schemeClr>
                </a:solidFill>
                <a:latin typeface="Microsoft Uighur" panose="02000000000000000000" pitchFamily="2" charset="-78"/>
                <a:cs typeface="Microsoft Uighur" panose="02000000000000000000" pitchFamily="2" charset="-78"/>
              </a:rPr>
              <a:t> المقاطع و</a:t>
            </a:r>
            <a:r>
              <a:rPr lang="tzm-Arab-MA" sz="2400" b="1" dirty="0">
                <a:solidFill>
                  <a:schemeClr val="bg1">
                    <a:lumMod val="50000"/>
                  </a:schemeClr>
                </a:solidFill>
                <a:latin typeface="Microsoft Uighur" panose="02000000000000000000" pitchFamily="2" charset="-78"/>
                <a:cs typeface="Microsoft Uighur" panose="02000000000000000000" pitchFamily="2" charset="-78"/>
              </a:rPr>
              <a:t> الكلمات على الصفحة</a:t>
            </a:r>
            <a:r>
              <a:rPr lang="ar-MA" sz="2400" b="1" dirty="0">
                <a:solidFill>
                  <a:schemeClr val="bg1">
                    <a:lumMod val="50000"/>
                  </a:schemeClr>
                </a:solidFill>
                <a:latin typeface="Microsoft Uighur" panose="02000000000000000000" pitchFamily="2" charset="-78"/>
                <a:cs typeface="Microsoft Uighur" panose="02000000000000000000" pitchFamily="2" charset="-78"/>
              </a:rPr>
              <a:t> 53</a:t>
            </a:r>
            <a:r>
              <a:rPr lang="tzm-Arab-MA" sz="2400" b="1" dirty="0">
                <a:solidFill>
                  <a:schemeClr val="bg1">
                    <a:lumMod val="50000"/>
                  </a:schemeClr>
                </a:solidFill>
                <a:latin typeface="Microsoft Uighur" panose="02000000000000000000" pitchFamily="2" charset="-78"/>
                <a:cs typeface="Microsoft Uighur" panose="02000000000000000000" pitchFamily="2" charset="-78"/>
              </a:rPr>
              <a:t>.</a:t>
            </a:r>
            <a:endParaRPr lang="fr-F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3" name="Espace réservé pour une image  2" descr="Une image contenant dessin humoristique, Dessin animé, clipart, jouet&#10;&#10;Le contenu généré par l’IA peut être incorrect.">
            <a:extLst>
              <a:ext uri="{FF2B5EF4-FFF2-40B4-BE49-F238E27FC236}">
                <a16:creationId xmlns:a16="http://schemas.microsoft.com/office/drawing/2014/main" id="{45AAAC2E-8A97-8788-6B21-99EEE8924449}"/>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6" b="96"/>
          <a:stretch>
            <a:fillRect/>
          </a:stretch>
        </p:blipFill>
        <p:spPr>
          <a:xfrm>
            <a:off x="7380172" y="4945224"/>
            <a:ext cx="1258089" cy="1258089"/>
          </a:xfrm>
        </p:spPr>
      </p:pic>
      <p:pic>
        <p:nvPicPr>
          <p:cNvPr id="5" name="Espace réservé pour une image  17" descr="Une image contenant illustration, Dessin animé, clipart, dessin humoristique&#10;&#10;Le contenu généré par l’IA peut être incorrect.">
            <a:extLst>
              <a:ext uri="{FF2B5EF4-FFF2-40B4-BE49-F238E27FC236}">
                <a16:creationId xmlns:a16="http://schemas.microsoft.com/office/drawing/2014/main" id="{08B8794C-8DB4-2249-4855-F57CAF459EB4}"/>
              </a:ext>
            </a:extLst>
          </p:cNvPr>
          <p:cNvPicPr>
            <a:picLocks noChangeAspect="1"/>
          </p:cNvPicPr>
          <p:nvPr/>
        </p:nvPicPr>
        <p:blipFill>
          <a:blip r:embed="rId3">
            <a:extLst>
              <a:ext uri="{28A0092B-C50C-407E-A947-70E740481C1C}">
                <a14:useLocalDpi xmlns:a14="http://schemas.microsoft.com/office/drawing/2010/main" val="0"/>
              </a:ext>
            </a:extLst>
          </a:blip>
          <a:srcRect t="96" b="96"/>
          <a:stretch>
            <a:fillRect/>
          </a:stretch>
        </p:blipFill>
        <p:spPr>
          <a:xfrm>
            <a:off x="7959600" y="738000"/>
            <a:ext cx="792000" cy="792000"/>
          </a:xfrm>
          <a:prstGeom prst="rect">
            <a:avLst/>
          </a:prstGeom>
        </p:spPr>
      </p:pic>
      <p:pic>
        <p:nvPicPr>
          <p:cNvPr id="28" name="Image 27">
            <a:extLst>
              <a:ext uri="{FF2B5EF4-FFF2-40B4-BE49-F238E27FC236}">
                <a16:creationId xmlns:a16="http://schemas.microsoft.com/office/drawing/2014/main" id="{66728362-881A-A169-4FB2-CE065058F11B}"/>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29" name="Image 28">
            <a:extLst>
              <a:ext uri="{FF2B5EF4-FFF2-40B4-BE49-F238E27FC236}">
                <a16:creationId xmlns:a16="http://schemas.microsoft.com/office/drawing/2014/main" id="{6519F8F9-A25A-F3F5-A00E-90245F740E03}"/>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30" name="Image 29">
            <a:extLst>
              <a:ext uri="{FF2B5EF4-FFF2-40B4-BE49-F238E27FC236}">
                <a16:creationId xmlns:a16="http://schemas.microsoft.com/office/drawing/2014/main" id="{CDBB7775-7FC1-CB77-5D09-B7A418EBD4B2}"/>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4785497" y="136738"/>
            <a:ext cx="278069" cy="278069"/>
          </a:xfrm>
          <a:prstGeom prst="rect">
            <a:avLst/>
          </a:prstGeom>
          <a:ln>
            <a:noFill/>
          </a:ln>
        </p:spPr>
      </p:pic>
      <p:pic>
        <p:nvPicPr>
          <p:cNvPr id="31" name="Image 30">
            <a:extLst>
              <a:ext uri="{FF2B5EF4-FFF2-40B4-BE49-F238E27FC236}">
                <a16:creationId xmlns:a16="http://schemas.microsoft.com/office/drawing/2014/main" id="{B65E6AE8-4AF8-90F1-3233-9AB915D2263E}"/>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32" name="Image 31">
            <a:extLst>
              <a:ext uri="{FF2B5EF4-FFF2-40B4-BE49-F238E27FC236}">
                <a16:creationId xmlns:a16="http://schemas.microsoft.com/office/drawing/2014/main" id="{C64BEDB0-D5F7-D8C0-04AB-665810624AF2}"/>
              </a:ext>
            </a:extLst>
          </p:cNvPr>
          <p:cNvPicPr>
            <a:picLocks noChangeAspect="1"/>
          </p:cNvPicPr>
          <p:nvPr/>
        </p:nvPicPr>
        <p:blipFill>
          <a:blip r:embed="rId8">
            <a:alphaModFix/>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33" name="Rectangle 32">
            <a:extLst>
              <a:ext uri="{FF2B5EF4-FFF2-40B4-BE49-F238E27FC236}">
                <a16:creationId xmlns:a16="http://schemas.microsoft.com/office/drawing/2014/main" id="{419DA1D9-4FD0-F92B-A7EE-EBC6EEAD6F3F}"/>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34" name="Rectangle 33">
            <a:extLst>
              <a:ext uri="{FF2B5EF4-FFF2-40B4-BE49-F238E27FC236}">
                <a16:creationId xmlns:a16="http://schemas.microsoft.com/office/drawing/2014/main" id="{1BC525C2-6299-5A8D-BDB1-7FA68123DD80}"/>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a:t>
            </a:r>
          </a:p>
        </p:txBody>
      </p:sp>
      <p:sp>
        <p:nvSpPr>
          <p:cNvPr id="35" name="Rectangle 34">
            <a:extLst>
              <a:ext uri="{FF2B5EF4-FFF2-40B4-BE49-F238E27FC236}">
                <a16:creationId xmlns:a16="http://schemas.microsoft.com/office/drawing/2014/main" id="{8ECB1706-E564-00FF-40FE-AA36424CAB5C}"/>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36" name="Rectangle 35">
            <a:extLst>
              <a:ext uri="{FF2B5EF4-FFF2-40B4-BE49-F238E27FC236}">
                <a16:creationId xmlns:a16="http://schemas.microsoft.com/office/drawing/2014/main" id="{6AA1EA46-92C7-D955-24AF-D7758107E43A}"/>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37" name="Rectangle 36">
            <a:extLst>
              <a:ext uri="{FF2B5EF4-FFF2-40B4-BE49-F238E27FC236}">
                <a16:creationId xmlns:a16="http://schemas.microsoft.com/office/drawing/2014/main" id="{16075438-3323-E58E-7D70-442A19B997BE}"/>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إنتاج كتابي</a:t>
            </a:r>
          </a:p>
        </p:txBody>
      </p:sp>
      <p:pic>
        <p:nvPicPr>
          <p:cNvPr id="6" name="Image 5">
            <a:extLst>
              <a:ext uri="{FF2B5EF4-FFF2-40B4-BE49-F238E27FC236}">
                <a16:creationId xmlns:a16="http://schemas.microsoft.com/office/drawing/2014/main" id="{96FC7B5B-9E5E-D1FC-C228-927859877F49}"/>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2979738" y="1844675"/>
            <a:ext cx="3105150" cy="4762873"/>
          </a:xfrm>
          <a:prstGeom prst="rect">
            <a:avLst/>
          </a:prstGeom>
        </p:spPr>
      </p:pic>
      <p:sp>
        <p:nvSpPr>
          <p:cNvPr id="8" name="Rectangle : coins arrondis 7">
            <a:extLst>
              <a:ext uri="{FF2B5EF4-FFF2-40B4-BE49-F238E27FC236}">
                <a16:creationId xmlns:a16="http://schemas.microsoft.com/office/drawing/2014/main" id="{11A1CCBD-C924-76DE-591C-5F22B814AE34}"/>
              </a:ext>
            </a:extLst>
          </p:cNvPr>
          <p:cNvSpPr/>
          <p:nvPr/>
        </p:nvSpPr>
        <p:spPr>
          <a:xfrm>
            <a:off x="3261360" y="2195532"/>
            <a:ext cx="2733040" cy="2305347"/>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457200" rtl="0" eaLnBrk="1" latinLnBrk="0" hangingPunct="1"/>
            <a:endParaRPr lang="fr-FR"/>
          </a:p>
        </p:txBody>
      </p:sp>
    </p:spTree>
    <p:extLst>
      <p:ext uri="{BB962C8B-B14F-4D97-AF65-F5344CB8AC3E}">
        <p14:creationId xmlns:p14="http://schemas.microsoft.com/office/powerpoint/2010/main" val="4167961517"/>
      </p:ext>
    </p:extLst>
  </p:cSld>
  <p:clrMapOvr>
    <a:masterClrMapping/>
  </p:clrMapOvr>
  <p:transition spd="slow">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2201096F-3989-E00B-F3DD-7D6099C78F8E}"/>
              </a:ext>
            </a:extLst>
          </p:cNvPr>
          <p:cNvSpPr>
            <a:spLocks noGrp="1"/>
          </p:cNvSpPr>
          <p:nvPr>
            <p:ph type="title"/>
          </p:nvPr>
        </p:nvSpPr>
        <p:spPr/>
        <p:txBody>
          <a:bodyPr>
            <a:normAutofit/>
          </a:bodyPr>
          <a:lstStyle/>
          <a:p>
            <a:pPr defTabSz="514337">
              <a:spcBef>
                <a:spcPct val="0"/>
              </a:spcBef>
            </a:pPr>
            <a:r>
              <a:rPr lang="ar-MA" sz="2400" b="1" kern="1200" dirty="0">
                <a:solidFill>
                  <a:schemeClr val="bg1">
                    <a:lumMod val="50000"/>
                  </a:schemeClr>
                </a:solidFill>
                <a:latin typeface="Microsoft Uighur" panose="02000000000000000000" pitchFamily="2" charset="-78"/>
                <a:ea typeface="+mn-ea"/>
                <a:cs typeface="Microsoft Uighur" panose="02000000000000000000" pitchFamily="2" charset="-78"/>
              </a:rPr>
              <a:t>إلى الحصة القادمة</a:t>
            </a:r>
            <a:r>
              <a:rPr lang="ar-SA" sz="2400" b="1" kern="1200" dirty="0">
                <a:solidFill>
                  <a:schemeClr val="bg1">
                    <a:lumMod val="50000"/>
                  </a:schemeClr>
                </a:solidFill>
                <a:latin typeface="Microsoft Uighur" panose="02000000000000000000" pitchFamily="2" charset="-78"/>
                <a:ea typeface="+mn-ea"/>
                <a:cs typeface="Microsoft Uighur" panose="02000000000000000000" pitchFamily="2" charset="-78"/>
              </a:rPr>
              <a:t>.</a:t>
            </a:r>
            <a:endParaRPr lang="fr-MA" sz="2400" b="1" kern="1200" dirty="0">
              <a:solidFill>
                <a:schemeClr val="bg1">
                  <a:lumMod val="50000"/>
                </a:schemeClr>
              </a:solidFill>
              <a:latin typeface="Microsoft Uighur" panose="02000000000000000000" pitchFamily="2" charset="-78"/>
              <a:ea typeface="+mn-ea"/>
              <a:cs typeface="Microsoft Uighur" panose="02000000000000000000" pitchFamily="2" charset="-78"/>
            </a:endParaRPr>
          </a:p>
        </p:txBody>
      </p:sp>
      <p:pic>
        <p:nvPicPr>
          <p:cNvPr id="7" name="اختتام الحصة1">
            <a:hlinkClick r:id="" action="ppaction://media"/>
            <a:extLst>
              <a:ext uri="{FF2B5EF4-FFF2-40B4-BE49-F238E27FC236}">
                <a16:creationId xmlns:a16="http://schemas.microsoft.com/office/drawing/2014/main" id="{F076C394-BB68-ADEB-B36C-06E5FF14728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52689" y="1917992"/>
            <a:ext cx="7038622" cy="3959225"/>
          </a:xfrm>
          <a:prstGeom prst="rect">
            <a:avLst/>
          </a:prstGeom>
          <a:noFill/>
          <a:ln>
            <a:noFill/>
          </a:ln>
        </p:spPr>
      </p:pic>
      <p:pic>
        <p:nvPicPr>
          <p:cNvPr id="6" name="Espace réservé pour une image  5" descr="Une image contenant habits, illustration, dessin humoristique&#10;&#10;Le contenu généré par l’IA peut être incorrect.">
            <a:extLst>
              <a:ext uri="{FF2B5EF4-FFF2-40B4-BE49-F238E27FC236}">
                <a16:creationId xmlns:a16="http://schemas.microsoft.com/office/drawing/2014/main" id="{D494F059-25C2-320B-F756-4CD882659815}"/>
              </a:ext>
            </a:extLst>
          </p:cNvPr>
          <p:cNvPicPr>
            <a:picLocks noGrp="1" noChangeAspect="1"/>
          </p:cNvPicPr>
          <p:nvPr>
            <p:ph type="pic" idx="10"/>
          </p:nvPr>
        </p:nvPicPr>
        <p:blipFill>
          <a:blip r:embed="rId5">
            <a:extLst>
              <a:ext uri="{28A0092B-C50C-407E-A947-70E740481C1C}">
                <a14:useLocalDpi xmlns:a14="http://schemas.microsoft.com/office/drawing/2010/main" val="0"/>
              </a:ext>
            </a:extLst>
          </a:blip>
          <a:srcRect/>
          <a:stretch>
            <a:fillRect/>
          </a:stretch>
        </p:blipFill>
        <p:spPr>
          <a:xfrm>
            <a:off x="7960105" y="719856"/>
            <a:ext cx="792000" cy="792000"/>
          </a:xfrm>
        </p:spPr>
      </p:pic>
      <p:pic>
        <p:nvPicPr>
          <p:cNvPr id="15" name="Image 14">
            <a:extLst>
              <a:ext uri="{FF2B5EF4-FFF2-40B4-BE49-F238E27FC236}">
                <a16:creationId xmlns:a16="http://schemas.microsoft.com/office/drawing/2014/main" id="{4EECEF63-8374-7C16-7FEA-BAACF18E4A33}"/>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6" name="Image 15">
            <a:extLst>
              <a:ext uri="{FF2B5EF4-FFF2-40B4-BE49-F238E27FC236}">
                <a16:creationId xmlns:a16="http://schemas.microsoft.com/office/drawing/2014/main" id="{87544784-39EC-5C96-5087-DFF75F00D145}"/>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17" name="Image 16">
            <a:extLst>
              <a:ext uri="{FF2B5EF4-FFF2-40B4-BE49-F238E27FC236}">
                <a16:creationId xmlns:a16="http://schemas.microsoft.com/office/drawing/2014/main" id="{244C1644-12D6-22F2-6DB5-DD1444D1B63C}"/>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4785497" y="136738"/>
            <a:ext cx="278069" cy="278069"/>
          </a:xfrm>
          <a:prstGeom prst="rect">
            <a:avLst/>
          </a:prstGeom>
          <a:ln>
            <a:noFill/>
          </a:ln>
        </p:spPr>
      </p:pic>
      <p:pic>
        <p:nvPicPr>
          <p:cNvPr id="18" name="Image 17">
            <a:extLst>
              <a:ext uri="{FF2B5EF4-FFF2-40B4-BE49-F238E27FC236}">
                <a16:creationId xmlns:a16="http://schemas.microsoft.com/office/drawing/2014/main" id="{28018125-043D-C2FF-138A-F49B4A334036}"/>
              </a:ext>
            </a:extLst>
          </p:cNvPr>
          <p:cNvPicPr>
            <a:picLocks noChangeAspect="1"/>
          </p:cNvPicPr>
          <p:nvPr/>
        </p:nvPicPr>
        <p:blipFill>
          <a:blip r:embed="rId9">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19" name="Image 18">
            <a:extLst>
              <a:ext uri="{FF2B5EF4-FFF2-40B4-BE49-F238E27FC236}">
                <a16:creationId xmlns:a16="http://schemas.microsoft.com/office/drawing/2014/main" id="{860828B7-8DED-6FB6-1E0D-03EB1B8DC8DC}"/>
              </a:ext>
            </a:extLst>
          </p:cNvPr>
          <p:cNvPicPr>
            <a:picLocks noChangeAspect="1"/>
          </p:cNvPicPr>
          <p:nvPr/>
        </p:nvPicPr>
        <p:blipFill>
          <a:blip r:embed="rId10">
            <a:alphaModFix/>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20" name="Rectangle 19">
            <a:extLst>
              <a:ext uri="{FF2B5EF4-FFF2-40B4-BE49-F238E27FC236}">
                <a16:creationId xmlns:a16="http://schemas.microsoft.com/office/drawing/2014/main" id="{C58ECB74-AC63-245B-2CBD-BFCA7C54160A}"/>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21" name="Rectangle 20">
            <a:extLst>
              <a:ext uri="{FF2B5EF4-FFF2-40B4-BE49-F238E27FC236}">
                <a16:creationId xmlns:a16="http://schemas.microsoft.com/office/drawing/2014/main" id="{B6828AC9-F880-565D-7552-CEC8C545941E}"/>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a:t>
            </a:r>
          </a:p>
        </p:txBody>
      </p:sp>
      <p:sp>
        <p:nvSpPr>
          <p:cNvPr id="22" name="Rectangle 21">
            <a:extLst>
              <a:ext uri="{FF2B5EF4-FFF2-40B4-BE49-F238E27FC236}">
                <a16:creationId xmlns:a16="http://schemas.microsoft.com/office/drawing/2014/main" id="{3D9268E4-8076-4D09-D7A1-1707A915E82E}"/>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3" name="Rectangle 22">
            <a:extLst>
              <a:ext uri="{FF2B5EF4-FFF2-40B4-BE49-F238E27FC236}">
                <a16:creationId xmlns:a16="http://schemas.microsoft.com/office/drawing/2014/main" id="{E1210E86-6885-F4B8-2FB7-DBEA682B3876}"/>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24" name="Rectangle 23">
            <a:extLst>
              <a:ext uri="{FF2B5EF4-FFF2-40B4-BE49-F238E27FC236}">
                <a16:creationId xmlns:a16="http://schemas.microsoft.com/office/drawing/2014/main" id="{56D06F08-97CF-0BA5-BF48-9AC3C4909082}"/>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إنتاج كتابي</a:t>
            </a:r>
          </a:p>
        </p:txBody>
      </p:sp>
      <p:pic>
        <p:nvPicPr>
          <p:cNvPr id="2" name="Image 1" descr="Une image contenant noir, obscurité&#10;&#10;Le contenu généré par l’IA peut être incorrect.">
            <a:extLst>
              <a:ext uri="{FF2B5EF4-FFF2-40B4-BE49-F238E27FC236}">
                <a16:creationId xmlns:a16="http://schemas.microsoft.com/office/drawing/2014/main" id="{B2A8B218-B9CF-B97A-B830-C80A4A667E6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0800000">
            <a:off x="611999" y="6101020"/>
            <a:ext cx="590452" cy="590452"/>
          </a:xfrm>
          <a:prstGeom prst="rect">
            <a:avLst/>
          </a:prstGeom>
        </p:spPr>
      </p:pic>
    </p:spTree>
    <p:extLst>
      <p:ext uri="{BB962C8B-B14F-4D97-AF65-F5344CB8AC3E}">
        <p14:creationId xmlns:p14="http://schemas.microsoft.com/office/powerpoint/2010/main" val="19508442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37" fill="hold"/>
                                        <p:tgtEl>
                                          <p:spTgt spid="7"/>
                                        </p:tgtEl>
                                      </p:cBhvr>
                                    </p:cmd>
                                  </p:childTnLst>
                                </p:cTn>
                              </p:par>
                            </p:childTnLst>
                          </p:cTn>
                        </p:par>
                        <p:par>
                          <p:cTn id="7" fill="hold">
                            <p:stCondLst>
                              <p:cond delay="6037"/>
                            </p:stCondLst>
                            <p:childTnLst>
                              <p:par>
                                <p:cTn id="8" presetID="1" presetClass="entr" presetSubtype="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7"/>
                                        </p:tgtEl>
                                      </p:cBhvr>
                                    </p:cmd>
                                  </p:childTnLst>
                                </p:cTn>
                              </p:par>
                            </p:childTnLst>
                          </p:cTn>
                        </p:par>
                      </p:childTnLst>
                    </p:cTn>
                  </p:par>
                </p:childTnLst>
              </p:cTn>
              <p:nextCondLst>
                <p:cond evt="onClick" delay="0">
                  <p:tgtEl>
                    <p:spTgt spid="7"/>
                  </p:tgtEl>
                </p:cond>
              </p:nextCondLst>
            </p:seq>
            <p:video>
              <p:cMediaNode vol="80000">
                <p:cTn id="15" fill="hold" display="0">
                  <p:stCondLst>
                    <p:cond delay="indefinite"/>
                  </p:stCondLst>
                </p:cTn>
                <p:tgtEl>
                  <p:spTgt spid="7"/>
                </p:tgtEl>
              </p:cMediaNode>
            </p:vide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a:extLst>
              <a:ext uri="{FF2B5EF4-FFF2-40B4-BE49-F238E27FC236}">
                <a16:creationId xmlns:a16="http://schemas.microsoft.com/office/drawing/2014/main" id="{5B4AE278-DF46-4A21-C1D7-E90EB0C3EB7B}"/>
              </a:ext>
            </a:extLst>
          </p:cNvPr>
          <p:cNvSpPr txBox="1"/>
          <p:nvPr/>
        </p:nvSpPr>
        <p:spPr>
          <a:xfrm>
            <a:off x="1681258" y="1401940"/>
            <a:ext cx="5781483" cy="1328056"/>
          </a:xfrm>
          <a:prstGeom prst="rect">
            <a:avLst/>
          </a:prstGeom>
        </p:spPr>
        <p:txBody>
          <a:bodyPr anchor="ctr">
            <a:normAutofit/>
          </a:bodyPr>
          <a:lstStyle>
            <a:lvl1pPr algn="ctr" defTabSz="914400" eaLnBrk="1" latinLnBrk="0" hangingPunct="1">
              <a:lnSpc>
                <a:spcPct val="90000"/>
              </a:lnSpc>
              <a:spcBef>
                <a:spcPct val="0"/>
              </a:spcBef>
              <a:buNone/>
              <a:defRPr lang="fr-MA" sz="4400" b="1" kern="1200">
                <a:solidFill>
                  <a:srgbClr val="565F88"/>
                </a:solidFill>
                <a:latin typeface="Microsoft Uighur" panose="02000000000000000000" pitchFamily="2" charset="-78"/>
                <a:ea typeface="+mj-ea"/>
                <a:cs typeface="Microsoft Uighur" panose="02000000000000000000" pitchFamily="2" charset="-78"/>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ar-MA" sz="4400" b="1" i="0" u="none" strike="noStrike" kern="1200" cap="none" spc="0" normalizeH="0" baseline="0" noProof="0" dirty="0">
                <a:ln>
                  <a:noFill/>
                </a:ln>
                <a:solidFill>
                  <a:srgbClr val="424D7B"/>
                </a:solidFill>
                <a:effectLst/>
                <a:uLnTx/>
                <a:uFillTx/>
                <a:latin typeface="Microsoft Uighur" panose="02000000000000000000" pitchFamily="2" charset="-78"/>
                <a:ea typeface="+mj-ea"/>
                <a:cs typeface="Microsoft Uighur" panose="02000000000000000000" pitchFamily="2" charset="-78"/>
              </a:rPr>
              <a:t>بناء على إنجازات المتعلمين خلال الممارسة المستقلة </a:t>
            </a:r>
          </a:p>
        </p:txBody>
      </p:sp>
      <p:sp>
        <p:nvSpPr>
          <p:cNvPr id="6" name="TextBox 5">
            <a:extLst>
              <a:ext uri="{FF2B5EF4-FFF2-40B4-BE49-F238E27FC236}">
                <a16:creationId xmlns:a16="http://schemas.microsoft.com/office/drawing/2014/main" id="{BD47C1E3-1B7F-A87E-8B36-0B2CCD4ED51E}"/>
              </a:ext>
            </a:extLst>
          </p:cNvPr>
          <p:cNvSpPr txBox="1"/>
          <p:nvPr/>
        </p:nvSpPr>
        <p:spPr>
          <a:xfrm>
            <a:off x="1749352" y="4025460"/>
            <a:ext cx="5781483" cy="1328056"/>
          </a:xfrm>
          <a:prstGeom prst="rect">
            <a:avLst/>
          </a:prstGeom>
        </p:spPr>
        <p:txBody>
          <a:bodyPr anchor="ctr">
            <a:normAutofit/>
          </a:bodyPr>
          <a:lstStyle>
            <a:defPPr marR="0" lvl="0" algn="l" rtl="0">
              <a:lnSpc>
                <a:spcPct val="100000"/>
              </a:lnSpc>
              <a:spcBef>
                <a:spcPts val="0"/>
              </a:spcBef>
              <a:spcAft>
                <a:spcPts val="0"/>
              </a:spcAft>
            </a:defPPr>
            <a:lvl1pPr algn="ctr" defTabSz="914400" eaLnBrk="1" latinLnBrk="0" hangingPunct="1">
              <a:lnSpc>
                <a:spcPct val="90000"/>
              </a:lnSpc>
              <a:spcBef>
                <a:spcPct val="0"/>
              </a:spcBef>
              <a:buNone/>
              <a:defRPr sz="4400" b="1" kern="1200">
                <a:solidFill>
                  <a:srgbClr val="565F88"/>
                </a:solidFill>
                <a:latin typeface="Microsoft Uighur" panose="02000000000000000000" pitchFamily="2" charset="-78"/>
                <a:ea typeface="+mj-ea"/>
                <a:cs typeface="Microsoft Uighur" panose="02000000000000000000" pitchFamily="2" charset="-78"/>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ar-MA" sz="3600" b="1" i="0" u="none" strike="noStrike" kern="1200" cap="none" spc="0" normalizeH="0" baseline="0" noProof="0" dirty="0">
                <a:ln>
                  <a:noFill/>
                </a:ln>
                <a:solidFill>
                  <a:srgbClr val="424D7B"/>
                </a:solidFill>
                <a:effectLst/>
                <a:uLnTx/>
                <a:uFillTx/>
                <a:latin typeface="Microsoft Uighur" panose="02000000000000000000" pitchFamily="2" charset="-78"/>
                <a:ea typeface="+mj-ea"/>
                <a:cs typeface="Microsoft Uighur" panose="02000000000000000000" pitchFamily="2" charset="-78"/>
              </a:rPr>
              <a:t>تسجل النسبة على صفحة اليوم من مذكرة الأستاذ.</a:t>
            </a:r>
          </a:p>
        </p:txBody>
      </p:sp>
      <p:grpSp>
        <p:nvGrpSpPr>
          <p:cNvPr id="2" name="Groupe 1">
            <a:extLst>
              <a:ext uri="{FF2B5EF4-FFF2-40B4-BE49-F238E27FC236}">
                <a16:creationId xmlns:a16="http://schemas.microsoft.com/office/drawing/2014/main" id="{04FFAC5B-3A94-CF60-E0F3-FB44EA96AD01}"/>
              </a:ext>
            </a:extLst>
          </p:cNvPr>
          <p:cNvGrpSpPr/>
          <p:nvPr/>
        </p:nvGrpSpPr>
        <p:grpSpPr>
          <a:xfrm>
            <a:off x="1292094" y="2839748"/>
            <a:ext cx="6696000" cy="890781"/>
            <a:chOff x="1331545" y="2851205"/>
            <a:chExt cx="6696000" cy="890781"/>
          </a:xfrm>
        </p:grpSpPr>
        <p:pic>
          <p:nvPicPr>
            <p:cNvPr id="14" name="Image 13">
              <a:extLst>
                <a:ext uri="{FF2B5EF4-FFF2-40B4-BE49-F238E27FC236}">
                  <a16:creationId xmlns:a16="http://schemas.microsoft.com/office/drawing/2014/main" id="{D29A9D9E-DA16-02EB-A182-E2D45A811C09}"/>
                </a:ext>
              </a:extLst>
            </p:cNvPr>
            <p:cNvPicPr preferRelativeResize="0">
              <a:picLocks/>
            </p:cNvPicPr>
            <p:nvPr/>
          </p:nvPicPr>
          <p:blipFill>
            <a:blip r:embed="rId2"/>
            <a:stretch>
              <a:fillRect/>
            </a:stretch>
          </p:blipFill>
          <p:spPr>
            <a:xfrm>
              <a:off x="1331545" y="2851205"/>
              <a:ext cx="6696000" cy="890781"/>
            </a:xfrm>
            <a:prstGeom prst="rect">
              <a:avLst/>
            </a:prstGeom>
          </p:spPr>
        </p:pic>
        <p:sp>
          <p:nvSpPr>
            <p:cNvPr id="15" name="Rectangle 14">
              <a:extLst>
                <a:ext uri="{FF2B5EF4-FFF2-40B4-BE49-F238E27FC236}">
                  <a16:creationId xmlns:a16="http://schemas.microsoft.com/office/drawing/2014/main" id="{F450F678-FB89-B61B-431D-D2EE915D0630}"/>
                </a:ext>
              </a:extLst>
            </p:cNvPr>
            <p:cNvSpPr/>
            <p:nvPr/>
          </p:nvSpPr>
          <p:spPr>
            <a:xfrm>
              <a:off x="1438551" y="3070709"/>
              <a:ext cx="4896252" cy="646331"/>
            </a:xfrm>
            <a:prstGeom prst="rect">
              <a:avLst/>
            </a:prstGeom>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3600" b="1" i="0" u="none" strike="noStrike" kern="120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rPr>
                <a:t>ما تقديرك لنسبة التحكم في هدف الدرس؟ </a:t>
              </a:r>
            </a:p>
          </p:txBody>
        </p:sp>
      </p:grpSp>
    </p:spTree>
    <p:extLst>
      <p:ext uri="{BB962C8B-B14F-4D97-AF65-F5344CB8AC3E}">
        <p14:creationId xmlns:p14="http://schemas.microsoft.com/office/powerpoint/2010/main" val="3563925132"/>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28971-125A-CB14-DBFF-07A72BEBE204}"/>
            </a:ext>
          </a:extLst>
        </p:cNvPr>
        <p:cNvGrpSpPr/>
        <p:nvPr/>
      </p:nvGrpSpPr>
      <p:grpSpPr>
        <a:xfrm>
          <a:off x="0" y="0"/>
          <a:ext cx="0" cy="0"/>
          <a:chOff x="0" y="0"/>
          <a:chExt cx="0" cy="0"/>
        </a:xfrm>
      </p:grpSpPr>
      <p:sp>
        <p:nvSpPr>
          <p:cNvPr id="8" name="ZoneTexte 7">
            <a:extLst>
              <a:ext uri="{FF2B5EF4-FFF2-40B4-BE49-F238E27FC236}">
                <a16:creationId xmlns:a16="http://schemas.microsoft.com/office/drawing/2014/main" id="{7F3CE2AE-214C-1DF6-4950-E3413471F942}"/>
              </a:ext>
            </a:extLst>
          </p:cNvPr>
          <p:cNvSpPr txBox="1"/>
          <p:nvPr/>
        </p:nvSpPr>
        <p:spPr>
          <a:xfrm>
            <a:off x="1287624" y="813866"/>
            <a:ext cx="6116937" cy="461665"/>
          </a:xfrm>
          <a:prstGeom prst="rect">
            <a:avLst/>
          </a:prstGeom>
          <a:noFill/>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schemeClr val="bg1">
                    <a:lumMod val="50000"/>
                  </a:scheme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مرحبا بكم ، سننطلق في حصة اللغة العربية.</a:t>
            </a:r>
          </a:p>
        </p:txBody>
      </p:sp>
      <p:pic>
        <p:nvPicPr>
          <p:cNvPr id="9" name="Image 8">
            <a:extLst>
              <a:ext uri="{FF2B5EF4-FFF2-40B4-BE49-F238E27FC236}">
                <a16:creationId xmlns:a16="http://schemas.microsoft.com/office/drawing/2014/main" id="{14C427FD-FF22-C327-0759-AB1666D9970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9"/>
            <a:ext cx="278069" cy="278069"/>
          </a:xfrm>
          <a:prstGeom prst="rect">
            <a:avLst/>
          </a:prstGeom>
          <a:ln>
            <a:noFill/>
          </a:ln>
        </p:spPr>
      </p:pic>
      <p:pic>
        <p:nvPicPr>
          <p:cNvPr id="2" name="Image 1">
            <a:extLst>
              <a:ext uri="{FF2B5EF4-FFF2-40B4-BE49-F238E27FC236}">
                <a16:creationId xmlns:a16="http://schemas.microsoft.com/office/drawing/2014/main" id="{B3380EAA-A167-43BE-CBF6-1752ED629162}"/>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6328695" y="136739"/>
            <a:ext cx="278069" cy="278069"/>
          </a:xfrm>
          <a:prstGeom prst="rect">
            <a:avLst/>
          </a:prstGeom>
          <a:ln>
            <a:noFill/>
          </a:ln>
        </p:spPr>
      </p:pic>
      <p:pic>
        <p:nvPicPr>
          <p:cNvPr id="3" name="Image 2">
            <a:extLst>
              <a:ext uri="{FF2B5EF4-FFF2-40B4-BE49-F238E27FC236}">
                <a16:creationId xmlns:a16="http://schemas.microsoft.com/office/drawing/2014/main" id="{740D5CED-F3A3-CFAD-BC4E-3393F7FF3C8B}"/>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4785497" y="136739"/>
            <a:ext cx="278069" cy="278069"/>
          </a:xfrm>
          <a:prstGeom prst="rect">
            <a:avLst/>
          </a:prstGeom>
          <a:ln>
            <a:noFill/>
          </a:ln>
        </p:spPr>
      </p:pic>
      <p:pic>
        <p:nvPicPr>
          <p:cNvPr id="15" name="Image 14">
            <a:extLst>
              <a:ext uri="{FF2B5EF4-FFF2-40B4-BE49-F238E27FC236}">
                <a16:creationId xmlns:a16="http://schemas.microsoft.com/office/drawing/2014/main" id="{0F5F2B08-CEE8-A724-843B-D22EBB574803}"/>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3226912" y="136739"/>
            <a:ext cx="278069" cy="278069"/>
          </a:xfrm>
          <a:prstGeom prst="rect">
            <a:avLst/>
          </a:prstGeom>
          <a:ln>
            <a:noFill/>
          </a:ln>
        </p:spPr>
      </p:pic>
      <p:pic>
        <p:nvPicPr>
          <p:cNvPr id="17" name="Image 16">
            <a:extLst>
              <a:ext uri="{FF2B5EF4-FFF2-40B4-BE49-F238E27FC236}">
                <a16:creationId xmlns:a16="http://schemas.microsoft.com/office/drawing/2014/main" id="{14AA64FE-029A-D058-1457-7B396E66D1A9}"/>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1668327" y="136739"/>
            <a:ext cx="278069" cy="278069"/>
          </a:xfrm>
          <a:prstGeom prst="rect">
            <a:avLst/>
          </a:prstGeom>
          <a:ln>
            <a:noFill/>
          </a:ln>
        </p:spPr>
      </p:pic>
      <p:sp>
        <p:nvSpPr>
          <p:cNvPr id="18" name="Rectangle 17">
            <a:extLst>
              <a:ext uri="{FF2B5EF4-FFF2-40B4-BE49-F238E27FC236}">
                <a16:creationId xmlns:a16="http://schemas.microsoft.com/office/drawing/2014/main" id="{0C1609F9-E6DF-3D8A-BF1E-399F849E5147}"/>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افتتاح الحصة</a:t>
            </a:r>
          </a:p>
        </p:txBody>
      </p:sp>
      <p:sp>
        <p:nvSpPr>
          <p:cNvPr id="21" name="Rectangle 20">
            <a:extLst>
              <a:ext uri="{FF2B5EF4-FFF2-40B4-BE49-F238E27FC236}">
                <a16:creationId xmlns:a16="http://schemas.microsoft.com/office/drawing/2014/main" id="{2466B7C1-ABBF-EAF0-B393-3CC3A1242586}"/>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4" name="Rectangle 3">
            <a:extLst>
              <a:ext uri="{FF2B5EF4-FFF2-40B4-BE49-F238E27FC236}">
                <a16:creationId xmlns:a16="http://schemas.microsoft.com/office/drawing/2014/main" id="{B543B792-822D-6A5E-406E-C47FFF9CB6D4}"/>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a:t>
            </a:r>
          </a:p>
        </p:txBody>
      </p:sp>
      <p:sp>
        <p:nvSpPr>
          <p:cNvPr id="5" name="Rectangle 4">
            <a:extLst>
              <a:ext uri="{FF2B5EF4-FFF2-40B4-BE49-F238E27FC236}">
                <a16:creationId xmlns:a16="http://schemas.microsoft.com/office/drawing/2014/main" id="{3EA53154-5584-E46F-3449-AD472F294C37}"/>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6" name="Rectangle 5">
            <a:extLst>
              <a:ext uri="{FF2B5EF4-FFF2-40B4-BE49-F238E27FC236}">
                <a16:creationId xmlns:a16="http://schemas.microsoft.com/office/drawing/2014/main" id="{B0D2190B-C03A-2396-72E5-CFC0E023DFBC}"/>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إنتاج كتابي</a:t>
            </a:r>
          </a:p>
        </p:txBody>
      </p:sp>
      <p:pic>
        <p:nvPicPr>
          <p:cNvPr id="13" name="Espace réservé pour une image  12" descr="Une image contenant illustration, Dessin animé, clipart, dessin humoristique&#10;&#10;Le contenu généré par l’IA peut être incorrect.">
            <a:extLst>
              <a:ext uri="{FF2B5EF4-FFF2-40B4-BE49-F238E27FC236}">
                <a16:creationId xmlns:a16="http://schemas.microsoft.com/office/drawing/2014/main" id="{89E601B9-E0C5-4249-B168-5F17B120B8E1}"/>
              </a:ext>
            </a:extLst>
          </p:cNvPr>
          <p:cNvPicPr>
            <a:picLocks noGrp="1" noChangeAspect="1"/>
          </p:cNvPicPr>
          <p:nvPr>
            <p:ph type="pic" sz="quarter" idx="12"/>
          </p:nvPr>
        </p:nvPicPr>
        <p:blipFill>
          <a:blip r:embed="rId9">
            <a:extLst>
              <a:ext uri="{28A0092B-C50C-407E-A947-70E740481C1C}">
                <a14:useLocalDpi xmlns:a14="http://schemas.microsoft.com/office/drawing/2010/main" val="0"/>
              </a:ext>
            </a:extLst>
          </a:blip>
          <a:srcRect t="96" b="96"/>
          <a:stretch>
            <a:fillRect/>
          </a:stretch>
        </p:blipFill>
        <p:spPr>
          <a:xfrm>
            <a:off x="7959600" y="738000"/>
            <a:ext cx="792000" cy="792000"/>
          </a:xfrm>
        </p:spPr>
      </p:pic>
      <p:pic>
        <p:nvPicPr>
          <p:cNvPr id="10" name="Slide-05_Silent walk Greet">
            <a:hlinkClick r:id="" action="ppaction://media"/>
            <a:extLst>
              <a:ext uri="{FF2B5EF4-FFF2-40B4-BE49-F238E27FC236}">
                <a16:creationId xmlns:a16="http://schemas.microsoft.com/office/drawing/2014/main" id="{3DB5D2EB-BC85-5618-02E1-3E0876F74069}"/>
              </a:ext>
            </a:extLst>
          </p:cNvPr>
          <p:cNvPicPr>
            <a:picLocks noGrp="1" noChangeAspect="1"/>
          </p:cNvPicPr>
          <p:nvPr>
            <p:ph type="media" sz="quarter" idx="13"/>
            <a:videoFile r:link="rId2"/>
            <p:extLst>
              <p:ext uri="{DAA4B4D4-6D71-4841-9C94-3DE7FCFB9230}">
                <p14:media xmlns:p14="http://schemas.microsoft.com/office/powerpoint/2010/main" r:embed="rId1"/>
              </p:ext>
            </p:extLst>
          </p:nvPr>
        </p:nvPicPr>
        <p:blipFill>
          <a:blip r:embed="rId10"/>
          <a:srcRect b="2574"/>
          <a:stretch>
            <a:fillRect/>
          </a:stretch>
        </p:blipFill>
        <p:spPr>
          <a:xfrm>
            <a:off x="3334632" y="2132603"/>
            <a:ext cx="2022920" cy="3507309"/>
          </a:xfrm>
          <a:prstGeom prst="rect">
            <a:avLst/>
          </a:prstGeom>
        </p:spPr>
      </p:pic>
    </p:spTree>
    <p:extLst>
      <p:ext uri="{BB962C8B-B14F-4D97-AF65-F5344CB8AC3E}">
        <p14:creationId xmlns:p14="http://schemas.microsoft.com/office/powerpoint/2010/main" val="13199493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7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48EE8-5242-E8CE-9DA9-CD651FF6330D}"/>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0C1C3C7B-CDDE-E35C-866C-94DE70B64110}"/>
              </a:ext>
            </a:extLst>
          </p:cNvPr>
          <p:cNvSpPr/>
          <p:nvPr/>
        </p:nvSpPr>
        <p:spPr>
          <a:xfrm>
            <a:off x="-613787" y="173516"/>
            <a:ext cx="324000" cy="324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25D12224-8192-AEAB-D14A-99215061A5E0}"/>
              </a:ext>
            </a:extLst>
          </p:cNvPr>
          <p:cNvSpPr/>
          <p:nvPr/>
        </p:nvSpPr>
        <p:spPr>
          <a:xfrm>
            <a:off x="-613787" y="584942"/>
            <a:ext cx="324000" cy="324000"/>
          </a:xfrm>
          <a:prstGeom prst="rect">
            <a:avLst/>
          </a:prstGeom>
          <a:solidFill>
            <a:srgbClr val="0097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itre 35">
            <a:extLst>
              <a:ext uri="{FF2B5EF4-FFF2-40B4-BE49-F238E27FC236}">
                <a16:creationId xmlns:a16="http://schemas.microsoft.com/office/drawing/2014/main" id="{0B8B2891-3ADA-7743-8570-8A512C88F293}"/>
              </a:ext>
            </a:extLst>
          </p:cNvPr>
          <p:cNvSpPr>
            <a:spLocks noGrp="1"/>
          </p:cNvSpPr>
          <p:nvPr>
            <p:ph type="title"/>
          </p:nvPr>
        </p:nvSpPr>
        <p:spPr>
          <a:xfrm>
            <a:off x="532858" y="792106"/>
            <a:ext cx="6840000" cy="612000"/>
          </a:xfrm>
        </p:spPr>
        <p:txBody>
          <a:bodyPr>
            <a:normAutofit/>
          </a:bodyPr>
          <a:lstStyle/>
          <a:p>
            <a:r>
              <a:rPr kumimoji="0" lang="ar-MA" sz="2400" b="1" i="0" u="none" strike="noStrike" kern="1200" cap="none" spc="0" normalizeH="0" baseline="0" noProof="0" dirty="0">
                <a:ln>
                  <a:noFill/>
                </a:ln>
                <a:solidFill>
                  <a:schemeClr val="bg1">
                    <a:lumMod val="50000"/>
                  </a:scheme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قبل أن نبدأ الحصة نتذكر شروط الحصول على نجمة التميز. </a:t>
            </a:r>
            <a:endParaRPr lang="fr-FR" dirty="0">
              <a:solidFill>
                <a:schemeClr val="bg1">
                  <a:lumMod val="50000"/>
                </a:schemeClr>
              </a:solidFill>
            </a:endParaRPr>
          </a:p>
        </p:txBody>
      </p:sp>
      <p:sp>
        <p:nvSpPr>
          <p:cNvPr id="17" name="Google Shape;1333;p8">
            <a:extLst>
              <a:ext uri="{FF2B5EF4-FFF2-40B4-BE49-F238E27FC236}">
                <a16:creationId xmlns:a16="http://schemas.microsoft.com/office/drawing/2014/main" id="{1343067D-2E9E-94D8-B3EA-DF950FA76E61}"/>
              </a:ext>
            </a:extLst>
          </p:cNvPr>
          <p:cNvSpPr txBox="1"/>
          <p:nvPr/>
        </p:nvSpPr>
        <p:spPr>
          <a:xfrm>
            <a:off x="2317831" y="4843098"/>
            <a:ext cx="3542203" cy="523180"/>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0" indent="0">
              <a:buClr>
                <a:srgbClr val="0C0C0C"/>
              </a:buClr>
              <a:buSzPts val="2800"/>
              <a:buNone/>
              <a:defRPr sz="2800" b="1">
                <a:solidFill>
                  <a:srgbClr val="424D7B"/>
                </a:solidFill>
              </a:defRPr>
            </a:lvl1pPr>
          </a:lstStyle>
          <a:p>
            <a:pPr marL="0" marR="0" lvl="0" indent="0" algn="r" defTabSz="457200" rtl="1" eaLnBrk="1" fontAlgn="auto" latinLnBrk="0" hangingPunct="1">
              <a:lnSpc>
                <a:spcPct val="100000"/>
              </a:lnSpc>
              <a:spcBef>
                <a:spcPts val="0"/>
              </a:spcBef>
              <a:spcAft>
                <a:spcPts val="0"/>
              </a:spcAft>
              <a:buClr>
                <a:srgbClr val="0C0C0C"/>
              </a:buClr>
              <a:buSzPts val="2800"/>
              <a:buFontTx/>
              <a:buNone/>
              <a:tabLst/>
              <a:defRPr/>
            </a:pPr>
            <a:r>
              <a:rPr kumimoji="0" lang="ar-MA" sz="2800" b="1" i="0" u="none" strike="noStrike" kern="1200" cap="none" spc="0" normalizeH="0" baseline="0" noProof="0" dirty="0">
                <a:ln>
                  <a:noFill/>
                </a:ln>
                <a:effectLst/>
                <a:uLnTx/>
                <a:uFillTx/>
                <a:latin typeface="Microsoft Uighur" panose="02000000000000000000" pitchFamily="2" charset="-78"/>
                <a:ea typeface="+mn-ea"/>
                <a:cs typeface="Microsoft Uighur" panose="02000000000000000000" pitchFamily="2" charset="-78"/>
              </a:rPr>
              <a:t>دونَ أَنْ أَقِفَ، أَرْفَعُ أُصْبُعي لِلْإجابَةِ. </a:t>
            </a:r>
          </a:p>
        </p:txBody>
      </p:sp>
      <p:sp>
        <p:nvSpPr>
          <p:cNvPr id="18" name="Espace réservé du texte 2">
            <a:extLst>
              <a:ext uri="{FF2B5EF4-FFF2-40B4-BE49-F238E27FC236}">
                <a16:creationId xmlns:a16="http://schemas.microsoft.com/office/drawing/2014/main" id="{82B5B26B-5B2F-7A17-892F-BF5EDCDA39B9}"/>
              </a:ext>
            </a:extLst>
          </p:cNvPr>
          <p:cNvSpPr txBox="1">
            <a:spLocks/>
          </p:cNvSpPr>
          <p:nvPr/>
        </p:nvSpPr>
        <p:spPr>
          <a:xfrm>
            <a:off x="1716891" y="2568290"/>
            <a:ext cx="4151010" cy="432000"/>
          </a:xfrm>
          <a:prstGeom prst="roundRect">
            <a:avLst>
              <a:gd name="adj" fmla="val 16667"/>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457200" rtl="1" eaLnBrk="1" fontAlgn="auto" latinLnBrk="0" hangingPunct="1">
              <a:lnSpc>
                <a:spcPct val="100000"/>
              </a:lnSpc>
              <a:spcBef>
                <a:spcPts val="0"/>
              </a:spcBef>
              <a:spcAft>
                <a:spcPts val="0"/>
              </a:spcAft>
              <a:buClr>
                <a:srgbClr val="000000"/>
              </a:buClr>
              <a:buSzTx/>
              <a:buFont typeface="Arial"/>
              <a:buNone/>
              <a:tabLst/>
              <a:defRPr/>
            </a:pPr>
            <a:r>
              <a:rPr kumimoji="0" lang="ar-MA" sz="28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sym typeface="Arial"/>
              </a:rPr>
              <a:t>أُنْصِتُ وأَنْتَبِهُ جَيِّداً للدَّرْسِ</a:t>
            </a:r>
            <a:r>
              <a:rPr kumimoji="0" lang="ar-MA" sz="2800" b="0" i="0" u="none" strike="noStrike" kern="1200" cap="none" spc="0" normalizeH="0" baseline="0" noProof="0" dirty="0">
                <a:ln>
                  <a:noFill/>
                </a:ln>
                <a:solidFill>
                  <a:srgbClr val="424D7B"/>
                </a:solidFill>
                <a:effectLst/>
                <a:uLnTx/>
                <a:uFillTx/>
                <a:latin typeface="Arial"/>
                <a:cs typeface="Arial"/>
                <a:sym typeface="Arial"/>
              </a:rPr>
              <a:t>. </a:t>
            </a:r>
          </a:p>
        </p:txBody>
      </p:sp>
      <p:sp>
        <p:nvSpPr>
          <p:cNvPr id="19" name="Ellipse 18">
            <a:extLst>
              <a:ext uri="{FF2B5EF4-FFF2-40B4-BE49-F238E27FC236}">
                <a16:creationId xmlns:a16="http://schemas.microsoft.com/office/drawing/2014/main" id="{24769854-76EF-824E-207F-51998806808C}"/>
              </a:ext>
            </a:extLst>
          </p:cNvPr>
          <p:cNvSpPr/>
          <p:nvPr/>
        </p:nvSpPr>
        <p:spPr>
          <a:xfrm>
            <a:off x="6070183" y="1920227"/>
            <a:ext cx="1800000" cy="1800000"/>
          </a:xfrm>
          <a:prstGeom prst="ellipse">
            <a:avLst/>
          </a:prstGeom>
          <a:blipFill>
            <a:blip r:embed="rId2"/>
            <a:stretch>
              <a:fillRect/>
            </a:stretch>
          </a:blip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Ellipse 19">
            <a:extLst>
              <a:ext uri="{FF2B5EF4-FFF2-40B4-BE49-F238E27FC236}">
                <a16:creationId xmlns:a16="http://schemas.microsoft.com/office/drawing/2014/main" id="{43FB5729-F08C-2EAA-EB70-BA687216BB2B}"/>
              </a:ext>
            </a:extLst>
          </p:cNvPr>
          <p:cNvSpPr/>
          <p:nvPr/>
        </p:nvSpPr>
        <p:spPr>
          <a:xfrm>
            <a:off x="5858696" y="4147571"/>
            <a:ext cx="1800000" cy="1800000"/>
          </a:xfrm>
          <a:prstGeom prst="ellipse">
            <a:avLst/>
          </a:prstGeom>
          <a:blipFill>
            <a:blip r:embed="rId3"/>
            <a:stretch>
              <a:fillRect/>
            </a:stretch>
          </a:blip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6" name="Espace réservé pour une image  15" descr="Une image contenant illustration, Dessin animé, clipart, dessin humoristique&#10;&#10;Le contenu généré par l’IA peut être incorrect.">
            <a:extLst>
              <a:ext uri="{FF2B5EF4-FFF2-40B4-BE49-F238E27FC236}">
                <a16:creationId xmlns:a16="http://schemas.microsoft.com/office/drawing/2014/main" id="{5CD7084B-FE57-2BA9-689E-7D7115D028EA}"/>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96" b="96"/>
          <a:stretch>
            <a:fillRect/>
          </a:stretch>
        </p:blipFill>
        <p:spPr>
          <a:xfrm>
            <a:off x="7959600" y="738000"/>
            <a:ext cx="792000" cy="792000"/>
          </a:xfrm>
        </p:spPr>
      </p:pic>
      <p:pic>
        <p:nvPicPr>
          <p:cNvPr id="3" name="Image 2">
            <a:extLst>
              <a:ext uri="{FF2B5EF4-FFF2-40B4-BE49-F238E27FC236}">
                <a16:creationId xmlns:a16="http://schemas.microsoft.com/office/drawing/2014/main" id="{CB4F88BA-F176-0251-75D3-EB79A4D59A5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870183" y="136739"/>
            <a:ext cx="278069" cy="278069"/>
          </a:xfrm>
          <a:prstGeom prst="rect">
            <a:avLst/>
          </a:prstGeom>
          <a:ln>
            <a:noFill/>
          </a:ln>
        </p:spPr>
      </p:pic>
      <p:pic>
        <p:nvPicPr>
          <p:cNvPr id="13" name="Image 12">
            <a:extLst>
              <a:ext uri="{FF2B5EF4-FFF2-40B4-BE49-F238E27FC236}">
                <a16:creationId xmlns:a16="http://schemas.microsoft.com/office/drawing/2014/main" id="{00BB2714-5AB0-3CFD-BC1C-A56E66759C29}"/>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6328695" y="136739"/>
            <a:ext cx="278069" cy="278069"/>
          </a:xfrm>
          <a:prstGeom prst="rect">
            <a:avLst/>
          </a:prstGeom>
          <a:ln>
            <a:noFill/>
          </a:ln>
        </p:spPr>
      </p:pic>
      <p:pic>
        <p:nvPicPr>
          <p:cNvPr id="14" name="Image 13">
            <a:extLst>
              <a:ext uri="{FF2B5EF4-FFF2-40B4-BE49-F238E27FC236}">
                <a16:creationId xmlns:a16="http://schemas.microsoft.com/office/drawing/2014/main" id="{B9BA61AD-7EB2-13FA-03F1-8476A8687DF0}"/>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4785497" y="136739"/>
            <a:ext cx="278069" cy="278069"/>
          </a:xfrm>
          <a:prstGeom prst="rect">
            <a:avLst/>
          </a:prstGeom>
          <a:ln>
            <a:noFill/>
          </a:ln>
        </p:spPr>
      </p:pic>
      <p:pic>
        <p:nvPicPr>
          <p:cNvPr id="15" name="Image 14">
            <a:extLst>
              <a:ext uri="{FF2B5EF4-FFF2-40B4-BE49-F238E27FC236}">
                <a16:creationId xmlns:a16="http://schemas.microsoft.com/office/drawing/2014/main" id="{D695794D-A67C-4BE6-CB37-9221E3A5D6BD}"/>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3226912" y="136739"/>
            <a:ext cx="278069" cy="278069"/>
          </a:xfrm>
          <a:prstGeom prst="rect">
            <a:avLst/>
          </a:prstGeom>
          <a:ln>
            <a:noFill/>
          </a:ln>
        </p:spPr>
      </p:pic>
      <p:pic>
        <p:nvPicPr>
          <p:cNvPr id="21" name="Image 20">
            <a:extLst>
              <a:ext uri="{FF2B5EF4-FFF2-40B4-BE49-F238E27FC236}">
                <a16:creationId xmlns:a16="http://schemas.microsoft.com/office/drawing/2014/main" id="{04152837-0243-4D69-8A29-7A77253524FC}"/>
              </a:ext>
            </a:extLst>
          </p:cNvPr>
          <p:cNvPicPr>
            <a:picLocks noChangeAspect="1"/>
          </p:cNvPicPr>
          <p:nvPr/>
        </p:nvPicPr>
        <p:blipFill>
          <a:blip r:embed="rId9">
            <a:alphaModFix amt="20000"/>
            <a:extLst>
              <a:ext uri="{28A0092B-C50C-407E-A947-70E740481C1C}">
                <a14:useLocalDpi xmlns:a14="http://schemas.microsoft.com/office/drawing/2010/main" val="0"/>
              </a:ext>
            </a:extLst>
          </a:blip>
          <a:srcRect/>
          <a:stretch/>
        </p:blipFill>
        <p:spPr>
          <a:xfrm>
            <a:off x="1668327" y="136739"/>
            <a:ext cx="278069" cy="278069"/>
          </a:xfrm>
          <a:prstGeom prst="rect">
            <a:avLst/>
          </a:prstGeom>
          <a:ln>
            <a:noFill/>
          </a:ln>
        </p:spPr>
      </p:pic>
      <p:sp>
        <p:nvSpPr>
          <p:cNvPr id="22" name="Rectangle 21">
            <a:extLst>
              <a:ext uri="{FF2B5EF4-FFF2-40B4-BE49-F238E27FC236}">
                <a16:creationId xmlns:a16="http://schemas.microsoft.com/office/drawing/2014/main" id="{C0C047E5-61B4-C05D-A2F9-DD000593AD32}"/>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افتتاح الحصة</a:t>
            </a:r>
          </a:p>
        </p:txBody>
      </p:sp>
      <p:sp>
        <p:nvSpPr>
          <p:cNvPr id="23" name="Rectangle 22">
            <a:extLst>
              <a:ext uri="{FF2B5EF4-FFF2-40B4-BE49-F238E27FC236}">
                <a16:creationId xmlns:a16="http://schemas.microsoft.com/office/drawing/2014/main" id="{D71853F5-EBF2-405E-7C15-1EBC7CE0BBF9}"/>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4" name="Rectangle 23">
            <a:extLst>
              <a:ext uri="{FF2B5EF4-FFF2-40B4-BE49-F238E27FC236}">
                <a16:creationId xmlns:a16="http://schemas.microsoft.com/office/drawing/2014/main" id="{6E3A7336-3900-2901-26A2-68FF4807C351}"/>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a:t>
            </a:r>
          </a:p>
        </p:txBody>
      </p:sp>
      <p:sp>
        <p:nvSpPr>
          <p:cNvPr id="25" name="Rectangle 24">
            <a:extLst>
              <a:ext uri="{FF2B5EF4-FFF2-40B4-BE49-F238E27FC236}">
                <a16:creationId xmlns:a16="http://schemas.microsoft.com/office/drawing/2014/main" id="{8D8A081F-F244-7A7B-FF83-DA85E13EB102}"/>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26" name="Rectangle 25">
            <a:extLst>
              <a:ext uri="{FF2B5EF4-FFF2-40B4-BE49-F238E27FC236}">
                <a16:creationId xmlns:a16="http://schemas.microsoft.com/office/drawing/2014/main" id="{7E1A79CB-B7D3-1B68-D79C-D733ADB2E19B}"/>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إنتاج كتابي</a:t>
            </a:r>
          </a:p>
        </p:txBody>
      </p:sp>
    </p:spTree>
    <p:extLst>
      <p:ext uri="{BB962C8B-B14F-4D97-AF65-F5344CB8AC3E}">
        <p14:creationId xmlns:p14="http://schemas.microsoft.com/office/powerpoint/2010/main" val="642718398"/>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C1FC0-99E7-167D-9FE4-06B2C3773C7F}"/>
            </a:ext>
          </a:extLst>
        </p:cNvPr>
        <p:cNvGrpSpPr/>
        <p:nvPr/>
      </p:nvGrpSpPr>
      <p:grpSpPr>
        <a:xfrm>
          <a:off x="0" y="0"/>
          <a:ext cx="0" cy="0"/>
          <a:chOff x="0" y="0"/>
          <a:chExt cx="0" cy="0"/>
        </a:xfrm>
      </p:grpSpPr>
      <p:sp>
        <p:nvSpPr>
          <p:cNvPr id="17" name="Titre 16">
            <a:extLst>
              <a:ext uri="{FF2B5EF4-FFF2-40B4-BE49-F238E27FC236}">
                <a16:creationId xmlns:a16="http://schemas.microsoft.com/office/drawing/2014/main" id="{246A1AAE-6AD7-9EEF-91A8-6E9BCB2B45C3}"/>
              </a:ext>
            </a:extLst>
          </p:cNvPr>
          <p:cNvSpPr>
            <a:spLocks noGrp="1"/>
          </p:cNvSpPr>
          <p:nvPr>
            <p:ph type="title"/>
          </p:nvPr>
        </p:nvSpPr>
        <p:spPr/>
        <p:txBody>
          <a:bodyPr>
            <a:normAutofit/>
          </a:bodyPr>
          <a:lstStyle/>
          <a:p>
            <a:r>
              <a:rPr lang="tzm-Arab-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ضعوا اللوحة والكراسة في القمطر</a:t>
            </a:r>
            <a:r>
              <a:rPr lang="tzm-Arab-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sym typeface="Wingdings" panose="05000000000000000000" pitchFamily="2" charset="2"/>
              </a:rPr>
              <a:t></a:t>
            </a:r>
            <a:r>
              <a:rPr lang="tzm-Arab-MA" sz="2400" dirty="0">
                <a:solidFill>
                  <a:schemeClr val="bg1">
                    <a:lumMod val="50000"/>
                  </a:schemeClr>
                </a:solidFill>
                <a:latin typeface="Microsoft Uighur" panose="02000000000000000000" pitchFamily="2" charset="-78"/>
                <a:cs typeface="Microsoft Uighur" panose="02000000000000000000" pitchFamily="2" charset="-78"/>
              </a:rPr>
              <a:t>.</a:t>
            </a:r>
            <a:endParaRPr lang="fr-FR" sz="2400"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19" name="Espace réservé pour une image  18" descr="Une image contenant illustration, Dessin animé, clipart, dessin humoristique&#10;&#10;Le contenu généré par l’IA peut être incorrect.">
            <a:extLst>
              <a:ext uri="{FF2B5EF4-FFF2-40B4-BE49-F238E27FC236}">
                <a16:creationId xmlns:a16="http://schemas.microsoft.com/office/drawing/2014/main" id="{ED092360-7EDD-8547-A8DA-4604F54822F9}"/>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96" b="96"/>
          <a:stretch>
            <a:fillRect/>
          </a:stretch>
        </p:blipFill>
        <p:spPr>
          <a:xfrm>
            <a:off x="7959600" y="738000"/>
            <a:ext cx="792000" cy="792000"/>
          </a:xfrm>
        </p:spPr>
      </p:pic>
      <p:pic>
        <p:nvPicPr>
          <p:cNvPr id="3" name="Image 2">
            <a:extLst>
              <a:ext uri="{FF2B5EF4-FFF2-40B4-BE49-F238E27FC236}">
                <a16:creationId xmlns:a16="http://schemas.microsoft.com/office/drawing/2014/main" id="{9BA77AA8-907A-6B06-96B1-D1798DE5367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870183" y="136739"/>
            <a:ext cx="278069" cy="278069"/>
          </a:xfrm>
          <a:prstGeom prst="rect">
            <a:avLst/>
          </a:prstGeom>
          <a:ln>
            <a:noFill/>
          </a:ln>
        </p:spPr>
      </p:pic>
      <p:pic>
        <p:nvPicPr>
          <p:cNvPr id="14" name="Image 13">
            <a:extLst>
              <a:ext uri="{FF2B5EF4-FFF2-40B4-BE49-F238E27FC236}">
                <a16:creationId xmlns:a16="http://schemas.microsoft.com/office/drawing/2014/main" id="{2D73E844-FD2E-1940-BDD6-43AB2E23FD93}"/>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6328695" y="136739"/>
            <a:ext cx="278069" cy="278069"/>
          </a:xfrm>
          <a:prstGeom prst="rect">
            <a:avLst/>
          </a:prstGeom>
          <a:ln>
            <a:noFill/>
          </a:ln>
        </p:spPr>
      </p:pic>
      <p:pic>
        <p:nvPicPr>
          <p:cNvPr id="15" name="Image 14">
            <a:extLst>
              <a:ext uri="{FF2B5EF4-FFF2-40B4-BE49-F238E27FC236}">
                <a16:creationId xmlns:a16="http://schemas.microsoft.com/office/drawing/2014/main" id="{CAEE23E3-7BFD-A03C-97CF-CED7EA6315EA}"/>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4785497" y="136739"/>
            <a:ext cx="278069" cy="278069"/>
          </a:xfrm>
          <a:prstGeom prst="rect">
            <a:avLst/>
          </a:prstGeom>
          <a:ln>
            <a:noFill/>
          </a:ln>
        </p:spPr>
      </p:pic>
      <p:pic>
        <p:nvPicPr>
          <p:cNvPr id="16" name="Image 15">
            <a:extLst>
              <a:ext uri="{FF2B5EF4-FFF2-40B4-BE49-F238E27FC236}">
                <a16:creationId xmlns:a16="http://schemas.microsoft.com/office/drawing/2014/main" id="{A9B56383-53E8-F30D-67F3-4309A062E6D1}"/>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3226912" y="136739"/>
            <a:ext cx="278069" cy="278069"/>
          </a:xfrm>
          <a:prstGeom prst="rect">
            <a:avLst/>
          </a:prstGeom>
          <a:ln>
            <a:noFill/>
          </a:ln>
        </p:spPr>
      </p:pic>
      <p:pic>
        <p:nvPicPr>
          <p:cNvPr id="20" name="Image 19">
            <a:extLst>
              <a:ext uri="{FF2B5EF4-FFF2-40B4-BE49-F238E27FC236}">
                <a16:creationId xmlns:a16="http://schemas.microsoft.com/office/drawing/2014/main" id="{AEBB0970-7FEF-8D25-B1B0-154E5B872B76}"/>
              </a:ext>
            </a:extLst>
          </p:cNvPr>
          <p:cNvPicPr>
            <a:picLocks noChangeAspect="1"/>
          </p:cNvPicPr>
          <p:nvPr/>
        </p:nvPicPr>
        <p:blipFill>
          <a:blip r:embed="rId9">
            <a:alphaModFix amt="20000"/>
            <a:extLst>
              <a:ext uri="{28A0092B-C50C-407E-A947-70E740481C1C}">
                <a14:useLocalDpi xmlns:a14="http://schemas.microsoft.com/office/drawing/2010/main" val="0"/>
              </a:ext>
            </a:extLst>
          </a:blip>
          <a:srcRect/>
          <a:stretch/>
        </p:blipFill>
        <p:spPr>
          <a:xfrm>
            <a:off x="1668327" y="136739"/>
            <a:ext cx="278069" cy="278069"/>
          </a:xfrm>
          <a:prstGeom prst="rect">
            <a:avLst/>
          </a:prstGeom>
          <a:ln>
            <a:noFill/>
          </a:ln>
        </p:spPr>
      </p:pic>
      <p:sp>
        <p:nvSpPr>
          <p:cNvPr id="21" name="Rectangle 20">
            <a:extLst>
              <a:ext uri="{FF2B5EF4-FFF2-40B4-BE49-F238E27FC236}">
                <a16:creationId xmlns:a16="http://schemas.microsoft.com/office/drawing/2014/main" id="{BAB15156-B5E4-7BED-6D6C-FDCB7070E623}"/>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افتتاح الحصة</a:t>
            </a:r>
          </a:p>
        </p:txBody>
      </p:sp>
      <p:sp>
        <p:nvSpPr>
          <p:cNvPr id="22" name="Rectangle 21">
            <a:extLst>
              <a:ext uri="{FF2B5EF4-FFF2-40B4-BE49-F238E27FC236}">
                <a16:creationId xmlns:a16="http://schemas.microsoft.com/office/drawing/2014/main" id="{D0BD7D70-D615-05C6-D8E9-9CB08CA417EC}"/>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3" name="Rectangle 22">
            <a:extLst>
              <a:ext uri="{FF2B5EF4-FFF2-40B4-BE49-F238E27FC236}">
                <a16:creationId xmlns:a16="http://schemas.microsoft.com/office/drawing/2014/main" id="{85C55284-79C2-0EE3-8688-7CBFC6D47E20}"/>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a:t>
            </a:r>
          </a:p>
        </p:txBody>
      </p:sp>
      <p:sp>
        <p:nvSpPr>
          <p:cNvPr id="24" name="Rectangle 23">
            <a:extLst>
              <a:ext uri="{FF2B5EF4-FFF2-40B4-BE49-F238E27FC236}">
                <a16:creationId xmlns:a16="http://schemas.microsoft.com/office/drawing/2014/main" id="{A84B74E8-8F8A-6A64-9E8E-F83E28A52033}"/>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25" name="Rectangle 24">
            <a:extLst>
              <a:ext uri="{FF2B5EF4-FFF2-40B4-BE49-F238E27FC236}">
                <a16:creationId xmlns:a16="http://schemas.microsoft.com/office/drawing/2014/main" id="{70474731-4D24-6FBF-C670-8ED61B70895A}"/>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إنتاج كتابي</a:t>
            </a:r>
          </a:p>
        </p:txBody>
      </p:sp>
      <p:pic>
        <p:nvPicPr>
          <p:cNvPr id="2" name="rangement">
            <a:hlinkClick r:id="" action="ppaction://media"/>
            <a:extLst>
              <a:ext uri="{FF2B5EF4-FFF2-40B4-BE49-F238E27FC236}">
                <a16:creationId xmlns:a16="http://schemas.microsoft.com/office/drawing/2014/main" id="{F6943489-8CB5-08F8-9C7F-CDB674628BF0}"/>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10"/>
          <a:stretch>
            <a:fillRect/>
          </a:stretch>
        </p:blipFill>
        <p:spPr>
          <a:xfrm>
            <a:off x="1052689" y="2160588"/>
            <a:ext cx="7038622" cy="3959225"/>
          </a:xfrm>
          <a:prstGeom prst="rect">
            <a:avLst/>
          </a:prstGeom>
          <a:ln>
            <a:noFill/>
          </a:ln>
          <a:effectLst>
            <a:softEdge rad="112500"/>
          </a:effectLst>
        </p:spPr>
      </p:pic>
      <p:pic>
        <p:nvPicPr>
          <p:cNvPr id="4" name="Image 3" descr="Une image contenant noir, obscurité&#10;&#10;Le contenu généré par l’IA peut être incorrect.">
            <a:extLst>
              <a:ext uri="{FF2B5EF4-FFF2-40B4-BE49-F238E27FC236}">
                <a16:creationId xmlns:a16="http://schemas.microsoft.com/office/drawing/2014/main" id="{A8032135-ADC4-D820-A863-E077C823F15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0800000">
            <a:off x="611999" y="6101020"/>
            <a:ext cx="590452" cy="590452"/>
          </a:xfrm>
          <a:prstGeom prst="rect">
            <a:avLst/>
          </a:prstGeom>
        </p:spPr>
      </p:pic>
    </p:spTree>
    <p:extLst>
      <p:ext uri="{BB962C8B-B14F-4D97-AF65-F5344CB8AC3E}">
        <p14:creationId xmlns:p14="http://schemas.microsoft.com/office/powerpoint/2010/main" val="18889531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114" fill="hold"/>
                                        <p:tgtEl>
                                          <p:spTgt spid="2"/>
                                        </p:tgtEl>
                                      </p:cBhvr>
                                    </p:cmd>
                                  </p:childTnLst>
                                </p:cTn>
                              </p:par>
                            </p:childTnLst>
                          </p:cTn>
                        </p:par>
                        <p:par>
                          <p:cTn id="7" fill="hold">
                            <p:stCondLst>
                              <p:cond delay="16114"/>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theme/theme1.xml><?xml version="1.0" encoding="utf-8"?>
<a:theme xmlns:a="http://schemas.openxmlformats.org/drawingml/2006/main" name="Conception personnalisé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1_04- قراءة/ كتابة">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3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3_01- نشاط اعتيادي">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4_04- قراءة/ كتابة">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4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2_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6.xml><?xml version="1.0" encoding="utf-8"?>
<a:theme xmlns:a="http://schemas.openxmlformats.org/drawingml/2006/main" name="7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5_04- قراءة/ كتابة">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04- قراءة/ كتابة">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5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1_01- نشاط اعتيادي">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01- نشاط اعتيادي">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02-  استماع وتحدث">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03- قراءة">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04- إنتاج كتابي">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Env-Apprenant_Tmpl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04- قراءة/ كتابة">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13355</TotalTime>
  <Words>1677</Words>
  <Application>Microsoft Office PowerPoint</Application>
  <PresentationFormat>Affichage à l'écran (4:3)</PresentationFormat>
  <Paragraphs>466</Paragraphs>
  <Slides>68</Slides>
  <Notes>0</Notes>
  <HiddenSlides>0</HiddenSlides>
  <MMClips>12</MMClips>
  <ScaleCrop>false</ScaleCrop>
  <HeadingPairs>
    <vt:vector size="6" baseType="variant">
      <vt:variant>
        <vt:lpstr>Polices utilisées</vt:lpstr>
      </vt:variant>
      <vt:variant>
        <vt:i4>11</vt:i4>
      </vt:variant>
      <vt:variant>
        <vt:lpstr>Thème</vt:lpstr>
      </vt:variant>
      <vt:variant>
        <vt:i4>20</vt:i4>
      </vt:variant>
      <vt:variant>
        <vt:lpstr>Titres des diapositives</vt:lpstr>
      </vt:variant>
      <vt:variant>
        <vt:i4>68</vt:i4>
      </vt:variant>
    </vt:vector>
  </HeadingPairs>
  <TitlesOfParts>
    <vt:vector size="99" baseType="lpstr">
      <vt:lpstr>Arial</vt:lpstr>
      <vt:lpstr>Calibri</vt:lpstr>
      <vt:lpstr>Calibri Light</vt:lpstr>
      <vt:lpstr>Dosis SemiBold</vt:lpstr>
      <vt:lpstr>Dosis Medium</vt:lpstr>
      <vt:lpstr>Wingdings</vt:lpstr>
      <vt:lpstr>Modern Love</vt:lpstr>
      <vt:lpstr>Noto Sans Symbols</vt:lpstr>
      <vt:lpstr>Microsoft Uighur</vt:lpstr>
      <vt:lpstr>Dosis ExtraBold</vt:lpstr>
      <vt:lpstr>Dosis</vt:lpstr>
      <vt:lpstr>Conception personnalisée</vt:lpstr>
      <vt:lpstr>1_Env-Enseignant</vt:lpstr>
      <vt:lpstr>01- نشاط اعتيادي</vt:lpstr>
      <vt:lpstr>02-  استماع وتحدث</vt:lpstr>
      <vt:lpstr>03- قراءة</vt:lpstr>
      <vt:lpstr>04- إنتاج كتابي</vt:lpstr>
      <vt:lpstr>3_Env-Apprenant_Tmplt</vt:lpstr>
      <vt:lpstr>2_Env-Enseignant</vt:lpstr>
      <vt:lpstr>3_04- قراءة/ كتابة</vt:lpstr>
      <vt:lpstr>1_04- قراءة/ كتابة</vt:lpstr>
      <vt:lpstr>3_Env-Enseignant</vt:lpstr>
      <vt:lpstr>3_01- نشاط اعتيادي</vt:lpstr>
      <vt:lpstr>4_04- قراءة/ كتابة</vt:lpstr>
      <vt:lpstr>4_Env-Enseignant</vt:lpstr>
      <vt:lpstr>2_Thème Office</vt:lpstr>
      <vt:lpstr>7_Env-Enseignant</vt:lpstr>
      <vt:lpstr>5_04- قراءة/ كتابة</vt:lpstr>
      <vt:lpstr>04- قراءة/ كتابة</vt:lpstr>
      <vt:lpstr>5_Env-Enseignant</vt:lpstr>
      <vt:lpstr>1_01- نشاط اعتيادي</vt:lpstr>
      <vt:lpstr>Présentation PowerPoint</vt:lpstr>
      <vt:lpstr>Présentation PowerPoint</vt:lpstr>
      <vt:lpstr>تنظيم حصص الأسبوع</vt:lpstr>
      <vt:lpstr>هيكلة حصة اليوم</vt:lpstr>
      <vt:lpstr>عند نهاية الحصة</vt:lpstr>
      <vt:lpstr>افتتاح الحصة</vt:lpstr>
      <vt:lpstr>Présentation PowerPoint</vt:lpstr>
      <vt:lpstr>قبل أن نبدأ الحصة نتذكر شروط الحصول على نجمة التميز. </vt:lpstr>
      <vt:lpstr>ضعوا اللوحة والكراسة في القمطر.</vt:lpstr>
      <vt:lpstr>1. يتم إعداد لوحة للمقاطع على الشكل المشار إليه؛  2. ترسم اللوحة على ورقة للعرض تلصق بشكل دائم؛ 3. يتم إغناؤها تدريجيا بالحرف المقدم نهاية حصص تقديمه؛ 4. تستثمر اللوحة في بداية النشاط الاعتيادي اليومي؛ 5. يتم الرجوع إلى اللوحة متى كانت الحاجة لتذكير المتعلمين بالحروف المدروسة؛ 6. ينصح بتعويد المتعلمين على قراءة لوحة المقاطع في أي وقت متاح.     </vt:lpstr>
      <vt:lpstr>من يمر لقراءة لوحة المقاطع؟  (خاص بالفئة د). </vt:lpstr>
      <vt:lpstr>من يقرأ؟</vt:lpstr>
      <vt:lpstr>من يقرأ؟</vt:lpstr>
      <vt:lpstr>استماع وتحدث</vt:lpstr>
      <vt:lpstr>استمعنا في حصص سابقة لحكاية أنا أيضا أستطيع. سنصف الآن صورا من الحكاية؟</vt:lpstr>
      <vt:lpstr>ماذا رسمت ريما؟ أجيبوا بجملة مفيدة وتامة.</vt:lpstr>
      <vt:lpstr>أحسنتم. رسمت ريما نقطة. رددوا الجملة.</vt:lpstr>
      <vt:lpstr>ماذا فعلت المعلمة بنقطة ريما. أجيبوا بجملة تامة.</vt:lpstr>
      <vt:lpstr>أحسنتم. علقت المعلمة نقطة ريما على الحائط. رددوا الجملة.</vt:lpstr>
      <vt:lpstr>ماذا تفعل ريما في هذا المشهد. أجيبوا بجملة تامة؟</vt:lpstr>
      <vt:lpstr>ترسم ريما نقطا كثيرة. رددوا الجملة. </vt:lpstr>
      <vt:lpstr>ماذا يفعل الولد في هذا المشهد؟ أجيبوا بجملة تامة,</vt:lpstr>
      <vt:lpstr>يرسم الولد خطوطا. رددوا الجملة.</vt:lpstr>
      <vt:lpstr> في الحصص السابقة تعلمنا كيف نتحدث عن مدرستنا وعن الحصة التي نحبها. </vt:lpstr>
      <vt:lpstr>  من يمر للسبورة ليذكر اسم مدرسته والحصة التي يحبها. </vt:lpstr>
      <vt:lpstr>Présentation PowerPoint</vt:lpstr>
      <vt:lpstr>قفوا، سنردد أنشودة تمرينات.</vt:lpstr>
      <vt:lpstr>قراءة</vt:lpstr>
      <vt:lpstr>تعلمنا كيف نقرأ مقاطع وكلمات وجملا تتضمن حرفي الفاء واللام، اليوم سنراجع ما تعلمناه. </vt:lpstr>
      <vt:lpstr>قبل ذلك، خذوا الألواح سأملي عليك بعض المقاطع. يملي الأستاذ على المتعلمين المقاطع التالية: فِـ  ــــ لو ــــ في.</vt:lpstr>
      <vt:lpstr>من يقرأ؟ (خاص بمن لم يتوفقوا في رائز الإملاء).</vt:lpstr>
      <vt:lpstr>من يقرأ؟ (خاص بمن لم يتوفقوا في رائز الإملاء).</vt:lpstr>
      <vt:lpstr>من يقرأ؟ (خاص بمن لم يتوفقوا في رائز الإملاء).</vt:lpstr>
      <vt:lpstr>من يقرأ؟ (خاص بمن لم يتوفقوا في رائز الإملاء).</vt:lpstr>
      <vt:lpstr>أنا أقرأ. </vt:lpstr>
      <vt:lpstr>من يقرأ؟ (خاص بكل المتعلمين).</vt:lpstr>
      <vt:lpstr>أنا أقرأ.</vt:lpstr>
      <vt:lpstr>من يقرأ؟ سأعين 4 متعلمين للقراءة، كل واحد يقرأ سطرا.</vt:lpstr>
      <vt:lpstr>الآن سأقرأ جملا باسترسال. تابعوا جيدا.</vt:lpstr>
      <vt:lpstr>من يقرأ كما قرأت؟ سأعين 3 متعلمين للقراءة.</vt:lpstr>
      <vt:lpstr>خذوا الكراسة الصفحة 53.</vt:lpstr>
      <vt:lpstr>Présentation PowerPoint</vt:lpstr>
      <vt:lpstr>Présentation PowerPoint</vt:lpstr>
      <vt:lpstr> وقت النجمة الآن. الفائز بنجمة المشاركة بهدوء هو (هي) صديقكم (صديقتكم)........ صفقوا له (لها).</vt:lpstr>
      <vt:lpstr>قفوا، سنردد أنشودة الحروف. </vt:lpstr>
      <vt:lpstr>إنتاج كتابي</vt:lpstr>
      <vt:lpstr>سنتعلم الآن كيف نصف صورة بكتابة الكلمة الناقصة في الجملة. سأبدأ أنا أولا. انتبهوا.</vt:lpstr>
      <vt:lpstr>أقرأ هذا ، وعلى الصورة أرى فولاً. أقول: هذا فولٌ. </vt:lpstr>
      <vt:lpstr>في كلمة فولٌ أسمع مقطعين:  فو ـــ لٌ. </vt:lpstr>
      <vt:lpstr>سأكتب الآن الكلمة وأنا أتذكر مقاطعها.</vt:lpstr>
      <vt:lpstr>أقرأ الجملة كاملة لأتأكد أنها صحيحة: هذا فولٌ.</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وقت النجمة الآن. الفائز بنجمة المشاركة بهدوء هو (هي) صديقكم (صديقتكم).......... صفقوا له (لها).</vt:lpstr>
      <vt:lpstr> هل تتذكرون قانون النجمات؟ من جمع أكبر قدر من النجمات سيكون بطل هذا الأسبوع.  بطل الأسبوع هو: ....</vt:lpstr>
      <vt:lpstr>اختــتام الحــصة</vt:lpstr>
      <vt:lpstr>تعلمنا اليوم كيف نقرأ مقاطع وكلمات تتضمن الحروف المقدمة. من يقرأ الكلمة التالية؟</vt:lpstr>
      <vt:lpstr>تعلمنا أيضا كيف نكمل جملة بالكلمة التي تصف ما يوجد في الصورة. ما هي الكلمات التي كتبناها؟</vt:lpstr>
      <vt:lpstr>في البيت أعيدوا قراءة المقاطع و الكلمات على الصفحة 53.</vt:lpstr>
      <vt:lpstr>إلى الحصة القادمة.</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EL HAMDOUNI BTIHAJ</dc:creator>
  <cp:lastModifiedBy>EL HAMDOUNI BTIHAJ</cp:lastModifiedBy>
  <cp:revision>116</cp:revision>
  <dcterms:created xsi:type="dcterms:W3CDTF">2023-09-20T21:35:22Z</dcterms:created>
  <dcterms:modified xsi:type="dcterms:W3CDTF">2025-11-21T11:33:25Z</dcterms:modified>
</cp:coreProperties>
</file>