
<file path=[Content_Types].xml><?xml version="1.0" encoding="utf-8"?>
<Types xmlns="http://schemas.openxmlformats.org/package/2006/content-types">
  <Default Extension="bin" ContentType="image/unknown"/>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6.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7.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8.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9.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0.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1.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4.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7" r:id="rId1"/>
    <p:sldMasterId id="2147483792" r:id="rId2"/>
    <p:sldMasterId id="2147483806" r:id="rId3"/>
    <p:sldMasterId id="2147483860" r:id="rId4"/>
    <p:sldMasterId id="2147483863" r:id="rId5"/>
    <p:sldMasterId id="2147483886" r:id="rId6"/>
    <p:sldMasterId id="2147483910" r:id="rId7"/>
    <p:sldMasterId id="2147483928" r:id="rId8"/>
    <p:sldMasterId id="2147483973" r:id="rId9"/>
    <p:sldMasterId id="2147484011" r:id="rId10"/>
    <p:sldMasterId id="2147484030" r:id="rId11"/>
    <p:sldMasterId id="2147484052" r:id="rId12"/>
    <p:sldMasterId id="2147484065" r:id="rId13"/>
    <p:sldMasterId id="2147484068" r:id="rId14"/>
    <p:sldMasterId id="2147484087" r:id="rId15"/>
  </p:sldMasterIdLst>
  <p:notesMasterIdLst>
    <p:notesMasterId r:id="rId45"/>
  </p:notesMasterIdLst>
  <p:sldIdLst>
    <p:sldId id="2147482845" r:id="rId16"/>
    <p:sldId id="2147482470" r:id="rId17"/>
    <p:sldId id="2147482589" r:id="rId18"/>
    <p:sldId id="2147482718" r:id="rId19"/>
    <p:sldId id="2147482864" r:id="rId20"/>
    <p:sldId id="2147482863" r:id="rId21"/>
    <p:sldId id="2147482849" r:id="rId22"/>
    <p:sldId id="2147482850" r:id="rId23"/>
    <p:sldId id="2147482851" r:id="rId24"/>
    <p:sldId id="2147482816" r:id="rId25"/>
    <p:sldId id="2147482862" r:id="rId26"/>
    <p:sldId id="2147482852" r:id="rId27"/>
    <p:sldId id="2147482853" r:id="rId28"/>
    <p:sldId id="2147482854" r:id="rId29"/>
    <p:sldId id="2147482751" r:id="rId30"/>
    <p:sldId id="2147482855" r:id="rId31"/>
    <p:sldId id="2147482860" r:id="rId32"/>
    <p:sldId id="2147482746" r:id="rId33"/>
    <p:sldId id="2147482846" r:id="rId34"/>
    <p:sldId id="2147482847" r:id="rId35"/>
    <p:sldId id="2147482798" r:id="rId36"/>
    <p:sldId id="2147482848" r:id="rId37"/>
    <p:sldId id="2147482856" r:id="rId38"/>
    <p:sldId id="2147482857" r:id="rId39"/>
    <p:sldId id="2147482858" r:id="rId40"/>
    <p:sldId id="2147482818" r:id="rId41"/>
    <p:sldId id="2147482859" r:id="rId42"/>
    <p:sldId id="2147482861" r:id="rId43"/>
    <p:sldId id="2147482788" r:id="rId44"/>
  </p:sldIdLst>
  <p:sldSz cx="9144000" cy="6858000" type="screen4x3"/>
  <p:notesSz cx="6858000" cy="9144000"/>
  <p:embeddedFontLst>
    <p:embeddedFont>
      <p:font typeface="Dosis" pitchFamily="2" charset="0"/>
      <p:regular r:id="rId46"/>
      <p:bold r:id="rId47"/>
    </p:embeddedFont>
    <p:embeddedFont>
      <p:font typeface="Dosis ExtraBold" pitchFamily="2" charset="0"/>
      <p:bold r:id="rId48"/>
    </p:embeddedFont>
    <p:embeddedFont>
      <p:font typeface="Dosis Medium" pitchFamily="2" charset="0"/>
      <p:regular r:id="rId49"/>
      <p:bold r:id="rId50"/>
    </p:embeddedFont>
    <p:embeddedFont>
      <p:font typeface="Dosis SemiBold" pitchFamily="2" charset="0"/>
      <p:regular r:id="rId51"/>
      <p:bold r:id="rId52"/>
    </p:embeddedFont>
    <p:embeddedFont>
      <p:font typeface="Microsoft Uighur" panose="02000000000000000000" pitchFamily="2" charset="-78"/>
      <p:regular r:id="rId53"/>
      <p:bold r:id="rId54"/>
    </p:embeddedFont>
    <p:embeddedFont>
      <p:font typeface="Modern Love" panose="04090805081005020601" pitchFamily="82" charset="0"/>
      <p:regular r:id="rId55"/>
    </p:embeddedFont>
    <p:embeddedFont>
      <p:font typeface="Noto Sans Symbols" panose="020B0604020202020204" charset="0"/>
      <p:regular r:id="rId56"/>
      <p:bold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6" roundtripDataSignature="AMtx7mjCmx/7zG8L+ijJcYopbFz/ZY3U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E7B"/>
    <a:srgbClr val="ECF8FB"/>
    <a:srgbClr val="5BCAC5"/>
    <a:srgbClr val="00ABA3"/>
    <a:srgbClr val="A1A6BC"/>
    <a:srgbClr val="424D7B"/>
    <a:srgbClr val="16AB98"/>
    <a:srgbClr val="00ACA4"/>
    <a:srgbClr val="00A89F"/>
    <a:srgbClr val="00A9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733AFA-3FCC-4A63-ADFC-33A60633C5B0}">
  <a:tblStyle styleId="{2C733AFA-3FCC-4A63-ADFC-33A60633C5B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4718" autoAdjust="0"/>
  </p:normalViewPr>
  <p:slideViewPr>
    <p:cSldViewPr snapToGrid="0">
      <p:cViewPr varScale="1">
        <p:scale>
          <a:sx n="71" d="100"/>
          <a:sy n="71" d="100"/>
        </p:scale>
        <p:origin x="1054" y="28"/>
      </p:cViewPr>
      <p:guideLst/>
    </p:cSldViewPr>
  </p:slideViewPr>
  <p:outlineViewPr>
    <p:cViewPr>
      <p:scale>
        <a:sx n="33" d="100"/>
        <a:sy n="33" d="100"/>
      </p:scale>
      <p:origin x="0" y="-2358"/>
    </p:cViewPr>
  </p:outlineViewPr>
  <p:notesTextViewPr>
    <p:cViewPr>
      <p:scale>
        <a:sx n="1" d="1"/>
        <a:sy n="1" d="1"/>
      </p:scale>
      <p:origin x="0" y="0"/>
    </p:cViewPr>
  </p:notesTextViewPr>
  <p:sorterViewPr>
    <p:cViewPr>
      <p:scale>
        <a:sx n="100" d="100"/>
        <a:sy n="100" d="100"/>
      </p:scale>
      <p:origin x="0" y="-33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146" Type="http://customschemas.google.com/relationships/presentationmetadata" Target="meta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notesMaster" Target="notesMasters/notesMaster1.xml"/><Relationship Id="rId53" Type="http://schemas.openxmlformats.org/officeDocument/2006/relationships/font" Target="fonts/font8.fntdata"/><Relationship Id="rId149"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font" Target="fonts/font3.fntdata"/><Relationship Id="rId56" Type="http://schemas.openxmlformats.org/officeDocument/2006/relationships/font" Target="fonts/font11.fntdata"/><Relationship Id="rId14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font" Target="fonts/font6.fntdata"/><Relationship Id="rId15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font" Target="fonts/font1.fntdata"/><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font" Target="fonts/font7.fntdata"/><Relationship Id="rId14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icrosoft Uighur" panose="02000000000000000000" pitchFamily="2" charset="-78"/>
                <a:ea typeface="Microsoft Uighur" panose="02000000000000000000" pitchFamily="2" charset="-78"/>
                <a:cs typeface="Microsoft Uighur" panose="02000000000000000000" pitchFamily="2" charset="-78"/>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fr-F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icrosoft Uighur" panose="02000000000000000000" pitchFamily="2" charset="-78"/>
                <a:ea typeface="Microsoft Uighur" panose="02000000000000000000" pitchFamily="2" charset="-78"/>
                <a:cs typeface="Microsoft Uighur" panose="02000000000000000000" pitchFamily="2" charset="-78"/>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fr-FR" dirty="0"/>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fr-MA" dirty="0"/>
          </a:p>
        </p:txBody>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icrosoft Uighur" panose="02000000000000000000" pitchFamily="2" charset="-78"/>
                <a:ea typeface="Microsoft Uighur" panose="02000000000000000000" pitchFamily="2" charset="-78"/>
                <a:cs typeface="Microsoft Uighur" panose="02000000000000000000" pitchFamily="2" charset="-78"/>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fr-F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a:latin typeface="Microsoft Uighur" panose="02000000000000000000" pitchFamily="2" charset="-78"/>
                <a:cs typeface="Microsoft Uighur" panose="02000000000000000000" pitchFamily="2" charset="-78"/>
              </a:defRPr>
            </a:lvl1pPr>
          </a:lstStyle>
          <a:p>
            <a:pPr algn="r"/>
            <a:fld id="{00000000-1234-1234-1234-123412341234}" type="slidenum">
              <a:rPr lang="fr-FR" sz="1200" smtClean="0">
                <a:solidFill>
                  <a:schemeClr val="dk1"/>
                </a:solidFill>
                <a:ea typeface="Calibri"/>
                <a:sym typeface="Calibri"/>
              </a:rPr>
              <a:pPr algn="r"/>
              <a:t>‹N°›</a:t>
            </a:fld>
            <a:endParaRPr lang="fr-FR" sz="1200" dirty="0">
              <a:solidFill>
                <a:schemeClr val="dk1"/>
              </a:solidFill>
              <a:ea typeface="Calibri"/>
              <a:sym typeface="Calibri"/>
            </a:endParaRPr>
          </a:p>
        </p:txBody>
      </p:sp>
    </p:spTree>
  </p:cSld>
  <p:clrMap bg1="lt1" tx1="dk1" bg2="dk2" tx2="lt2" accent1="accent1" accent2="accent2" accent3="accent3" accent4="accent4" accent5="accent5" accent6="accent6" hlink="hlink" folHlink="folHlink"/>
  <p:notesStyle>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icrosoft Uighur" panose="02000000000000000000" pitchFamily="2" charset="-78"/>
        <a:ea typeface="Microsoft Uighur" panose="02000000000000000000" pitchFamily="2" charset="-78"/>
        <a:cs typeface="Microsoft Uighur" panose="02000000000000000000" pitchFamily="2" charset="-78"/>
        <a:sym typeface="Arial"/>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46119DB5-4CA5-8072-33DB-90512E85D97C}"/>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A38BFEA9-8105-BADE-BA00-192DDDB7CE2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876DF61C-2C37-3E9D-9171-616252F5123D}"/>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790229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EA4C0D20-205C-00ED-0666-46B235B5D30F}"/>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907D61E7-E395-AA55-C4F2-A7AEC79BF02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E7F4F42D-930B-CE51-F86D-9A9B53A29C46}"/>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640679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4D6FE866-F58B-D13A-047F-C03244A707C6}"/>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E2F56186-C9EE-2325-523D-F7FBB740988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31033587-582B-2A63-DE82-ACAED7B784FD}"/>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2716963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00943ADB-B324-D7FD-3546-13B242790923}"/>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C1B36F91-7D5E-66FC-C495-7E373F4F7A3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473F03C3-4D5A-6CDC-77ED-C789EFE025D4}"/>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3307139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EC68DDFA-0124-0F39-0CF2-E9EE525745F5}"/>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288290D3-C122-B7E6-1D93-FA69EDDE5E4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BC6C942A-0F35-CDE8-D07A-F248BD7038DE}"/>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2338837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3E9921F5-6745-0B7E-4BE4-F2358AFA661C}"/>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B2DAD603-A7A3-F31C-B24B-7D227B78475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DD33476B-A736-9A84-4A09-6506616E165F}"/>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3127864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2A6B164D-AACA-A512-9015-0FF292A949E0}"/>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86FCB6C7-B20A-56C4-A453-DDA0031AA57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947F9912-64DE-FEA2-03DB-F4A6CAB49023}"/>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2459892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002609CB-84DC-BA9E-2971-9540B7A18C4C}"/>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65217F2C-58DE-3256-22D7-2C8323AAF2B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8542CC37-7767-F632-6E23-720837165223}"/>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2192035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CA31EE79-8251-1A21-AFC3-92F1546ABA41}"/>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7C4770AA-2565-C337-76FD-ABF91B8A2B7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364D5271-DA94-4B50-323F-1A30D2686ADD}"/>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751019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FEFB3CF6-CB87-286A-8BF0-FBFBEE7BB38B}"/>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304A0C33-33A0-E267-E533-93C5F7A806B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B6C4B113-97F7-554C-B021-94D5B18298E6}"/>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859492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a:extLst>
            <a:ext uri="{FF2B5EF4-FFF2-40B4-BE49-F238E27FC236}">
              <a16:creationId xmlns:a16="http://schemas.microsoft.com/office/drawing/2014/main" id="{D7A7656F-2FF9-1953-5E9B-26B8C076A1E4}"/>
            </a:ext>
          </a:extLst>
        </p:cNvPr>
        <p:cNvGrpSpPr/>
        <p:nvPr/>
      </p:nvGrpSpPr>
      <p:grpSpPr>
        <a:xfrm>
          <a:off x="0" y="0"/>
          <a:ext cx="0" cy="0"/>
          <a:chOff x="0" y="0"/>
          <a:chExt cx="0" cy="0"/>
        </a:xfrm>
      </p:grpSpPr>
      <p:sp>
        <p:nvSpPr>
          <p:cNvPr id="1567" name="Google Shape;1567;p23:notes">
            <a:extLst>
              <a:ext uri="{FF2B5EF4-FFF2-40B4-BE49-F238E27FC236}">
                <a16:creationId xmlns:a16="http://schemas.microsoft.com/office/drawing/2014/main" id="{9B900339-30E9-6F4A-DDB5-5E49C831B61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Microsoft Uighur" panose="02000000000000000000" pitchFamily="2" charset="-78"/>
              <a:cs typeface="Microsoft Uighur" panose="02000000000000000000" pitchFamily="2" charset="-78"/>
            </a:endParaRPr>
          </a:p>
        </p:txBody>
      </p:sp>
      <p:sp>
        <p:nvSpPr>
          <p:cNvPr id="1568" name="Google Shape;1568;p23:notes">
            <a:extLst>
              <a:ext uri="{FF2B5EF4-FFF2-40B4-BE49-F238E27FC236}">
                <a16:creationId xmlns:a16="http://schemas.microsoft.com/office/drawing/2014/main" id="{03EF9594-562D-5F6C-4A76-F1D4FB130551}"/>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extLst>
      <p:ext uri="{BB962C8B-B14F-4D97-AF65-F5344CB8AC3E}">
        <p14:creationId xmlns:p14="http://schemas.microsoft.com/office/powerpoint/2010/main" val="3670857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microsoft.com/office/2007/relationships/hdphoto" Target="../media/hdphoto4.wdp"/></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4.png"/><Relationship Id="rId9" Type="http://schemas.microsoft.com/office/2007/relationships/hdphoto" Target="../media/hdphoto2.wdp"/></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microsoft.com/office/2007/relationships/hdphoto" Target="../media/hdphoto4.wdp"/></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5.xml"/><Relationship Id="rId4" Type="http://schemas.openxmlformats.org/officeDocument/2006/relationships/image" Target="../media/image9.png"/></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microsoft.com/office/2007/relationships/hdphoto" Target="../media/hdphoto4.wdp"/></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microsoft.com/office/2007/relationships/hdphoto" Target="../media/hdphoto4.wdp"/></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4.png"/><Relationship Id="rId9" Type="http://schemas.microsoft.com/office/2007/relationships/hdphoto" Target="../media/hdphoto2.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3.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10.png"/><Relationship Id="rId9" Type="http://schemas.microsoft.com/office/2007/relationships/hdphoto" Target="../media/hdphoto4.wdp"/></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microsoft.com/office/2007/relationships/hdphoto" Target="../media/hdphoto4.wdp"/></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microsoft.com/office/2007/relationships/hdphoto" Target="../media/hdphoto4.wdp"/></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Microsoft Uighur" panose="02000000000000000000" pitchFamily="2" charset="-78"/>
                <a:cs typeface="Microsoft Uighur" panose="02000000000000000000" pitchFamily="2" charset="-78"/>
              </a:defRPr>
            </a:lvl1pPr>
          </a:lstStyle>
          <a:p>
            <a:pPr lvl="0" algn="ctr"/>
            <a:r>
              <a:rPr lang="fr-FR" dirty="0"/>
              <a:t>Modifiez le style du titre</a:t>
            </a:r>
            <a:endParaRPr lang="fr-MA" dirty="0"/>
          </a:p>
        </p:txBody>
      </p:sp>
    </p:spTree>
    <p:extLst>
      <p:ext uri="{BB962C8B-B14F-4D97-AF65-F5344CB8AC3E}">
        <p14:creationId xmlns:p14="http://schemas.microsoft.com/office/powerpoint/2010/main" val="244314909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513981948"/>
      </p:ext>
    </p:extLst>
  </p:cSld>
  <p:clrMapOvr>
    <a:masterClrMapping/>
  </p:clrMapOvr>
  <p:transition spd="slow">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هيكلة حصة اليوم</a:t>
            </a:r>
          </a:p>
        </p:txBody>
      </p:sp>
      <p:sp>
        <p:nvSpPr>
          <p:cNvPr id="51" name="Rectangle : coins arrondis 50">
            <a:extLst>
              <a:ext uri="{FF2B5EF4-FFF2-40B4-BE49-F238E27FC236}">
                <a16:creationId xmlns:a16="http://schemas.microsoft.com/office/drawing/2014/main" id="{29DAEA41-5D00-ED34-D554-A529177F4182}"/>
              </a:ext>
            </a:extLst>
          </p:cNvPr>
          <p:cNvSpPr/>
          <p:nvPr userDrawn="1"/>
        </p:nvSpPr>
        <p:spPr>
          <a:xfrm>
            <a:off x="1006252" y="1523878"/>
            <a:ext cx="7131497" cy="900000"/>
          </a:xfrm>
          <a:prstGeom prst="roundRect">
            <a:avLst>
              <a:gd name="adj" fmla="val 50000"/>
            </a:avLst>
          </a:prstGeom>
          <a:solidFill>
            <a:srgbClr val="B5EEF2"/>
          </a:solid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53" name="Espace réservé pour une image  52">
            <a:extLst>
              <a:ext uri="{FF2B5EF4-FFF2-40B4-BE49-F238E27FC236}">
                <a16:creationId xmlns:a16="http://schemas.microsoft.com/office/drawing/2014/main" id="{811D769F-9534-D48A-505E-F22FF98BB4F8}"/>
              </a:ext>
            </a:extLst>
          </p:cNvPr>
          <p:cNvSpPr>
            <a:spLocks noGrp="1" noChangeAspect="1"/>
          </p:cNvSpPr>
          <p:nvPr>
            <p:ph type="pic" sz="quarter" idx="10"/>
          </p:nvPr>
        </p:nvSpPr>
        <p:spPr>
          <a:xfrm>
            <a:off x="7345749" y="1577878"/>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56" name="Espace réservé du texte 29">
            <a:extLst>
              <a:ext uri="{FF2B5EF4-FFF2-40B4-BE49-F238E27FC236}">
                <a16:creationId xmlns:a16="http://schemas.microsoft.com/office/drawing/2014/main" id="{33AE7A0F-BFA5-923E-41DE-E0CB8B1CF646}"/>
              </a:ext>
            </a:extLst>
          </p:cNvPr>
          <p:cNvSpPr>
            <a:spLocks noGrp="1"/>
          </p:cNvSpPr>
          <p:nvPr>
            <p:ph type="body" sz="quarter" idx="15"/>
          </p:nvPr>
        </p:nvSpPr>
        <p:spPr>
          <a:xfrm>
            <a:off x="1376039" y="1523878"/>
            <a:ext cx="5681708" cy="900000"/>
          </a:xfrm>
          <a:prstGeom prst="rect">
            <a:avLst/>
          </a:prstGeom>
        </p:spPr>
        <p:txBody>
          <a:bodyPr tIns="180000"/>
          <a:lstStyle>
            <a:lvl1pPr marL="355600" indent="-355600" algn="r" rtl="1">
              <a:buFont typeface="Wingdings" panose="05000000000000000000" pitchFamily="2" charset="2"/>
              <a:buChar char="1"/>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58" name="Image 57" descr="Une image contenant capture d’écran, Rectangle&#10;&#10;Le contenu généré par l’IA peut être incorrect.">
            <a:extLst>
              <a:ext uri="{FF2B5EF4-FFF2-40B4-BE49-F238E27FC236}">
                <a16:creationId xmlns:a16="http://schemas.microsoft.com/office/drawing/2014/main" id="{9AB06E90-B23B-155F-6B3F-49C06FBECA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1288289"/>
            <a:ext cx="2234716" cy="360000"/>
          </a:xfrm>
          <a:prstGeom prst="rect">
            <a:avLst/>
          </a:prstGeom>
        </p:spPr>
      </p:pic>
      <p:sp>
        <p:nvSpPr>
          <p:cNvPr id="59" name="Rectangle 58">
            <a:extLst>
              <a:ext uri="{FF2B5EF4-FFF2-40B4-BE49-F238E27FC236}">
                <a16:creationId xmlns:a16="http://schemas.microsoft.com/office/drawing/2014/main" id="{22662878-670D-4431-C83A-4C800DE81E79}"/>
              </a:ext>
            </a:extLst>
          </p:cNvPr>
          <p:cNvSpPr>
            <a:spLocks noChangeAspect="1"/>
          </p:cNvSpPr>
          <p:nvPr userDrawn="1"/>
        </p:nvSpPr>
        <p:spPr>
          <a:xfrm>
            <a:off x="4823032" y="1288289"/>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01</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النشاط الاعتيادي</a:t>
            </a:r>
          </a:p>
        </p:txBody>
      </p:sp>
      <p:sp>
        <p:nvSpPr>
          <p:cNvPr id="67" name="Rectangle : coins arrondis 66">
            <a:extLst>
              <a:ext uri="{FF2B5EF4-FFF2-40B4-BE49-F238E27FC236}">
                <a16:creationId xmlns:a16="http://schemas.microsoft.com/office/drawing/2014/main" id="{E167E433-320B-2546-9D52-C395FCA750E1}"/>
              </a:ext>
            </a:extLst>
          </p:cNvPr>
          <p:cNvSpPr/>
          <p:nvPr userDrawn="1"/>
        </p:nvSpPr>
        <p:spPr>
          <a:xfrm>
            <a:off x="1006252" y="2853619"/>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68" name="Espace réservé pour une image  52">
            <a:extLst>
              <a:ext uri="{FF2B5EF4-FFF2-40B4-BE49-F238E27FC236}">
                <a16:creationId xmlns:a16="http://schemas.microsoft.com/office/drawing/2014/main" id="{F0B98AD8-84F5-043C-2955-B0BA40A1426D}"/>
              </a:ext>
            </a:extLst>
          </p:cNvPr>
          <p:cNvSpPr>
            <a:spLocks noGrp="1" noChangeAspect="1"/>
          </p:cNvSpPr>
          <p:nvPr>
            <p:ph type="pic" sz="quarter" idx="16"/>
          </p:nvPr>
        </p:nvSpPr>
        <p:spPr>
          <a:xfrm>
            <a:off x="7345749" y="2907619"/>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69" name="Espace réservé du texte 29">
            <a:extLst>
              <a:ext uri="{FF2B5EF4-FFF2-40B4-BE49-F238E27FC236}">
                <a16:creationId xmlns:a16="http://schemas.microsoft.com/office/drawing/2014/main" id="{AC10C698-6C83-20D2-F92B-A3155E47AAF7}"/>
              </a:ext>
            </a:extLst>
          </p:cNvPr>
          <p:cNvSpPr>
            <a:spLocks noGrp="1"/>
          </p:cNvSpPr>
          <p:nvPr>
            <p:ph type="body" sz="quarter" idx="17"/>
          </p:nvPr>
        </p:nvSpPr>
        <p:spPr>
          <a:xfrm>
            <a:off x="1376039" y="2853619"/>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70" name="Image 69" descr="Une image contenant capture d’écran, Rectangle&#10;&#10;Le contenu généré par l’IA peut être incorrect.">
            <a:extLst>
              <a:ext uri="{FF2B5EF4-FFF2-40B4-BE49-F238E27FC236}">
                <a16:creationId xmlns:a16="http://schemas.microsoft.com/office/drawing/2014/main" id="{62318FFC-403A-B3A7-7424-E3A03ACA8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2618030"/>
            <a:ext cx="2234716" cy="360000"/>
          </a:xfrm>
          <a:prstGeom prst="rect">
            <a:avLst/>
          </a:prstGeom>
        </p:spPr>
      </p:pic>
      <p:sp>
        <p:nvSpPr>
          <p:cNvPr id="71" name="Rectangle 70">
            <a:extLst>
              <a:ext uri="{FF2B5EF4-FFF2-40B4-BE49-F238E27FC236}">
                <a16:creationId xmlns:a16="http://schemas.microsoft.com/office/drawing/2014/main" id="{9237A4E0-D5C4-0422-6D15-31DB08B93CC3}"/>
              </a:ext>
            </a:extLst>
          </p:cNvPr>
          <p:cNvSpPr>
            <a:spLocks noChangeAspect="1"/>
          </p:cNvSpPr>
          <p:nvPr userDrawn="1"/>
        </p:nvSpPr>
        <p:spPr>
          <a:xfrm>
            <a:off x="4823032" y="2618030"/>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02</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معجم</a:t>
            </a:r>
          </a:p>
        </p:txBody>
      </p:sp>
      <p:sp>
        <p:nvSpPr>
          <p:cNvPr id="82" name="Rectangle : coins arrondis 81">
            <a:extLst>
              <a:ext uri="{FF2B5EF4-FFF2-40B4-BE49-F238E27FC236}">
                <a16:creationId xmlns:a16="http://schemas.microsoft.com/office/drawing/2014/main" id="{30D8AE50-417D-45B7-9122-F3958F0C4C71}"/>
              </a:ext>
            </a:extLst>
          </p:cNvPr>
          <p:cNvSpPr/>
          <p:nvPr userDrawn="1"/>
        </p:nvSpPr>
        <p:spPr>
          <a:xfrm>
            <a:off x="1006252" y="4183360"/>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3" name="Espace réservé pour une image  52">
            <a:extLst>
              <a:ext uri="{FF2B5EF4-FFF2-40B4-BE49-F238E27FC236}">
                <a16:creationId xmlns:a16="http://schemas.microsoft.com/office/drawing/2014/main" id="{7C35F609-A4E7-22C1-7015-E75100C5AE06}"/>
              </a:ext>
            </a:extLst>
          </p:cNvPr>
          <p:cNvSpPr>
            <a:spLocks noGrp="1" noChangeAspect="1"/>
          </p:cNvSpPr>
          <p:nvPr>
            <p:ph type="pic" sz="quarter" idx="18"/>
          </p:nvPr>
        </p:nvSpPr>
        <p:spPr>
          <a:xfrm>
            <a:off x="7345749" y="4237360"/>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84" name="Espace réservé du texte 29">
            <a:extLst>
              <a:ext uri="{FF2B5EF4-FFF2-40B4-BE49-F238E27FC236}">
                <a16:creationId xmlns:a16="http://schemas.microsoft.com/office/drawing/2014/main" id="{803D4A87-566A-9735-A2B9-04DD3B1646D7}"/>
              </a:ext>
            </a:extLst>
          </p:cNvPr>
          <p:cNvSpPr>
            <a:spLocks noGrp="1"/>
          </p:cNvSpPr>
          <p:nvPr>
            <p:ph type="body" sz="quarter" idx="19"/>
          </p:nvPr>
        </p:nvSpPr>
        <p:spPr>
          <a:xfrm>
            <a:off x="1376039" y="4183360"/>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85" name="Image 84" descr="Une image contenant capture d’écran, Rectangle&#10;&#10;Le contenu généré par l’IA peut être incorrect.">
            <a:extLst>
              <a:ext uri="{FF2B5EF4-FFF2-40B4-BE49-F238E27FC236}">
                <a16:creationId xmlns:a16="http://schemas.microsoft.com/office/drawing/2014/main" id="{29673C02-277D-EE04-8BD0-FF1AD6469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3947771"/>
            <a:ext cx="2234716" cy="360000"/>
          </a:xfrm>
          <a:prstGeom prst="rect">
            <a:avLst/>
          </a:prstGeom>
        </p:spPr>
      </p:pic>
      <p:sp>
        <p:nvSpPr>
          <p:cNvPr id="86" name="Rectangle 85">
            <a:extLst>
              <a:ext uri="{FF2B5EF4-FFF2-40B4-BE49-F238E27FC236}">
                <a16:creationId xmlns:a16="http://schemas.microsoft.com/office/drawing/2014/main" id="{1AD1ECCD-64D7-5EF6-049C-A9EDBD4562CD}"/>
              </a:ext>
            </a:extLst>
          </p:cNvPr>
          <p:cNvSpPr>
            <a:spLocks noChangeAspect="1"/>
          </p:cNvSpPr>
          <p:nvPr userDrawn="1"/>
        </p:nvSpPr>
        <p:spPr>
          <a:xfrm>
            <a:off x="4823032" y="3947771"/>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03</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 استماع وتحدث</a:t>
            </a:r>
          </a:p>
        </p:txBody>
      </p:sp>
      <p:sp>
        <p:nvSpPr>
          <p:cNvPr id="87" name="Rectangle : coins arrondis 86">
            <a:extLst>
              <a:ext uri="{FF2B5EF4-FFF2-40B4-BE49-F238E27FC236}">
                <a16:creationId xmlns:a16="http://schemas.microsoft.com/office/drawing/2014/main" id="{13ADE3E3-FEE4-7D18-5E4F-161698C8298E}"/>
              </a:ext>
            </a:extLst>
          </p:cNvPr>
          <p:cNvSpPr/>
          <p:nvPr userDrawn="1"/>
        </p:nvSpPr>
        <p:spPr>
          <a:xfrm>
            <a:off x="1006252" y="5513101"/>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8" name="Espace réservé pour une image  52">
            <a:extLst>
              <a:ext uri="{FF2B5EF4-FFF2-40B4-BE49-F238E27FC236}">
                <a16:creationId xmlns:a16="http://schemas.microsoft.com/office/drawing/2014/main" id="{5002C4B3-577C-EDF2-EEF3-BB3F299EEF19}"/>
              </a:ext>
            </a:extLst>
          </p:cNvPr>
          <p:cNvSpPr>
            <a:spLocks noGrp="1" noChangeAspect="1"/>
          </p:cNvSpPr>
          <p:nvPr>
            <p:ph type="pic" sz="quarter" idx="20"/>
          </p:nvPr>
        </p:nvSpPr>
        <p:spPr>
          <a:xfrm>
            <a:off x="7345749" y="5567101"/>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89" name="Espace réservé du texte 29">
            <a:extLst>
              <a:ext uri="{FF2B5EF4-FFF2-40B4-BE49-F238E27FC236}">
                <a16:creationId xmlns:a16="http://schemas.microsoft.com/office/drawing/2014/main" id="{84AB51F3-94E9-C64F-E0A7-077D11123466}"/>
              </a:ext>
            </a:extLst>
          </p:cNvPr>
          <p:cNvSpPr>
            <a:spLocks noGrp="1"/>
          </p:cNvSpPr>
          <p:nvPr>
            <p:ph type="body" sz="quarter" idx="21"/>
          </p:nvPr>
        </p:nvSpPr>
        <p:spPr>
          <a:xfrm>
            <a:off x="1376039" y="5513101"/>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90" name="Image 89" descr="Une image contenant capture d’écran, Rectangle&#10;&#10;Le contenu généré par l’IA peut être incorrect.">
            <a:extLst>
              <a:ext uri="{FF2B5EF4-FFF2-40B4-BE49-F238E27FC236}">
                <a16:creationId xmlns:a16="http://schemas.microsoft.com/office/drawing/2014/main" id="{0BB64257-1A94-AB80-9832-CB0DF63AC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5277512"/>
            <a:ext cx="2234716" cy="360000"/>
          </a:xfrm>
          <a:prstGeom prst="rect">
            <a:avLst/>
          </a:prstGeom>
        </p:spPr>
      </p:pic>
      <p:sp>
        <p:nvSpPr>
          <p:cNvPr id="91" name="Rectangle 90">
            <a:extLst>
              <a:ext uri="{FF2B5EF4-FFF2-40B4-BE49-F238E27FC236}">
                <a16:creationId xmlns:a16="http://schemas.microsoft.com/office/drawing/2014/main" id="{AB053F21-2486-E623-00E1-630B455CA52D}"/>
              </a:ext>
            </a:extLst>
          </p:cNvPr>
          <p:cNvSpPr>
            <a:spLocks noChangeAspect="1"/>
          </p:cNvSpPr>
          <p:nvPr userDrawn="1"/>
        </p:nvSpPr>
        <p:spPr>
          <a:xfrm>
            <a:off x="4823032" y="5277512"/>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04</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قراءة/ كتابة</a:t>
            </a:r>
          </a:p>
        </p:txBody>
      </p:sp>
      <p:sp>
        <p:nvSpPr>
          <p:cNvPr id="93" name="ZoneTexte 92">
            <a:extLst>
              <a:ext uri="{FF2B5EF4-FFF2-40B4-BE49-F238E27FC236}">
                <a16:creationId xmlns:a16="http://schemas.microsoft.com/office/drawing/2014/main" id="{142297B5-6FBA-BC26-6A95-65899F08D5CE}"/>
              </a:ext>
            </a:extLst>
          </p:cNvPr>
          <p:cNvSpPr txBox="1"/>
          <p:nvPr userDrawn="1"/>
        </p:nvSpPr>
        <p:spPr>
          <a:xfrm>
            <a:off x="2286000" y="3273186"/>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icrosoft Uighur" panose="02000000000000000000" pitchFamily="2" charset="-78"/>
              </a:rPr>
              <a:t>قراءة/ كتابة</a:t>
            </a:r>
          </a:p>
        </p:txBody>
      </p:sp>
    </p:spTree>
    <p:extLst>
      <p:ext uri="{BB962C8B-B14F-4D97-AF65-F5344CB8AC3E}">
        <p14:creationId xmlns:p14="http://schemas.microsoft.com/office/powerpoint/2010/main" val="47152230"/>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هيكلة حصة اليوم</a:t>
            </a:r>
          </a:p>
        </p:txBody>
      </p:sp>
      <p:sp>
        <p:nvSpPr>
          <p:cNvPr id="51" name="Rectangle : coins arrondis 50">
            <a:extLst>
              <a:ext uri="{FF2B5EF4-FFF2-40B4-BE49-F238E27FC236}">
                <a16:creationId xmlns:a16="http://schemas.microsoft.com/office/drawing/2014/main" id="{29DAEA41-5D00-ED34-D554-A529177F4182}"/>
              </a:ext>
            </a:extLst>
          </p:cNvPr>
          <p:cNvSpPr/>
          <p:nvPr userDrawn="1"/>
        </p:nvSpPr>
        <p:spPr>
          <a:xfrm>
            <a:off x="1006252" y="1523878"/>
            <a:ext cx="7131497" cy="900000"/>
          </a:xfrm>
          <a:prstGeom prst="roundRect">
            <a:avLst>
              <a:gd name="adj" fmla="val 50000"/>
            </a:avLst>
          </a:prstGeom>
          <a:solidFill>
            <a:srgbClr val="B5EEF2"/>
          </a:solid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53" name="Espace réservé pour une image  52">
            <a:extLst>
              <a:ext uri="{FF2B5EF4-FFF2-40B4-BE49-F238E27FC236}">
                <a16:creationId xmlns:a16="http://schemas.microsoft.com/office/drawing/2014/main" id="{811D769F-9534-D48A-505E-F22FF98BB4F8}"/>
              </a:ext>
            </a:extLst>
          </p:cNvPr>
          <p:cNvSpPr>
            <a:spLocks noGrp="1" noChangeAspect="1"/>
          </p:cNvSpPr>
          <p:nvPr>
            <p:ph type="pic" sz="quarter" idx="10"/>
          </p:nvPr>
        </p:nvSpPr>
        <p:spPr>
          <a:xfrm>
            <a:off x="7345749" y="1577878"/>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pic>
        <p:nvPicPr>
          <p:cNvPr id="58" name="Image 57" descr="Une image contenant capture d’écran, Rectangle&#10;&#10;Le contenu généré par l’IA peut être incorrect.">
            <a:extLst>
              <a:ext uri="{FF2B5EF4-FFF2-40B4-BE49-F238E27FC236}">
                <a16:creationId xmlns:a16="http://schemas.microsoft.com/office/drawing/2014/main" id="{9AB06E90-B23B-155F-6B3F-49C06FBECA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1288289"/>
            <a:ext cx="2234716" cy="360000"/>
          </a:xfrm>
          <a:prstGeom prst="rect">
            <a:avLst/>
          </a:prstGeom>
        </p:spPr>
      </p:pic>
      <p:sp>
        <p:nvSpPr>
          <p:cNvPr id="59" name="Rectangle 58">
            <a:extLst>
              <a:ext uri="{FF2B5EF4-FFF2-40B4-BE49-F238E27FC236}">
                <a16:creationId xmlns:a16="http://schemas.microsoft.com/office/drawing/2014/main" id="{22662878-670D-4431-C83A-4C800DE81E79}"/>
              </a:ext>
            </a:extLst>
          </p:cNvPr>
          <p:cNvSpPr>
            <a:spLocks noChangeAspect="1"/>
          </p:cNvSpPr>
          <p:nvPr userDrawn="1"/>
        </p:nvSpPr>
        <p:spPr>
          <a:xfrm>
            <a:off x="4823032" y="1288289"/>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01</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النشاط الاعتيادي</a:t>
            </a:r>
          </a:p>
        </p:txBody>
      </p:sp>
      <p:sp>
        <p:nvSpPr>
          <p:cNvPr id="67" name="Rectangle : coins arrondis 66">
            <a:extLst>
              <a:ext uri="{FF2B5EF4-FFF2-40B4-BE49-F238E27FC236}">
                <a16:creationId xmlns:a16="http://schemas.microsoft.com/office/drawing/2014/main" id="{E167E433-320B-2546-9D52-C395FCA750E1}"/>
              </a:ext>
            </a:extLst>
          </p:cNvPr>
          <p:cNvSpPr/>
          <p:nvPr userDrawn="1"/>
        </p:nvSpPr>
        <p:spPr>
          <a:xfrm>
            <a:off x="1006252" y="2853619"/>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68" name="Espace réservé pour une image  52">
            <a:extLst>
              <a:ext uri="{FF2B5EF4-FFF2-40B4-BE49-F238E27FC236}">
                <a16:creationId xmlns:a16="http://schemas.microsoft.com/office/drawing/2014/main" id="{F0B98AD8-84F5-043C-2955-B0BA40A1426D}"/>
              </a:ext>
            </a:extLst>
          </p:cNvPr>
          <p:cNvSpPr>
            <a:spLocks noGrp="1" noChangeAspect="1"/>
          </p:cNvSpPr>
          <p:nvPr>
            <p:ph type="pic" sz="quarter" idx="16"/>
          </p:nvPr>
        </p:nvSpPr>
        <p:spPr>
          <a:xfrm>
            <a:off x="7345749" y="2907619"/>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pic>
        <p:nvPicPr>
          <p:cNvPr id="70" name="Image 69" descr="Une image contenant capture d’écran, Rectangle&#10;&#10;Le contenu généré par l’IA peut être incorrect.">
            <a:extLst>
              <a:ext uri="{FF2B5EF4-FFF2-40B4-BE49-F238E27FC236}">
                <a16:creationId xmlns:a16="http://schemas.microsoft.com/office/drawing/2014/main" id="{62318FFC-403A-B3A7-7424-E3A03ACA8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2618030"/>
            <a:ext cx="2234716" cy="360000"/>
          </a:xfrm>
          <a:prstGeom prst="rect">
            <a:avLst/>
          </a:prstGeom>
        </p:spPr>
      </p:pic>
      <p:sp>
        <p:nvSpPr>
          <p:cNvPr id="71" name="Rectangle 70">
            <a:extLst>
              <a:ext uri="{FF2B5EF4-FFF2-40B4-BE49-F238E27FC236}">
                <a16:creationId xmlns:a16="http://schemas.microsoft.com/office/drawing/2014/main" id="{9237A4E0-D5C4-0422-6D15-31DB08B93CC3}"/>
              </a:ext>
            </a:extLst>
          </p:cNvPr>
          <p:cNvSpPr>
            <a:spLocks noChangeAspect="1"/>
          </p:cNvSpPr>
          <p:nvPr userDrawn="1"/>
        </p:nvSpPr>
        <p:spPr>
          <a:xfrm>
            <a:off x="4823032" y="2618030"/>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02</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قراءة 1</a:t>
            </a:r>
          </a:p>
        </p:txBody>
      </p:sp>
      <p:sp>
        <p:nvSpPr>
          <p:cNvPr id="82" name="Rectangle : coins arrondis 81">
            <a:extLst>
              <a:ext uri="{FF2B5EF4-FFF2-40B4-BE49-F238E27FC236}">
                <a16:creationId xmlns:a16="http://schemas.microsoft.com/office/drawing/2014/main" id="{30D8AE50-417D-45B7-9122-F3958F0C4C71}"/>
              </a:ext>
            </a:extLst>
          </p:cNvPr>
          <p:cNvSpPr/>
          <p:nvPr userDrawn="1"/>
        </p:nvSpPr>
        <p:spPr>
          <a:xfrm>
            <a:off x="1006252" y="4183360"/>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3" name="Espace réservé pour une image  52">
            <a:extLst>
              <a:ext uri="{FF2B5EF4-FFF2-40B4-BE49-F238E27FC236}">
                <a16:creationId xmlns:a16="http://schemas.microsoft.com/office/drawing/2014/main" id="{7C35F609-A4E7-22C1-7015-E75100C5AE06}"/>
              </a:ext>
            </a:extLst>
          </p:cNvPr>
          <p:cNvSpPr>
            <a:spLocks noGrp="1" noChangeAspect="1"/>
          </p:cNvSpPr>
          <p:nvPr>
            <p:ph type="pic" sz="quarter" idx="18"/>
          </p:nvPr>
        </p:nvSpPr>
        <p:spPr>
          <a:xfrm>
            <a:off x="7345749" y="4237360"/>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pic>
        <p:nvPicPr>
          <p:cNvPr id="85" name="Image 84" descr="Une image contenant capture d’écran, Rectangle&#10;&#10;Le contenu généré par l’IA peut être incorrect.">
            <a:extLst>
              <a:ext uri="{FF2B5EF4-FFF2-40B4-BE49-F238E27FC236}">
                <a16:creationId xmlns:a16="http://schemas.microsoft.com/office/drawing/2014/main" id="{29673C02-277D-EE04-8BD0-FF1AD6469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3947771"/>
            <a:ext cx="2234716" cy="360000"/>
          </a:xfrm>
          <a:prstGeom prst="rect">
            <a:avLst/>
          </a:prstGeom>
        </p:spPr>
      </p:pic>
      <p:sp>
        <p:nvSpPr>
          <p:cNvPr id="86" name="Rectangle 85">
            <a:extLst>
              <a:ext uri="{FF2B5EF4-FFF2-40B4-BE49-F238E27FC236}">
                <a16:creationId xmlns:a16="http://schemas.microsoft.com/office/drawing/2014/main" id="{1AD1ECCD-64D7-5EF6-049C-A9EDBD4562CD}"/>
              </a:ext>
            </a:extLst>
          </p:cNvPr>
          <p:cNvSpPr>
            <a:spLocks noChangeAspect="1"/>
          </p:cNvSpPr>
          <p:nvPr userDrawn="1"/>
        </p:nvSpPr>
        <p:spPr>
          <a:xfrm>
            <a:off x="4823032" y="3947771"/>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03</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 قراءة 2</a:t>
            </a:r>
          </a:p>
        </p:txBody>
      </p:sp>
      <p:sp>
        <p:nvSpPr>
          <p:cNvPr id="93" name="ZoneTexte 92">
            <a:extLst>
              <a:ext uri="{FF2B5EF4-FFF2-40B4-BE49-F238E27FC236}">
                <a16:creationId xmlns:a16="http://schemas.microsoft.com/office/drawing/2014/main" id="{142297B5-6FBA-BC26-6A95-65899F08D5CE}"/>
              </a:ext>
            </a:extLst>
          </p:cNvPr>
          <p:cNvSpPr txBox="1"/>
          <p:nvPr userDrawn="1"/>
        </p:nvSpPr>
        <p:spPr>
          <a:xfrm>
            <a:off x="2286000" y="3273186"/>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icrosoft Uighur" panose="02000000000000000000" pitchFamily="2" charset="-78"/>
              </a:rPr>
              <a:t>قراءة/ كتابة</a:t>
            </a:r>
          </a:p>
        </p:txBody>
      </p:sp>
    </p:spTree>
    <p:extLst>
      <p:ext uri="{BB962C8B-B14F-4D97-AF65-F5344CB8AC3E}">
        <p14:creationId xmlns:p14="http://schemas.microsoft.com/office/powerpoint/2010/main" val="1011335436"/>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499220" y="1489630"/>
            <a:ext cx="3780000" cy="198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هيكلة حصة اليوم</a:t>
            </a: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19610" y="1345630"/>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4079344"/>
            <a:ext cx="3780000" cy="180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935344"/>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690960" y="1484528"/>
            <a:ext cx="3780000" cy="198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31610" y="1340528"/>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endParaRP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4074242"/>
            <a:ext cx="3780000" cy="180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930242"/>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 name="Espace réservé du texte 29">
            <a:extLst>
              <a:ext uri="{FF2B5EF4-FFF2-40B4-BE49-F238E27FC236}">
                <a16:creationId xmlns:a16="http://schemas.microsoft.com/office/drawing/2014/main" id="{23761567-A86E-8135-81C0-CED87D942C54}"/>
              </a:ext>
            </a:extLst>
          </p:cNvPr>
          <p:cNvSpPr>
            <a:spLocks noGrp="1"/>
          </p:cNvSpPr>
          <p:nvPr>
            <p:ph type="body" sz="quarter" idx="10"/>
          </p:nvPr>
        </p:nvSpPr>
        <p:spPr>
          <a:xfrm>
            <a:off x="499220" y="1494244"/>
            <a:ext cx="3780000" cy="198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39EA05E9-C0CF-B205-9E7E-8B816F7B2043}"/>
              </a:ext>
            </a:extLst>
          </p:cNvPr>
          <p:cNvSpPr>
            <a:spLocks noGrp="1"/>
          </p:cNvSpPr>
          <p:nvPr>
            <p:ph type="body" sz="quarter" idx="11"/>
          </p:nvPr>
        </p:nvSpPr>
        <p:spPr>
          <a:xfrm>
            <a:off x="543610" y="4079344"/>
            <a:ext cx="3780000" cy="180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17782BBF-59ED-E546-3B38-B34A7198A467}"/>
              </a:ext>
            </a:extLst>
          </p:cNvPr>
          <p:cNvSpPr>
            <a:spLocks noGrp="1"/>
          </p:cNvSpPr>
          <p:nvPr>
            <p:ph type="body" sz="quarter" idx="13"/>
          </p:nvPr>
        </p:nvSpPr>
        <p:spPr>
          <a:xfrm>
            <a:off x="4738960" y="4074242"/>
            <a:ext cx="3780000" cy="180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F31F0DA6-235C-D84C-A077-7A122B020A9A}"/>
              </a:ext>
            </a:extLst>
          </p:cNvPr>
          <p:cNvSpPr>
            <a:spLocks noGrp="1"/>
          </p:cNvSpPr>
          <p:nvPr>
            <p:ph type="body" sz="quarter" idx="15"/>
          </p:nvPr>
        </p:nvSpPr>
        <p:spPr>
          <a:xfrm>
            <a:off x="4735350" y="1933764"/>
            <a:ext cx="3780000" cy="198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4" name="Espace réservé pour une image  33">
            <a:extLst>
              <a:ext uri="{FF2B5EF4-FFF2-40B4-BE49-F238E27FC236}">
                <a16:creationId xmlns:a16="http://schemas.microsoft.com/office/drawing/2014/main" id="{E9E8A424-C49F-EA75-7E06-53BC7826807A}"/>
              </a:ext>
            </a:extLst>
          </p:cNvPr>
          <p:cNvSpPr>
            <a:spLocks noGrp="1" noChangeAspect="1"/>
          </p:cNvSpPr>
          <p:nvPr>
            <p:ph type="pic" sz="quarter" idx="16"/>
          </p:nvPr>
        </p:nvSpPr>
        <p:spPr>
          <a:xfrm>
            <a:off x="7943772" y="910326"/>
            <a:ext cx="720000" cy="720000"/>
          </a:xfrm>
          <a:prstGeom prst="ellipse">
            <a:avLst/>
          </a:prstGeom>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4209963643"/>
      </p:ext>
    </p:extLst>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97716"/>
            <a:chOff x="963273" y="2342097"/>
            <a:chExt cx="1787772" cy="297716"/>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51813"/>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2" name="Espace réservé du texte 29">
            <a:extLst>
              <a:ext uri="{FF2B5EF4-FFF2-40B4-BE49-F238E27FC236}">
                <a16:creationId xmlns:a16="http://schemas.microsoft.com/office/drawing/2014/main" id="{25056885-FA64-D09B-26FE-85CF4F679FB1}"/>
              </a:ext>
            </a:extLst>
          </p:cNvPr>
          <p:cNvSpPr>
            <a:spLocks noGrp="1"/>
          </p:cNvSpPr>
          <p:nvPr>
            <p:ph type="body" sz="quarter" idx="10"/>
          </p:nvPr>
        </p:nvSpPr>
        <p:spPr>
          <a:xfrm>
            <a:off x="543610" y="1512000"/>
            <a:ext cx="3780000" cy="144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93778A39-AF25-ED00-5098-369F58C4D746}"/>
              </a:ext>
            </a:extLst>
          </p:cNvPr>
          <p:cNvSpPr>
            <a:spLocks noGrp="1"/>
          </p:cNvSpPr>
          <p:nvPr>
            <p:ph type="body" sz="quarter" idx="11"/>
          </p:nvPr>
        </p:nvSpPr>
        <p:spPr>
          <a:xfrm>
            <a:off x="543610" y="320933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29" name="Espace réservé du texte 29">
            <a:extLst>
              <a:ext uri="{FF2B5EF4-FFF2-40B4-BE49-F238E27FC236}">
                <a16:creationId xmlns:a16="http://schemas.microsoft.com/office/drawing/2014/main" id="{40ABE254-A8C6-779E-D670-312AF958BE41}"/>
              </a:ext>
            </a:extLst>
          </p:cNvPr>
          <p:cNvSpPr>
            <a:spLocks noGrp="1"/>
          </p:cNvSpPr>
          <p:nvPr>
            <p:ph type="body" sz="quarter" idx="12"/>
          </p:nvPr>
        </p:nvSpPr>
        <p:spPr>
          <a:xfrm>
            <a:off x="543610" y="4911275"/>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2FC31E5C-B8D7-6A19-A642-3F6EA92819C1}"/>
              </a:ext>
            </a:extLst>
          </p:cNvPr>
          <p:cNvSpPr>
            <a:spLocks noGrp="1"/>
          </p:cNvSpPr>
          <p:nvPr>
            <p:ph type="body" sz="quarter" idx="13"/>
          </p:nvPr>
        </p:nvSpPr>
        <p:spPr>
          <a:xfrm>
            <a:off x="4738960" y="3204228"/>
            <a:ext cx="3780000" cy="144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67179967-8610-1723-242E-1E4CD5284653}"/>
              </a:ext>
            </a:extLst>
          </p:cNvPr>
          <p:cNvSpPr>
            <a:spLocks noGrp="1"/>
          </p:cNvSpPr>
          <p:nvPr>
            <p:ph type="body" sz="quarter" idx="14"/>
          </p:nvPr>
        </p:nvSpPr>
        <p:spPr>
          <a:xfrm>
            <a:off x="4738960" y="4906173"/>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049FF31D-572A-E6E6-F61A-D9F1DF02E851}"/>
              </a:ext>
            </a:extLst>
          </p:cNvPr>
          <p:cNvSpPr>
            <a:spLocks noGrp="1"/>
          </p:cNvSpPr>
          <p:nvPr>
            <p:ph type="body" sz="quarter" idx="15"/>
          </p:nvPr>
        </p:nvSpPr>
        <p:spPr>
          <a:xfrm>
            <a:off x="473896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1485715837"/>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2" name="Espace réservé du texte 29">
            <a:extLst>
              <a:ext uri="{FF2B5EF4-FFF2-40B4-BE49-F238E27FC236}">
                <a16:creationId xmlns:a16="http://schemas.microsoft.com/office/drawing/2014/main" id="{C2ADEA47-53F7-0AF0-3372-8233D45817BB}"/>
              </a:ext>
            </a:extLst>
          </p:cNvPr>
          <p:cNvSpPr>
            <a:spLocks noGrp="1"/>
          </p:cNvSpPr>
          <p:nvPr>
            <p:ph type="body" sz="quarter" idx="10"/>
          </p:nvPr>
        </p:nvSpPr>
        <p:spPr>
          <a:xfrm>
            <a:off x="543610" y="1512000"/>
            <a:ext cx="3780000" cy="144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70990D1D-7C73-EE33-8D5B-6391F064BCAB}"/>
              </a:ext>
            </a:extLst>
          </p:cNvPr>
          <p:cNvSpPr>
            <a:spLocks noGrp="1"/>
          </p:cNvSpPr>
          <p:nvPr>
            <p:ph type="body" sz="quarter" idx="11"/>
          </p:nvPr>
        </p:nvSpPr>
        <p:spPr>
          <a:xfrm>
            <a:off x="543610" y="320933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29" name="Espace réservé du texte 29">
            <a:extLst>
              <a:ext uri="{FF2B5EF4-FFF2-40B4-BE49-F238E27FC236}">
                <a16:creationId xmlns:a16="http://schemas.microsoft.com/office/drawing/2014/main" id="{17C0A59E-DC27-E4F2-BC37-CE6B27DC4D5E}"/>
              </a:ext>
            </a:extLst>
          </p:cNvPr>
          <p:cNvSpPr>
            <a:spLocks noGrp="1"/>
          </p:cNvSpPr>
          <p:nvPr>
            <p:ph type="body" sz="quarter" idx="12"/>
          </p:nvPr>
        </p:nvSpPr>
        <p:spPr>
          <a:xfrm>
            <a:off x="543610" y="4911275"/>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E9D0546D-8442-4A6F-F0D1-77FAF613F2E6}"/>
              </a:ext>
            </a:extLst>
          </p:cNvPr>
          <p:cNvSpPr>
            <a:spLocks noGrp="1"/>
          </p:cNvSpPr>
          <p:nvPr>
            <p:ph type="body" sz="quarter" idx="13"/>
          </p:nvPr>
        </p:nvSpPr>
        <p:spPr>
          <a:xfrm>
            <a:off x="4738960" y="3204228"/>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CB811CDB-4C95-517D-D592-BCC10856CA2A}"/>
              </a:ext>
            </a:extLst>
          </p:cNvPr>
          <p:cNvSpPr>
            <a:spLocks noGrp="1"/>
          </p:cNvSpPr>
          <p:nvPr>
            <p:ph type="body" sz="quarter" idx="14"/>
          </p:nvPr>
        </p:nvSpPr>
        <p:spPr>
          <a:xfrm>
            <a:off x="4738960" y="4906173"/>
            <a:ext cx="3780000" cy="144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0F179832-ADCB-6435-7E3C-B36F156DA0EE}"/>
              </a:ext>
            </a:extLst>
          </p:cNvPr>
          <p:cNvSpPr>
            <a:spLocks noGrp="1"/>
          </p:cNvSpPr>
          <p:nvPr>
            <p:ph type="body" sz="quarter" idx="15"/>
          </p:nvPr>
        </p:nvSpPr>
        <p:spPr>
          <a:xfrm>
            <a:off x="473896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193354251"/>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30" name="Espace réservé du texte 29">
            <a:extLst>
              <a:ext uri="{FF2B5EF4-FFF2-40B4-BE49-F238E27FC236}">
                <a16:creationId xmlns:a16="http://schemas.microsoft.com/office/drawing/2014/main" id="{A34270BF-566C-8548-6695-5672B306BB4C}"/>
              </a:ext>
            </a:extLst>
          </p:cNvPr>
          <p:cNvSpPr>
            <a:spLocks noGrp="1"/>
          </p:cNvSpPr>
          <p:nvPr>
            <p:ph type="body" sz="quarter" idx="10"/>
          </p:nvPr>
        </p:nvSpPr>
        <p:spPr>
          <a:xfrm>
            <a:off x="540000" y="151200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8F8C17C2-62D1-261B-0BE2-6F7839D218F4}"/>
              </a:ext>
            </a:extLst>
          </p:cNvPr>
          <p:cNvSpPr>
            <a:spLocks noGrp="1"/>
          </p:cNvSpPr>
          <p:nvPr>
            <p:ph type="body" sz="quarter" idx="11"/>
          </p:nvPr>
        </p:nvSpPr>
        <p:spPr>
          <a:xfrm>
            <a:off x="540000" y="320933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1596194A-BC5F-19D0-0F1C-F6CFBDF3FFF0}"/>
              </a:ext>
            </a:extLst>
          </p:cNvPr>
          <p:cNvSpPr>
            <a:spLocks noGrp="1"/>
          </p:cNvSpPr>
          <p:nvPr>
            <p:ph type="body" sz="quarter" idx="12"/>
          </p:nvPr>
        </p:nvSpPr>
        <p:spPr>
          <a:xfrm>
            <a:off x="540000" y="4911275"/>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3" name="Espace réservé du texte 29">
            <a:extLst>
              <a:ext uri="{FF2B5EF4-FFF2-40B4-BE49-F238E27FC236}">
                <a16:creationId xmlns:a16="http://schemas.microsoft.com/office/drawing/2014/main" id="{34C5ECAB-EDC5-9A06-999D-04F572C3387B}"/>
              </a:ext>
            </a:extLst>
          </p:cNvPr>
          <p:cNvSpPr>
            <a:spLocks noGrp="1"/>
          </p:cNvSpPr>
          <p:nvPr>
            <p:ph type="body" sz="quarter" idx="13"/>
          </p:nvPr>
        </p:nvSpPr>
        <p:spPr>
          <a:xfrm>
            <a:off x="4735350" y="3204228"/>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4" name="Espace réservé du texte 29">
            <a:extLst>
              <a:ext uri="{FF2B5EF4-FFF2-40B4-BE49-F238E27FC236}">
                <a16:creationId xmlns:a16="http://schemas.microsoft.com/office/drawing/2014/main" id="{99EB5DB0-28F2-A2FD-2E29-86534A50C8DB}"/>
              </a:ext>
            </a:extLst>
          </p:cNvPr>
          <p:cNvSpPr>
            <a:spLocks noGrp="1"/>
          </p:cNvSpPr>
          <p:nvPr>
            <p:ph type="body" sz="quarter" idx="14"/>
          </p:nvPr>
        </p:nvSpPr>
        <p:spPr>
          <a:xfrm>
            <a:off x="4735350" y="4906173"/>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5" name="Espace réservé du texte 29">
            <a:extLst>
              <a:ext uri="{FF2B5EF4-FFF2-40B4-BE49-F238E27FC236}">
                <a16:creationId xmlns:a16="http://schemas.microsoft.com/office/drawing/2014/main" id="{0B82F83A-7D6E-997A-6DFD-98486DA5B408}"/>
              </a:ext>
            </a:extLst>
          </p:cNvPr>
          <p:cNvSpPr>
            <a:spLocks noGrp="1"/>
          </p:cNvSpPr>
          <p:nvPr>
            <p:ph type="body" sz="quarter" idx="15"/>
          </p:nvPr>
        </p:nvSpPr>
        <p:spPr>
          <a:xfrm>
            <a:off x="473535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1341483207"/>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2" name="Espace réservé du texte 29">
            <a:extLst>
              <a:ext uri="{FF2B5EF4-FFF2-40B4-BE49-F238E27FC236}">
                <a16:creationId xmlns:a16="http://schemas.microsoft.com/office/drawing/2014/main" id="{B3E04AEF-3D7B-CC0B-3E3B-A996165D6465}"/>
              </a:ext>
            </a:extLst>
          </p:cNvPr>
          <p:cNvSpPr>
            <a:spLocks noGrp="1"/>
          </p:cNvSpPr>
          <p:nvPr>
            <p:ph type="body" sz="quarter" idx="10"/>
          </p:nvPr>
        </p:nvSpPr>
        <p:spPr>
          <a:xfrm>
            <a:off x="540000" y="1512000"/>
            <a:ext cx="3780000" cy="144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28580070-8848-A3B0-7630-F76B09ACF70C}"/>
              </a:ext>
            </a:extLst>
          </p:cNvPr>
          <p:cNvSpPr>
            <a:spLocks noGrp="1"/>
          </p:cNvSpPr>
          <p:nvPr>
            <p:ph type="body" sz="quarter" idx="11"/>
          </p:nvPr>
        </p:nvSpPr>
        <p:spPr>
          <a:xfrm>
            <a:off x="540000" y="3209330"/>
            <a:ext cx="3780000" cy="144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29" name="Espace réservé du texte 29">
            <a:extLst>
              <a:ext uri="{FF2B5EF4-FFF2-40B4-BE49-F238E27FC236}">
                <a16:creationId xmlns:a16="http://schemas.microsoft.com/office/drawing/2014/main" id="{C4EAC4BD-29C1-3422-DCEA-C45FE014EB7B}"/>
              </a:ext>
            </a:extLst>
          </p:cNvPr>
          <p:cNvSpPr>
            <a:spLocks noGrp="1"/>
          </p:cNvSpPr>
          <p:nvPr>
            <p:ph type="body" sz="quarter" idx="12"/>
          </p:nvPr>
        </p:nvSpPr>
        <p:spPr>
          <a:xfrm>
            <a:off x="540000" y="4911275"/>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74D66651-4E8C-0C81-2EBA-9F6CD1A3F626}"/>
              </a:ext>
            </a:extLst>
          </p:cNvPr>
          <p:cNvSpPr>
            <a:spLocks noGrp="1"/>
          </p:cNvSpPr>
          <p:nvPr>
            <p:ph type="body" sz="quarter" idx="13"/>
          </p:nvPr>
        </p:nvSpPr>
        <p:spPr>
          <a:xfrm>
            <a:off x="4735350" y="3204228"/>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8126728D-C7ED-6A6E-E6ED-BBFAD53EF986}"/>
              </a:ext>
            </a:extLst>
          </p:cNvPr>
          <p:cNvSpPr>
            <a:spLocks noGrp="1"/>
          </p:cNvSpPr>
          <p:nvPr>
            <p:ph type="body" sz="quarter" idx="14"/>
          </p:nvPr>
        </p:nvSpPr>
        <p:spPr>
          <a:xfrm>
            <a:off x="4735350" y="4906173"/>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28E6E001-28B8-A0DE-47D1-643F130017C5}"/>
              </a:ext>
            </a:extLst>
          </p:cNvPr>
          <p:cNvSpPr>
            <a:spLocks noGrp="1"/>
          </p:cNvSpPr>
          <p:nvPr>
            <p:ph type="body" sz="quarter" idx="15"/>
          </p:nvPr>
        </p:nvSpPr>
        <p:spPr>
          <a:xfrm>
            <a:off x="473535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3881444981"/>
      </p:ext>
    </p:extLst>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2" name="Espace réservé du texte 29">
            <a:extLst>
              <a:ext uri="{FF2B5EF4-FFF2-40B4-BE49-F238E27FC236}">
                <a16:creationId xmlns:a16="http://schemas.microsoft.com/office/drawing/2014/main" id="{C7615D05-760F-5459-4F8E-1CF5EDB8AFB6}"/>
              </a:ext>
            </a:extLst>
          </p:cNvPr>
          <p:cNvSpPr>
            <a:spLocks noGrp="1"/>
          </p:cNvSpPr>
          <p:nvPr>
            <p:ph type="body" sz="quarter" idx="10"/>
          </p:nvPr>
        </p:nvSpPr>
        <p:spPr>
          <a:xfrm>
            <a:off x="543610" y="1512000"/>
            <a:ext cx="3780000" cy="144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78400896-B348-E5C1-B9FC-5CB05231097C}"/>
              </a:ext>
            </a:extLst>
          </p:cNvPr>
          <p:cNvSpPr>
            <a:spLocks noGrp="1"/>
          </p:cNvSpPr>
          <p:nvPr>
            <p:ph type="body" sz="quarter" idx="11"/>
          </p:nvPr>
        </p:nvSpPr>
        <p:spPr>
          <a:xfrm>
            <a:off x="543610" y="320933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29" name="Espace réservé du texte 29">
            <a:extLst>
              <a:ext uri="{FF2B5EF4-FFF2-40B4-BE49-F238E27FC236}">
                <a16:creationId xmlns:a16="http://schemas.microsoft.com/office/drawing/2014/main" id="{D53A59A5-B33B-614B-D743-FB8C0BB85246}"/>
              </a:ext>
            </a:extLst>
          </p:cNvPr>
          <p:cNvSpPr>
            <a:spLocks noGrp="1"/>
          </p:cNvSpPr>
          <p:nvPr>
            <p:ph type="body" sz="quarter" idx="12"/>
          </p:nvPr>
        </p:nvSpPr>
        <p:spPr>
          <a:xfrm>
            <a:off x="543610" y="4911275"/>
            <a:ext cx="3780000" cy="144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153E3310-842C-57DB-DE50-3B4B74672F8A}"/>
              </a:ext>
            </a:extLst>
          </p:cNvPr>
          <p:cNvSpPr>
            <a:spLocks noGrp="1"/>
          </p:cNvSpPr>
          <p:nvPr>
            <p:ph type="body" sz="quarter" idx="13"/>
          </p:nvPr>
        </p:nvSpPr>
        <p:spPr>
          <a:xfrm>
            <a:off x="4738960" y="3204228"/>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E431787E-F15B-5728-2A25-45776ECDE5DB}"/>
              </a:ext>
            </a:extLst>
          </p:cNvPr>
          <p:cNvSpPr>
            <a:spLocks noGrp="1"/>
          </p:cNvSpPr>
          <p:nvPr>
            <p:ph type="body" sz="quarter" idx="14"/>
          </p:nvPr>
        </p:nvSpPr>
        <p:spPr>
          <a:xfrm>
            <a:off x="4738960" y="4906173"/>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D5CE94EE-E532-793C-25E0-3E866F0519C5}"/>
              </a:ext>
            </a:extLst>
          </p:cNvPr>
          <p:cNvSpPr>
            <a:spLocks noGrp="1"/>
          </p:cNvSpPr>
          <p:nvPr>
            <p:ph type="body" sz="quarter" idx="15"/>
          </p:nvPr>
        </p:nvSpPr>
        <p:spPr>
          <a:xfrm>
            <a:off x="473896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278972570"/>
      </p:ext>
    </p:extLst>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cSld name="Vi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9892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1_Disposition personnalisée">
    <p:bg>
      <p:bgPr>
        <a:blipFill dpi="0" rotWithShape="1">
          <a:blip r:embed="rId2">
            <a:lum/>
          </a:blip>
          <a:srcRect/>
          <a:stretch>
            <a:fillRect l="-1000" t="-1000" r="-1000" b="-2000"/>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37196" y="895086"/>
            <a:ext cx="7886700" cy="720000"/>
          </a:xfrm>
          <a:prstGeom prst="rect">
            <a:avLst/>
          </a:prstGeom>
        </p:spPr>
        <p:txBody>
          <a:bodyPr anchor="ctr"/>
          <a:lstStyle>
            <a:lvl1pPr algn="ctr" rtl="1">
              <a:defRPr lang="fr-MA" sz="3600" b="1">
                <a:solidFill>
                  <a:srgbClr val="565F88"/>
                </a:solidFill>
                <a:latin typeface="Arial" panose="020B0604020202020204" pitchFamily="34" charset="0"/>
                <a:cs typeface="Arial" panose="020B0604020202020204" pitchFamily="34" charset="0"/>
              </a:defRPr>
            </a:lvl1pPr>
          </a:lstStyle>
          <a:p>
            <a:pPr lvl="0" algn="ctr"/>
            <a:r>
              <a:rPr lang="fr-FR"/>
              <a:t>Modifiez le style du titre</a:t>
            </a:r>
            <a:endParaRPr lang="fr-MA"/>
          </a:p>
        </p:txBody>
      </p:sp>
    </p:spTree>
    <p:extLst>
      <p:ext uri="{BB962C8B-B14F-4D97-AF65-F5344CB8AC3E}">
        <p14:creationId xmlns:p14="http://schemas.microsoft.com/office/powerpoint/2010/main" val="245768088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0_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2" name="Image 1">
            <a:extLst>
              <a:ext uri="{FF2B5EF4-FFF2-40B4-BE49-F238E27FC236}">
                <a16:creationId xmlns:a16="http://schemas.microsoft.com/office/drawing/2014/main" id="{86BAD3D9-AD58-179C-B69E-830F87AB16D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4" name="Image 3">
            <a:extLst>
              <a:ext uri="{FF2B5EF4-FFF2-40B4-BE49-F238E27FC236}">
                <a16:creationId xmlns:a16="http://schemas.microsoft.com/office/drawing/2014/main" id="{DC07E0A2-EA33-DE3C-110B-9BF33762DD3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9" name="ZoneTexte 8">
            <a:extLst>
              <a:ext uri="{FF2B5EF4-FFF2-40B4-BE49-F238E27FC236}">
                <a16:creationId xmlns:a16="http://schemas.microsoft.com/office/drawing/2014/main" id="{150E2FFA-A2BC-19B6-2E21-52362DDA208C}"/>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1.  Présentation du Vocabulaire</a:t>
            </a:r>
          </a:p>
        </p:txBody>
      </p:sp>
      <p:sp>
        <p:nvSpPr>
          <p:cNvPr id="12" name="Espace réservé du texte 5">
            <a:extLst>
              <a:ext uri="{FF2B5EF4-FFF2-40B4-BE49-F238E27FC236}">
                <a16:creationId xmlns:a16="http://schemas.microsoft.com/office/drawing/2014/main" id="{01B804A5-6AAB-7FA2-7E6D-C43CE6A9B264}"/>
              </a:ext>
            </a:extLst>
          </p:cNvPr>
          <p:cNvSpPr>
            <a:spLocks noGrp="1"/>
          </p:cNvSpPr>
          <p:nvPr>
            <p:ph type="body" sz="quarter" idx="21"/>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4" name="Espace réservé pour une image  26">
            <a:extLst>
              <a:ext uri="{FF2B5EF4-FFF2-40B4-BE49-F238E27FC236}">
                <a16:creationId xmlns:a16="http://schemas.microsoft.com/office/drawing/2014/main" id="{1B168C30-0497-899C-FCA3-02A763CF9BD9}"/>
              </a:ext>
            </a:extLst>
          </p:cNvPr>
          <p:cNvSpPr>
            <a:spLocks noGrp="1" noChangeAspect="1"/>
          </p:cNvSpPr>
          <p:nvPr>
            <p:ph type="pic" sz="quarter" idx="11"/>
          </p:nvPr>
        </p:nvSpPr>
        <p:spPr>
          <a:xfrm>
            <a:off x="7298796" y="193885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4224391625"/>
      </p:ext>
    </p:extLst>
  </p:cSld>
  <p:clrMapOvr>
    <a:masterClrMapping/>
  </p:clrMapOvr>
  <p:transition spd="slow">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Microsoft Uighur" panose="02000000000000000000" pitchFamily="2" charset="-78"/>
                <a:cs typeface="Microsoft Uighur" panose="02000000000000000000" pitchFamily="2" charset="-78"/>
              </a:defRPr>
            </a:lvl1pPr>
          </a:lstStyle>
          <a:p>
            <a:pPr lvl="0" algn="ctr"/>
            <a:r>
              <a:rPr lang="fr-FR" dirty="0"/>
              <a:t>Modifiez le style du titre</a:t>
            </a:r>
            <a:endParaRPr lang="fr-MA" dirty="0"/>
          </a:p>
        </p:txBody>
      </p:sp>
    </p:spTree>
    <p:extLst>
      <p:ext uri="{BB962C8B-B14F-4D97-AF65-F5344CB8AC3E}">
        <p14:creationId xmlns:p14="http://schemas.microsoft.com/office/powerpoint/2010/main" val="2465397157"/>
      </p:ext>
    </p:extLst>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4" name="Espace réservé de l'élément multimédia 3">
            <a:extLst>
              <a:ext uri="{FF2B5EF4-FFF2-40B4-BE49-F238E27FC236}">
                <a16:creationId xmlns:a16="http://schemas.microsoft.com/office/drawing/2014/main" id="{B7A934E9-D4E5-7ECD-3F55-B99D240A27CF}"/>
              </a:ext>
            </a:extLst>
          </p:cNvPr>
          <p:cNvSpPr>
            <a:spLocks noGrp="1"/>
          </p:cNvSpPr>
          <p:nvPr>
            <p:ph type="media" sz="quarter" idx="10"/>
          </p:nvPr>
        </p:nvSpPr>
        <p:spPr>
          <a:xfrm>
            <a:off x="972000" y="1587500"/>
            <a:ext cx="7200000" cy="4320000"/>
          </a:xfrm>
          <a:prstGeom prst="rect">
            <a:avLst/>
          </a:prstGeom>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306577387"/>
      </p:ext>
    </p:extLst>
  </p:cSld>
  <p:clrMapOvr>
    <a:masterClrMapping/>
  </p:clrMapOvr>
  <p:transition spd="slow">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F2A5A2-07B7-D4DA-50E5-C4F55CED749B}"/>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Microsoft Uighur" panose="02000000000000000000" pitchFamily="2" charset="-78"/>
                <a:cs typeface="Microsoft Uighur" panose="02000000000000000000" pitchFamily="2" charset="-78"/>
              </a:defRPr>
            </a:lvl1pPr>
          </a:lstStyle>
          <a:p>
            <a:pPr lvl="0" algn="ctr"/>
            <a:r>
              <a:rPr lang="fr-FR" dirty="0"/>
              <a:t>Modifiez le style du titre</a:t>
            </a:r>
            <a:endParaRPr lang="fr-MA" dirty="0"/>
          </a:p>
        </p:txBody>
      </p:sp>
      <p:grpSp>
        <p:nvGrpSpPr>
          <p:cNvPr id="21" name="Groupe 20">
            <a:extLst>
              <a:ext uri="{FF2B5EF4-FFF2-40B4-BE49-F238E27FC236}">
                <a16:creationId xmlns:a16="http://schemas.microsoft.com/office/drawing/2014/main" id="{8757AEE0-EDAD-BCFA-B0C1-E3F26DF7BDB0}"/>
              </a:ext>
            </a:extLst>
          </p:cNvPr>
          <p:cNvGrpSpPr/>
          <p:nvPr userDrawn="1"/>
        </p:nvGrpSpPr>
        <p:grpSpPr>
          <a:xfrm flipH="1">
            <a:off x="4735350" y="5023288"/>
            <a:ext cx="3780000" cy="1332000"/>
            <a:chOff x="4735350" y="5023288"/>
            <a:chExt cx="3780000" cy="1332000"/>
          </a:xfrm>
        </p:grpSpPr>
        <p:sp>
          <p:nvSpPr>
            <p:cNvPr id="3" name="Rectangle : coins arrondis 2">
              <a:extLst>
                <a:ext uri="{FF2B5EF4-FFF2-40B4-BE49-F238E27FC236}">
                  <a16:creationId xmlns:a16="http://schemas.microsoft.com/office/drawing/2014/main" id="{9F1E9647-C23F-0AB7-101C-32D0969E9F60}"/>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4" name="Organigramme : Terminateur 3">
              <a:extLst>
                <a:ext uri="{FF2B5EF4-FFF2-40B4-BE49-F238E27FC236}">
                  <a16:creationId xmlns:a16="http://schemas.microsoft.com/office/drawing/2014/main" id="{DD7159A8-5CAC-1F2F-AA5A-44097860B98F}"/>
                </a:ext>
              </a:extLst>
            </p:cNvPr>
            <p:cNvSpPr/>
            <p:nvPr userDrawn="1"/>
          </p:nvSpPr>
          <p:spPr>
            <a:xfrm>
              <a:off x="4951350"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 3 - </a:t>
              </a:r>
            </a:p>
          </p:txBody>
        </p:sp>
      </p:grpSp>
      <p:grpSp>
        <p:nvGrpSpPr>
          <p:cNvPr id="17" name="Groupe 16">
            <a:extLst>
              <a:ext uri="{FF2B5EF4-FFF2-40B4-BE49-F238E27FC236}">
                <a16:creationId xmlns:a16="http://schemas.microsoft.com/office/drawing/2014/main" id="{DD42F6F4-087E-E434-BA2D-3E6C35CBE2D3}"/>
              </a:ext>
            </a:extLst>
          </p:cNvPr>
          <p:cNvGrpSpPr/>
          <p:nvPr userDrawn="1"/>
        </p:nvGrpSpPr>
        <p:grpSpPr>
          <a:xfrm flipH="1">
            <a:off x="628649" y="5023288"/>
            <a:ext cx="3780000" cy="1332000"/>
            <a:chOff x="628649" y="5023288"/>
            <a:chExt cx="3780000" cy="1332000"/>
          </a:xfrm>
        </p:grpSpPr>
        <p:sp>
          <p:nvSpPr>
            <p:cNvPr id="5" name="Rectangle : coins arrondis 4">
              <a:extLst>
                <a:ext uri="{FF2B5EF4-FFF2-40B4-BE49-F238E27FC236}">
                  <a16:creationId xmlns:a16="http://schemas.microsoft.com/office/drawing/2014/main" id="{C29B8546-2300-CF26-DE2E-38073503AB14}"/>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6" name="Organigramme : Terminateur 5">
              <a:extLst>
                <a:ext uri="{FF2B5EF4-FFF2-40B4-BE49-F238E27FC236}">
                  <a16:creationId xmlns:a16="http://schemas.microsoft.com/office/drawing/2014/main" id="{9F63B16B-0D64-E4B7-A02B-5B9E10FD9E1A}"/>
                </a:ext>
              </a:extLst>
            </p:cNvPr>
            <p:cNvSpPr/>
            <p:nvPr userDrawn="1"/>
          </p:nvSpPr>
          <p:spPr>
            <a:xfrm>
              <a:off x="844649"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 6 - </a:t>
              </a:r>
              <a:endPar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endParaRPr>
            </a:p>
          </p:txBody>
        </p:sp>
      </p:grpSp>
      <p:grpSp>
        <p:nvGrpSpPr>
          <p:cNvPr id="14" name="Groupe 13">
            <a:extLst>
              <a:ext uri="{FF2B5EF4-FFF2-40B4-BE49-F238E27FC236}">
                <a16:creationId xmlns:a16="http://schemas.microsoft.com/office/drawing/2014/main" id="{78F03523-197D-A46E-FA54-91A6AFF7F28C}"/>
              </a:ext>
            </a:extLst>
          </p:cNvPr>
          <p:cNvGrpSpPr/>
          <p:nvPr userDrawn="1"/>
        </p:nvGrpSpPr>
        <p:grpSpPr>
          <a:xfrm flipH="1">
            <a:off x="4735350" y="3482113"/>
            <a:ext cx="3780000" cy="1332000"/>
            <a:chOff x="4735350" y="3482113"/>
            <a:chExt cx="3780000" cy="1332000"/>
          </a:xfrm>
        </p:grpSpPr>
        <p:sp>
          <p:nvSpPr>
            <p:cNvPr id="7" name="Rectangle : coins arrondis 6">
              <a:extLst>
                <a:ext uri="{FF2B5EF4-FFF2-40B4-BE49-F238E27FC236}">
                  <a16:creationId xmlns:a16="http://schemas.microsoft.com/office/drawing/2014/main" id="{076ABA10-32B5-B604-0B98-F854920B1C35}"/>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 name="Organigramme : Terminateur 7">
              <a:extLst>
                <a:ext uri="{FF2B5EF4-FFF2-40B4-BE49-F238E27FC236}">
                  <a16:creationId xmlns:a16="http://schemas.microsoft.com/office/drawing/2014/main" id="{8D09FAA9-8B01-B85B-6AD2-AA1306C99B4F}"/>
                </a:ext>
              </a:extLst>
            </p:cNvPr>
            <p:cNvSpPr/>
            <p:nvPr userDrawn="1"/>
          </p:nvSpPr>
          <p:spPr>
            <a:xfrm>
              <a:off x="4951350"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2 - </a:t>
              </a:r>
              <a:endPar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grpSp>
      <p:grpSp>
        <p:nvGrpSpPr>
          <p:cNvPr id="16" name="Groupe 15">
            <a:extLst>
              <a:ext uri="{FF2B5EF4-FFF2-40B4-BE49-F238E27FC236}">
                <a16:creationId xmlns:a16="http://schemas.microsoft.com/office/drawing/2014/main" id="{B7C6E9F6-C279-AB3D-B941-74079D24BBA4}"/>
              </a:ext>
            </a:extLst>
          </p:cNvPr>
          <p:cNvGrpSpPr/>
          <p:nvPr userDrawn="1"/>
        </p:nvGrpSpPr>
        <p:grpSpPr>
          <a:xfrm flipH="1">
            <a:off x="628649" y="3482113"/>
            <a:ext cx="3780000" cy="1332000"/>
            <a:chOff x="628649" y="3482113"/>
            <a:chExt cx="3780000" cy="1332000"/>
          </a:xfrm>
        </p:grpSpPr>
        <p:sp>
          <p:nvSpPr>
            <p:cNvPr id="9" name="Rectangle : coins arrondis 8">
              <a:extLst>
                <a:ext uri="{FF2B5EF4-FFF2-40B4-BE49-F238E27FC236}">
                  <a16:creationId xmlns:a16="http://schemas.microsoft.com/office/drawing/2014/main" id="{43917791-49A0-A179-89BD-9B276594FD5C}"/>
                </a:ext>
              </a:extLst>
            </p:cNvPr>
            <p:cNvSpPr/>
            <p:nvPr userDrawn="1"/>
          </p:nvSpPr>
          <p:spPr>
            <a:xfrm>
              <a:off x="628649"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10" name="Organigramme : Terminateur 9">
              <a:extLst>
                <a:ext uri="{FF2B5EF4-FFF2-40B4-BE49-F238E27FC236}">
                  <a16:creationId xmlns:a16="http://schemas.microsoft.com/office/drawing/2014/main" id="{F9D3FD68-51AA-4AAC-DA0F-FC1598DFD10B}"/>
                </a:ext>
              </a:extLst>
            </p:cNvPr>
            <p:cNvSpPr/>
            <p:nvPr userDrawn="1"/>
          </p:nvSpPr>
          <p:spPr>
            <a:xfrm>
              <a:off x="844649"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 </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5 -</a:t>
              </a:r>
            </a:p>
          </p:txBody>
        </p:sp>
      </p:grpSp>
      <p:grpSp>
        <p:nvGrpSpPr>
          <p:cNvPr id="13" name="Groupe 12">
            <a:extLst>
              <a:ext uri="{FF2B5EF4-FFF2-40B4-BE49-F238E27FC236}">
                <a16:creationId xmlns:a16="http://schemas.microsoft.com/office/drawing/2014/main" id="{C3FC77E3-3855-7B01-0EC8-80864EDB69DD}"/>
              </a:ext>
            </a:extLst>
          </p:cNvPr>
          <p:cNvGrpSpPr/>
          <p:nvPr userDrawn="1"/>
        </p:nvGrpSpPr>
        <p:grpSpPr>
          <a:xfrm flipH="1">
            <a:off x="4716000" y="1944000"/>
            <a:ext cx="3780000" cy="1332000"/>
            <a:chOff x="4716000" y="1944000"/>
            <a:chExt cx="3780000" cy="1332000"/>
          </a:xfrm>
        </p:grpSpPr>
        <p:sp>
          <p:nvSpPr>
            <p:cNvPr id="11" name="Rectangle : coins arrondis 10">
              <a:extLst>
                <a:ext uri="{FF2B5EF4-FFF2-40B4-BE49-F238E27FC236}">
                  <a16:creationId xmlns:a16="http://schemas.microsoft.com/office/drawing/2014/main" id="{CC537851-8C6F-4D1B-3353-B99C763FE6F0}"/>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12" name="Organigramme : Terminateur 11">
              <a:extLst>
                <a:ext uri="{FF2B5EF4-FFF2-40B4-BE49-F238E27FC236}">
                  <a16:creationId xmlns:a16="http://schemas.microsoft.com/office/drawing/2014/main" id="{E95BC511-E9AF-223A-8E8C-7786DA7A9B1E}"/>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1 - </a:t>
              </a:r>
            </a:p>
          </p:txBody>
        </p:sp>
      </p:grpSp>
      <p:sp>
        <p:nvSpPr>
          <p:cNvPr id="15" name="Espace réservé du texte 5">
            <a:extLst>
              <a:ext uri="{FF2B5EF4-FFF2-40B4-BE49-F238E27FC236}">
                <a16:creationId xmlns:a16="http://schemas.microsoft.com/office/drawing/2014/main" id="{D174E1EA-100E-B3C4-9105-A0B081A78EFB}"/>
              </a:ext>
            </a:extLst>
          </p:cNvPr>
          <p:cNvSpPr txBox="1">
            <a:spLocks/>
          </p:cNvSpPr>
          <p:nvPr userDrawn="1"/>
        </p:nvSpPr>
        <p:spPr>
          <a:xfrm>
            <a:off x="808649" y="5477988"/>
            <a:ext cx="3420000" cy="792000"/>
          </a:xfrm>
          <a:prstGeom prst="roundRect">
            <a:avLst/>
          </a:prstGeom>
          <a:solidFill>
            <a:schemeClr val="bg2"/>
          </a:solidFill>
        </p:spPr>
        <p:txBody>
          <a:bodyPr anchor="ctr"/>
          <a:lstStyle>
            <a:defPPr>
              <a:defRPr lang="fr-FR"/>
            </a:defPPr>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Arial" panose="020B0604020202020204" pitchFamily="34" charset="0"/>
              <a:buChar char="•"/>
              <a:defRPr sz="1100">
                <a:solidFill>
                  <a:srgbClr val="757575"/>
                </a:solidFill>
                <a:latin typeface="Dosis SemiBold" pitchFamily="2" charset="0"/>
              </a:defRPr>
            </a:lvl2pPr>
            <a:lvl3pPr marL="1143000" indent="-228600">
              <a:lnSpc>
                <a:spcPct val="90000"/>
              </a:lnSpc>
              <a:spcBef>
                <a:spcPts val="500"/>
              </a:spcBef>
              <a:buFont typeface="Arial" panose="020B0604020202020204" pitchFamily="34" charset="0"/>
              <a:buChar char="•"/>
              <a:defRPr sz="1100">
                <a:solidFill>
                  <a:srgbClr val="474F71"/>
                </a:solidFill>
                <a:latin typeface="Dosis SemiBold" pitchFamily="2" charset="0"/>
              </a:defRPr>
            </a:lvl3pPr>
            <a:lvl4pPr marL="16002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4pPr>
            <a:lvl5pPr marL="20574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m"/>
              <a:tabLst/>
              <a:defRPr/>
            </a:pPr>
            <a:r>
              <a:rPr kumimoji="0" lang="fr-MA" sz="1200" b="0" i="0" u="none" strike="noStrike" kern="1200" cap="none" spc="0" normalizeH="0" baseline="0" noProof="0" dirty="0">
                <a:ln>
                  <a:noFill/>
                </a:ln>
                <a:solidFill>
                  <a:srgbClr val="757575"/>
                </a:solidFill>
                <a:effectLst/>
                <a:uLnTx/>
                <a:uFillTx/>
                <a:latin typeface="Dosis SemiBold" pitchFamily="2" charset="0"/>
                <a:ea typeface="+mn-ea"/>
                <a:cs typeface="Microsoft Uighur" panose="02000000000000000000" pitchFamily="2" charset="-78"/>
              </a:rPr>
              <a:t>Révision</a:t>
            </a:r>
          </a:p>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m"/>
              <a:tabLst/>
              <a:defRPr/>
            </a:pPr>
            <a:r>
              <a:rPr kumimoji="0" lang="fr-MA" sz="1200" b="0" i="0" u="none" strike="noStrike" kern="1200" cap="none" spc="0" normalizeH="0" baseline="0" noProof="0" dirty="0">
                <a:ln>
                  <a:noFill/>
                </a:ln>
                <a:solidFill>
                  <a:srgbClr val="757575"/>
                </a:solidFill>
                <a:effectLst/>
                <a:uLnTx/>
                <a:uFillTx/>
                <a:latin typeface="Dosis SemiBold" pitchFamily="2" charset="0"/>
                <a:ea typeface="+mn-ea"/>
                <a:cs typeface="Microsoft Uighur" panose="02000000000000000000" pitchFamily="2" charset="-78"/>
              </a:rPr>
              <a:t>Lecture offerte</a:t>
            </a:r>
          </a:p>
        </p:txBody>
      </p:sp>
      <p:grpSp>
        <p:nvGrpSpPr>
          <p:cNvPr id="18" name="Groupe 17">
            <a:extLst>
              <a:ext uri="{FF2B5EF4-FFF2-40B4-BE49-F238E27FC236}">
                <a16:creationId xmlns:a16="http://schemas.microsoft.com/office/drawing/2014/main" id="{8C5080DA-EEE4-B0DB-4320-B6333D61EC3F}"/>
              </a:ext>
            </a:extLst>
          </p:cNvPr>
          <p:cNvGrpSpPr/>
          <p:nvPr userDrawn="1"/>
        </p:nvGrpSpPr>
        <p:grpSpPr>
          <a:xfrm flipH="1">
            <a:off x="648000" y="1944000"/>
            <a:ext cx="3780000" cy="1332000"/>
            <a:chOff x="648000" y="1944000"/>
            <a:chExt cx="3780000" cy="1332000"/>
          </a:xfrm>
        </p:grpSpPr>
        <p:sp>
          <p:nvSpPr>
            <p:cNvPr id="19" name="Rectangle : coins arrondis 18">
              <a:extLst>
                <a:ext uri="{FF2B5EF4-FFF2-40B4-BE49-F238E27FC236}">
                  <a16:creationId xmlns:a16="http://schemas.microsoft.com/office/drawing/2014/main" id="{FF956EF7-1C04-B75A-99DB-1610B0777584}"/>
                </a:ext>
              </a:extLst>
            </p:cNvPr>
            <p:cNvSpPr/>
            <p:nvPr/>
          </p:nvSpPr>
          <p:spPr>
            <a:xfrm>
              <a:off x="648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0" name="Organigramme : Terminateur 19">
              <a:extLst>
                <a:ext uri="{FF2B5EF4-FFF2-40B4-BE49-F238E27FC236}">
                  <a16:creationId xmlns:a16="http://schemas.microsoft.com/office/drawing/2014/main" id="{E1429BD4-3BA4-BBFA-4BEF-AD11475F7BBB}"/>
                </a:ext>
              </a:extLst>
            </p:cNvPr>
            <p:cNvSpPr/>
            <p:nvPr/>
          </p:nvSpPr>
          <p:spPr>
            <a:xfrm>
              <a:off x="864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 4 - </a:t>
              </a:r>
            </a:p>
          </p:txBody>
        </p:sp>
      </p:grpSp>
      <p:sp>
        <p:nvSpPr>
          <p:cNvPr id="26" name="Espace réservé du texte 25">
            <a:extLst>
              <a:ext uri="{FF2B5EF4-FFF2-40B4-BE49-F238E27FC236}">
                <a16:creationId xmlns:a16="http://schemas.microsoft.com/office/drawing/2014/main" id="{5309429C-1039-2C54-E46D-AB6F245EAE64}"/>
              </a:ext>
            </a:extLst>
          </p:cNvPr>
          <p:cNvSpPr>
            <a:spLocks noGrp="1"/>
          </p:cNvSpPr>
          <p:nvPr>
            <p:ph type="body" sz="quarter" idx="10"/>
          </p:nvPr>
        </p:nvSpPr>
        <p:spPr>
          <a:xfrm>
            <a:off x="800611" y="2395288"/>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7" name="Espace réservé du texte 25">
            <a:extLst>
              <a:ext uri="{FF2B5EF4-FFF2-40B4-BE49-F238E27FC236}">
                <a16:creationId xmlns:a16="http://schemas.microsoft.com/office/drawing/2014/main" id="{804D03EF-3A2B-E15D-3E5B-9B72509A83C0}"/>
              </a:ext>
            </a:extLst>
          </p:cNvPr>
          <p:cNvSpPr>
            <a:spLocks noGrp="1"/>
          </p:cNvSpPr>
          <p:nvPr>
            <p:ph type="body" sz="quarter" idx="11"/>
          </p:nvPr>
        </p:nvSpPr>
        <p:spPr>
          <a:xfrm>
            <a:off x="4909142" y="2395288"/>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8" name="Espace réservé du texte 25">
            <a:extLst>
              <a:ext uri="{FF2B5EF4-FFF2-40B4-BE49-F238E27FC236}">
                <a16:creationId xmlns:a16="http://schemas.microsoft.com/office/drawing/2014/main" id="{37C3B835-3703-D664-EDC0-55915565194A}"/>
              </a:ext>
            </a:extLst>
          </p:cNvPr>
          <p:cNvSpPr>
            <a:spLocks noGrp="1"/>
          </p:cNvSpPr>
          <p:nvPr>
            <p:ph type="body" sz="quarter" idx="12"/>
          </p:nvPr>
        </p:nvSpPr>
        <p:spPr>
          <a:xfrm>
            <a:off x="800611" y="3936813"/>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9" name="Espace réservé du texte 25">
            <a:extLst>
              <a:ext uri="{FF2B5EF4-FFF2-40B4-BE49-F238E27FC236}">
                <a16:creationId xmlns:a16="http://schemas.microsoft.com/office/drawing/2014/main" id="{17275B2B-E189-AEF4-7C55-C06676186A1E}"/>
              </a:ext>
            </a:extLst>
          </p:cNvPr>
          <p:cNvSpPr>
            <a:spLocks noGrp="1"/>
          </p:cNvSpPr>
          <p:nvPr>
            <p:ph type="body" sz="quarter" idx="13"/>
          </p:nvPr>
        </p:nvSpPr>
        <p:spPr>
          <a:xfrm>
            <a:off x="4909142" y="3936813"/>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0" name="Espace réservé du texte 25">
            <a:extLst>
              <a:ext uri="{FF2B5EF4-FFF2-40B4-BE49-F238E27FC236}">
                <a16:creationId xmlns:a16="http://schemas.microsoft.com/office/drawing/2014/main" id="{35F22259-A426-1C6B-4A60-50940908B166}"/>
              </a:ext>
            </a:extLst>
          </p:cNvPr>
          <p:cNvSpPr>
            <a:spLocks noGrp="1"/>
          </p:cNvSpPr>
          <p:nvPr>
            <p:ph type="body" sz="quarter" idx="14"/>
          </p:nvPr>
        </p:nvSpPr>
        <p:spPr>
          <a:xfrm>
            <a:off x="800611" y="5474576"/>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1" name="Espace réservé du texte 25">
            <a:extLst>
              <a:ext uri="{FF2B5EF4-FFF2-40B4-BE49-F238E27FC236}">
                <a16:creationId xmlns:a16="http://schemas.microsoft.com/office/drawing/2014/main" id="{B9583407-B6F3-0B8E-9991-D458D8A7CB23}"/>
              </a:ext>
            </a:extLst>
          </p:cNvPr>
          <p:cNvSpPr>
            <a:spLocks noGrp="1"/>
          </p:cNvSpPr>
          <p:nvPr>
            <p:ph type="body" sz="quarter" idx="15"/>
          </p:nvPr>
        </p:nvSpPr>
        <p:spPr>
          <a:xfrm>
            <a:off x="4909142" y="5474576"/>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Tree>
    <p:extLst>
      <p:ext uri="{BB962C8B-B14F-4D97-AF65-F5344CB8AC3E}">
        <p14:creationId xmlns:p14="http://schemas.microsoft.com/office/powerpoint/2010/main" val="2266698275"/>
      </p:ext>
    </p:extLst>
  </p:cSld>
  <p:clrMapOvr>
    <a:masterClrMapping/>
  </p:clrMapOvr>
  <p:transition spd="slow">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F45224-BA7F-8144-8607-A09DDE3704BD}"/>
              </a:ext>
            </a:extLst>
          </p:cNvPr>
          <p:cNvSpPr>
            <a:spLocks noGrp="1"/>
          </p:cNvSpPr>
          <p:nvPr>
            <p:ph type="title"/>
          </p:nvPr>
        </p:nvSpPr>
        <p:spPr>
          <a:xfrm>
            <a:off x="628650" y="976039"/>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sp>
        <p:nvSpPr>
          <p:cNvPr id="5" name="Rectangle : coins arrondis 4">
            <a:extLst>
              <a:ext uri="{FF2B5EF4-FFF2-40B4-BE49-F238E27FC236}">
                <a16:creationId xmlns:a16="http://schemas.microsoft.com/office/drawing/2014/main" id="{0F34C4EC-38D2-DF0E-79EE-51FD9A9B44D8}"/>
              </a:ext>
            </a:extLst>
          </p:cNvPr>
          <p:cNvSpPr/>
          <p:nvPr userDrawn="1"/>
        </p:nvSpPr>
        <p:spPr>
          <a:xfrm>
            <a:off x="612000" y="2196000"/>
            <a:ext cx="3780000" cy="1080000"/>
          </a:xfrm>
          <a:prstGeom prst="roundRect">
            <a:avLst/>
          </a:prstGeom>
          <a:solidFill>
            <a:srgbClr val="A1D6EC"/>
          </a:solidFill>
          <a:ln>
            <a:solidFill>
              <a:schemeClr val="accent5"/>
            </a:solidFill>
          </a:ln>
          <a:effectLst>
            <a:outerShdw blurRad="38100" dist="25400" dir="2700000" algn="tl" rotWithShape="0">
              <a:srgbClr val="00B0F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4" name="Organigramme : Terminateur 3">
            <a:extLst>
              <a:ext uri="{FF2B5EF4-FFF2-40B4-BE49-F238E27FC236}">
                <a16:creationId xmlns:a16="http://schemas.microsoft.com/office/drawing/2014/main" id="{38E0A981-512D-DDF2-8598-875BCCC3C132}"/>
              </a:ext>
            </a:extLst>
          </p:cNvPr>
          <p:cNvSpPr/>
          <p:nvPr userDrawn="1"/>
        </p:nvSpPr>
        <p:spPr>
          <a:xfrm>
            <a:off x="828000" y="1944000"/>
            <a:ext cx="1260000" cy="360000"/>
          </a:xfrm>
          <a:prstGeom prst="flowChartTerminator">
            <a:avLst/>
          </a:prstGeom>
          <a:solidFill>
            <a:srgbClr val="A1D6EC"/>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474F71"/>
                </a:solidFill>
                <a:effectLst/>
                <a:uLnTx/>
                <a:uFillTx/>
                <a:latin typeface="Dosis ExtraBold" pitchFamily="2" charset="0"/>
                <a:ea typeface="+mn-ea"/>
                <a:cs typeface="+mn-cs"/>
              </a:rPr>
              <a:t>Séance 1</a:t>
            </a:r>
          </a:p>
        </p:txBody>
      </p:sp>
      <p:sp>
        <p:nvSpPr>
          <p:cNvPr id="6" name="Espace réservé du texte 5">
            <a:extLst>
              <a:ext uri="{FF2B5EF4-FFF2-40B4-BE49-F238E27FC236}">
                <a16:creationId xmlns:a16="http://schemas.microsoft.com/office/drawing/2014/main" id="{E9368326-A537-80A0-9302-1EE9F91FF39D}"/>
              </a:ext>
            </a:extLst>
          </p:cNvPr>
          <p:cNvSpPr>
            <a:spLocks noGrp="1"/>
          </p:cNvSpPr>
          <p:nvPr>
            <p:ph type="body" sz="quarter" idx="18"/>
          </p:nvPr>
        </p:nvSpPr>
        <p:spPr>
          <a:xfrm>
            <a:off x="792000" y="2395639"/>
            <a:ext cx="3420000" cy="792000"/>
          </a:xfrm>
          <a:prstGeom prst="roundRect">
            <a:avLst/>
          </a:prstGeom>
          <a:solidFill>
            <a:srgbClr val="E6F3FA"/>
          </a:solidFill>
        </p:spPr>
        <p:txBody>
          <a:bodyPr anchor="ctr"/>
          <a:lstStyle>
            <a:lvl1pPr marL="269875" indent="-269875">
              <a:lnSpc>
                <a:spcPct val="100000"/>
              </a:lnSpc>
              <a:spcBef>
                <a:spcPts val="300"/>
              </a:spcBef>
              <a:buFont typeface="Wingdings" panose="05000000000000000000" pitchFamily="2" charset="2"/>
              <a:buChar char=""/>
              <a:defRPr sz="1200">
                <a:solidFill>
                  <a:srgbClr val="474F71"/>
                </a:solidFill>
                <a:latin typeface="Dosis SemiBold" pitchFamily="2" charset="0"/>
                <a:sym typeface="Wingdings" panose="05000000000000000000" pitchFamily="2" charset="2"/>
              </a:defRPr>
            </a:lvl1pPr>
            <a:lvl2pPr>
              <a:lnSpc>
                <a:spcPct val="100000"/>
              </a:lnSpc>
              <a:spcBef>
                <a:spcPts val="300"/>
              </a:spcBef>
              <a:defRPr sz="1100">
                <a:solidFill>
                  <a:srgbClr val="474F71"/>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Rectangle : coins arrondis 6">
            <a:extLst>
              <a:ext uri="{FF2B5EF4-FFF2-40B4-BE49-F238E27FC236}">
                <a16:creationId xmlns:a16="http://schemas.microsoft.com/office/drawing/2014/main" id="{876AB203-C4D4-63C1-C9BD-6180ADF322D9}"/>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 name="Organigramme : Terminateur 7">
            <a:extLst>
              <a:ext uri="{FF2B5EF4-FFF2-40B4-BE49-F238E27FC236}">
                <a16:creationId xmlns:a16="http://schemas.microsoft.com/office/drawing/2014/main" id="{72211034-E5CD-05DB-42AD-0BC0C22E5903}"/>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4</a:t>
            </a:r>
          </a:p>
        </p:txBody>
      </p:sp>
      <p:sp>
        <p:nvSpPr>
          <p:cNvPr id="9" name="Espace réservé du texte 5">
            <a:extLst>
              <a:ext uri="{FF2B5EF4-FFF2-40B4-BE49-F238E27FC236}">
                <a16:creationId xmlns:a16="http://schemas.microsoft.com/office/drawing/2014/main" id="{3A2F45E5-0D2B-B4F1-5CD0-221F08218910}"/>
              </a:ext>
            </a:extLst>
          </p:cNvPr>
          <p:cNvSpPr>
            <a:spLocks noGrp="1"/>
          </p:cNvSpPr>
          <p:nvPr>
            <p:ph type="body" sz="quarter" idx="19"/>
          </p:nvPr>
        </p:nvSpPr>
        <p:spPr>
          <a:xfrm>
            <a:off x="4896000" y="2395639"/>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7" name="Rectangle : coins arrondis 16">
            <a:extLst>
              <a:ext uri="{FF2B5EF4-FFF2-40B4-BE49-F238E27FC236}">
                <a16:creationId xmlns:a16="http://schemas.microsoft.com/office/drawing/2014/main" id="{828C7C5B-D002-002E-FEE3-B7A0B6B29B84}"/>
              </a:ext>
            </a:extLst>
          </p:cNvPr>
          <p:cNvSpPr/>
          <p:nvPr userDrawn="1"/>
        </p:nvSpPr>
        <p:spPr>
          <a:xfrm>
            <a:off x="628649" y="3708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18" name="Organigramme : Terminateur 17">
            <a:extLst>
              <a:ext uri="{FF2B5EF4-FFF2-40B4-BE49-F238E27FC236}">
                <a16:creationId xmlns:a16="http://schemas.microsoft.com/office/drawing/2014/main" id="{A35578E3-0C86-555B-DF74-F22BC26A843E}"/>
              </a:ext>
            </a:extLst>
          </p:cNvPr>
          <p:cNvSpPr/>
          <p:nvPr userDrawn="1"/>
        </p:nvSpPr>
        <p:spPr>
          <a:xfrm>
            <a:off x="828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2</a:t>
            </a:r>
          </a:p>
        </p:txBody>
      </p:sp>
      <p:sp>
        <p:nvSpPr>
          <p:cNvPr id="19" name="Espace réservé du texte 5">
            <a:extLst>
              <a:ext uri="{FF2B5EF4-FFF2-40B4-BE49-F238E27FC236}">
                <a16:creationId xmlns:a16="http://schemas.microsoft.com/office/drawing/2014/main" id="{FE19DBD7-3323-C0FE-A7C0-054D4D6947A5}"/>
              </a:ext>
            </a:extLst>
          </p:cNvPr>
          <p:cNvSpPr>
            <a:spLocks noGrp="1"/>
          </p:cNvSpPr>
          <p:nvPr>
            <p:ph type="body" sz="quarter" idx="20"/>
          </p:nvPr>
        </p:nvSpPr>
        <p:spPr>
          <a:xfrm>
            <a:off x="808649" y="3936813"/>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0" name="Rectangle : coins arrondis 19">
            <a:extLst>
              <a:ext uri="{FF2B5EF4-FFF2-40B4-BE49-F238E27FC236}">
                <a16:creationId xmlns:a16="http://schemas.microsoft.com/office/drawing/2014/main" id="{A8DBAB32-5108-FCF6-2E8F-44876E1F3A86}"/>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1" name="Organigramme : Terminateur 20">
            <a:extLst>
              <a:ext uri="{FF2B5EF4-FFF2-40B4-BE49-F238E27FC236}">
                <a16:creationId xmlns:a16="http://schemas.microsoft.com/office/drawing/2014/main" id="{B810E982-403C-2AEF-3862-CB8B7F890D65}"/>
              </a:ext>
            </a:extLst>
          </p:cNvPr>
          <p:cNvSpPr/>
          <p:nvPr userDrawn="1"/>
        </p:nvSpPr>
        <p:spPr>
          <a:xfrm>
            <a:off x="828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3</a:t>
            </a:r>
          </a:p>
        </p:txBody>
      </p:sp>
      <p:sp>
        <p:nvSpPr>
          <p:cNvPr id="22" name="Espace réservé du texte 5">
            <a:extLst>
              <a:ext uri="{FF2B5EF4-FFF2-40B4-BE49-F238E27FC236}">
                <a16:creationId xmlns:a16="http://schemas.microsoft.com/office/drawing/2014/main" id="{578E4694-7E2B-3E51-F604-26B60BCB0CD8}"/>
              </a:ext>
            </a:extLst>
          </p:cNvPr>
          <p:cNvSpPr>
            <a:spLocks noGrp="1"/>
          </p:cNvSpPr>
          <p:nvPr>
            <p:ph type="body" sz="quarter" idx="21"/>
          </p:nvPr>
        </p:nvSpPr>
        <p:spPr>
          <a:xfrm>
            <a:off x="808649"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Rectangle : coins arrondis 22">
            <a:extLst>
              <a:ext uri="{FF2B5EF4-FFF2-40B4-BE49-F238E27FC236}">
                <a16:creationId xmlns:a16="http://schemas.microsoft.com/office/drawing/2014/main" id="{09EF5DAB-AFE5-A7BB-ECBF-E6D0E54DC52C}"/>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4" name="Organigramme : Terminateur 23">
            <a:extLst>
              <a:ext uri="{FF2B5EF4-FFF2-40B4-BE49-F238E27FC236}">
                <a16:creationId xmlns:a16="http://schemas.microsoft.com/office/drawing/2014/main" id="{867828EE-B1E5-9F8B-0D7C-A5A846A60ACE}"/>
              </a:ext>
            </a:extLst>
          </p:cNvPr>
          <p:cNvSpPr/>
          <p:nvPr userDrawn="1"/>
        </p:nvSpPr>
        <p:spPr>
          <a:xfrm>
            <a:off x="4932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5</a:t>
            </a:r>
          </a:p>
        </p:txBody>
      </p:sp>
      <p:sp>
        <p:nvSpPr>
          <p:cNvPr id="25" name="Espace réservé du texte 5">
            <a:extLst>
              <a:ext uri="{FF2B5EF4-FFF2-40B4-BE49-F238E27FC236}">
                <a16:creationId xmlns:a16="http://schemas.microsoft.com/office/drawing/2014/main" id="{DD324492-66B3-DE4C-8000-A60CFAE496A1}"/>
              </a:ext>
            </a:extLst>
          </p:cNvPr>
          <p:cNvSpPr>
            <a:spLocks noGrp="1"/>
          </p:cNvSpPr>
          <p:nvPr>
            <p:ph type="body" sz="quarter" idx="22"/>
          </p:nvPr>
        </p:nvSpPr>
        <p:spPr>
          <a:xfrm>
            <a:off x="4915350" y="3936813"/>
            <a:ext cx="3420000" cy="792000"/>
          </a:xfrm>
          <a:prstGeom prst="roundRect">
            <a:avLst/>
          </a:prstGeom>
          <a:solidFill>
            <a:schemeClr val="bg2"/>
          </a:solidFill>
        </p:spPr>
        <p:txBody>
          <a:bodyPr anchor="ctr"/>
          <a:lstStyle>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6" name="Rectangle : coins arrondis 25">
            <a:extLst>
              <a:ext uri="{FF2B5EF4-FFF2-40B4-BE49-F238E27FC236}">
                <a16:creationId xmlns:a16="http://schemas.microsoft.com/office/drawing/2014/main" id="{EF2B26AA-471C-2E08-9C98-93BB32368F48}"/>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7" name="Organigramme : Terminateur 26">
            <a:extLst>
              <a:ext uri="{FF2B5EF4-FFF2-40B4-BE49-F238E27FC236}">
                <a16:creationId xmlns:a16="http://schemas.microsoft.com/office/drawing/2014/main" id="{48A37FD4-80CC-1828-6DF5-5882F04CAB2A}"/>
              </a:ext>
            </a:extLst>
          </p:cNvPr>
          <p:cNvSpPr/>
          <p:nvPr userDrawn="1"/>
        </p:nvSpPr>
        <p:spPr>
          <a:xfrm>
            <a:off x="4932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6</a:t>
            </a:r>
          </a:p>
        </p:txBody>
      </p:sp>
      <p:sp>
        <p:nvSpPr>
          <p:cNvPr id="28" name="Espace réservé du texte 5">
            <a:extLst>
              <a:ext uri="{FF2B5EF4-FFF2-40B4-BE49-F238E27FC236}">
                <a16:creationId xmlns:a16="http://schemas.microsoft.com/office/drawing/2014/main" id="{36806FA2-43DA-8964-E325-6EA041586687}"/>
              </a:ext>
            </a:extLst>
          </p:cNvPr>
          <p:cNvSpPr>
            <a:spLocks noGrp="1"/>
          </p:cNvSpPr>
          <p:nvPr>
            <p:ph type="body" sz="quarter" idx="23"/>
          </p:nvPr>
        </p:nvSpPr>
        <p:spPr>
          <a:xfrm>
            <a:off x="4915350"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4234387908"/>
      </p:ext>
    </p:extLst>
  </p:cSld>
  <p:clrMapOvr>
    <a:masterClrMapping/>
  </p:clrMapOvr>
  <p:transition spd="slow">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9_Disposition personnalisé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3"/>
          <a:stretch>
            <a:fillRect/>
          </a:stretch>
        </p:blipFill>
        <p:spPr>
          <a:xfrm flipH="1">
            <a:off x="1785387" y="1805842"/>
            <a:ext cx="5326484" cy="100800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529063" y="185179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4749553" y="1780565"/>
            <a:ext cx="1779510" cy="338554"/>
          </a:xfrm>
          <a:prstGeom prst="rect">
            <a:avLst/>
          </a:prstGeom>
          <a:noFill/>
        </p:spPr>
        <p:txBody>
          <a:bodyPr wrap="squar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- 01</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النشاط الاعتيادي</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3"/>
          <a:stretch>
            <a:fillRect/>
          </a:stretch>
        </p:blipFill>
        <p:spPr>
          <a:xfrm flipH="1">
            <a:off x="1743225" y="5597907"/>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895981"/>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3"/>
          <a:stretch>
            <a:fillRect/>
          </a:stretch>
        </p:blipFill>
        <p:spPr>
          <a:xfrm flipH="1">
            <a:off x="1743225" y="3087519"/>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491207" y="3144539"/>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5548330" y="3100065"/>
            <a:ext cx="878767"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531539" y="5663325"/>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5246967" y="5597907"/>
            <a:ext cx="1180130"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- 04</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قراءة/ كتابة</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1910675" y="3414699"/>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1910675" y="5936514"/>
            <a:ext cx="4500000" cy="684000"/>
          </a:xfrm>
          <a:prstGeom prst="rect">
            <a:avLst/>
          </a:prstGeom>
          <a:noFill/>
        </p:spPr>
        <p:txBody>
          <a:bodyPr anchor="ctr"/>
          <a:lstStyle>
            <a:lvl1pPr marL="266700" indent="-2667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551387" y="1635472"/>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1469381" y="2861909"/>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1314000" y="542932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15" name="Image 14">
            <a:extLst>
              <a:ext uri="{FF2B5EF4-FFF2-40B4-BE49-F238E27FC236}">
                <a16:creationId xmlns:a16="http://schemas.microsoft.com/office/drawing/2014/main" id="{811FF2A6-3A27-F9EC-B776-3C78801637BA}"/>
              </a:ext>
            </a:extLst>
          </p:cNvPr>
          <p:cNvPicPr>
            <a:picLocks noChangeAspect="1"/>
          </p:cNvPicPr>
          <p:nvPr userDrawn="1"/>
        </p:nvPicPr>
        <p:blipFill>
          <a:blip r:embed="rId3"/>
          <a:stretch>
            <a:fillRect/>
          </a:stretch>
        </p:blipFill>
        <p:spPr>
          <a:xfrm flipH="1">
            <a:off x="1743225" y="4364305"/>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6" name="Image 15">
            <a:extLst>
              <a:ext uri="{FF2B5EF4-FFF2-40B4-BE49-F238E27FC236}">
                <a16:creationId xmlns:a16="http://schemas.microsoft.com/office/drawing/2014/main" id="{F39AEB2C-5EF8-C0B2-17D9-DC2A1BFF334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491207" y="4421325"/>
            <a:ext cx="536340" cy="540000"/>
          </a:xfrm>
          <a:prstGeom prst="rect">
            <a:avLst/>
          </a:prstGeom>
        </p:spPr>
      </p:pic>
      <p:sp>
        <p:nvSpPr>
          <p:cNvPr id="17" name="ZoneTexte 16">
            <a:extLst>
              <a:ext uri="{FF2B5EF4-FFF2-40B4-BE49-F238E27FC236}">
                <a16:creationId xmlns:a16="http://schemas.microsoft.com/office/drawing/2014/main" id="{29315594-663F-76C6-60A7-A64669BD4407}"/>
              </a:ext>
            </a:extLst>
          </p:cNvPr>
          <p:cNvSpPr txBox="1"/>
          <p:nvPr userDrawn="1"/>
        </p:nvSpPr>
        <p:spPr>
          <a:xfrm>
            <a:off x="5065827" y="4376851"/>
            <a:ext cx="1361270"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a:t>
            </a: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- 03</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استماع وتحدث</a:t>
            </a:r>
          </a:p>
        </p:txBody>
      </p:sp>
      <p:sp>
        <p:nvSpPr>
          <p:cNvPr id="22" name="Espace réservé du texte 5">
            <a:extLst>
              <a:ext uri="{FF2B5EF4-FFF2-40B4-BE49-F238E27FC236}">
                <a16:creationId xmlns:a16="http://schemas.microsoft.com/office/drawing/2014/main" id="{56077135-79B7-BF8F-DFF0-9627E210A1EC}"/>
              </a:ext>
            </a:extLst>
          </p:cNvPr>
          <p:cNvSpPr>
            <a:spLocks noGrp="1"/>
          </p:cNvSpPr>
          <p:nvPr>
            <p:ph type="body" sz="quarter" idx="21"/>
          </p:nvPr>
        </p:nvSpPr>
        <p:spPr>
          <a:xfrm>
            <a:off x="1910675" y="4691485"/>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Espace réservé pour une image  26">
            <a:extLst>
              <a:ext uri="{FF2B5EF4-FFF2-40B4-BE49-F238E27FC236}">
                <a16:creationId xmlns:a16="http://schemas.microsoft.com/office/drawing/2014/main" id="{3FC35363-7250-C7AC-02C8-ECF3703889B7}"/>
              </a:ext>
            </a:extLst>
          </p:cNvPr>
          <p:cNvSpPr>
            <a:spLocks noGrp="1" noChangeAspect="1"/>
          </p:cNvSpPr>
          <p:nvPr>
            <p:ph type="pic" sz="quarter" idx="22"/>
          </p:nvPr>
        </p:nvSpPr>
        <p:spPr>
          <a:xfrm>
            <a:off x="1469381" y="413869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578393363"/>
      </p:ext>
    </p:extLst>
  </p:cSld>
  <p:clrMapOvr>
    <a:masterClrMapping/>
  </p:clrMapOvr>
  <p:transition spd="slow">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3_Disposition personnalisé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3"/>
          <a:stretch>
            <a:fillRect/>
          </a:stretch>
        </p:blipFill>
        <p:spPr>
          <a:xfrm flipH="1">
            <a:off x="1785387" y="1805842"/>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529063" y="185179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4749553" y="1780565"/>
            <a:ext cx="1779510" cy="338554"/>
          </a:xfrm>
          <a:prstGeom prst="rect">
            <a:avLst/>
          </a:prstGeom>
          <a:noFill/>
        </p:spPr>
        <p:txBody>
          <a:bodyPr wrap="squar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- 01</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النشاط الاعتيادي</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3"/>
          <a:stretch>
            <a:fillRect/>
          </a:stretch>
        </p:blipFill>
        <p:spPr>
          <a:xfrm flipH="1">
            <a:off x="1743225" y="5597907"/>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895981"/>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3"/>
          <a:stretch>
            <a:fillRect/>
          </a:stretch>
        </p:blipFill>
        <p:spPr>
          <a:xfrm flipH="1">
            <a:off x="1743225" y="3087519"/>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491207" y="3144539"/>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5548330" y="3100065"/>
            <a:ext cx="878767"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6531539" y="5663325"/>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5246967" y="5597907"/>
            <a:ext cx="1180130"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- 04</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قراءة/ كتابة</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1907225" y="2119871"/>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1910675" y="5936514"/>
            <a:ext cx="4500000" cy="684000"/>
          </a:xfrm>
          <a:prstGeom prst="rect">
            <a:avLst/>
          </a:prstGeom>
          <a:noFill/>
        </p:spPr>
        <p:txBody>
          <a:bodyPr anchor="ctr"/>
          <a:lstStyle>
            <a:lvl1pPr marL="266700" indent="-2667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551387" y="1635472"/>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1469381" y="2861909"/>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1314000" y="542932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15" name="Image 14">
            <a:extLst>
              <a:ext uri="{FF2B5EF4-FFF2-40B4-BE49-F238E27FC236}">
                <a16:creationId xmlns:a16="http://schemas.microsoft.com/office/drawing/2014/main" id="{811FF2A6-3A27-F9EC-B776-3C78801637BA}"/>
              </a:ext>
            </a:extLst>
          </p:cNvPr>
          <p:cNvPicPr>
            <a:picLocks noChangeAspect="1"/>
          </p:cNvPicPr>
          <p:nvPr userDrawn="1"/>
        </p:nvPicPr>
        <p:blipFill>
          <a:blip r:embed="rId3"/>
          <a:stretch>
            <a:fillRect/>
          </a:stretch>
        </p:blipFill>
        <p:spPr>
          <a:xfrm flipH="1">
            <a:off x="1743225" y="4364305"/>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6" name="Image 15">
            <a:extLst>
              <a:ext uri="{FF2B5EF4-FFF2-40B4-BE49-F238E27FC236}">
                <a16:creationId xmlns:a16="http://schemas.microsoft.com/office/drawing/2014/main" id="{F39AEB2C-5EF8-C0B2-17D9-DC2A1BFF334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491207" y="4421325"/>
            <a:ext cx="536340" cy="540000"/>
          </a:xfrm>
          <a:prstGeom prst="rect">
            <a:avLst/>
          </a:prstGeom>
        </p:spPr>
      </p:pic>
      <p:sp>
        <p:nvSpPr>
          <p:cNvPr id="17" name="ZoneTexte 16">
            <a:extLst>
              <a:ext uri="{FF2B5EF4-FFF2-40B4-BE49-F238E27FC236}">
                <a16:creationId xmlns:a16="http://schemas.microsoft.com/office/drawing/2014/main" id="{29315594-663F-76C6-60A7-A64669BD4407}"/>
              </a:ext>
            </a:extLst>
          </p:cNvPr>
          <p:cNvSpPr txBox="1"/>
          <p:nvPr userDrawn="1"/>
        </p:nvSpPr>
        <p:spPr>
          <a:xfrm>
            <a:off x="5065827" y="4376851"/>
            <a:ext cx="1361270"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a:t>
            </a: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- 03</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استماع وتحدث</a:t>
            </a:r>
          </a:p>
        </p:txBody>
      </p:sp>
      <p:sp>
        <p:nvSpPr>
          <p:cNvPr id="22" name="Espace réservé du texte 5">
            <a:extLst>
              <a:ext uri="{FF2B5EF4-FFF2-40B4-BE49-F238E27FC236}">
                <a16:creationId xmlns:a16="http://schemas.microsoft.com/office/drawing/2014/main" id="{56077135-79B7-BF8F-DFF0-9627E210A1EC}"/>
              </a:ext>
            </a:extLst>
          </p:cNvPr>
          <p:cNvSpPr>
            <a:spLocks noGrp="1"/>
          </p:cNvSpPr>
          <p:nvPr>
            <p:ph type="body" sz="quarter" idx="21"/>
          </p:nvPr>
        </p:nvSpPr>
        <p:spPr>
          <a:xfrm>
            <a:off x="1907225" y="3404242"/>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Espace réservé pour une image  26">
            <a:extLst>
              <a:ext uri="{FF2B5EF4-FFF2-40B4-BE49-F238E27FC236}">
                <a16:creationId xmlns:a16="http://schemas.microsoft.com/office/drawing/2014/main" id="{3FC35363-7250-C7AC-02C8-ECF3703889B7}"/>
              </a:ext>
            </a:extLst>
          </p:cNvPr>
          <p:cNvSpPr>
            <a:spLocks noGrp="1" noChangeAspect="1"/>
          </p:cNvSpPr>
          <p:nvPr>
            <p:ph type="pic" sz="quarter" idx="22"/>
          </p:nvPr>
        </p:nvSpPr>
        <p:spPr>
          <a:xfrm>
            <a:off x="1469381" y="413869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851805621"/>
      </p:ext>
    </p:extLst>
  </p:cSld>
  <p:clrMapOvr>
    <a:masterClrMapping/>
  </p:clrMapOvr>
  <p:transition spd="slow">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4_Disposition personnalisé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3"/>
          <a:stretch>
            <a:fillRect/>
          </a:stretch>
        </p:blipFill>
        <p:spPr>
          <a:xfrm flipH="1">
            <a:off x="1785387" y="1805842"/>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529063" y="185179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4749553" y="1780565"/>
            <a:ext cx="1779510" cy="338554"/>
          </a:xfrm>
          <a:prstGeom prst="rect">
            <a:avLst/>
          </a:prstGeom>
          <a:noFill/>
        </p:spPr>
        <p:txBody>
          <a:bodyPr wrap="squar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- 01</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النشاط الاعتيادي</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3"/>
          <a:stretch>
            <a:fillRect/>
          </a:stretch>
        </p:blipFill>
        <p:spPr>
          <a:xfrm flipH="1">
            <a:off x="1785387" y="5597907"/>
            <a:ext cx="5326484" cy="1008000"/>
          </a:xfrm>
          <a:prstGeom prst="roundRect">
            <a:avLst>
              <a:gd name="adj" fmla="val 16667"/>
            </a:avLst>
          </a:prstGeom>
          <a:ln w="19050">
            <a:solidFill>
              <a:srgbClr val="757575"/>
            </a:solidFill>
          </a:ln>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895981"/>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3"/>
          <a:stretch>
            <a:fillRect/>
          </a:stretch>
        </p:blipFill>
        <p:spPr>
          <a:xfrm flipH="1">
            <a:off x="1785387" y="3087519"/>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491207" y="3144539"/>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5548330" y="3100065"/>
            <a:ext cx="878767"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flipH="1">
            <a:off x="6531539" y="5663325"/>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5246967" y="5597907"/>
            <a:ext cx="1180130"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- 04</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قراءة/ كتابة</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1910675" y="2119871"/>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1910675" y="3405661"/>
            <a:ext cx="4500000" cy="684000"/>
          </a:xfrm>
          <a:prstGeom prst="rect">
            <a:avLst/>
          </a:prstGeom>
          <a:noFill/>
        </p:spPr>
        <p:txBody>
          <a:bodyPr anchor="ctr"/>
          <a:lstStyle>
            <a:lvl1pPr marL="266700" indent="-2667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551387" y="1635472"/>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1551387" y="2861909"/>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1551387" y="542932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15" name="Image 14">
            <a:extLst>
              <a:ext uri="{FF2B5EF4-FFF2-40B4-BE49-F238E27FC236}">
                <a16:creationId xmlns:a16="http://schemas.microsoft.com/office/drawing/2014/main" id="{811FF2A6-3A27-F9EC-B776-3C78801637BA}"/>
              </a:ext>
            </a:extLst>
          </p:cNvPr>
          <p:cNvPicPr>
            <a:picLocks noChangeAspect="1"/>
          </p:cNvPicPr>
          <p:nvPr userDrawn="1"/>
        </p:nvPicPr>
        <p:blipFill>
          <a:blip r:embed="rId3"/>
          <a:stretch>
            <a:fillRect/>
          </a:stretch>
        </p:blipFill>
        <p:spPr>
          <a:xfrm flipH="1">
            <a:off x="1785387" y="4364305"/>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6" name="Image 15">
            <a:extLst>
              <a:ext uri="{FF2B5EF4-FFF2-40B4-BE49-F238E27FC236}">
                <a16:creationId xmlns:a16="http://schemas.microsoft.com/office/drawing/2014/main" id="{F39AEB2C-5EF8-C0B2-17D9-DC2A1BFF334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491207" y="4421325"/>
            <a:ext cx="536340" cy="540000"/>
          </a:xfrm>
          <a:prstGeom prst="rect">
            <a:avLst/>
          </a:prstGeom>
        </p:spPr>
      </p:pic>
      <p:sp>
        <p:nvSpPr>
          <p:cNvPr id="17" name="ZoneTexte 16">
            <a:extLst>
              <a:ext uri="{FF2B5EF4-FFF2-40B4-BE49-F238E27FC236}">
                <a16:creationId xmlns:a16="http://schemas.microsoft.com/office/drawing/2014/main" id="{29315594-663F-76C6-60A7-A64669BD4407}"/>
              </a:ext>
            </a:extLst>
          </p:cNvPr>
          <p:cNvSpPr txBox="1"/>
          <p:nvPr userDrawn="1"/>
        </p:nvSpPr>
        <p:spPr>
          <a:xfrm>
            <a:off x="5065827" y="4376851"/>
            <a:ext cx="1361270"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a:t>
            </a: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- 03</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استماع وتحدث</a:t>
            </a:r>
          </a:p>
        </p:txBody>
      </p:sp>
      <p:sp>
        <p:nvSpPr>
          <p:cNvPr id="22" name="Espace réservé du texte 5">
            <a:extLst>
              <a:ext uri="{FF2B5EF4-FFF2-40B4-BE49-F238E27FC236}">
                <a16:creationId xmlns:a16="http://schemas.microsoft.com/office/drawing/2014/main" id="{56077135-79B7-BF8F-DFF0-9627E210A1EC}"/>
              </a:ext>
            </a:extLst>
          </p:cNvPr>
          <p:cNvSpPr>
            <a:spLocks noGrp="1"/>
          </p:cNvSpPr>
          <p:nvPr>
            <p:ph type="body" sz="quarter" idx="21"/>
          </p:nvPr>
        </p:nvSpPr>
        <p:spPr>
          <a:xfrm>
            <a:off x="1910675" y="4691485"/>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Espace réservé pour une image  26">
            <a:extLst>
              <a:ext uri="{FF2B5EF4-FFF2-40B4-BE49-F238E27FC236}">
                <a16:creationId xmlns:a16="http://schemas.microsoft.com/office/drawing/2014/main" id="{3FC35363-7250-C7AC-02C8-ECF3703889B7}"/>
              </a:ext>
            </a:extLst>
          </p:cNvPr>
          <p:cNvSpPr>
            <a:spLocks noGrp="1" noChangeAspect="1"/>
          </p:cNvSpPr>
          <p:nvPr>
            <p:ph type="pic" sz="quarter" idx="22"/>
          </p:nvPr>
        </p:nvSpPr>
        <p:spPr>
          <a:xfrm>
            <a:off x="1551387" y="413869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585769665"/>
      </p:ext>
    </p:extLst>
  </p:cSld>
  <p:clrMapOvr>
    <a:masterClrMapping/>
  </p:clrMapOvr>
  <p:transition spd="slow">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7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stretch>
            <a:fillRect/>
          </a:stretch>
        </p:blipFill>
        <p:spPr>
          <a:xfrm>
            <a:off x="1511543" y="2138891"/>
            <a:ext cx="6120914" cy="115834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hasCustomPrompt="1"/>
          </p:nvPr>
        </p:nvSpPr>
        <p:spPr>
          <a:xfrm>
            <a:off x="628650" y="1198485"/>
            <a:ext cx="7886700" cy="705267"/>
          </a:xfrm>
          <a:prstGeom prst="rect">
            <a:avLst/>
          </a:prstGeom>
        </p:spPr>
        <p:txBody>
          <a:bodyPr/>
          <a:lstStyle>
            <a:lvl1pPr algn="ctr">
              <a:defRPr sz="4000" b="1">
                <a:solidFill>
                  <a:srgbClr val="474F71"/>
                </a:solidFill>
                <a:latin typeface="Microsoft Uighur" panose="02000000000000000000" pitchFamily="2" charset="-78"/>
                <a:cs typeface="Microsoft Uighur" panose="02000000000000000000" pitchFamily="2" charset="-78"/>
              </a:defRPr>
            </a:lvl1pPr>
          </a:lstStyle>
          <a:p>
            <a:r>
              <a:rPr lang="ar-MA" dirty="0"/>
              <a:t>هيكلة حصة اليوم</a:t>
            </a:r>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764755796"/>
      </p:ext>
    </p:extLst>
  </p:cSld>
  <p:clrMapOvr>
    <a:masterClrMapping/>
  </p:clrMapOvr>
  <p:transition spd="slow">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8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stretch>
            <a:fillRect/>
          </a:stretch>
        </p:blipFill>
        <p:spPr>
          <a:xfrm flipH="1">
            <a:off x="1511543" y="2138891"/>
            <a:ext cx="6120914" cy="115834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023843" y="2190869"/>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6004471" y="2150869"/>
            <a:ext cx="955711" cy="338554"/>
          </a:xfrm>
          <a:prstGeom prst="rect">
            <a:avLst/>
          </a:prstGeom>
          <a:noFill/>
        </p:spPr>
        <p:txBody>
          <a:bodyPr wrap="non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314000" y="195068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86378657"/>
      </p:ext>
    </p:extLst>
  </p:cSld>
  <p:clrMapOvr>
    <a:masterClrMapping/>
  </p:clrMapOvr>
  <p:transition spd="slow">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1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stretch>
            <a:fillRect/>
          </a:stretch>
        </p:blipFill>
        <p:spPr>
          <a:xfrm>
            <a:off x="1511543" y="3643281"/>
            <a:ext cx="6120914" cy="1158340"/>
          </a:xfrm>
          <a:prstGeom prst="roundRect">
            <a:avLst>
              <a:gd name="adj" fmla="val 16667"/>
            </a:avLst>
          </a:prstGeom>
          <a:ln w="19050">
            <a:solidFill>
              <a:srgbClr val="757575"/>
            </a:solidFill>
          </a:ln>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989695347"/>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8D3F979-AB26-D012-8CCC-CD2D3A494D30}"/>
              </a:ext>
            </a:extLst>
          </p:cNvPr>
          <p:cNvSpPr>
            <a:spLocks noGrp="1"/>
          </p:cNvSpPr>
          <p:nvPr>
            <p:ph type="title"/>
          </p:nvPr>
        </p:nvSpPr>
        <p:spPr>
          <a:xfrm>
            <a:off x="628650" y="2766218"/>
            <a:ext cx="7886700" cy="1325563"/>
          </a:xfrm>
          <a:prstGeom prst="rect">
            <a:avLst/>
          </a:prstGeom>
        </p:spPr>
        <p:txBody>
          <a:bodyPr anchor="ctr"/>
          <a:lstStyle>
            <a:lvl1pPr>
              <a:defRPr lang="fr-MA" b="1">
                <a:solidFill>
                  <a:srgbClr val="565F88"/>
                </a:solidFill>
                <a:latin typeface="Microsoft Uighur" panose="02000000000000000000" pitchFamily="2" charset="-78"/>
                <a:cs typeface="Microsoft Uighur" panose="02000000000000000000" pitchFamily="2" charset="-78"/>
              </a:defRPr>
            </a:lvl1pPr>
          </a:lstStyle>
          <a:p>
            <a:pPr lvl="0" algn="ctr"/>
            <a:r>
              <a:rPr lang="fr-FR" dirty="0"/>
              <a:t>Modifiez le style du titre</a:t>
            </a:r>
            <a:endParaRPr lang="fr-MA" dirty="0"/>
          </a:p>
        </p:txBody>
      </p:sp>
    </p:spTree>
    <p:extLst>
      <p:ext uri="{BB962C8B-B14F-4D97-AF65-F5344CB8AC3E}">
        <p14:creationId xmlns:p14="http://schemas.microsoft.com/office/powerpoint/2010/main" val="3984407660"/>
      </p:ext>
    </p:extLst>
  </p:cSld>
  <p:clrMapOvr>
    <a:masterClrMapping/>
  </p:clrMapOvr>
  <p:transition spd="slow">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0_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stretch>
            <a:fillRect/>
          </a:stretch>
        </p:blipFill>
        <p:spPr>
          <a:xfrm>
            <a:off x="1511543" y="5126699"/>
            <a:ext cx="6120914" cy="1158340"/>
          </a:xfrm>
          <a:prstGeom prst="roundRect">
            <a:avLst>
              <a:gd name="adj" fmla="val 16667"/>
            </a:avLst>
          </a:prstGeom>
          <a:ln w="19050">
            <a:solidFill>
              <a:srgbClr val="757575"/>
            </a:solidFill>
          </a:ln>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2" name="Image 1">
            <a:extLst>
              <a:ext uri="{FF2B5EF4-FFF2-40B4-BE49-F238E27FC236}">
                <a16:creationId xmlns:a16="http://schemas.microsoft.com/office/drawing/2014/main" id="{86BAD3D9-AD58-179C-B69E-830F87AB16D1}"/>
              </a:ext>
            </a:extLst>
          </p:cNvPr>
          <p:cNvPicPr>
            <a:picLocks noChangeAspect="1"/>
          </p:cNvPicPr>
          <p:nvPr userDrawn="1"/>
        </p:nvPicPr>
        <p:blipFill>
          <a:blip r:embed="rId2"/>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4" name="Image 3">
            <a:extLst>
              <a:ext uri="{FF2B5EF4-FFF2-40B4-BE49-F238E27FC236}">
                <a16:creationId xmlns:a16="http://schemas.microsoft.com/office/drawing/2014/main" id="{DC07E0A2-EA33-DE3C-110B-9BF33762DD3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9" name="ZoneTexte 8">
            <a:extLst>
              <a:ext uri="{FF2B5EF4-FFF2-40B4-BE49-F238E27FC236}">
                <a16:creationId xmlns:a16="http://schemas.microsoft.com/office/drawing/2014/main" id="{150E2FFA-A2BC-19B6-2E21-52362DDA208C}"/>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1.  Présentation du Vocabulaire</a:t>
            </a:r>
          </a:p>
        </p:txBody>
      </p:sp>
      <p:sp>
        <p:nvSpPr>
          <p:cNvPr id="12" name="Espace réservé du texte 5">
            <a:extLst>
              <a:ext uri="{FF2B5EF4-FFF2-40B4-BE49-F238E27FC236}">
                <a16:creationId xmlns:a16="http://schemas.microsoft.com/office/drawing/2014/main" id="{01B804A5-6AAB-7FA2-7E6D-C43CE6A9B264}"/>
              </a:ext>
            </a:extLst>
          </p:cNvPr>
          <p:cNvSpPr>
            <a:spLocks noGrp="1"/>
          </p:cNvSpPr>
          <p:nvPr>
            <p:ph type="body" sz="quarter" idx="21"/>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4" name="Espace réservé pour une image  26">
            <a:extLst>
              <a:ext uri="{FF2B5EF4-FFF2-40B4-BE49-F238E27FC236}">
                <a16:creationId xmlns:a16="http://schemas.microsoft.com/office/drawing/2014/main" id="{1B168C30-0497-899C-FCA3-02A763CF9BD9}"/>
              </a:ext>
            </a:extLst>
          </p:cNvPr>
          <p:cNvSpPr>
            <a:spLocks noGrp="1" noChangeAspect="1"/>
          </p:cNvSpPr>
          <p:nvPr>
            <p:ph type="pic" sz="quarter" idx="11"/>
          </p:nvPr>
        </p:nvSpPr>
        <p:spPr>
          <a:xfrm>
            <a:off x="7298796" y="193885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220832"/>
      </p:ext>
    </p:extLst>
  </p:cSld>
  <p:clrMapOvr>
    <a:masterClrMapping/>
  </p:clrMapOvr>
  <p:transition spd="slow">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8D3F979-AB26-D012-8CCC-CD2D3A494D30}"/>
              </a:ext>
            </a:extLst>
          </p:cNvPr>
          <p:cNvSpPr>
            <a:spLocks noGrp="1"/>
          </p:cNvSpPr>
          <p:nvPr>
            <p:ph type="title"/>
          </p:nvPr>
        </p:nvSpPr>
        <p:spPr>
          <a:xfrm>
            <a:off x="628650" y="2766218"/>
            <a:ext cx="7886700" cy="1325563"/>
          </a:xfrm>
          <a:prstGeom prst="rect">
            <a:avLst/>
          </a:prstGeom>
        </p:spPr>
        <p:txBody>
          <a:bodyPr anchor="ctr"/>
          <a:lstStyle>
            <a:lvl1pPr>
              <a:defRPr lang="fr-MA" b="1">
                <a:solidFill>
                  <a:srgbClr val="565F88"/>
                </a:solidFill>
                <a:latin typeface="Microsoft Uighur" panose="02000000000000000000" pitchFamily="2" charset="-78"/>
                <a:cs typeface="Microsoft Uighur" panose="02000000000000000000" pitchFamily="2" charset="-78"/>
              </a:defRPr>
            </a:lvl1pPr>
          </a:lstStyle>
          <a:p>
            <a:pPr lvl="0" algn="ctr"/>
            <a:r>
              <a:rPr lang="fr-FR" dirty="0"/>
              <a:t>Modifiez le style du titre</a:t>
            </a:r>
            <a:endParaRPr lang="fr-MA" dirty="0"/>
          </a:p>
        </p:txBody>
      </p:sp>
    </p:spTree>
    <p:extLst>
      <p:ext uri="{BB962C8B-B14F-4D97-AF65-F5344CB8AC3E}">
        <p14:creationId xmlns:p14="http://schemas.microsoft.com/office/powerpoint/2010/main" val="485509830"/>
      </p:ext>
    </p:extLst>
  </p:cSld>
  <p:clrMapOvr>
    <a:masterClrMapping/>
  </p:clrMapOvr>
  <p:transition spd="slow">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670022" y="756000"/>
            <a:ext cx="6840000" cy="612000"/>
          </a:xfrm>
        </p:spPr>
        <p:txBody>
          <a:bodyPr>
            <a:normAutofit/>
          </a:bodyPr>
          <a:lstStyle>
            <a:lvl1pPr rtl="1">
              <a:defRPr sz="1600"/>
            </a:lvl1pPr>
          </a:lstStyle>
          <a:p>
            <a:r>
              <a:rPr lang="fr-FR"/>
              <a:t>Modifiez le style du titre</a:t>
            </a:r>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lvl1pPr algn="r" rtl="1">
              <a:defRPr>
                <a:latin typeface="Microsoft Uighur" panose="02000000000000000000" pitchFamily="2" charset="-78"/>
              </a:defRPr>
            </a:lvl1pPr>
            <a:lvl2pPr algn="r" rtl="1">
              <a:defRPr>
                <a:latin typeface="Microsoft Uighur" panose="02000000000000000000" pitchFamily="2" charset="-78"/>
              </a:defRPr>
            </a:lvl2pPr>
            <a:lvl3pPr algn="r" rtl="1">
              <a:defRPr>
                <a:latin typeface="Microsoft Uighur" panose="02000000000000000000" pitchFamily="2" charset="-78"/>
              </a:defRPr>
            </a:lvl3pPr>
            <a:lvl4pPr algn="r" rtl="1">
              <a:defRPr>
                <a:latin typeface="Microsoft Uighur" panose="02000000000000000000" pitchFamily="2" charset="-78"/>
              </a:defRPr>
            </a:lvl4pPr>
            <a:lvl5pPr algn="r" rtl="1">
              <a:defRPr>
                <a:latin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 name="Espace réservé pour une image  16">
            <a:extLst>
              <a:ext uri="{FF2B5EF4-FFF2-40B4-BE49-F238E27FC236}">
                <a16:creationId xmlns:a16="http://schemas.microsoft.com/office/drawing/2014/main" id="{197ED421-FA03-EE08-7A45-DC1F5DB40FB5}"/>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711209388"/>
      </p:ext>
    </p:extLst>
  </p:cSld>
  <p:clrMapOvr>
    <a:masterClrMapping/>
  </p:clrMapOvr>
  <p:transition spd="slow">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02_Voc_Act_01_Large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lvl1pPr rtl="1">
              <a:defRPr/>
            </a:lvl1p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p:cNvSpPr>
          <p:nvPr>
            <p:ph type="media" sz="quarter" idx="10"/>
          </p:nvPr>
        </p:nvSpPr>
        <p:spPr>
          <a:xfrm>
            <a:off x="792000" y="2160000"/>
            <a:ext cx="7560000" cy="396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CAAE1FD6-FA32-E9C2-3B4E-D7EA7311570F}"/>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83364807"/>
      </p:ext>
    </p:extLst>
  </p:cSld>
  <p:clrMapOvr>
    <a:masterClrMapping/>
  </p:clrMapOvr>
  <p:transition spd="slow">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34B1C6-A916-D409-24A3-96AC31699D81}"/>
              </a:ext>
            </a:extLst>
          </p:cNvPr>
          <p:cNvSpPr>
            <a:spLocks noGrp="1"/>
          </p:cNvSpPr>
          <p:nvPr>
            <p:ph type="title"/>
          </p:nvPr>
        </p:nvSpPr>
        <p:spPr/>
        <p:txBody>
          <a:bodyPr>
            <a:normAutofit/>
          </a:bodyPr>
          <a:lstStyle>
            <a:lvl1pPr>
              <a:defRPr sz="2400" b="1">
                <a:solidFill>
                  <a:schemeClr val="bg1">
                    <a:lumMod val="50000"/>
                  </a:schemeClr>
                </a:solidFill>
              </a:defRPr>
            </a:lvl1pPr>
          </a:lstStyle>
          <a:p>
            <a:r>
              <a:rPr lang="fr-FR"/>
              <a:t>Modifiez le style du titre</a:t>
            </a:r>
            <a:endParaRPr lang="fr-MA"/>
          </a:p>
        </p:txBody>
      </p:sp>
      <p:sp>
        <p:nvSpPr>
          <p:cNvPr id="3" name="Espace réservé pour une image  16">
            <a:extLst>
              <a:ext uri="{FF2B5EF4-FFF2-40B4-BE49-F238E27FC236}">
                <a16:creationId xmlns:a16="http://schemas.microsoft.com/office/drawing/2014/main" id="{B0695636-D5CE-B2F6-FE5C-0B582CD54B49}"/>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
        <p:nvSpPr>
          <p:cNvPr id="5" name="Espace réservé pour une image  4">
            <a:extLst>
              <a:ext uri="{FF2B5EF4-FFF2-40B4-BE49-F238E27FC236}">
                <a16:creationId xmlns:a16="http://schemas.microsoft.com/office/drawing/2014/main" id="{F4857FD7-4547-9717-3A3D-1740DF8E7536}"/>
              </a:ext>
            </a:extLst>
          </p:cNvPr>
          <p:cNvSpPr>
            <a:spLocks noGrp="1"/>
          </p:cNvSpPr>
          <p:nvPr>
            <p:ph type="pic" sz="quarter" idx="13"/>
          </p:nvPr>
        </p:nvSpPr>
        <p:spPr>
          <a:xfrm>
            <a:off x="792000" y="2160000"/>
            <a:ext cx="7560000" cy="3960000"/>
          </a:xfrm>
          <a:prstGeom prst="rect">
            <a:avLst/>
          </a:prstGeom>
        </p:spPr>
        <p:txBody>
          <a:bodyPr/>
          <a:lstStyle/>
          <a:p>
            <a:endParaRPr lang="fr-MA"/>
          </a:p>
        </p:txBody>
      </p:sp>
    </p:spTree>
    <p:extLst>
      <p:ext uri="{BB962C8B-B14F-4D97-AF65-F5344CB8AC3E}">
        <p14:creationId xmlns:p14="http://schemas.microsoft.com/office/powerpoint/2010/main" val="772386467"/>
      </p:ext>
    </p:extLst>
  </p:cSld>
  <p:clrMapOvr>
    <a:masterClrMapping/>
  </p:clrMapOvr>
  <p:transition spd="slow">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02_Voc_Act_01__Vidéo 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lvl1pPr rtl="1">
              <a:defRPr/>
            </a:lvl1p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noChangeAspect="1"/>
          </p:cNvSpPr>
          <p:nvPr>
            <p:ph type="media" sz="quarter" idx="10"/>
          </p:nvPr>
        </p:nvSpPr>
        <p:spPr>
          <a:xfrm>
            <a:off x="1692000" y="2026860"/>
            <a:ext cx="5760000" cy="301715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du texte 4">
            <a:extLst>
              <a:ext uri="{FF2B5EF4-FFF2-40B4-BE49-F238E27FC236}">
                <a16:creationId xmlns:a16="http://schemas.microsoft.com/office/drawing/2014/main" id="{9926949A-F877-393A-0235-737EC4E29ED1}"/>
              </a:ext>
            </a:extLst>
          </p:cNvPr>
          <p:cNvSpPr>
            <a:spLocks noGrp="1"/>
          </p:cNvSpPr>
          <p:nvPr>
            <p:ph type="body" sz="quarter" idx="15"/>
          </p:nvPr>
        </p:nvSpPr>
        <p:spPr>
          <a:xfrm>
            <a:off x="1691999" y="5400000"/>
            <a:ext cx="5760000" cy="662104"/>
          </a:xfrm>
          <a:prstGeom prst="rect">
            <a:avLst/>
          </a:prstGeom>
        </p:spPr>
        <p:txBody>
          <a:bodyPr anchor="ctr"/>
          <a:lstStyle>
            <a:lvl1pPr marL="0" indent="0" algn="ctr" rtl="1">
              <a:buNone/>
              <a:defRPr lang="fr-MA" sz="2800" b="1" kern="1200" cap="none" spc="0" dirty="0">
                <a:ln w="0"/>
                <a:solidFill>
                  <a:srgbClr val="565F88"/>
                </a:solidFill>
                <a:effectLst/>
                <a:latin typeface="Microsoft Uighur" panose="02000000000000000000" pitchFamily="2" charset="-78"/>
                <a:ea typeface="+mn-ea"/>
                <a:cs typeface="+mn-cs"/>
              </a:defRPr>
            </a:lvl1pPr>
          </a:lstStyle>
          <a:p>
            <a:pPr lvl="0"/>
            <a:endParaRPr lang="fr-MA" dirty="0"/>
          </a:p>
        </p:txBody>
      </p:sp>
      <p:sp>
        <p:nvSpPr>
          <p:cNvPr id="6" name="Espace réservé pour une image  16">
            <a:extLst>
              <a:ext uri="{FF2B5EF4-FFF2-40B4-BE49-F238E27FC236}">
                <a16:creationId xmlns:a16="http://schemas.microsoft.com/office/drawing/2014/main" id="{AC7F337F-3560-9C7B-95FB-EAD532B0642C}"/>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814394323"/>
      </p:ext>
    </p:extLst>
  </p:cSld>
  <p:clrMapOvr>
    <a:masterClrMapping/>
  </p:clrMapOvr>
  <p:transition spd="slow">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672207" y="2160000"/>
            <a:ext cx="2899793" cy="2899793"/>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6" y="3240000"/>
            <a:ext cx="3116990" cy="662104"/>
          </a:xfrm>
          <a:prstGeom prst="rect">
            <a:avLst/>
          </a:prstGeom>
        </p:spPr>
        <p:txBody>
          <a:bodyPr anchor="ctr"/>
          <a:lstStyle>
            <a:lvl1pPr marL="0" indent="0" algn="ctr" rtl="1">
              <a:buNone/>
              <a:defRPr lang="fr-MA" sz="4400" b="1" kern="1200" cap="none" spc="0" dirty="0">
                <a:ln w="0"/>
                <a:solidFill>
                  <a:srgbClr val="565F88"/>
                </a:solidFill>
                <a:effectLst/>
                <a:latin typeface="Microsoft Uighur" panose="02000000000000000000" pitchFamily="2" charset="-78"/>
                <a:ea typeface="+mn-ea"/>
                <a:cs typeface="+mn-cs"/>
              </a:defRPr>
            </a:lvl1pPr>
          </a:lstStyle>
          <a:p>
            <a:pPr lvl="0"/>
            <a:endParaRPr lang="fr-MA" dirty="0"/>
          </a:p>
        </p:txBody>
      </p:sp>
      <p:sp>
        <p:nvSpPr>
          <p:cNvPr id="5" name="Espace réservé pour une image  16">
            <a:extLst>
              <a:ext uri="{FF2B5EF4-FFF2-40B4-BE49-F238E27FC236}">
                <a16:creationId xmlns:a16="http://schemas.microsoft.com/office/drawing/2014/main" id="{E6071AB2-FD89-6999-6BF2-6CCE861AFA49}"/>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570013691"/>
      </p:ext>
    </p:extLst>
  </p:cSld>
  <p:clrMapOvr>
    <a:masterClrMapping/>
  </p:clrMapOvr>
  <p:transition spd="slow">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oundRect">
            <a:avLst/>
          </a:prstGeom>
        </p:spPr>
        <p:txBody>
          <a:bodyPr/>
          <a:lstStyle>
            <a:lvl1pPr algn="r" rtl="1">
              <a:defRPr>
                <a:latin typeface="Microsoft Uighur" panose="02000000000000000000" pitchFamily="2" charset="-78"/>
              </a:defRPr>
            </a:lvl1pPr>
            <a:lvl2pPr algn="r" rtl="1">
              <a:defRPr>
                <a:latin typeface="Microsoft Uighur" panose="02000000000000000000" pitchFamily="2" charset="-78"/>
              </a:defRPr>
            </a:lvl2pPr>
            <a:lvl3pPr algn="r" rtl="1">
              <a:defRPr>
                <a:latin typeface="Microsoft Uighur" panose="02000000000000000000" pitchFamily="2" charset="-78"/>
              </a:defRPr>
            </a:lvl3pPr>
            <a:lvl4pPr algn="r" rtl="1">
              <a:defRPr>
                <a:latin typeface="Microsoft Uighur" panose="02000000000000000000" pitchFamily="2" charset="-78"/>
              </a:defRPr>
            </a:lvl4pPr>
            <a:lvl5pPr algn="r" rtl="1">
              <a:defRPr>
                <a:latin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12" name="Espace réservé de l'élément multimédia 11">
            <a:extLst>
              <a:ext uri="{FF2B5EF4-FFF2-40B4-BE49-F238E27FC236}">
                <a16:creationId xmlns:a16="http://schemas.microsoft.com/office/drawing/2014/main" id="{F829FF4F-B5FF-57C3-494A-3084F0422CA9}"/>
              </a:ext>
            </a:extLst>
          </p:cNvPr>
          <p:cNvSpPr>
            <a:spLocks noGrp="1"/>
          </p:cNvSpPr>
          <p:nvPr>
            <p:ph type="media" sz="quarter" idx="14"/>
          </p:nvPr>
        </p:nvSpPr>
        <p:spPr>
          <a:xfrm>
            <a:off x="3600000" y="2340000"/>
            <a:ext cx="468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89313EEE-B6BD-1BA7-BADF-2E5354036BFC}"/>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55294181"/>
      </p:ext>
    </p:extLst>
  </p:cSld>
  <p:clrMapOvr>
    <a:masterClrMapping/>
  </p:clrMapOvr>
  <p:transition spd="slow">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6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oundRect">
            <a:avLst/>
          </a:prstGeom>
        </p:spPr>
        <p:txBody>
          <a:bodyPr/>
          <a:lstStyle>
            <a:lvl1pPr algn="r" rtl="1">
              <a:defRPr>
                <a:latin typeface="Microsoft Uighur" panose="02000000000000000000" pitchFamily="2" charset="-78"/>
              </a:defRPr>
            </a:lvl1pPr>
            <a:lvl2pPr algn="r" rtl="1">
              <a:defRPr>
                <a:latin typeface="Microsoft Uighur" panose="02000000000000000000" pitchFamily="2" charset="-78"/>
              </a:defRPr>
            </a:lvl2pPr>
            <a:lvl3pPr algn="r" rtl="1">
              <a:defRPr>
                <a:latin typeface="Microsoft Uighur" panose="02000000000000000000" pitchFamily="2" charset="-78"/>
              </a:defRPr>
            </a:lvl3pPr>
            <a:lvl4pPr algn="r" rtl="1">
              <a:defRPr>
                <a:latin typeface="Microsoft Uighur" panose="02000000000000000000" pitchFamily="2" charset="-78"/>
              </a:defRPr>
            </a:lvl4pPr>
            <a:lvl5pPr algn="r" rtl="1">
              <a:defRPr>
                <a:latin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5" name="Espace réservé pour une image  4">
            <a:extLst>
              <a:ext uri="{FF2B5EF4-FFF2-40B4-BE49-F238E27FC236}">
                <a16:creationId xmlns:a16="http://schemas.microsoft.com/office/drawing/2014/main" id="{5D718CC0-0BDB-9947-CCFF-FF1A546B9852}"/>
              </a:ext>
            </a:extLst>
          </p:cNvPr>
          <p:cNvSpPr>
            <a:spLocks noGrp="1"/>
          </p:cNvSpPr>
          <p:nvPr>
            <p:ph type="pic" sz="quarter" idx="15"/>
          </p:nvPr>
        </p:nvSpPr>
        <p:spPr>
          <a:xfrm>
            <a:off x="3600450" y="2340000"/>
            <a:ext cx="468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202892FE-936C-FF4D-A116-9CE2F3D567B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09222665"/>
      </p:ext>
    </p:extLst>
  </p:cSld>
  <p:clrMapOvr>
    <a:masterClrMapping/>
  </p:clrMapOvr>
  <p:transition spd="slow">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6899555" y="1661629"/>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551555" y="1661629"/>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225555" y="1661629"/>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C68813DF-B21E-B042-7209-2BDBC9D34EB3}"/>
              </a:ext>
            </a:extLst>
          </p:cNvPr>
          <p:cNvSpPr>
            <a:spLocks noGrp="1" noChangeAspect="1"/>
          </p:cNvSpPr>
          <p:nvPr>
            <p:ph type="pic" sz="quarter" idx="23"/>
          </p:nvPr>
        </p:nvSpPr>
        <p:spPr>
          <a:xfrm>
            <a:off x="6899555" y="329589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5" name="Espace réservé pour une image  14">
            <a:extLst>
              <a:ext uri="{FF2B5EF4-FFF2-40B4-BE49-F238E27FC236}">
                <a16:creationId xmlns:a16="http://schemas.microsoft.com/office/drawing/2014/main" id="{9B10FE9B-0F21-581A-1B4E-D631230494E0}"/>
              </a:ext>
            </a:extLst>
          </p:cNvPr>
          <p:cNvSpPr>
            <a:spLocks noGrp="1" noChangeAspect="1"/>
          </p:cNvSpPr>
          <p:nvPr>
            <p:ph type="pic" sz="quarter" idx="24"/>
          </p:nvPr>
        </p:nvSpPr>
        <p:spPr>
          <a:xfrm>
            <a:off x="3551555" y="329589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34A4715C-3DAE-D49B-53C3-8A2CEEFE4371}"/>
              </a:ext>
            </a:extLst>
          </p:cNvPr>
          <p:cNvSpPr>
            <a:spLocks noGrp="1" noChangeAspect="1"/>
          </p:cNvSpPr>
          <p:nvPr>
            <p:ph type="pic" sz="quarter" idx="25"/>
          </p:nvPr>
        </p:nvSpPr>
        <p:spPr>
          <a:xfrm>
            <a:off x="5225555" y="329589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7" name="Espace réservé pour une image  14">
            <a:extLst>
              <a:ext uri="{FF2B5EF4-FFF2-40B4-BE49-F238E27FC236}">
                <a16:creationId xmlns:a16="http://schemas.microsoft.com/office/drawing/2014/main" id="{7F223E00-5735-BD46-CC20-E6FA82ECED63}"/>
              </a:ext>
            </a:extLst>
          </p:cNvPr>
          <p:cNvSpPr>
            <a:spLocks noGrp="1" noChangeAspect="1"/>
          </p:cNvSpPr>
          <p:nvPr>
            <p:ph type="pic" sz="quarter" idx="26"/>
          </p:nvPr>
        </p:nvSpPr>
        <p:spPr>
          <a:xfrm>
            <a:off x="6899555" y="4925888"/>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5D506AF-06A3-C04A-7D27-3D3AB9F7245B}"/>
              </a:ext>
            </a:extLst>
          </p:cNvPr>
          <p:cNvSpPr>
            <a:spLocks noGrp="1" noChangeAspect="1"/>
          </p:cNvSpPr>
          <p:nvPr>
            <p:ph type="pic" sz="quarter" idx="27"/>
          </p:nvPr>
        </p:nvSpPr>
        <p:spPr>
          <a:xfrm>
            <a:off x="3551555" y="4925888"/>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2A8C417-C281-7590-57E3-25CA49255FCF}"/>
              </a:ext>
            </a:extLst>
          </p:cNvPr>
          <p:cNvSpPr>
            <a:spLocks noGrp="1" noChangeAspect="1"/>
          </p:cNvSpPr>
          <p:nvPr>
            <p:ph type="pic" sz="quarter" idx="28"/>
          </p:nvPr>
        </p:nvSpPr>
        <p:spPr>
          <a:xfrm>
            <a:off x="5225555" y="4925888"/>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ect">
            <a:avLst/>
          </a:prstGeom>
        </p:spPr>
        <p:txBody>
          <a:bodyPr/>
          <a:lstStyle>
            <a:lvl1pPr algn="r" rtl="1">
              <a:defRPr>
                <a:latin typeface="Microsoft Uighur" panose="02000000000000000000" pitchFamily="2" charset="-78"/>
              </a:defRPr>
            </a:lvl1pPr>
            <a:lvl2pPr algn="r" rtl="1">
              <a:defRPr>
                <a:latin typeface="Microsoft Uighur" panose="02000000000000000000" pitchFamily="2" charset="-78"/>
              </a:defRPr>
            </a:lvl2pPr>
            <a:lvl3pPr algn="r" rtl="1">
              <a:defRPr>
                <a:latin typeface="Microsoft Uighur" panose="02000000000000000000" pitchFamily="2" charset="-78"/>
              </a:defRPr>
            </a:lvl3pPr>
            <a:lvl4pPr algn="r" rtl="1">
              <a:defRPr>
                <a:latin typeface="Microsoft Uighur" panose="02000000000000000000" pitchFamily="2" charset="-78"/>
              </a:defRPr>
            </a:lvl4pPr>
            <a:lvl5pPr algn="r" rtl="1">
              <a:defRPr>
                <a:latin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10" name="Espace réservé pour une image  16">
            <a:extLst>
              <a:ext uri="{FF2B5EF4-FFF2-40B4-BE49-F238E27FC236}">
                <a16:creationId xmlns:a16="http://schemas.microsoft.com/office/drawing/2014/main" id="{32F0DFEC-A9E5-DC8D-C232-E2AFC7F07016}"/>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97550853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Dosis" pitchFamily="2" charset="0"/>
                <a:cs typeface="Microsoft Uighur" panose="02000000000000000000" pitchFamily="2" charset="-78"/>
              </a:defRPr>
            </a:lvl1pPr>
          </a:lstStyle>
          <a:p>
            <a:pPr lvl="0" algn="ctr"/>
            <a:r>
              <a:rPr lang="fr-FR" dirty="0"/>
              <a:t>Modifiez le style du titre</a:t>
            </a:r>
            <a:endParaRPr lang="fr-MA" dirty="0"/>
          </a:p>
        </p:txBody>
      </p:sp>
    </p:spTree>
    <p:extLst>
      <p:ext uri="{BB962C8B-B14F-4D97-AF65-F5344CB8AC3E}">
        <p14:creationId xmlns:p14="http://schemas.microsoft.com/office/powerpoint/2010/main" val="2352992547"/>
      </p:ext>
    </p:extLst>
  </p:cSld>
  <p:clrMapOvr>
    <a:masterClrMapping/>
  </p:clrMapOvr>
  <p:transition spd="slow">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02_Voc_Act_01_4 Vig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844356" y="2880000"/>
            <a:ext cx="1490261" cy="1490261"/>
          </a:xfrm>
          <a:prstGeom prst="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32698" y="2880000"/>
            <a:ext cx="1490261" cy="1490261"/>
          </a:xfrm>
          <a:prstGeom prst="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821040" y="2880000"/>
            <a:ext cx="1490261" cy="1490261"/>
          </a:xfrm>
          <a:prstGeom prst="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809383" y="2880000"/>
            <a:ext cx="1490261" cy="1490261"/>
          </a:xfrm>
          <a:prstGeom prst="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3470477A-0E04-9246-F13C-F07BEB34CF80}"/>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257967083"/>
      </p:ext>
    </p:extLst>
  </p:cSld>
  <p:clrMapOvr>
    <a:masterClrMapping/>
  </p:clrMapOvr>
  <p:transition spd="slow">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02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844356"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32698"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821040"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809383"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844355"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832697" y="4573417"/>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4821039"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6809383"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D554B0B8-4CC4-DB73-565A-ED295FC3E454}"/>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358076628"/>
      </p:ext>
    </p:extLst>
  </p:cSld>
  <p:clrMapOvr>
    <a:masterClrMapping/>
  </p:clrMapOvr>
  <p:transition spd="slow">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02_Voc_Act_01_5 Vig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0" name="Espace réservé pour une image  14">
            <a:extLst>
              <a:ext uri="{FF2B5EF4-FFF2-40B4-BE49-F238E27FC236}">
                <a16:creationId xmlns:a16="http://schemas.microsoft.com/office/drawing/2014/main" id="{F72B9DAC-5B26-3AA7-F1E9-7199F361C36B}"/>
              </a:ext>
            </a:extLst>
          </p:cNvPr>
          <p:cNvSpPr>
            <a:spLocks noGrp="1" noChangeAspect="1"/>
          </p:cNvSpPr>
          <p:nvPr>
            <p:ph type="pic" sz="quarter" idx="18"/>
          </p:nvPr>
        </p:nvSpPr>
        <p:spPr>
          <a:xfrm>
            <a:off x="453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7149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2" name="Espace réservé pour une image  14">
            <a:extLst>
              <a:ext uri="{FF2B5EF4-FFF2-40B4-BE49-F238E27FC236}">
                <a16:creationId xmlns:a16="http://schemas.microsoft.com/office/drawing/2014/main" id="{2270B6D3-B398-4D84-E776-FBEF7EA75FB9}"/>
              </a:ext>
            </a:extLst>
          </p:cNvPr>
          <p:cNvSpPr>
            <a:spLocks noGrp="1" noChangeAspect="1"/>
          </p:cNvSpPr>
          <p:nvPr>
            <p:ph type="pic" sz="quarter" idx="20"/>
          </p:nvPr>
        </p:nvSpPr>
        <p:spPr>
          <a:xfrm>
            <a:off x="2127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801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475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A598A812-1A48-52B0-FC1D-A565B8E90C7E}"/>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773324066"/>
      </p:ext>
    </p:extLst>
  </p:cSld>
  <p:clrMapOvr>
    <a:masterClrMapping/>
  </p:clrMapOvr>
  <p:transition spd="slow">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02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5" name="Espace réservé pour une image  16">
            <a:extLst>
              <a:ext uri="{FF2B5EF4-FFF2-40B4-BE49-F238E27FC236}">
                <a16:creationId xmlns:a16="http://schemas.microsoft.com/office/drawing/2014/main" id="{F1882EBB-2DBD-68BA-5DBD-D89EE7AD7D74}"/>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862382659"/>
      </p:ext>
    </p:extLst>
  </p:cSld>
  <p:clrMapOvr>
    <a:masterClrMapping/>
  </p:clrMapOvr>
  <p:transition spd="slow">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5" name="Espace réservé pour une image  16">
            <a:extLst>
              <a:ext uri="{FF2B5EF4-FFF2-40B4-BE49-F238E27FC236}">
                <a16:creationId xmlns:a16="http://schemas.microsoft.com/office/drawing/2014/main" id="{F59E99C9-2072-2F56-B1B7-33FB969FAC1D}"/>
              </a:ext>
            </a:extLst>
          </p:cNvPr>
          <p:cNvSpPr>
            <a:spLocks noGrp="1" noChangeAspect="1"/>
          </p:cNvSpPr>
          <p:nvPr>
            <p:ph type="pic" sz="quarter" idx="31"/>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693112533"/>
      </p:ext>
    </p:extLst>
  </p:cSld>
  <p:clrMapOvr>
    <a:masterClrMapping/>
  </p:clrMapOvr>
  <p:transition spd="slow">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4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5822825"/>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5822825"/>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5822825"/>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5822825"/>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5822825"/>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6" name="Espace réservé du texte 14">
            <a:extLst>
              <a:ext uri="{FF2B5EF4-FFF2-40B4-BE49-F238E27FC236}">
                <a16:creationId xmlns:a16="http://schemas.microsoft.com/office/drawing/2014/main" id="{24C4BDD6-3530-4D8F-6435-7481BF637417}"/>
              </a:ext>
            </a:extLst>
          </p:cNvPr>
          <p:cNvSpPr>
            <a:spLocks noGrp="1"/>
          </p:cNvSpPr>
          <p:nvPr>
            <p:ph type="body" sz="quarter" idx="31"/>
          </p:nvPr>
        </p:nvSpPr>
        <p:spPr>
          <a:xfrm>
            <a:off x="783970" y="3660822"/>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7" name="Espace réservé du texte 14">
            <a:extLst>
              <a:ext uri="{FF2B5EF4-FFF2-40B4-BE49-F238E27FC236}">
                <a16:creationId xmlns:a16="http://schemas.microsoft.com/office/drawing/2014/main" id="{28318D23-D16D-A34E-43C5-131B2D3880DC}"/>
              </a:ext>
            </a:extLst>
          </p:cNvPr>
          <p:cNvSpPr>
            <a:spLocks noGrp="1"/>
          </p:cNvSpPr>
          <p:nvPr>
            <p:ph type="body" sz="quarter" idx="32"/>
          </p:nvPr>
        </p:nvSpPr>
        <p:spPr>
          <a:xfrm>
            <a:off x="2772312" y="3662239"/>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8" name="Espace réservé du texte 14">
            <a:extLst>
              <a:ext uri="{FF2B5EF4-FFF2-40B4-BE49-F238E27FC236}">
                <a16:creationId xmlns:a16="http://schemas.microsoft.com/office/drawing/2014/main" id="{47B1FA81-6AC5-8E1B-72FC-38B38A0A958D}"/>
              </a:ext>
            </a:extLst>
          </p:cNvPr>
          <p:cNvSpPr>
            <a:spLocks noGrp="1"/>
          </p:cNvSpPr>
          <p:nvPr>
            <p:ph type="body" sz="quarter" idx="33"/>
          </p:nvPr>
        </p:nvSpPr>
        <p:spPr>
          <a:xfrm>
            <a:off x="4760654" y="3660822"/>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9" name="Espace réservé du texte 14">
            <a:extLst>
              <a:ext uri="{FF2B5EF4-FFF2-40B4-BE49-F238E27FC236}">
                <a16:creationId xmlns:a16="http://schemas.microsoft.com/office/drawing/2014/main" id="{CCC34425-40DA-F506-8846-6105F3AC1D2E}"/>
              </a:ext>
            </a:extLst>
          </p:cNvPr>
          <p:cNvSpPr>
            <a:spLocks noGrp="1"/>
          </p:cNvSpPr>
          <p:nvPr>
            <p:ph type="body" sz="quarter" idx="34"/>
          </p:nvPr>
        </p:nvSpPr>
        <p:spPr>
          <a:xfrm>
            <a:off x="6748998" y="3660822"/>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5" name="Espace réservé pour une image  16">
            <a:extLst>
              <a:ext uri="{FF2B5EF4-FFF2-40B4-BE49-F238E27FC236}">
                <a16:creationId xmlns:a16="http://schemas.microsoft.com/office/drawing/2014/main" id="{9A0F7819-9964-A31B-4633-13A7E8E86F21}"/>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045258532"/>
      </p:ext>
    </p:extLst>
  </p:cSld>
  <p:clrMapOvr>
    <a:masterClrMapping/>
  </p:clrMapOvr>
  <p:transition spd="slow">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02_Voc_Act_01_Vi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1" name="Espace réservé de l'élément multimédia 10">
            <a:extLst>
              <a:ext uri="{FF2B5EF4-FFF2-40B4-BE49-F238E27FC236}">
                <a16:creationId xmlns:a16="http://schemas.microsoft.com/office/drawing/2014/main" id="{4345ECB7-0BD1-2615-17F4-F7F83AB072E4}"/>
              </a:ext>
            </a:extLst>
          </p:cNvPr>
          <p:cNvSpPr>
            <a:spLocks noGrp="1"/>
          </p:cNvSpPr>
          <p:nvPr>
            <p:ph type="media" sz="quarter" idx="13"/>
          </p:nvPr>
        </p:nvSpPr>
        <p:spPr>
          <a:xfrm>
            <a:off x="1872000" y="2160000"/>
            <a:ext cx="540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5470AE5D-CB82-E085-7F8E-DE83285A7CF3}"/>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922703508"/>
      </p:ext>
    </p:extLst>
  </p:cSld>
  <p:clrMapOvr>
    <a:masterClrMapping/>
  </p:clrMapOvr>
  <p:transition spd="slow">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02_Voc_Act_01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6" name="Espace réservé pour une image  5">
            <a:extLst>
              <a:ext uri="{FF2B5EF4-FFF2-40B4-BE49-F238E27FC236}">
                <a16:creationId xmlns:a16="http://schemas.microsoft.com/office/drawing/2014/main" id="{7BFA75F2-F59E-52B7-C96F-CB0C3E62B4FC}"/>
              </a:ext>
            </a:extLst>
          </p:cNvPr>
          <p:cNvSpPr>
            <a:spLocks noGrp="1"/>
          </p:cNvSpPr>
          <p:nvPr>
            <p:ph type="pic" sz="quarter" idx="14"/>
          </p:nvPr>
        </p:nvSpPr>
        <p:spPr>
          <a:xfrm>
            <a:off x="1872000" y="2160000"/>
            <a:ext cx="540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48A1F5B7-D3F9-C909-EFB4-2DAE15E0AF61}"/>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157639201"/>
      </p:ext>
    </p:extLst>
  </p:cSld>
  <p:clrMapOvr>
    <a:masterClrMapping/>
  </p:clrMapOvr>
  <p:transition spd="slow">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_Voc_Act_01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6" name="Espace réservé pour une image  5">
            <a:extLst>
              <a:ext uri="{FF2B5EF4-FFF2-40B4-BE49-F238E27FC236}">
                <a16:creationId xmlns:a16="http://schemas.microsoft.com/office/drawing/2014/main" id="{7BFA75F2-F59E-52B7-C96F-CB0C3E62B4FC}"/>
              </a:ext>
            </a:extLst>
          </p:cNvPr>
          <p:cNvSpPr>
            <a:spLocks noGrp="1"/>
          </p:cNvSpPr>
          <p:nvPr>
            <p:ph type="pic" sz="quarter" idx="14"/>
          </p:nvPr>
        </p:nvSpPr>
        <p:spPr>
          <a:xfrm>
            <a:off x="2448338" y="1584000"/>
            <a:ext cx="4247323" cy="4810539"/>
          </a:xfrm>
          <a:prstGeom prst="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1C42F411-175E-9E6D-D29B-7EAC7E24CF9B}"/>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585477594"/>
      </p:ext>
    </p:extLst>
  </p:cSld>
  <p:clrMapOvr>
    <a:masterClrMapping/>
  </p:clrMapOvr>
  <p:transition spd="slow">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02_Voc_Act_01__Lib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lgn="l" rtl="0">
              <a:defRPr sz="1600">
                <a:solidFill>
                  <a:srgbClr val="A6A6A6"/>
                </a:solidFill>
              </a:defRPr>
            </a:lvl1pPr>
          </a:lstStyle>
          <a:p>
            <a:r>
              <a:rPr lang="fr-FR" dirty="0"/>
              <a:t>Modifiez le style du titre</a:t>
            </a:r>
            <a:endParaRPr lang="fr-MA" dirty="0"/>
          </a:p>
        </p:txBody>
      </p:sp>
      <p:sp>
        <p:nvSpPr>
          <p:cNvPr id="4" name="Espace réservé pour une image  16">
            <a:extLst>
              <a:ext uri="{FF2B5EF4-FFF2-40B4-BE49-F238E27FC236}">
                <a16:creationId xmlns:a16="http://schemas.microsoft.com/office/drawing/2014/main" id="{3A8877E5-AC23-C627-8AF0-21907F62BC68}"/>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18086192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F2A5A2-07B7-D4DA-50E5-C4F55CED749B}"/>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Dosis" pitchFamily="2" charset="0"/>
                <a:cs typeface="Microsoft Uighur" panose="02000000000000000000" pitchFamily="2" charset="-78"/>
              </a:defRPr>
            </a:lvl1pPr>
          </a:lstStyle>
          <a:p>
            <a:pPr lvl="0" algn="ctr"/>
            <a:r>
              <a:rPr lang="fr-FR" dirty="0"/>
              <a:t>Modifiez le style du titre</a:t>
            </a:r>
            <a:endParaRPr lang="fr-MA" dirty="0"/>
          </a:p>
        </p:txBody>
      </p:sp>
      <p:grpSp>
        <p:nvGrpSpPr>
          <p:cNvPr id="21" name="Groupe 20">
            <a:extLst>
              <a:ext uri="{FF2B5EF4-FFF2-40B4-BE49-F238E27FC236}">
                <a16:creationId xmlns:a16="http://schemas.microsoft.com/office/drawing/2014/main" id="{8757AEE0-EDAD-BCFA-B0C1-E3F26DF7BDB0}"/>
              </a:ext>
            </a:extLst>
          </p:cNvPr>
          <p:cNvGrpSpPr/>
          <p:nvPr userDrawn="1"/>
        </p:nvGrpSpPr>
        <p:grpSpPr>
          <a:xfrm flipH="1">
            <a:off x="4735350" y="5023288"/>
            <a:ext cx="3780000" cy="1332000"/>
            <a:chOff x="4735350" y="5023288"/>
            <a:chExt cx="3780000" cy="1332000"/>
          </a:xfrm>
        </p:grpSpPr>
        <p:sp>
          <p:nvSpPr>
            <p:cNvPr id="3" name="Rectangle : coins arrondis 2">
              <a:extLst>
                <a:ext uri="{FF2B5EF4-FFF2-40B4-BE49-F238E27FC236}">
                  <a16:creationId xmlns:a16="http://schemas.microsoft.com/office/drawing/2014/main" id="{9F1E9647-C23F-0AB7-101C-32D0969E9F60}"/>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4" name="Organigramme : Terminateur 3">
              <a:extLst>
                <a:ext uri="{FF2B5EF4-FFF2-40B4-BE49-F238E27FC236}">
                  <a16:creationId xmlns:a16="http://schemas.microsoft.com/office/drawing/2014/main" id="{DD7159A8-5CAC-1F2F-AA5A-44097860B98F}"/>
                </a:ext>
              </a:extLst>
            </p:cNvPr>
            <p:cNvSpPr/>
            <p:nvPr userDrawn="1"/>
          </p:nvSpPr>
          <p:spPr>
            <a:xfrm>
              <a:off x="4951350"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 3 - </a:t>
              </a:r>
            </a:p>
          </p:txBody>
        </p:sp>
      </p:grpSp>
      <p:grpSp>
        <p:nvGrpSpPr>
          <p:cNvPr id="17" name="Groupe 16">
            <a:extLst>
              <a:ext uri="{FF2B5EF4-FFF2-40B4-BE49-F238E27FC236}">
                <a16:creationId xmlns:a16="http://schemas.microsoft.com/office/drawing/2014/main" id="{DD42F6F4-087E-E434-BA2D-3E6C35CBE2D3}"/>
              </a:ext>
            </a:extLst>
          </p:cNvPr>
          <p:cNvGrpSpPr/>
          <p:nvPr userDrawn="1"/>
        </p:nvGrpSpPr>
        <p:grpSpPr>
          <a:xfrm flipH="1">
            <a:off x="628649" y="5023288"/>
            <a:ext cx="3780000" cy="1332000"/>
            <a:chOff x="628649" y="5023288"/>
            <a:chExt cx="3780000" cy="1332000"/>
          </a:xfrm>
        </p:grpSpPr>
        <p:sp>
          <p:nvSpPr>
            <p:cNvPr id="5" name="Rectangle : coins arrondis 4">
              <a:extLst>
                <a:ext uri="{FF2B5EF4-FFF2-40B4-BE49-F238E27FC236}">
                  <a16:creationId xmlns:a16="http://schemas.microsoft.com/office/drawing/2014/main" id="{C29B8546-2300-CF26-DE2E-38073503AB14}"/>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6" name="Organigramme : Terminateur 5">
              <a:extLst>
                <a:ext uri="{FF2B5EF4-FFF2-40B4-BE49-F238E27FC236}">
                  <a16:creationId xmlns:a16="http://schemas.microsoft.com/office/drawing/2014/main" id="{9F63B16B-0D64-E4B7-A02B-5B9E10FD9E1A}"/>
                </a:ext>
              </a:extLst>
            </p:cNvPr>
            <p:cNvSpPr/>
            <p:nvPr userDrawn="1"/>
          </p:nvSpPr>
          <p:spPr>
            <a:xfrm>
              <a:off x="844649"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 6 - </a:t>
              </a:r>
              <a:endPar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endParaRPr>
            </a:p>
          </p:txBody>
        </p:sp>
      </p:grpSp>
      <p:grpSp>
        <p:nvGrpSpPr>
          <p:cNvPr id="14" name="Groupe 13">
            <a:extLst>
              <a:ext uri="{FF2B5EF4-FFF2-40B4-BE49-F238E27FC236}">
                <a16:creationId xmlns:a16="http://schemas.microsoft.com/office/drawing/2014/main" id="{78F03523-197D-A46E-FA54-91A6AFF7F28C}"/>
              </a:ext>
            </a:extLst>
          </p:cNvPr>
          <p:cNvGrpSpPr/>
          <p:nvPr userDrawn="1"/>
        </p:nvGrpSpPr>
        <p:grpSpPr>
          <a:xfrm flipH="1">
            <a:off x="4735350" y="3482113"/>
            <a:ext cx="3780000" cy="1332000"/>
            <a:chOff x="4735350" y="3482113"/>
            <a:chExt cx="3780000" cy="1332000"/>
          </a:xfrm>
        </p:grpSpPr>
        <p:sp>
          <p:nvSpPr>
            <p:cNvPr id="7" name="Rectangle : coins arrondis 6">
              <a:extLst>
                <a:ext uri="{FF2B5EF4-FFF2-40B4-BE49-F238E27FC236}">
                  <a16:creationId xmlns:a16="http://schemas.microsoft.com/office/drawing/2014/main" id="{076ABA10-32B5-B604-0B98-F854920B1C35}"/>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 name="Organigramme : Terminateur 7">
              <a:extLst>
                <a:ext uri="{FF2B5EF4-FFF2-40B4-BE49-F238E27FC236}">
                  <a16:creationId xmlns:a16="http://schemas.microsoft.com/office/drawing/2014/main" id="{8D09FAA9-8B01-B85B-6AD2-AA1306C99B4F}"/>
                </a:ext>
              </a:extLst>
            </p:cNvPr>
            <p:cNvSpPr/>
            <p:nvPr userDrawn="1"/>
          </p:nvSpPr>
          <p:spPr>
            <a:xfrm>
              <a:off x="4951350"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2 - </a:t>
              </a:r>
              <a:endPar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grpSp>
      <p:grpSp>
        <p:nvGrpSpPr>
          <p:cNvPr id="16" name="Groupe 15">
            <a:extLst>
              <a:ext uri="{FF2B5EF4-FFF2-40B4-BE49-F238E27FC236}">
                <a16:creationId xmlns:a16="http://schemas.microsoft.com/office/drawing/2014/main" id="{B7C6E9F6-C279-AB3D-B941-74079D24BBA4}"/>
              </a:ext>
            </a:extLst>
          </p:cNvPr>
          <p:cNvGrpSpPr/>
          <p:nvPr userDrawn="1"/>
        </p:nvGrpSpPr>
        <p:grpSpPr>
          <a:xfrm flipH="1">
            <a:off x="628649" y="3482113"/>
            <a:ext cx="3780000" cy="1332000"/>
            <a:chOff x="628649" y="3482113"/>
            <a:chExt cx="3780000" cy="1332000"/>
          </a:xfrm>
        </p:grpSpPr>
        <p:sp>
          <p:nvSpPr>
            <p:cNvPr id="9" name="Rectangle : coins arrondis 8">
              <a:extLst>
                <a:ext uri="{FF2B5EF4-FFF2-40B4-BE49-F238E27FC236}">
                  <a16:creationId xmlns:a16="http://schemas.microsoft.com/office/drawing/2014/main" id="{43917791-49A0-A179-89BD-9B276594FD5C}"/>
                </a:ext>
              </a:extLst>
            </p:cNvPr>
            <p:cNvSpPr/>
            <p:nvPr userDrawn="1"/>
          </p:nvSpPr>
          <p:spPr>
            <a:xfrm>
              <a:off x="628649"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10" name="Organigramme : Terminateur 9">
              <a:extLst>
                <a:ext uri="{FF2B5EF4-FFF2-40B4-BE49-F238E27FC236}">
                  <a16:creationId xmlns:a16="http://schemas.microsoft.com/office/drawing/2014/main" id="{F9D3FD68-51AA-4AAC-DA0F-FC1598DFD10B}"/>
                </a:ext>
              </a:extLst>
            </p:cNvPr>
            <p:cNvSpPr/>
            <p:nvPr userDrawn="1"/>
          </p:nvSpPr>
          <p:spPr>
            <a:xfrm>
              <a:off x="844649"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 </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5 -</a:t>
              </a:r>
            </a:p>
          </p:txBody>
        </p:sp>
      </p:grpSp>
      <p:grpSp>
        <p:nvGrpSpPr>
          <p:cNvPr id="13" name="Groupe 12">
            <a:extLst>
              <a:ext uri="{FF2B5EF4-FFF2-40B4-BE49-F238E27FC236}">
                <a16:creationId xmlns:a16="http://schemas.microsoft.com/office/drawing/2014/main" id="{C3FC77E3-3855-7B01-0EC8-80864EDB69DD}"/>
              </a:ext>
            </a:extLst>
          </p:cNvPr>
          <p:cNvGrpSpPr/>
          <p:nvPr userDrawn="1"/>
        </p:nvGrpSpPr>
        <p:grpSpPr>
          <a:xfrm flipH="1">
            <a:off x="4716000" y="1944000"/>
            <a:ext cx="3780000" cy="1332000"/>
            <a:chOff x="4716000" y="1944000"/>
            <a:chExt cx="3780000" cy="1332000"/>
          </a:xfrm>
        </p:grpSpPr>
        <p:sp>
          <p:nvSpPr>
            <p:cNvPr id="11" name="Rectangle : coins arrondis 10">
              <a:extLst>
                <a:ext uri="{FF2B5EF4-FFF2-40B4-BE49-F238E27FC236}">
                  <a16:creationId xmlns:a16="http://schemas.microsoft.com/office/drawing/2014/main" id="{CC537851-8C6F-4D1B-3353-B99C763FE6F0}"/>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12" name="Organigramme : Terminateur 11">
              <a:extLst>
                <a:ext uri="{FF2B5EF4-FFF2-40B4-BE49-F238E27FC236}">
                  <a16:creationId xmlns:a16="http://schemas.microsoft.com/office/drawing/2014/main" id="{E95BC511-E9AF-223A-8E8C-7786DA7A9B1E}"/>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1 - </a:t>
              </a:r>
            </a:p>
          </p:txBody>
        </p:sp>
      </p:grpSp>
      <p:sp>
        <p:nvSpPr>
          <p:cNvPr id="15" name="Espace réservé du texte 5">
            <a:extLst>
              <a:ext uri="{FF2B5EF4-FFF2-40B4-BE49-F238E27FC236}">
                <a16:creationId xmlns:a16="http://schemas.microsoft.com/office/drawing/2014/main" id="{D174E1EA-100E-B3C4-9105-A0B081A78EFB}"/>
              </a:ext>
            </a:extLst>
          </p:cNvPr>
          <p:cNvSpPr txBox="1">
            <a:spLocks/>
          </p:cNvSpPr>
          <p:nvPr userDrawn="1"/>
        </p:nvSpPr>
        <p:spPr>
          <a:xfrm>
            <a:off x="808649" y="5477988"/>
            <a:ext cx="3420000" cy="792000"/>
          </a:xfrm>
          <a:prstGeom prst="roundRect">
            <a:avLst/>
          </a:prstGeom>
          <a:solidFill>
            <a:schemeClr val="bg2"/>
          </a:solidFill>
        </p:spPr>
        <p:txBody>
          <a:bodyPr anchor="ctr"/>
          <a:lstStyle>
            <a:defPPr>
              <a:defRPr lang="fr-FR"/>
            </a:defPPr>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Arial" panose="020B0604020202020204" pitchFamily="34" charset="0"/>
              <a:buChar char="•"/>
              <a:defRPr sz="1100">
                <a:solidFill>
                  <a:srgbClr val="757575"/>
                </a:solidFill>
                <a:latin typeface="Dosis SemiBold" pitchFamily="2" charset="0"/>
              </a:defRPr>
            </a:lvl2pPr>
            <a:lvl3pPr marL="1143000" indent="-228600">
              <a:lnSpc>
                <a:spcPct val="90000"/>
              </a:lnSpc>
              <a:spcBef>
                <a:spcPts val="500"/>
              </a:spcBef>
              <a:buFont typeface="Arial" panose="020B0604020202020204" pitchFamily="34" charset="0"/>
              <a:buChar char="•"/>
              <a:defRPr sz="1100">
                <a:solidFill>
                  <a:srgbClr val="474F71"/>
                </a:solidFill>
                <a:latin typeface="Dosis SemiBold" pitchFamily="2" charset="0"/>
              </a:defRPr>
            </a:lvl3pPr>
            <a:lvl4pPr marL="16002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4pPr>
            <a:lvl5pPr marL="20574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m"/>
              <a:tabLst/>
              <a:defRPr/>
            </a:pPr>
            <a:r>
              <a:rPr kumimoji="0" lang="fr-MA" sz="1200" b="0" i="0" u="none" strike="noStrike" kern="1200" cap="none" spc="0" normalizeH="0" baseline="0" noProof="0" dirty="0">
                <a:ln>
                  <a:noFill/>
                </a:ln>
                <a:solidFill>
                  <a:srgbClr val="757575"/>
                </a:solidFill>
                <a:effectLst/>
                <a:uLnTx/>
                <a:uFillTx/>
                <a:latin typeface="Dosis SemiBold" pitchFamily="2" charset="0"/>
                <a:ea typeface="+mn-ea"/>
                <a:cs typeface="Microsoft Uighur" panose="02000000000000000000" pitchFamily="2" charset="-78"/>
              </a:rPr>
              <a:t>Révision</a:t>
            </a:r>
          </a:p>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m"/>
              <a:tabLst/>
              <a:defRPr/>
            </a:pPr>
            <a:r>
              <a:rPr kumimoji="0" lang="fr-MA" sz="1200" b="0" i="0" u="none" strike="noStrike" kern="1200" cap="none" spc="0" normalizeH="0" baseline="0" noProof="0" dirty="0">
                <a:ln>
                  <a:noFill/>
                </a:ln>
                <a:solidFill>
                  <a:srgbClr val="757575"/>
                </a:solidFill>
                <a:effectLst/>
                <a:uLnTx/>
                <a:uFillTx/>
                <a:latin typeface="Dosis SemiBold" pitchFamily="2" charset="0"/>
                <a:ea typeface="+mn-ea"/>
                <a:cs typeface="Microsoft Uighur" panose="02000000000000000000" pitchFamily="2" charset="-78"/>
              </a:rPr>
              <a:t>Lecture offerte</a:t>
            </a:r>
          </a:p>
        </p:txBody>
      </p:sp>
      <p:grpSp>
        <p:nvGrpSpPr>
          <p:cNvPr id="18" name="Groupe 17">
            <a:extLst>
              <a:ext uri="{FF2B5EF4-FFF2-40B4-BE49-F238E27FC236}">
                <a16:creationId xmlns:a16="http://schemas.microsoft.com/office/drawing/2014/main" id="{8C5080DA-EEE4-B0DB-4320-B6333D61EC3F}"/>
              </a:ext>
            </a:extLst>
          </p:cNvPr>
          <p:cNvGrpSpPr/>
          <p:nvPr userDrawn="1"/>
        </p:nvGrpSpPr>
        <p:grpSpPr>
          <a:xfrm flipH="1">
            <a:off x="648000" y="1944000"/>
            <a:ext cx="3780000" cy="1332000"/>
            <a:chOff x="648000" y="1944000"/>
            <a:chExt cx="3780000" cy="1332000"/>
          </a:xfrm>
        </p:grpSpPr>
        <p:sp>
          <p:nvSpPr>
            <p:cNvPr id="19" name="Rectangle : coins arrondis 18">
              <a:extLst>
                <a:ext uri="{FF2B5EF4-FFF2-40B4-BE49-F238E27FC236}">
                  <a16:creationId xmlns:a16="http://schemas.microsoft.com/office/drawing/2014/main" id="{FF956EF7-1C04-B75A-99DB-1610B0777584}"/>
                </a:ext>
              </a:extLst>
            </p:cNvPr>
            <p:cNvSpPr/>
            <p:nvPr/>
          </p:nvSpPr>
          <p:spPr>
            <a:xfrm>
              <a:off x="648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0" name="Organigramme : Terminateur 19">
              <a:extLst>
                <a:ext uri="{FF2B5EF4-FFF2-40B4-BE49-F238E27FC236}">
                  <a16:creationId xmlns:a16="http://schemas.microsoft.com/office/drawing/2014/main" id="{E1429BD4-3BA4-BBFA-4BEF-AD11475F7BBB}"/>
                </a:ext>
              </a:extLst>
            </p:cNvPr>
            <p:cNvSpPr/>
            <p:nvPr/>
          </p:nvSpPr>
          <p:spPr>
            <a:xfrm>
              <a:off x="864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 4 - </a:t>
              </a:r>
            </a:p>
          </p:txBody>
        </p:sp>
      </p:grpSp>
      <p:sp>
        <p:nvSpPr>
          <p:cNvPr id="26" name="Espace réservé du texte 25">
            <a:extLst>
              <a:ext uri="{FF2B5EF4-FFF2-40B4-BE49-F238E27FC236}">
                <a16:creationId xmlns:a16="http://schemas.microsoft.com/office/drawing/2014/main" id="{5309429C-1039-2C54-E46D-AB6F245EAE64}"/>
              </a:ext>
            </a:extLst>
          </p:cNvPr>
          <p:cNvSpPr>
            <a:spLocks noGrp="1"/>
          </p:cNvSpPr>
          <p:nvPr>
            <p:ph type="body" sz="quarter" idx="10"/>
          </p:nvPr>
        </p:nvSpPr>
        <p:spPr>
          <a:xfrm>
            <a:off x="800611" y="2395288"/>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7" name="Espace réservé du texte 25">
            <a:extLst>
              <a:ext uri="{FF2B5EF4-FFF2-40B4-BE49-F238E27FC236}">
                <a16:creationId xmlns:a16="http://schemas.microsoft.com/office/drawing/2014/main" id="{804D03EF-3A2B-E15D-3E5B-9B72509A83C0}"/>
              </a:ext>
            </a:extLst>
          </p:cNvPr>
          <p:cNvSpPr>
            <a:spLocks noGrp="1"/>
          </p:cNvSpPr>
          <p:nvPr>
            <p:ph type="body" sz="quarter" idx="11"/>
          </p:nvPr>
        </p:nvSpPr>
        <p:spPr>
          <a:xfrm>
            <a:off x="4909142" y="2395288"/>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8" name="Espace réservé du texte 25">
            <a:extLst>
              <a:ext uri="{FF2B5EF4-FFF2-40B4-BE49-F238E27FC236}">
                <a16:creationId xmlns:a16="http://schemas.microsoft.com/office/drawing/2014/main" id="{37C3B835-3703-D664-EDC0-55915565194A}"/>
              </a:ext>
            </a:extLst>
          </p:cNvPr>
          <p:cNvSpPr>
            <a:spLocks noGrp="1"/>
          </p:cNvSpPr>
          <p:nvPr>
            <p:ph type="body" sz="quarter" idx="12"/>
          </p:nvPr>
        </p:nvSpPr>
        <p:spPr>
          <a:xfrm>
            <a:off x="800611" y="3936813"/>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9" name="Espace réservé du texte 25">
            <a:extLst>
              <a:ext uri="{FF2B5EF4-FFF2-40B4-BE49-F238E27FC236}">
                <a16:creationId xmlns:a16="http://schemas.microsoft.com/office/drawing/2014/main" id="{17275B2B-E189-AEF4-7C55-C06676186A1E}"/>
              </a:ext>
            </a:extLst>
          </p:cNvPr>
          <p:cNvSpPr>
            <a:spLocks noGrp="1"/>
          </p:cNvSpPr>
          <p:nvPr>
            <p:ph type="body" sz="quarter" idx="13"/>
          </p:nvPr>
        </p:nvSpPr>
        <p:spPr>
          <a:xfrm>
            <a:off x="4909142" y="3936813"/>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0" name="Espace réservé du texte 25">
            <a:extLst>
              <a:ext uri="{FF2B5EF4-FFF2-40B4-BE49-F238E27FC236}">
                <a16:creationId xmlns:a16="http://schemas.microsoft.com/office/drawing/2014/main" id="{35F22259-A426-1C6B-4A60-50940908B166}"/>
              </a:ext>
            </a:extLst>
          </p:cNvPr>
          <p:cNvSpPr>
            <a:spLocks noGrp="1"/>
          </p:cNvSpPr>
          <p:nvPr>
            <p:ph type="body" sz="quarter" idx="14"/>
          </p:nvPr>
        </p:nvSpPr>
        <p:spPr>
          <a:xfrm>
            <a:off x="800611" y="5474576"/>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1" name="Espace réservé du texte 25">
            <a:extLst>
              <a:ext uri="{FF2B5EF4-FFF2-40B4-BE49-F238E27FC236}">
                <a16:creationId xmlns:a16="http://schemas.microsoft.com/office/drawing/2014/main" id="{B9583407-B6F3-0B8E-9991-D458D8A7CB23}"/>
              </a:ext>
            </a:extLst>
          </p:cNvPr>
          <p:cNvSpPr>
            <a:spLocks noGrp="1"/>
          </p:cNvSpPr>
          <p:nvPr>
            <p:ph type="body" sz="quarter" idx="15"/>
          </p:nvPr>
        </p:nvSpPr>
        <p:spPr>
          <a:xfrm>
            <a:off x="4909142" y="5474576"/>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Tree>
    <p:extLst>
      <p:ext uri="{BB962C8B-B14F-4D97-AF65-F5344CB8AC3E}">
        <p14:creationId xmlns:p14="http://schemas.microsoft.com/office/powerpoint/2010/main" val="761392757"/>
      </p:ext>
    </p:extLst>
  </p:cSld>
  <p:clrMapOvr>
    <a:masterClrMapping/>
  </p:clrMapOvr>
  <p:transition spd="slow">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3_Voc_Act_01_5 Vignt+Txt" preserve="1" userDrawn="1">
  <p:cSld name="5_Voc_Act_01_5 Vignt+Txt">
    <p:spTree>
      <p:nvGrpSpPr>
        <p:cNvPr id="1" name="Shape 388"/>
        <p:cNvGrpSpPr/>
        <p:nvPr/>
      </p:nvGrpSpPr>
      <p:grpSpPr>
        <a:xfrm>
          <a:off x="0" y="0"/>
          <a:ext cx="0" cy="0"/>
          <a:chOff x="0" y="0"/>
          <a:chExt cx="0" cy="0"/>
        </a:xfrm>
      </p:grpSpPr>
      <p:sp>
        <p:nvSpPr>
          <p:cNvPr id="389" name="Google Shape;389;p187"/>
          <p:cNvSpPr txBox="1">
            <a:spLocks noGrp="1"/>
          </p:cNvSpPr>
          <p:nvPr>
            <p:ph type="title"/>
          </p:nvPr>
        </p:nvSpPr>
        <p:spPr>
          <a:xfrm>
            <a:off x="648510"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A5A5A5"/>
              </a:buClr>
              <a:buSzPts val="1600"/>
              <a:buFont typeface="Calibri"/>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7" name="Google Shape;397;p187"/>
          <p:cNvSpPr>
            <a:spLocks noGrp="1" noChangeAspect="1"/>
          </p:cNvSpPr>
          <p:nvPr>
            <p:ph type="pic" idx="9"/>
          </p:nvPr>
        </p:nvSpPr>
        <p:spPr>
          <a:xfrm>
            <a:off x="1186513" y="2467200"/>
            <a:ext cx="3132000" cy="3132000"/>
          </a:xfrm>
          <a:prstGeom prst="rect">
            <a:avLst/>
          </a:prstGeom>
          <a:noFill/>
          <a:ln w="9525" cap="flat" cmpd="sng">
            <a:noFill/>
            <a:prstDash val="solid"/>
            <a:round/>
            <a:headEnd type="none" w="sm" len="sm"/>
            <a:tailEnd type="none" w="sm" len="sm"/>
          </a:ln>
        </p:spPr>
        <p:txBody>
          <a:bodyPr/>
          <a:lstStyle>
            <a:lvl1pPr>
              <a:defRPr>
                <a:latin typeface="Microsoft Uighur" panose="02000000000000000000" pitchFamily="2" charset="-78"/>
              </a:defRPr>
            </a:lvl1pPr>
          </a:lstStyle>
          <a:p>
            <a:endParaRPr lang="fr-FR" dirty="0"/>
          </a:p>
        </p:txBody>
      </p:sp>
      <p:sp>
        <p:nvSpPr>
          <p:cNvPr id="398" name="Google Shape;398;p187"/>
          <p:cNvSpPr>
            <a:spLocks noGrp="1" noChangeAspect="1"/>
          </p:cNvSpPr>
          <p:nvPr>
            <p:ph type="pic" idx="13"/>
          </p:nvPr>
        </p:nvSpPr>
        <p:spPr>
          <a:xfrm>
            <a:off x="4792249" y="2467200"/>
            <a:ext cx="3132000" cy="3132000"/>
          </a:xfrm>
          <a:prstGeom prst="rect">
            <a:avLst/>
          </a:prstGeom>
          <a:noFill/>
          <a:ln w="9525" cap="flat" cmpd="sng">
            <a:noFill/>
            <a:prstDash val="solid"/>
            <a:round/>
            <a:headEnd type="none" w="sm" len="sm"/>
            <a:tailEnd type="none" w="sm" len="sm"/>
          </a:ln>
        </p:spPr>
        <p:txBody>
          <a:bodyPr/>
          <a:lstStyle>
            <a:lvl1pPr>
              <a:defRPr>
                <a:latin typeface="Microsoft Uighur" panose="02000000000000000000" pitchFamily="2" charset="-78"/>
              </a:defRPr>
            </a:lvl1pPr>
          </a:lstStyle>
          <a:p>
            <a:endParaRPr lang="fr-FR" dirty="0"/>
          </a:p>
        </p:txBody>
      </p:sp>
      <p:sp>
        <p:nvSpPr>
          <p:cNvPr id="2" name="Google Shape;1318;p6">
            <a:extLst>
              <a:ext uri="{FF2B5EF4-FFF2-40B4-BE49-F238E27FC236}">
                <a16:creationId xmlns:a16="http://schemas.microsoft.com/office/drawing/2014/main" id="{70AD54B5-BB7C-E473-2CB8-CFA8C01EC78D}"/>
              </a:ext>
            </a:extLst>
          </p:cNvPr>
          <p:cNvSpPr>
            <a:spLocks noGrp="1"/>
          </p:cNvSpPr>
          <p:nvPr>
            <p:ph type="pic" idx="3"/>
          </p:nvPr>
        </p:nvSpPr>
        <p:spPr>
          <a:xfrm>
            <a:off x="7960105" y="719856"/>
            <a:ext cx="828000" cy="828000"/>
          </a:xfrm>
          <a:prstGeom prst="rect">
            <a:avLst/>
          </a:prstGeom>
          <a:noFill/>
          <a:ln>
            <a:noFill/>
          </a:ln>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42112657"/>
      </p:ext>
    </p:extLst>
  </p:cSld>
  <p:clrMapOvr>
    <a:masterClrMapping/>
  </p:clrMapOvr>
  <p:transition spd="slow">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670022" y="756000"/>
            <a:ext cx="6840000" cy="612000"/>
          </a:xfrm>
        </p:spPr>
        <p:txBody>
          <a:bodyPr>
            <a:normAutofit/>
          </a:bodyPr>
          <a:lstStyle>
            <a:lvl1pPr rtl="1">
              <a:defRPr sz="1600"/>
            </a:lvl1pPr>
          </a:lstStyle>
          <a:p>
            <a:r>
              <a:rPr lang="fr-FR"/>
              <a:t>Modifiez le style du titre</a:t>
            </a:r>
            <a:endParaRPr lang="fr-MA"/>
          </a:p>
        </p:txBody>
      </p:sp>
      <p:sp>
        <p:nvSpPr>
          <p:cNvPr id="7" name="Espace réservé du contenu 6">
            <a:extLst>
              <a:ext uri="{FF2B5EF4-FFF2-40B4-BE49-F238E27FC236}">
                <a16:creationId xmlns:a16="http://schemas.microsoft.com/office/drawing/2014/main" id="{44147A9C-D420-131A-541B-25D8B7E39B65}"/>
              </a:ext>
            </a:extLst>
          </p:cNvPr>
          <p:cNvSpPr>
            <a:spLocks noGrp="1" noChangeAspect="1"/>
          </p:cNvSpPr>
          <p:nvPr>
            <p:ph sz="quarter" idx="13"/>
          </p:nvPr>
        </p:nvSpPr>
        <p:spPr>
          <a:xfrm>
            <a:off x="3515834" y="1800000"/>
            <a:ext cx="2318436" cy="4140064"/>
          </a:xfrm>
          <a:prstGeom prst="rect">
            <a:avLst/>
          </a:prstGeom>
        </p:spPr>
        <p:txBody>
          <a:bodyPr/>
          <a:lstStyle>
            <a:lvl1pPr algn="r" rtl="1">
              <a:defRPr>
                <a:latin typeface="Microsoft Uighur" panose="02000000000000000000" pitchFamily="2" charset="-78"/>
              </a:defRPr>
            </a:lvl1pPr>
            <a:lvl2pPr algn="r" rtl="1">
              <a:defRPr>
                <a:latin typeface="Microsoft Uighur" panose="02000000000000000000" pitchFamily="2" charset="-78"/>
              </a:defRPr>
            </a:lvl2pPr>
            <a:lvl3pPr algn="r" rtl="1">
              <a:defRPr>
                <a:latin typeface="Microsoft Uighur" panose="02000000000000000000" pitchFamily="2" charset="-78"/>
              </a:defRPr>
            </a:lvl3pPr>
            <a:lvl4pPr algn="r" rtl="1">
              <a:defRPr>
                <a:latin typeface="Microsoft Uighur" panose="02000000000000000000" pitchFamily="2" charset="-78"/>
              </a:defRPr>
            </a:lvl4pPr>
            <a:lvl5pPr algn="r" rtl="1">
              <a:defRPr>
                <a:latin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 name="Espace réservé pour une image  16">
            <a:extLst>
              <a:ext uri="{FF2B5EF4-FFF2-40B4-BE49-F238E27FC236}">
                <a16:creationId xmlns:a16="http://schemas.microsoft.com/office/drawing/2014/main" id="{197ED421-FA03-EE08-7A45-DC1F5DB40FB5}"/>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141997737"/>
      </p:ext>
    </p:extLst>
  </p:cSld>
  <p:clrMapOvr>
    <a:masterClrMapping/>
  </p:clrMapOvr>
  <p:transition spd="slow">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02_Voc_Act_01_Large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lvl1pPr rtl="1">
              <a:defRPr/>
            </a:lvl1p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p:cNvSpPr>
          <p:nvPr>
            <p:ph type="media" sz="quarter" idx="10"/>
          </p:nvPr>
        </p:nvSpPr>
        <p:spPr>
          <a:xfrm>
            <a:off x="792000" y="2160000"/>
            <a:ext cx="7560000" cy="396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CAAE1FD6-FA32-E9C2-3B4E-D7EA7311570F}"/>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131958314"/>
      </p:ext>
    </p:extLst>
  </p:cSld>
  <p:clrMapOvr>
    <a:masterClrMapping/>
  </p:clrMapOvr>
  <p:transition spd="slow">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02_Voc_Act_01__Vidéo 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lvl1pPr rtl="1">
              <a:defRPr/>
            </a:lvl1p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noChangeAspect="1"/>
          </p:cNvSpPr>
          <p:nvPr>
            <p:ph type="media" sz="quarter" idx="10"/>
          </p:nvPr>
        </p:nvSpPr>
        <p:spPr>
          <a:xfrm>
            <a:off x="1692000" y="2026860"/>
            <a:ext cx="5760000" cy="301715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du texte 4">
            <a:extLst>
              <a:ext uri="{FF2B5EF4-FFF2-40B4-BE49-F238E27FC236}">
                <a16:creationId xmlns:a16="http://schemas.microsoft.com/office/drawing/2014/main" id="{9926949A-F877-393A-0235-737EC4E29ED1}"/>
              </a:ext>
            </a:extLst>
          </p:cNvPr>
          <p:cNvSpPr>
            <a:spLocks noGrp="1"/>
          </p:cNvSpPr>
          <p:nvPr>
            <p:ph type="body" sz="quarter" idx="15"/>
          </p:nvPr>
        </p:nvSpPr>
        <p:spPr>
          <a:xfrm>
            <a:off x="1691999" y="5400000"/>
            <a:ext cx="5760000" cy="662104"/>
          </a:xfrm>
          <a:prstGeom prst="rect">
            <a:avLst/>
          </a:prstGeom>
        </p:spPr>
        <p:txBody>
          <a:bodyPr anchor="ctr"/>
          <a:lstStyle>
            <a:lvl1pPr marL="0" indent="0" algn="ctr" rtl="1">
              <a:buNone/>
              <a:defRPr lang="fr-MA" sz="2800" b="1" kern="1200" cap="none" spc="0" dirty="0">
                <a:ln w="0"/>
                <a:solidFill>
                  <a:srgbClr val="565F88"/>
                </a:solidFill>
                <a:effectLst/>
                <a:latin typeface="Microsoft Uighur" panose="02000000000000000000" pitchFamily="2" charset="-78"/>
                <a:ea typeface="+mn-ea"/>
                <a:cs typeface="+mn-cs"/>
              </a:defRPr>
            </a:lvl1pPr>
          </a:lstStyle>
          <a:p>
            <a:pPr lvl="0"/>
            <a:endParaRPr lang="fr-MA" dirty="0"/>
          </a:p>
        </p:txBody>
      </p:sp>
      <p:sp>
        <p:nvSpPr>
          <p:cNvPr id="6" name="Espace réservé pour une image  16">
            <a:extLst>
              <a:ext uri="{FF2B5EF4-FFF2-40B4-BE49-F238E27FC236}">
                <a16:creationId xmlns:a16="http://schemas.microsoft.com/office/drawing/2014/main" id="{AC7F337F-3560-9C7B-95FB-EAD532B0642C}"/>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766744247"/>
      </p:ext>
    </p:extLst>
  </p:cSld>
  <p:clrMapOvr>
    <a:masterClrMapping/>
  </p:clrMapOvr>
  <p:transition spd="slow">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672207" y="2160000"/>
            <a:ext cx="2899793" cy="2899793"/>
          </a:xfrm>
          <a:prstGeom prst="roundRect">
            <a:avLst/>
          </a:prstGeom>
          <a:ln>
            <a:noFill/>
          </a:ln>
        </p:spPr>
        <p:txBody>
          <a:bodyPr/>
          <a:lstStyle>
            <a:lvl1pPr algn="r" rtl="1">
              <a:defRPr>
                <a:latin typeface="Microsoft Uighur" panose="02000000000000000000" pitchFamily="2" charset="-78"/>
              </a:defRPr>
            </a:lvl1pPr>
          </a:lstStyle>
          <a:p>
            <a:endParaRPr lang="fr-MA" dirty="0"/>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6" y="3240000"/>
            <a:ext cx="3116990" cy="662104"/>
          </a:xfrm>
          <a:prstGeom prst="rect">
            <a:avLst/>
          </a:prstGeom>
        </p:spPr>
        <p:txBody>
          <a:bodyPr anchor="ctr"/>
          <a:lstStyle>
            <a:lvl1pPr marL="0" indent="0" algn="ctr" rtl="1">
              <a:buNone/>
              <a:defRPr lang="fr-MA" sz="4400" b="1" kern="1200" cap="none" spc="0" dirty="0">
                <a:ln w="0"/>
                <a:solidFill>
                  <a:srgbClr val="565F88"/>
                </a:solidFill>
                <a:effectLst/>
                <a:latin typeface="Microsoft Uighur" panose="02000000000000000000" pitchFamily="2" charset="-78"/>
                <a:ea typeface="+mn-ea"/>
                <a:cs typeface="+mn-cs"/>
              </a:defRPr>
            </a:lvl1pPr>
          </a:lstStyle>
          <a:p>
            <a:pPr lvl="0"/>
            <a:endParaRPr lang="fr-MA" dirty="0"/>
          </a:p>
        </p:txBody>
      </p:sp>
      <p:sp>
        <p:nvSpPr>
          <p:cNvPr id="5" name="Espace réservé pour une image  16">
            <a:extLst>
              <a:ext uri="{FF2B5EF4-FFF2-40B4-BE49-F238E27FC236}">
                <a16:creationId xmlns:a16="http://schemas.microsoft.com/office/drawing/2014/main" id="{E6071AB2-FD89-6999-6BF2-6CCE861AFA49}"/>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857753915"/>
      </p:ext>
    </p:extLst>
  </p:cSld>
  <p:clrMapOvr>
    <a:masterClrMapping/>
  </p:clrMapOvr>
  <p:transition spd="slow">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oundRect">
            <a:avLst/>
          </a:prstGeom>
        </p:spPr>
        <p:txBody>
          <a:bodyPr/>
          <a:lstStyle>
            <a:lvl1pPr algn="r" rtl="1">
              <a:defRPr>
                <a:latin typeface="Microsoft Uighur" panose="02000000000000000000" pitchFamily="2" charset="-78"/>
              </a:defRPr>
            </a:lvl1pPr>
            <a:lvl2pPr algn="r" rtl="1">
              <a:defRPr>
                <a:latin typeface="Microsoft Uighur" panose="02000000000000000000" pitchFamily="2" charset="-78"/>
              </a:defRPr>
            </a:lvl2pPr>
            <a:lvl3pPr algn="r" rtl="1">
              <a:defRPr>
                <a:latin typeface="Microsoft Uighur" panose="02000000000000000000" pitchFamily="2" charset="-78"/>
              </a:defRPr>
            </a:lvl3pPr>
            <a:lvl4pPr algn="r" rtl="1">
              <a:defRPr>
                <a:latin typeface="Microsoft Uighur" panose="02000000000000000000" pitchFamily="2" charset="-78"/>
              </a:defRPr>
            </a:lvl4pPr>
            <a:lvl5pPr algn="r" rtl="1">
              <a:defRPr>
                <a:latin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12" name="Espace réservé de l'élément multimédia 11">
            <a:extLst>
              <a:ext uri="{FF2B5EF4-FFF2-40B4-BE49-F238E27FC236}">
                <a16:creationId xmlns:a16="http://schemas.microsoft.com/office/drawing/2014/main" id="{F829FF4F-B5FF-57C3-494A-3084F0422CA9}"/>
              </a:ext>
            </a:extLst>
          </p:cNvPr>
          <p:cNvSpPr>
            <a:spLocks noGrp="1"/>
          </p:cNvSpPr>
          <p:nvPr>
            <p:ph type="media" sz="quarter" idx="14"/>
          </p:nvPr>
        </p:nvSpPr>
        <p:spPr>
          <a:xfrm>
            <a:off x="3600000" y="2340000"/>
            <a:ext cx="468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89313EEE-B6BD-1BA7-BADF-2E5354036BFC}"/>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777546140"/>
      </p:ext>
    </p:extLst>
  </p:cSld>
  <p:clrMapOvr>
    <a:masterClrMapping/>
  </p:clrMapOvr>
  <p:transition spd="slow">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6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oundRect">
            <a:avLst/>
          </a:prstGeom>
        </p:spPr>
        <p:txBody>
          <a:bodyPr/>
          <a:lstStyle>
            <a:lvl1pPr algn="r" rtl="1">
              <a:defRPr>
                <a:latin typeface="Microsoft Uighur" panose="02000000000000000000" pitchFamily="2" charset="-78"/>
              </a:defRPr>
            </a:lvl1pPr>
            <a:lvl2pPr algn="r" rtl="1">
              <a:defRPr>
                <a:latin typeface="Microsoft Uighur" panose="02000000000000000000" pitchFamily="2" charset="-78"/>
              </a:defRPr>
            </a:lvl2pPr>
            <a:lvl3pPr algn="r" rtl="1">
              <a:defRPr>
                <a:latin typeface="Microsoft Uighur" panose="02000000000000000000" pitchFamily="2" charset="-78"/>
              </a:defRPr>
            </a:lvl3pPr>
            <a:lvl4pPr algn="r" rtl="1">
              <a:defRPr>
                <a:latin typeface="Microsoft Uighur" panose="02000000000000000000" pitchFamily="2" charset="-78"/>
              </a:defRPr>
            </a:lvl4pPr>
            <a:lvl5pPr algn="r" rtl="1">
              <a:defRPr>
                <a:latin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5" name="Espace réservé pour une image  4">
            <a:extLst>
              <a:ext uri="{FF2B5EF4-FFF2-40B4-BE49-F238E27FC236}">
                <a16:creationId xmlns:a16="http://schemas.microsoft.com/office/drawing/2014/main" id="{5D718CC0-0BDB-9947-CCFF-FF1A546B9852}"/>
              </a:ext>
            </a:extLst>
          </p:cNvPr>
          <p:cNvSpPr>
            <a:spLocks noGrp="1"/>
          </p:cNvSpPr>
          <p:nvPr>
            <p:ph type="pic" sz="quarter" idx="15"/>
          </p:nvPr>
        </p:nvSpPr>
        <p:spPr>
          <a:xfrm>
            <a:off x="3600450" y="2340000"/>
            <a:ext cx="468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202892FE-936C-FF4D-A116-9CE2F3D567B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28199020"/>
      </p:ext>
    </p:extLst>
  </p:cSld>
  <p:clrMapOvr>
    <a:masterClrMapping/>
  </p:clrMapOvr>
  <p:transition spd="slow">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6899555" y="1661629"/>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551555" y="1661629"/>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225555" y="1661629"/>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C68813DF-B21E-B042-7209-2BDBC9D34EB3}"/>
              </a:ext>
            </a:extLst>
          </p:cNvPr>
          <p:cNvSpPr>
            <a:spLocks noGrp="1" noChangeAspect="1"/>
          </p:cNvSpPr>
          <p:nvPr>
            <p:ph type="pic" sz="quarter" idx="23"/>
          </p:nvPr>
        </p:nvSpPr>
        <p:spPr>
          <a:xfrm>
            <a:off x="6899555" y="329589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5" name="Espace réservé pour une image  14">
            <a:extLst>
              <a:ext uri="{FF2B5EF4-FFF2-40B4-BE49-F238E27FC236}">
                <a16:creationId xmlns:a16="http://schemas.microsoft.com/office/drawing/2014/main" id="{9B10FE9B-0F21-581A-1B4E-D631230494E0}"/>
              </a:ext>
            </a:extLst>
          </p:cNvPr>
          <p:cNvSpPr>
            <a:spLocks noGrp="1" noChangeAspect="1"/>
          </p:cNvSpPr>
          <p:nvPr>
            <p:ph type="pic" sz="quarter" idx="24"/>
          </p:nvPr>
        </p:nvSpPr>
        <p:spPr>
          <a:xfrm>
            <a:off x="3551555" y="329589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34A4715C-3DAE-D49B-53C3-8A2CEEFE4371}"/>
              </a:ext>
            </a:extLst>
          </p:cNvPr>
          <p:cNvSpPr>
            <a:spLocks noGrp="1" noChangeAspect="1"/>
          </p:cNvSpPr>
          <p:nvPr>
            <p:ph type="pic" sz="quarter" idx="25"/>
          </p:nvPr>
        </p:nvSpPr>
        <p:spPr>
          <a:xfrm>
            <a:off x="5225555" y="329589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7" name="Espace réservé pour une image  14">
            <a:extLst>
              <a:ext uri="{FF2B5EF4-FFF2-40B4-BE49-F238E27FC236}">
                <a16:creationId xmlns:a16="http://schemas.microsoft.com/office/drawing/2014/main" id="{7F223E00-5735-BD46-CC20-E6FA82ECED63}"/>
              </a:ext>
            </a:extLst>
          </p:cNvPr>
          <p:cNvSpPr>
            <a:spLocks noGrp="1" noChangeAspect="1"/>
          </p:cNvSpPr>
          <p:nvPr>
            <p:ph type="pic" sz="quarter" idx="26"/>
          </p:nvPr>
        </p:nvSpPr>
        <p:spPr>
          <a:xfrm>
            <a:off x="6899555" y="4925888"/>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5D506AF-06A3-C04A-7D27-3D3AB9F7245B}"/>
              </a:ext>
            </a:extLst>
          </p:cNvPr>
          <p:cNvSpPr>
            <a:spLocks noGrp="1" noChangeAspect="1"/>
          </p:cNvSpPr>
          <p:nvPr>
            <p:ph type="pic" sz="quarter" idx="27"/>
          </p:nvPr>
        </p:nvSpPr>
        <p:spPr>
          <a:xfrm>
            <a:off x="3551555" y="4925888"/>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2A8C417-C281-7590-57E3-25CA49255FCF}"/>
              </a:ext>
            </a:extLst>
          </p:cNvPr>
          <p:cNvSpPr>
            <a:spLocks noGrp="1" noChangeAspect="1"/>
          </p:cNvSpPr>
          <p:nvPr>
            <p:ph type="pic" sz="quarter" idx="28"/>
          </p:nvPr>
        </p:nvSpPr>
        <p:spPr>
          <a:xfrm>
            <a:off x="5225555" y="4925888"/>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ect">
            <a:avLst/>
          </a:prstGeom>
        </p:spPr>
        <p:txBody>
          <a:bodyPr/>
          <a:lstStyle>
            <a:lvl1pPr algn="r" rtl="1">
              <a:defRPr>
                <a:latin typeface="Microsoft Uighur" panose="02000000000000000000" pitchFamily="2" charset="-78"/>
              </a:defRPr>
            </a:lvl1pPr>
            <a:lvl2pPr algn="r" rtl="1">
              <a:defRPr>
                <a:latin typeface="Microsoft Uighur" panose="02000000000000000000" pitchFamily="2" charset="-78"/>
              </a:defRPr>
            </a:lvl2pPr>
            <a:lvl3pPr algn="r" rtl="1">
              <a:defRPr>
                <a:latin typeface="Microsoft Uighur" panose="02000000000000000000" pitchFamily="2" charset="-78"/>
              </a:defRPr>
            </a:lvl3pPr>
            <a:lvl4pPr algn="r" rtl="1">
              <a:defRPr>
                <a:latin typeface="Microsoft Uighur" panose="02000000000000000000" pitchFamily="2" charset="-78"/>
              </a:defRPr>
            </a:lvl4pPr>
            <a:lvl5pPr algn="r" rtl="1">
              <a:defRPr>
                <a:latin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10" name="Espace réservé pour une image  16">
            <a:extLst>
              <a:ext uri="{FF2B5EF4-FFF2-40B4-BE49-F238E27FC236}">
                <a16:creationId xmlns:a16="http://schemas.microsoft.com/office/drawing/2014/main" id="{32F0DFEC-A9E5-DC8D-C232-E2AFC7F07016}"/>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754550111"/>
      </p:ext>
    </p:extLst>
  </p:cSld>
  <p:clrMapOvr>
    <a:masterClrMapping/>
  </p:clrMapOvr>
  <p:transition spd="slow">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02_Voc_Act_01_4 Vig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844356"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32698"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821040"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809383"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3470477A-0E04-9246-F13C-F07BEB34CF80}"/>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459110289"/>
      </p:ext>
    </p:extLst>
  </p:cSld>
  <p:clrMapOvr>
    <a:masterClrMapping/>
  </p:clrMapOvr>
  <p:transition spd="slow">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02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844356"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32698"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821040"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809383"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844355"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832697" y="4573417"/>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4821039"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6809383"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D554B0B8-4CC4-DB73-565A-ED295FC3E454}"/>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954349872"/>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F45224-BA7F-8144-8607-A09DDE3704BD}"/>
              </a:ext>
            </a:extLst>
          </p:cNvPr>
          <p:cNvSpPr>
            <a:spLocks noGrp="1"/>
          </p:cNvSpPr>
          <p:nvPr>
            <p:ph type="title"/>
          </p:nvPr>
        </p:nvSpPr>
        <p:spPr>
          <a:xfrm>
            <a:off x="628650" y="976039"/>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sp>
        <p:nvSpPr>
          <p:cNvPr id="5" name="Rectangle : coins arrondis 4">
            <a:extLst>
              <a:ext uri="{FF2B5EF4-FFF2-40B4-BE49-F238E27FC236}">
                <a16:creationId xmlns:a16="http://schemas.microsoft.com/office/drawing/2014/main" id="{0F34C4EC-38D2-DF0E-79EE-51FD9A9B44D8}"/>
              </a:ext>
            </a:extLst>
          </p:cNvPr>
          <p:cNvSpPr/>
          <p:nvPr userDrawn="1"/>
        </p:nvSpPr>
        <p:spPr>
          <a:xfrm>
            <a:off x="612000" y="2196000"/>
            <a:ext cx="3780000" cy="1080000"/>
          </a:xfrm>
          <a:prstGeom prst="roundRect">
            <a:avLst/>
          </a:prstGeom>
          <a:solidFill>
            <a:srgbClr val="A1D6EC"/>
          </a:solidFill>
          <a:ln>
            <a:solidFill>
              <a:schemeClr val="accent5"/>
            </a:solidFill>
          </a:ln>
          <a:effectLst>
            <a:outerShdw blurRad="38100" dist="25400" dir="2700000" algn="tl" rotWithShape="0">
              <a:srgbClr val="00B0F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4" name="Organigramme : Terminateur 3">
            <a:extLst>
              <a:ext uri="{FF2B5EF4-FFF2-40B4-BE49-F238E27FC236}">
                <a16:creationId xmlns:a16="http://schemas.microsoft.com/office/drawing/2014/main" id="{38E0A981-512D-DDF2-8598-875BCCC3C132}"/>
              </a:ext>
            </a:extLst>
          </p:cNvPr>
          <p:cNvSpPr/>
          <p:nvPr userDrawn="1"/>
        </p:nvSpPr>
        <p:spPr>
          <a:xfrm>
            <a:off x="828000" y="1944000"/>
            <a:ext cx="1260000" cy="360000"/>
          </a:xfrm>
          <a:prstGeom prst="flowChartTerminator">
            <a:avLst/>
          </a:prstGeom>
          <a:solidFill>
            <a:srgbClr val="A1D6EC"/>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474F71"/>
                </a:solidFill>
                <a:effectLst/>
                <a:uLnTx/>
                <a:uFillTx/>
                <a:latin typeface="Dosis ExtraBold" pitchFamily="2" charset="0"/>
                <a:ea typeface="+mn-ea"/>
                <a:cs typeface="+mn-cs"/>
              </a:rPr>
              <a:t>Séance 1</a:t>
            </a:r>
          </a:p>
        </p:txBody>
      </p:sp>
      <p:sp>
        <p:nvSpPr>
          <p:cNvPr id="6" name="Espace réservé du texte 5">
            <a:extLst>
              <a:ext uri="{FF2B5EF4-FFF2-40B4-BE49-F238E27FC236}">
                <a16:creationId xmlns:a16="http://schemas.microsoft.com/office/drawing/2014/main" id="{E9368326-A537-80A0-9302-1EE9F91FF39D}"/>
              </a:ext>
            </a:extLst>
          </p:cNvPr>
          <p:cNvSpPr>
            <a:spLocks noGrp="1"/>
          </p:cNvSpPr>
          <p:nvPr>
            <p:ph type="body" sz="quarter" idx="18"/>
          </p:nvPr>
        </p:nvSpPr>
        <p:spPr>
          <a:xfrm>
            <a:off x="792000" y="2395639"/>
            <a:ext cx="3420000" cy="792000"/>
          </a:xfrm>
          <a:prstGeom prst="roundRect">
            <a:avLst/>
          </a:prstGeom>
          <a:solidFill>
            <a:srgbClr val="E6F3FA"/>
          </a:solidFill>
        </p:spPr>
        <p:txBody>
          <a:bodyPr anchor="ctr"/>
          <a:lstStyle>
            <a:lvl1pPr marL="269875" indent="-269875">
              <a:lnSpc>
                <a:spcPct val="100000"/>
              </a:lnSpc>
              <a:spcBef>
                <a:spcPts val="300"/>
              </a:spcBef>
              <a:buFont typeface="Wingdings" panose="05000000000000000000" pitchFamily="2" charset="2"/>
              <a:buChar char=""/>
              <a:defRPr sz="1200">
                <a:solidFill>
                  <a:srgbClr val="474F71"/>
                </a:solidFill>
                <a:latin typeface="Dosis SemiBold" pitchFamily="2" charset="0"/>
                <a:sym typeface="Wingdings" panose="05000000000000000000" pitchFamily="2" charset="2"/>
              </a:defRPr>
            </a:lvl1pPr>
            <a:lvl2pPr>
              <a:lnSpc>
                <a:spcPct val="100000"/>
              </a:lnSpc>
              <a:spcBef>
                <a:spcPts val="300"/>
              </a:spcBef>
              <a:defRPr sz="1100">
                <a:solidFill>
                  <a:srgbClr val="474F71"/>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Rectangle : coins arrondis 6">
            <a:extLst>
              <a:ext uri="{FF2B5EF4-FFF2-40B4-BE49-F238E27FC236}">
                <a16:creationId xmlns:a16="http://schemas.microsoft.com/office/drawing/2014/main" id="{876AB203-C4D4-63C1-C9BD-6180ADF322D9}"/>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 name="Organigramme : Terminateur 7">
            <a:extLst>
              <a:ext uri="{FF2B5EF4-FFF2-40B4-BE49-F238E27FC236}">
                <a16:creationId xmlns:a16="http://schemas.microsoft.com/office/drawing/2014/main" id="{72211034-E5CD-05DB-42AD-0BC0C22E5903}"/>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4</a:t>
            </a:r>
          </a:p>
        </p:txBody>
      </p:sp>
      <p:sp>
        <p:nvSpPr>
          <p:cNvPr id="9" name="Espace réservé du texte 5">
            <a:extLst>
              <a:ext uri="{FF2B5EF4-FFF2-40B4-BE49-F238E27FC236}">
                <a16:creationId xmlns:a16="http://schemas.microsoft.com/office/drawing/2014/main" id="{3A2F45E5-0D2B-B4F1-5CD0-221F08218910}"/>
              </a:ext>
            </a:extLst>
          </p:cNvPr>
          <p:cNvSpPr>
            <a:spLocks noGrp="1"/>
          </p:cNvSpPr>
          <p:nvPr>
            <p:ph type="body" sz="quarter" idx="19"/>
          </p:nvPr>
        </p:nvSpPr>
        <p:spPr>
          <a:xfrm>
            <a:off x="4896000" y="2395639"/>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7" name="Rectangle : coins arrondis 16">
            <a:extLst>
              <a:ext uri="{FF2B5EF4-FFF2-40B4-BE49-F238E27FC236}">
                <a16:creationId xmlns:a16="http://schemas.microsoft.com/office/drawing/2014/main" id="{828C7C5B-D002-002E-FEE3-B7A0B6B29B84}"/>
              </a:ext>
            </a:extLst>
          </p:cNvPr>
          <p:cNvSpPr/>
          <p:nvPr userDrawn="1"/>
        </p:nvSpPr>
        <p:spPr>
          <a:xfrm>
            <a:off x="628649" y="3708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18" name="Organigramme : Terminateur 17">
            <a:extLst>
              <a:ext uri="{FF2B5EF4-FFF2-40B4-BE49-F238E27FC236}">
                <a16:creationId xmlns:a16="http://schemas.microsoft.com/office/drawing/2014/main" id="{A35578E3-0C86-555B-DF74-F22BC26A843E}"/>
              </a:ext>
            </a:extLst>
          </p:cNvPr>
          <p:cNvSpPr/>
          <p:nvPr userDrawn="1"/>
        </p:nvSpPr>
        <p:spPr>
          <a:xfrm>
            <a:off x="828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2</a:t>
            </a:r>
          </a:p>
        </p:txBody>
      </p:sp>
      <p:sp>
        <p:nvSpPr>
          <p:cNvPr id="19" name="Espace réservé du texte 5">
            <a:extLst>
              <a:ext uri="{FF2B5EF4-FFF2-40B4-BE49-F238E27FC236}">
                <a16:creationId xmlns:a16="http://schemas.microsoft.com/office/drawing/2014/main" id="{FE19DBD7-3323-C0FE-A7C0-054D4D6947A5}"/>
              </a:ext>
            </a:extLst>
          </p:cNvPr>
          <p:cNvSpPr>
            <a:spLocks noGrp="1"/>
          </p:cNvSpPr>
          <p:nvPr>
            <p:ph type="body" sz="quarter" idx="20"/>
          </p:nvPr>
        </p:nvSpPr>
        <p:spPr>
          <a:xfrm>
            <a:off x="808649" y="3936813"/>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0" name="Rectangle : coins arrondis 19">
            <a:extLst>
              <a:ext uri="{FF2B5EF4-FFF2-40B4-BE49-F238E27FC236}">
                <a16:creationId xmlns:a16="http://schemas.microsoft.com/office/drawing/2014/main" id="{A8DBAB32-5108-FCF6-2E8F-44876E1F3A86}"/>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1" name="Organigramme : Terminateur 20">
            <a:extLst>
              <a:ext uri="{FF2B5EF4-FFF2-40B4-BE49-F238E27FC236}">
                <a16:creationId xmlns:a16="http://schemas.microsoft.com/office/drawing/2014/main" id="{B810E982-403C-2AEF-3862-CB8B7F890D65}"/>
              </a:ext>
            </a:extLst>
          </p:cNvPr>
          <p:cNvSpPr/>
          <p:nvPr userDrawn="1"/>
        </p:nvSpPr>
        <p:spPr>
          <a:xfrm>
            <a:off x="828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3</a:t>
            </a:r>
          </a:p>
        </p:txBody>
      </p:sp>
      <p:sp>
        <p:nvSpPr>
          <p:cNvPr id="22" name="Espace réservé du texte 5">
            <a:extLst>
              <a:ext uri="{FF2B5EF4-FFF2-40B4-BE49-F238E27FC236}">
                <a16:creationId xmlns:a16="http://schemas.microsoft.com/office/drawing/2014/main" id="{578E4694-7E2B-3E51-F604-26B60BCB0CD8}"/>
              </a:ext>
            </a:extLst>
          </p:cNvPr>
          <p:cNvSpPr>
            <a:spLocks noGrp="1"/>
          </p:cNvSpPr>
          <p:nvPr>
            <p:ph type="body" sz="quarter" idx="21"/>
          </p:nvPr>
        </p:nvSpPr>
        <p:spPr>
          <a:xfrm>
            <a:off x="808649"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Rectangle : coins arrondis 22">
            <a:extLst>
              <a:ext uri="{FF2B5EF4-FFF2-40B4-BE49-F238E27FC236}">
                <a16:creationId xmlns:a16="http://schemas.microsoft.com/office/drawing/2014/main" id="{09EF5DAB-AFE5-A7BB-ECBF-E6D0E54DC52C}"/>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4" name="Organigramme : Terminateur 23">
            <a:extLst>
              <a:ext uri="{FF2B5EF4-FFF2-40B4-BE49-F238E27FC236}">
                <a16:creationId xmlns:a16="http://schemas.microsoft.com/office/drawing/2014/main" id="{867828EE-B1E5-9F8B-0D7C-A5A846A60ACE}"/>
              </a:ext>
            </a:extLst>
          </p:cNvPr>
          <p:cNvSpPr/>
          <p:nvPr userDrawn="1"/>
        </p:nvSpPr>
        <p:spPr>
          <a:xfrm>
            <a:off x="4932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5</a:t>
            </a:r>
          </a:p>
        </p:txBody>
      </p:sp>
      <p:sp>
        <p:nvSpPr>
          <p:cNvPr id="25" name="Espace réservé du texte 5">
            <a:extLst>
              <a:ext uri="{FF2B5EF4-FFF2-40B4-BE49-F238E27FC236}">
                <a16:creationId xmlns:a16="http://schemas.microsoft.com/office/drawing/2014/main" id="{DD324492-66B3-DE4C-8000-A60CFAE496A1}"/>
              </a:ext>
            </a:extLst>
          </p:cNvPr>
          <p:cNvSpPr>
            <a:spLocks noGrp="1"/>
          </p:cNvSpPr>
          <p:nvPr>
            <p:ph type="body" sz="quarter" idx="22"/>
          </p:nvPr>
        </p:nvSpPr>
        <p:spPr>
          <a:xfrm>
            <a:off x="4915350" y="3936813"/>
            <a:ext cx="3420000" cy="792000"/>
          </a:xfrm>
          <a:prstGeom prst="roundRect">
            <a:avLst/>
          </a:prstGeom>
          <a:solidFill>
            <a:schemeClr val="bg2"/>
          </a:solidFill>
        </p:spPr>
        <p:txBody>
          <a:bodyPr anchor="ctr"/>
          <a:lstStyle>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6" name="Rectangle : coins arrondis 25">
            <a:extLst>
              <a:ext uri="{FF2B5EF4-FFF2-40B4-BE49-F238E27FC236}">
                <a16:creationId xmlns:a16="http://schemas.microsoft.com/office/drawing/2014/main" id="{EF2B26AA-471C-2E08-9C98-93BB32368F48}"/>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7" name="Organigramme : Terminateur 26">
            <a:extLst>
              <a:ext uri="{FF2B5EF4-FFF2-40B4-BE49-F238E27FC236}">
                <a16:creationId xmlns:a16="http://schemas.microsoft.com/office/drawing/2014/main" id="{48A37FD4-80CC-1828-6DF5-5882F04CAB2A}"/>
              </a:ext>
            </a:extLst>
          </p:cNvPr>
          <p:cNvSpPr/>
          <p:nvPr userDrawn="1"/>
        </p:nvSpPr>
        <p:spPr>
          <a:xfrm>
            <a:off x="4932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6</a:t>
            </a:r>
          </a:p>
        </p:txBody>
      </p:sp>
      <p:sp>
        <p:nvSpPr>
          <p:cNvPr id="28" name="Espace réservé du texte 5">
            <a:extLst>
              <a:ext uri="{FF2B5EF4-FFF2-40B4-BE49-F238E27FC236}">
                <a16:creationId xmlns:a16="http://schemas.microsoft.com/office/drawing/2014/main" id="{36806FA2-43DA-8964-E325-6EA041586687}"/>
              </a:ext>
            </a:extLst>
          </p:cNvPr>
          <p:cNvSpPr>
            <a:spLocks noGrp="1"/>
          </p:cNvSpPr>
          <p:nvPr>
            <p:ph type="body" sz="quarter" idx="23"/>
          </p:nvPr>
        </p:nvSpPr>
        <p:spPr>
          <a:xfrm>
            <a:off x="4915350"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3534289777"/>
      </p:ext>
    </p:extLst>
  </p:cSld>
  <p:clrMapOvr>
    <a:masterClrMapping/>
  </p:clrMapOvr>
  <p:transition spd="slow">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02_Voc_Act_01_5 Vig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0" name="Espace réservé pour une image  14">
            <a:extLst>
              <a:ext uri="{FF2B5EF4-FFF2-40B4-BE49-F238E27FC236}">
                <a16:creationId xmlns:a16="http://schemas.microsoft.com/office/drawing/2014/main" id="{F72B9DAC-5B26-3AA7-F1E9-7199F361C36B}"/>
              </a:ext>
            </a:extLst>
          </p:cNvPr>
          <p:cNvSpPr>
            <a:spLocks noGrp="1" noChangeAspect="1"/>
          </p:cNvSpPr>
          <p:nvPr>
            <p:ph type="pic" sz="quarter" idx="18"/>
          </p:nvPr>
        </p:nvSpPr>
        <p:spPr>
          <a:xfrm>
            <a:off x="453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7149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2" name="Espace réservé pour une image  14">
            <a:extLst>
              <a:ext uri="{FF2B5EF4-FFF2-40B4-BE49-F238E27FC236}">
                <a16:creationId xmlns:a16="http://schemas.microsoft.com/office/drawing/2014/main" id="{2270B6D3-B398-4D84-E776-FBEF7EA75FB9}"/>
              </a:ext>
            </a:extLst>
          </p:cNvPr>
          <p:cNvSpPr>
            <a:spLocks noGrp="1" noChangeAspect="1"/>
          </p:cNvSpPr>
          <p:nvPr>
            <p:ph type="pic" sz="quarter" idx="20"/>
          </p:nvPr>
        </p:nvSpPr>
        <p:spPr>
          <a:xfrm>
            <a:off x="2127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801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475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A598A812-1A48-52B0-FC1D-A565B8E90C7E}"/>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921365117"/>
      </p:ext>
    </p:extLst>
  </p:cSld>
  <p:clrMapOvr>
    <a:masterClrMapping/>
  </p:clrMapOvr>
  <p:transition spd="slow">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02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4572000"/>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5" name="Espace réservé pour une image  16">
            <a:extLst>
              <a:ext uri="{FF2B5EF4-FFF2-40B4-BE49-F238E27FC236}">
                <a16:creationId xmlns:a16="http://schemas.microsoft.com/office/drawing/2014/main" id="{F1882EBB-2DBD-68BA-5DBD-D89EE7AD7D74}"/>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480839104"/>
      </p:ext>
    </p:extLst>
  </p:cSld>
  <p:clrMapOvr>
    <a:masterClrMapping/>
  </p:clrMapOvr>
  <p:transition spd="slow">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3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5" name="Espace réservé pour une image  16">
            <a:extLst>
              <a:ext uri="{FF2B5EF4-FFF2-40B4-BE49-F238E27FC236}">
                <a16:creationId xmlns:a16="http://schemas.microsoft.com/office/drawing/2014/main" id="{F59E99C9-2072-2F56-B1B7-33FB969FAC1D}"/>
              </a:ext>
            </a:extLst>
          </p:cNvPr>
          <p:cNvSpPr>
            <a:spLocks noGrp="1" noChangeAspect="1"/>
          </p:cNvSpPr>
          <p:nvPr>
            <p:ph type="pic" sz="quarter" idx="31"/>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98668319"/>
      </p:ext>
    </p:extLst>
  </p:cSld>
  <p:clrMapOvr>
    <a:masterClrMapping/>
  </p:clrMapOvr>
  <p:transition spd="slow">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4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5822825"/>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5822825"/>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5822825"/>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5822825"/>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5822825"/>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6" name="Espace réservé du texte 14">
            <a:extLst>
              <a:ext uri="{FF2B5EF4-FFF2-40B4-BE49-F238E27FC236}">
                <a16:creationId xmlns:a16="http://schemas.microsoft.com/office/drawing/2014/main" id="{24C4BDD6-3530-4D8F-6435-7481BF637417}"/>
              </a:ext>
            </a:extLst>
          </p:cNvPr>
          <p:cNvSpPr>
            <a:spLocks noGrp="1"/>
          </p:cNvSpPr>
          <p:nvPr>
            <p:ph type="body" sz="quarter" idx="31"/>
          </p:nvPr>
        </p:nvSpPr>
        <p:spPr>
          <a:xfrm>
            <a:off x="783970" y="3660822"/>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7" name="Espace réservé du texte 14">
            <a:extLst>
              <a:ext uri="{FF2B5EF4-FFF2-40B4-BE49-F238E27FC236}">
                <a16:creationId xmlns:a16="http://schemas.microsoft.com/office/drawing/2014/main" id="{28318D23-D16D-A34E-43C5-131B2D3880DC}"/>
              </a:ext>
            </a:extLst>
          </p:cNvPr>
          <p:cNvSpPr>
            <a:spLocks noGrp="1"/>
          </p:cNvSpPr>
          <p:nvPr>
            <p:ph type="body" sz="quarter" idx="32"/>
          </p:nvPr>
        </p:nvSpPr>
        <p:spPr>
          <a:xfrm>
            <a:off x="2772312" y="3662239"/>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8" name="Espace réservé du texte 14">
            <a:extLst>
              <a:ext uri="{FF2B5EF4-FFF2-40B4-BE49-F238E27FC236}">
                <a16:creationId xmlns:a16="http://schemas.microsoft.com/office/drawing/2014/main" id="{47B1FA81-6AC5-8E1B-72FC-38B38A0A958D}"/>
              </a:ext>
            </a:extLst>
          </p:cNvPr>
          <p:cNvSpPr>
            <a:spLocks noGrp="1"/>
          </p:cNvSpPr>
          <p:nvPr>
            <p:ph type="body" sz="quarter" idx="33"/>
          </p:nvPr>
        </p:nvSpPr>
        <p:spPr>
          <a:xfrm>
            <a:off x="4760654" y="3660822"/>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9" name="Espace réservé du texte 14">
            <a:extLst>
              <a:ext uri="{FF2B5EF4-FFF2-40B4-BE49-F238E27FC236}">
                <a16:creationId xmlns:a16="http://schemas.microsoft.com/office/drawing/2014/main" id="{CCC34425-40DA-F506-8846-6105F3AC1D2E}"/>
              </a:ext>
            </a:extLst>
          </p:cNvPr>
          <p:cNvSpPr>
            <a:spLocks noGrp="1"/>
          </p:cNvSpPr>
          <p:nvPr>
            <p:ph type="body" sz="quarter" idx="34"/>
          </p:nvPr>
        </p:nvSpPr>
        <p:spPr>
          <a:xfrm>
            <a:off x="6748998" y="3660822"/>
            <a:ext cx="1490261" cy="285502"/>
          </a:xfrm>
          <a:prstGeom prst="roundRect">
            <a:avLst/>
          </a:prstGeom>
          <a:ln>
            <a:solidFill>
              <a:srgbClr val="FFFFFF"/>
            </a:solidFill>
          </a:ln>
        </p:spPr>
        <p:txBody>
          <a:bodyPr anchor="ctr"/>
          <a:lstStyle>
            <a:lvl1pPr marL="0" indent="0" algn="ctr" rtl="1">
              <a:buNone/>
              <a:defRPr sz="1800" b="1" cap="none" spc="0">
                <a:ln w="0"/>
                <a:solidFill>
                  <a:srgbClr val="565F88"/>
                </a:solidFill>
                <a:effectLst/>
                <a:latin typeface="Microsoft Uighur" panose="02000000000000000000" pitchFamily="2" charset="-78"/>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5" name="Espace réservé pour une image  16">
            <a:extLst>
              <a:ext uri="{FF2B5EF4-FFF2-40B4-BE49-F238E27FC236}">
                <a16:creationId xmlns:a16="http://schemas.microsoft.com/office/drawing/2014/main" id="{9A0F7819-9964-A31B-4633-13A7E8E86F21}"/>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102620420"/>
      </p:ext>
    </p:extLst>
  </p:cSld>
  <p:clrMapOvr>
    <a:masterClrMapping/>
  </p:clrMapOvr>
  <p:transition spd="slow">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02_Voc_Act_01_Vi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1" name="Espace réservé de l'élément multimédia 10">
            <a:extLst>
              <a:ext uri="{FF2B5EF4-FFF2-40B4-BE49-F238E27FC236}">
                <a16:creationId xmlns:a16="http://schemas.microsoft.com/office/drawing/2014/main" id="{4345ECB7-0BD1-2615-17F4-F7F83AB072E4}"/>
              </a:ext>
            </a:extLst>
          </p:cNvPr>
          <p:cNvSpPr>
            <a:spLocks noGrp="1"/>
          </p:cNvSpPr>
          <p:nvPr>
            <p:ph type="media" sz="quarter" idx="13"/>
          </p:nvPr>
        </p:nvSpPr>
        <p:spPr>
          <a:xfrm>
            <a:off x="1872000" y="2160000"/>
            <a:ext cx="540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5470AE5D-CB82-E085-7F8E-DE83285A7CF3}"/>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645461913"/>
      </p:ext>
    </p:extLst>
  </p:cSld>
  <p:clrMapOvr>
    <a:masterClrMapping/>
  </p:clrMapOvr>
  <p:transition spd="slow">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02_Voc_Act_01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6" name="Espace réservé pour une image  5">
            <a:extLst>
              <a:ext uri="{FF2B5EF4-FFF2-40B4-BE49-F238E27FC236}">
                <a16:creationId xmlns:a16="http://schemas.microsoft.com/office/drawing/2014/main" id="{7BFA75F2-F59E-52B7-C96F-CB0C3E62B4FC}"/>
              </a:ext>
            </a:extLst>
          </p:cNvPr>
          <p:cNvSpPr>
            <a:spLocks noGrp="1"/>
          </p:cNvSpPr>
          <p:nvPr>
            <p:ph type="pic" sz="quarter" idx="14"/>
          </p:nvPr>
        </p:nvSpPr>
        <p:spPr>
          <a:xfrm>
            <a:off x="1872000" y="2160000"/>
            <a:ext cx="540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48A1F5B7-D3F9-C909-EFB4-2DAE15E0AF61}"/>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694920859"/>
      </p:ext>
    </p:extLst>
  </p:cSld>
  <p:clrMapOvr>
    <a:masterClrMapping/>
  </p:clrMapOvr>
  <p:transition spd="slow">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_Voc_Act_01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6" name="Espace réservé pour une image  5">
            <a:extLst>
              <a:ext uri="{FF2B5EF4-FFF2-40B4-BE49-F238E27FC236}">
                <a16:creationId xmlns:a16="http://schemas.microsoft.com/office/drawing/2014/main" id="{7BFA75F2-F59E-52B7-C96F-CB0C3E62B4FC}"/>
              </a:ext>
            </a:extLst>
          </p:cNvPr>
          <p:cNvSpPr>
            <a:spLocks noGrp="1"/>
          </p:cNvSpPr>
          <p:nvPr>
            <p:ph type="pic" sz="quarter" idx="14"/>
          </p:nvPr>
        </p:nvSpPr>
        <p:spPr>
          <a:xfrm>
            <a:off x="2448338" y="1584000"/>
            <a:ext cx="4247323" cy="4810539"/>
          </a:xfrm>
          <a:prstGeom prst="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1C42F411-175E-9E6D-D29B-7EAC7E24CF9B}"/>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429883187"/>
      </p:ext>
    </p:extLst>
  </p:cSld>
  <p:clrMapOvr>
    <a:masterClrMapping/>
  </p:clrMapOvr>
  <p:transition spd="slow">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02_Voc_Act_01__Lib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solidFill>
                  <a:srgbClr val="A6A6A6"/>
                </a:solidFill>
              </a:defRPr>
            </a:lvl1pPr>
          </a:lstStyle>
          <a:p>
            <a:r>
              <a:rPr lang="fr-FR" dirty="0"/>
              <a:t>Modifiez le style du titre</a:t>
            </a:r>
            <a:endParaRPr lang="fr-MA" dirty="0"/>
          </a:p>
        </p:txBody>
      </p:sp>
      <p:sp>
        <p:nvSpPr>
          <p:cNvPr id="4" name="Espace réservé pour une image  16">
            <a:extLst>
              <a:ext uri="{FF2B5EF4-FFF2-40B4-BE49-F238E27FC236}">
                <a16:creationId xmlns:a16="http://schemas.microsoft.com/office/drawing/2014/main" id="{3A8877E5-AC23-C627-8AF0-21907F62BC68}"/>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817845492"/>
      </p:ext>
    </p:extLst>
  </p:cSld>
  <p:clrMapOvr>
    <a:masterClrMapping/>
  </p:clrMapOvr>
  <p:transition spd="slow">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68186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2_Disposition personnalisée">
    <p:bg>
      <p:bgPr>
        <a:blipFill dpi="0" rotWithShape="1">
          <a:blip r:embed="rId2">
            <a:lum/>
          </a:blip>
          <a:srcRect/>
          <a:stretch>
            <a:fillRect l="-1000" t="-1000" r="-1000" b="-2000"/>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37196" y="895086"/>
            <a:ext cx="7886700" cy="720000"/>
          </a:xfrm>
          <a:prstGeom prst="rect">
            <a:avLst/>
          </a:prstGeom>
        </p:spPr>
        <p:txBody>
          <a:bodyPr anchor="ctr"/>
          <a:lstStyle>
            <a:lvl1pPr algn="ctr" rtl="1">
              <a:defRPr lang="fr-MA" sz="3600" b="1">
                <a:solidFill>
                  <a:srgbClr val="565F88"/>
                </a:solidFill>
                <a:latin typeface="Arial" panose="020B0604020202020204" pitchFamily="34" charset="0"/>
                <a:cs typeface="Arial" panose="020B0604020202020204" pitchFamily="34" charset="0"/>
              </a:defRPr>
            </a:lvl1pPr>
          </a:lstStyle>
          <a:p>
            <a:pPr lvl="0" algn="ctr"/>
            <a:r>
              <a:rPr lang="fr-FR"/>
              <a:t>Modifiez le style du titre</a:t>
            </a:r>
            <a:endParaRPr lang="fr-MA"/>
          </a:p>
        </p:txBody>
      </p:sp>
    </p:spTree>
    <p:extLst>
      <p:ext uri="{BB962C8B-B14F-4D97-AF65-F5344CB8AC3E}">
        <p14:creationId xmlns:p14="http://schemas.microsoft.com/office/powerpoint/2010/main" val="1821352608"/>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Disposition personnalisé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1805842"/>
            <a:ext cx="5326484" cy="100800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p:blipFill>
        <p:spPr>
          <a:xfrm>
            <a:off x="6529063" y="185179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4749553" y="1780565"/>
            <a:ext cx="1779510" cy="338554"/>
          </a:xfrm>
          <a:prstGeom prst="rect">
            <a:avLst/>
          </a:prstGeom>
          <a:noFill/>
        </p:spPr>
        <p:txBody>
          <a:bodyPr wrap="squar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- 01</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النشاط الاعتيادي</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5597907"/>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895981"/>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3087519"/>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3144539"/>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5548330" y="3100065"/>
            <a:ext cx="878767"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p:blipFill>
        <p:spPr>
          <a:xfrm>
            <a:off x="6531539" y="5663325"/>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5246967" y="5597907"/>
            <a:ext cx="1180130"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- 04</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قراءة/ كتابة</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1910675" y="3414699"/>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1910675" y="5936514"/>
            <a:ext cx="4500000" cy="684000"/>
          </a:xfrm>
          <a:prstGeom prst="rect">
            <a:avLst/>
          </a:prstGeom>
          <a:noFill/>
        </p:spPr>
        <p:txBody>
          <a:bodyPr anchor="ctr"/>
          <a:lstStyle>
            <a:lvl1pPr marL="266700" indent="-2667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551387" y="1635472"/>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1469381" y="2861909"/>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1314000" y="542932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15" name="Image 14">
            <a:extLst>
              <a:ext uri="{FF2B5EF4-FFF2-40B4-BE49-F238E27FC236}">
                <a16:creationId xmlns:a16="http://schemas.microsoft.com/office/drawing/2014/main" id="{811FF2A6-3A27-F9EC-B776-3C78801637BA}"/>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4364305"/>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6" name="Image 15">
            <a:extLst>
              <a:ext uri="{FF2B5EF4-FFF2-40B4-BE49-F238E27FC236}">
                <a16:creationId xmlns:a16="http://schemas.microsoft.com/office/drawing/2014/main" id="{F39AEB2C-5EF8-C0B2-17D9-DC2A1BFF3340}"/>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4421325"/>
            <a:ext cx="536340" cy="540000"/>
          </a:xfrm>
          <a:prstGeom prst="rect">
            <a:avLst/>
          </a:prstGeom>
        </p:spPr>
      </p:pic>
      <p:sp>
        <p:nvSpPr>
          <p:cNvPr id="17" name="ZoneTexte 16">
            <a:extLst>
              <a:ext uri="{FF2B5EF4-FFF2-40B4-BE49-F238E27FC236}">
                <a16:creationId xmlns:a16="http://schemas.microsoft.com/office/drawing/2014/main" id="{29315594-663F-76C6-60A7-A64669BD4407}"/>
              </a:ext>
            </a:extLst>
          </p:cNvPr>
          <p:cNvSpPr txBox="1"/>
          <p:nvPr userDrawn="1"/>
        </p:nvSpPr>
        <p:spPr>
          <a:xfrm>
            <a:off x="5065827" y="4376851"/>
            <a:ext cx="1361270"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a:t>
            </a: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- 03</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استماع وتحدث</a:t>
            </a:r>
          </a:p>
        </p:txBody>
      </p:sp>
      <p:sp>
        <p:nvSpPr>
          <p:cNvPr id="22" name="Espace réservé du texte 5">
            <a:extLst>
              <a:ext uri="{FF2B5EF4-FFF2-40B4-BE49-F238E27FC236}">
                <a16:creationId xmlns:a16="http://schemas.microsoft.com/office/drawing/2014/main" id="{56077135-79B7-BF8F-DFF0-9627E210A1EC}"/>
              </a:ext>
            </a:extLst>
          </p:cNvPr>
          <p:cNvSpPr>
            <a:spLocks noGrp="1"/>
          </p:cNvSpPr>
          <p:nvPr>
            <p:ph type="body" sz="quarter" idx="21"/>
          </p:nvPr>
        </p:nvSpPr>
        <p:spPr>
          <a:xfrm>
            <a:off x="1910675" y="4691485"/>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Espace réservé pour une image  26">
            <a:extLst>
              <a:ext uri="{FF2B5EF4-FFF2-40B4-BE49-F238E27FC236}">
                <a16:creationId xmlns:a16="http://schemas.microsoft.com/office/drawing/2014/main" id="{3FC35363-7250-C7AC-02C8-ECF3703889B7}"/>
              </a:ext>
            </a:extLst>
          </p:cNvPr>
          <p:cNvSpPr>
            <a:spLocks noGrp="1" noChangeAspect="1"/>
          </p:cNvSpPr>
          <p:nvPr>
            <p:ph type="pic" sz="quarter" idx="22"/>
          </p:nvPr>
        </p:nvSpPr>
        <p:spPr>
          <a:xfrm>
            <a:off x="1469381" y="413869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951941728"/>
      </p:ext>
    </p:extLst>
  </p:cSld>
  <p:clrMapOvr>
    <a:masterClrMapping/>
  </p:clrMapOvr>
  <p:transition spd="slow">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3BCD8-9868-4174-A461-8C04FAF3A9DD}" type="datetimeFigureOut">
              <a:rPr lang="fr-FR" smtClean="0"/>
              <a:t>30/11/2025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0B60BE7-EAD2-4C3B-A9F2-B2A20B3BFA21}" type="slidenum">
              <a:rPr lang="fr-FR" smtClean="0"/>
              <a:t>‹N°›</a:t>
            </a:fld>
            <a:endParaRPr lang="fr-FR"/>
          </a:p>
        </p:txBody>
      </p:sp>
    </p:spTree>
    <p:extLst>
      <p:ext uri="{BB962C8B-B14F-4D97-AF65-F5344CB8AC3E}">
        <p14:creationId xmlns:p14="http://schemas.microsoft.com/office/powerpoint/2010/main" val="184462888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5C10E-F7D2-8AC5-5370-95F2A3F2E1BE}"/>
              </a:ext>
            </a:extLst>
          </p:cNvPr>
          <p:cNvSpPr>
            <a:spLocks noGrp="1"/>
          </p:cNvSpPr>
          <p:nvPr>
            <p:ph type="title"/>
          </p:nvPr>
        </p:nvSpPr>
        <p:spPr/>
        <p:txBody>
          <a:bodyPr/>
          <a:lstStyle/>
          <a:p>
            <a:r>
              <a:rPr lang="fr-FR"/>
              <a:t>Modifiez le style du titre</a:t>
            </a:r>
            <a:endParaRPr lang="fr-MA"/>
          </a:p>
        </p:txBody>
      </p:sp>
      <p:sp>
        <p:nvSpPr>
          <p:cNvPr id="4" name="Espace réservé pour une image  14">
            <a:extLst>
              <a:ext uri="{FF2B5EF4-FFF2-40B4-BE49-F238E27FC236}">
                <a16:creationId xmlns:a16="http://schemas.microsoft.com/office/drawing/2014/main" id="{D7D53A2F-1144-6EDC-748B-9F5EFA93D202}"/>
              </a:ext>
            </a:extLst>
          </p:cNvPr>
          <p:cNvSpPr>
            <a:spLocks noGrp="1" noChangeAspect="1"/>
          </p:cNvSpPr>
          <p:nvPr>
            <p:ph type="pic" sz="quarter" idx="20"/>
          </p:nvPr>
        </p:nvSpPr>
        <p:spPr>
          <a:xfrm>
            <a:off x="1187829" y="1890939"/>
            <a:ext cx="1980000" cy="1980000"/>
          </a:xfrm>
          <a:prstGeom prst="rect">
            <a:avLst/>
          </a:prstGeom>
          <a:ln>
            <a:noFill/>
          </a:ln>
        </p:spPr>
        <p:txBody>
          <a:bodyPr/>
          <a:lstStyle/>
          <a:p>
            <a:endParaRPr lang="fr-MA"/>
          </a:p>
        </p:txBody>
      </p:sp>
      <p:sp>
        <p:nvSpPr>
          <p:cNvPr id="5" name="Espace réservé pour une image  14">
            <a:extLst>
              <a:ext uri="{FF2B5EF4-FFF2-40B4-BE49-F238E27FC236}">
                <a16:creationId xmlns:a16="http://schemas.microsoft.com/office/drawing/2014/main" id="{9023DB1B-13D6-A8F6-4A80-C987CB28C833}"/>
              </a:ext>
            </a:extLst>
          </p:cNvPr>
          <p:cNvSpPr>
            <a:spLocks noGrp="1" noChangeAspect="1"/>
          </p:cNvSpPr>
          <p:nvPr>
            <p:ph type="pic" sz="quarter" idx="21"/>
          </p:nvPr>
        </p:nvSpPr>
        <p:spPr>
          <a:xfrm>
            <a:off x="3697662" y="1876893"/>
            <a:ext cx="1980000" cy="1980000"/>
          </a:xfrm>
          <a:prstGeom prst="rect">
            <a:avLst/>
          </a:prstGeom>
          <a:ln>
            <a:noFill/>
          </a:ln>
        </p:spPr>
        <p:txBody>
          <a:bodyPr/>
          <a:lstStyle/>
          <a:p>
            <a:endParaRPr lang="fr-MA"/>
          </a:p>
        </p:txBody>
      </p:sp>
      <p:sp>
        <p:nvSpPr>
          <p:cNvPr id="6" name="Espace réservé pour une image  14">
            <a:extLst>
              <a:ext uri="{FF2B5EF4-FFF2-40B4-BE49-F238E27FC236}">
                <a16:creationId xmlns:a16="http://schemas.microsoft.com/office/drawing/2014/main" id="{B57454BF-7C37-0272-D106-A85E5EFC5736}"/>
              </a:ext>
            </a:extLst>
          </p:cNvPr>
          <p:cNvSpPr>
            <a:spLocks noGrp="1" noChangeAspect="1"/>
          </p:cNvSpPr>
          <p:nvPr>
            <p:ph type="pic" sz="quarter" idx="22"/>
          </p:nvPr>
        </p:nvSpPr>
        <p:spPr>
          <a:xfrm>
            <a:off x="6207495" y="1875163"/>
            <a:ext cx="1980000" cy="1980000"/>
          </a:xfrm>
          <a:prstGeom prst="rect">
            <a:avLst/>
          </a:prstGeom>
          <a:ln>
            <a:noFill/>
          </a:ln>
        </p:spPr>
        <p:txBody>
          <a:bodyPr/>
          <a:lstStyle/>
          <a:p>
            <a:endParaRPr lang="fr-MA" dirty="0"/>
          </a:p>
        </p:txBody>
      </p:sp>
      <p:sp>
        <p:nvSpPr>
          <p:cNvPr id="10" name="Espace réservé pour une image  14">
            <a:extLst>
              <a:ext uri="{FF2B5EF4-FFF2-40B4-BE49-F238E27FC236}">
                <a16:creationId xmlns:a16="http://schemas.microsoft.com/office/drawing/2014/main" id="{1F03A483-280B-E4B8-3335-1376B7CCD979}"/>
              </a:ext>
            </a:extLst>
          </p:cNvPr>
          <p:cNvSpPr>
            <a:spLocks noGrp="1" noChangeAspect="1"/>
          </p:cNvSpPr>
          <p:nvPr>
            <p:ph type="pic" sz="quarter" idx="26"/>
          </p:nvPr>
        </p:nvSpPr>
        <p:spPr>
          <a:xfrm>
            <a:off x="1187829" y="4245472"/>
            <a:ext cx="1980000" cy="1980000"/>
          </a:xfrm>
          <a:prstGeom prst="rect">
            <a:avLst/>
          </a:prstGeom>
          <a:ln>
            <a:noFill/>
          </a:ln>
        </p:spPr>
        <p:txBody>
          <a:bodyPr/>
          <a:lstStyle/>
          <a:p>
            <a:endParaRPr lang="fr-MA"/>
          </a:p>
        </p:txBody>
      </p:sp>
      <p:sp>
        <p:nvSpPr>
          <p:cNvPr id="11" name="Espace réservé pour une image  14">
            <a:extLst>
              <a:ext uri="{FF2B5EF4-FFF2-40B4-BE49-F238E27FC236}">
                <a16:creationId xmlns:a16="http://schemas.microsoft.com/office/drawing/2014/main" id="{E539E91D-FE4F-DDD2-E2AA-6DAC51B8DCC4}"/>
              </a:ext>
            </a:extLst>
          </p:cNvPr>
          <p:cNvSpPr>
            <a:spLocks noGrp="1" noChangeAspect="1"/>
          </p:cNvSpPr>
          <p:nvPr>
            <p:ph type="pic" sz="quarter" idx="27"/>
          </p:nvPr>
        </p:nvSpPr>
        <p:spPr>
          <a:xfrm>
            <a:off x="3697661" y="4245472"/>
            <a:ext cx="1980000" cy="1980000"/>
          </a:xfrm>
          <a:prstGeom prst="rect">
            <a:avLst/>
          </a:prstGeom>
          <a:ln>
            <a:noFill/>
          </a:ln>
        </p:spPr>
        <p:txBody>
          <a:bodyPr/>
          <a:lstStyle/>
          <a:p>
            <a:endParaRPr lang="fr-MA"/>
          </a:p>
        </p:txBody>
      </p:sp>
      <p:sp>
        <p:nvSpPr>
          <p:cNvPr id="12" name="Espace réservé pour une image  14">
            <a:extLst>
              <a:ext uri="{FF2B5EF4-FFF2-40B4-BE49-F238E27FC236}">
                <a16:creationId xmlns:a16="http://schemas.microsoft.com/office/drawing/2014/main" id="{57A5F105-C821-5E52-315F-290A35C90DE3}"/>
              </a:ext>
            </a:extLst>
          </p:cNvPr>
          <p:cNvSpPr>
            <a:spLocks noGrp="1" noChangeAspect="1"/>
          </p:cNvSpPr>
          <p:nvPr>
            <p:ph type="pic" sz="quarter" idx="28"/>
          </p:nvPr>
        </p:nvSpPr>
        <p:spPr>
          <a:xfrm>
            <a:off x="6207495" y="4245472"/>
            <a:ext cx="1980000" cy="1980000"/>
          </a:xfrm>
          <a:prstGeom prst="rect">
            <a:avLst/>
          </a:prstGeom>
          <a:ln>
            <a:noFill/>
          </a:ln>
        </p:spPr>
        <p:txBody>
          <a:bodyPr/>
          <a:lstStyle/>
          <a:p>
            <a:endParaRPr lang="fr-MA" dirty="0"/>
          </a:p>
        </p:txBody>
      </p:sp>
      <p:sp>
        <p:nvSpPr>
          <p:cNvPr id="7" name="Espace réservé pour une image  16">
            <a:extLst>
              <a:ext uri="{FF2B5EF4-FFF2-40B4-BE49-F238E27FC236}">
                <a16:creationId xmlns:a16="http://schemas.microsoft.com/office/drawing/2014/main" id="{ED56BC3F-7321-1EF3-DDE9-F8EF9F179D27}"/>
              </a:ext>
            </a:extLst>
          </p:cNvPr>
          <p:cNvSpPr>
            <a:spLocks noGrp="1" noChangeAspect="1"/>
          </p:cNvSpPr>
          <p:nvPr>
            <p:ph type="pic" sz="quarter" idx="12"/>
          </p:nvPr>
        </p:nvSpPr>
        <p:spPr>
          <a:xfrm>
            <a:off x="7955267" y="738000"/>
            <a:ext cx="828000" cy="828000"/>
          </a:xfrm>
          <a:prstGeom prst="rect">
            <a:avLst/>
          </a:prstGeom>
        </p:spPr>
        <p:txBody>
          <a:bodyPr/>
          <a:lstStyle/>
          <a:p>
            <a:endParaRPr lang="fr-MA" dirty="0"/>
          </a:p>
        </p:txBody>
      </p:sp>
    </p:spTree>
    <p:extLst>
      <p:ext uri="{BB962C8B-B14F-4D97-AF65-F5344CB8AC3E}">
        <p14:creationId xmlns:p14="http://schemas.microsoft.com/office/powerpoint/2010/main" val="1940453651"/>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5C10E-F7D2-8AC5-5370-95F2A3F2E1BE}"/>
              </a:ext>
            </a:extLst>
          </p:cNvPr>
          <p:cNvSpPr>
            <a:spLocks noGrp="1"/>
          </p:cNvSpPr>
          <p:nvPr>
            <p:ph type="title"/>
          </p:nvPr>
        </p:nvSpPr>
        <p:spPr/>
        <p:txBody>
          <a:bodyPr/>
          <a:lstStyle/>
          <a:p>
            <a:r>
              <a:rPr lang="fr-FR"/>
              <a:t>Modifiez le style du titre</a:t>
            </a:r>
            <a:endParaRPr lang="fr-MA"/>
          </a:p>
        </p:txBody>
      </p:sp>
      <p:sp>
        <p:nvSpPr>
          <p:cNvPr id="4" name="Espace réservé pour une image  14">
            <a:extLst>
              <a:ext uri="{FF2B5EF4-FFF2-40B4-BE49-F238E27FC236}">
                <a16:creationId xmlns:a16="http://schemas.microsoft.com/office/drawing/2014/main" id="{D7D53A2F-1144-6EDC-748B-9F5EFA93D202}"/>
              </a:ext>
            </a:extLst>
          </p:cNvPr>
          <p:cNvSpPr>
            <a:spLocks noGrp="1" noChangeAspect="1"/>
          </p:cNvSpPr>
          <p:nvPr>
            <p:ph type="pic" sz="quarter" idx="20"/>
          </p:nvPr>
        </p:nvSpPr>
        <p:spPr>
          <a:xfrm>
            <a:off x="1187829" y="2988219"/>
            <a:ext cx="1980000" cy="1980000"/>
          </a:xfrm>
          <a:prstGeom prst="rect">
            <a:avLst/>
          </a:prstGeom>
          <a:ln>
            <a:noFill/>
          </a:ln>
        </p:spPr>
        <p:txBody>
          <a:bodyPr/>
          <a:lstStyle/>
          <a:p>
            <a:endParaRPr lang="fr-MA"/>
          </a:p>
        </p:txBody>
      </p:sp>
      <p:sp>
        <p:nvSpPr>
          <p:cNvPr id="5" name="Espace réservé pour une image  14">
            <a:extLst>
              <a:ext uri="{FF2B5EF4-FFF2-40B4-BE49-F238E27FC236}">
                <a16:creationId xmlns:a16="http://schemas.microsoft.com/office/drawing/2014/main" id="{9023DB1B-13D6-A8F6-4A80-C987CB28C833}"/>
              </a:ext>
            </a:extLst>
          </p:cNvPr>
          <p:cNvSpPr>
            <a:spLocks noGrp="1" noChangeAspect="1"/>
          </p:cNvSpPr>
          <p:nvPr>
            <p:ph type="pic" sz="quarter" idx="21"/>
          </p:nvPr>
        </p:nvSpPr>
        <p:spPr>
          <a:xfrm>
            <a:off x="3697662" y="2974173"/>
            <a:ext cx="1980000" cy="1980000"/>
          </a:xfrm>
          <a:prstGeom prst="rect">
            <a:avLst/>
          </a:prstGeom>
          <a:ln>
            <a:noFill/>
          </a:ln>
        </p:spPr>
        <p:txBody>
          <a:bodyPr/>
          <a:lstStyle/>
          <a:p>
            <a:endParaRPr lang="fr-MA"/>
          </a:p>
        </p:txBody>
      </p:sp>
      <p:sp>
        <p:nvSpPr>
          <p:cNvPr id="6" name="Espace réservé pour une image  14">
            <a:extLst>
              <a:ext uri="{FF2B5EF4-FFF2-40B4-BE49-F238E27FC236}">
                <a16:creationId xmlns:a16="http://schemas.microsoft.com/office/drawing/2014/main" id="{B57454BF-7C37-0272-D106-A85E5EFC5736}"/>
              </a:ext>
            </a:extLst>
          </p:cNvPr>
          <p:cNvSpPr>
            <a:spLocks noGrp="1" noChangeAspect="1"/>
          </p:cNvSpPr>
          <p:nvPr>
            <p:ph type="pic" sz="quarter" idx="22"/>
          </p:nvPr>
        </p:nvSpPr>
        <p:spPr>
          <a:xfrm>
            <a:off x="6207495" y="2972443"/>
            <a:ext cx="1980000" cy="1980000"/>
          </a:xfrm>
          <a:prstGeom prst="rect">
            <a:avLst/>
          </a:prstGeom>
          <a:ln>
            <a:noFill/>
          </a:ln>
        </p:spPr>
        <p:txBody>
          <a:bodyPr/>
          <a:lstStyle/>
          <a:p>
            <a:endParaRPr lang="fr-MA" dirty="0"/>
          </a:p>
        </p:txBody>
      </p:sp>
      <p:sp>
        <p:nvSpPr>
          <p:cNvPr id="7" name="Espace réservé pour une image  16">
            <a:extLst>
              <a:ext uri="{FF2B5EF4-FFF2-40B4-BE49-F238E27FC236}">
                <a16:creationId xmlns:a16="http://schemas.microsoft.com/office/drawing/2014/main" id="{ED56BC3F-7321-1EF3-DDE9-F8EF9F179D27}"/>
              </a:ext>
            </a:extLst>
          </p:cNvPr>
          <p:cNvSpPr>
            <a:spLocks noGrp="1" noChangeAspect="1"/>
          </p:cNvSpPr>
          <p:nvPr>
            <p:ph type="pic" sz="quarter" idx="12"/>
          </p:nvPr>
        </p:nvSpPr>
        <p:spPr>
          <a:xfrm>
            <a:off x="7955267" y="738000"/>
            <a:ext cx="828000" cy="828000"/>
          </a:xfrm>
          <a:prstGeom prst="rect">
            <a:avLst/>
          </a:prstGeom>
        </p:spPr>
        <p:txBody>
          <a:bodyPr/>
          <a:lstStyle/>
          <a:p>
            <a:endParaRPr lang="fr-MA" dirty="0"/>
          </a:p>
        </p:txBody>
      </p:sp>
    </p:spTree>
    <p:extLst>
      <p:ext uri="{BB962C8B-B14F-4D97-AF65-F5344CB8AC3E}">
        <p14:creationId xmlns:p14="http://schemas.microsoft.com/office/powerpoint/2010/main" val="1726593778"/>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05_Ora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dirty="0"/>
              <a:t>Modifiez le style du titre</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1317036" y="3685915"/>
            <a:ext cx="1490261" cy="285502"/>
          </a:xfrm>
          <a:prstGeom prst="rect">
            <a:avLst/>
          </a:prstGeom>
          <a:ln>
            <a:noFill/>
          </a:ln>
        </p:spPr>
        <p:txBody>
          <a:bodyPr anchor="ctr"/>
          <a:lstStyle>
            <a:lvl1pPr marL="0" indent="0" algn="ctr" rtl="1">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26868" y="3684498"/>
            <a:ext cx="1490261" cy="285502"/>
          </a:xfrm>
          <a:prstGeom prst="rect">
            <a:avLst/>
          </a:prstGeom>
          <a:ln>
            <a:noFill/>
          </a:ln>
        </p:spPr>
        <p:txBody>
          <a:bodyPr anchor="ctr"/>
          <a:lstStyle>
            <a:lvl1pPr marL="0" indent="0" algn="ctr" rtl="1">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6336702" y="3684498"/>
            <a:ext cx="1490261" cy="285502"/>
          </a:xfrm>
          <a:prstGeom prst="rect">
            <a:avLst/>
          </a:prstGeom>
          <a:ln>
            <a:noFill/>
          </a:ln>
        </p:spPr>
        <p:txBody>
          <a:bodyPr anchor="ctr"/>
          <a:lstStyle>
            <a:lvl1pPr marL="0" indent="0" algn="ctr" rtl="1">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D28D6E13-CE7C-3AA2-BA3B-DC6CD649F412}"/>
              </a:ext>
            </a:extLst>
          </p:cNvPr>
          <p:cNvSpPr>
            <a:spLocks noGrp="1"/>
          </p:cNvSpPr>
          <p:nvPr>
            <p:ph type="body" sz="quarter" idx="29"/>
          </p:nvPr>
        </p:nvSpPr>
        <p:spPr>
          <a:xfrm>
            <a:off x="1317036" y="5815518"/>
            <a:ext cx="1490261" cy="285502"/>
          </a:xfrm>
          <a:prstGeom prst="rect">
            <a:avLst/>
          </a:prstGeom>
          <a:ln>
            <a:noFill/>
          </a:ln>
        </p:spPr>
        <p:txBody>
          <a:bodyPr anchor="ctr"/>
          <a:lstStyle>
            <a:lvl1pPr marL="0" indent="0" algn="ctr" rtl="1">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7" name="Espace réservé du texte 14">
            <a:extLst>
              <a:ext uri="{FF2B5EF4-FFF2-40B4-BE49-F238E27FC236}">
                <a16:creationId xmlns:a16="http://schemas.microsoft.com/office/drawing/2014/main" id="{ECD382B3-33FC-44FE-1048-5D0CE2CE9972}"/>
              </a:ext>
            </a:extLst>
          </p:cNvPr>
          <p:cNvSpPr>
            <a:spLocks noGrp="1"/>
          </p:cNvSpPr>
          <p:nvPr>
            <p:ph type="body" sz="quarter" idx="30"/>
          </p:nvPr>
        </p:nvSpPr>
        <p:spPr>
          <a:xfrm>
            <a:off x="3826867" y="5814101"/>
            <a:ext cx="1490261" cy="285502"/>
          </a:xfrm>
          <a:prstGeom prst="rect">
            <a:avLst/>
          </a:prstGeom>
          <a:ln>
            <a:noFill/>
          </a:ln>
        </p:spPr>
        <p:txBody>
          <a:bodyPr anchor="ctr"/>
          <a:lstStyle>
            <a:lvl1pPr marL="0" indent="0" algn="ctr" rtl="1">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8" name="Espace réservé du texte 14">
            <a:extLst>
              <a:ext uri="{FF2B5EF4-FFF2-40B4-BE49-F238E27FC236}">
                <a16:creationId xmlns:a16="http://schemas.microsoft.com/office/drawing/2014/main" id="{CD8708A4-6F99-5164-BF09-15B2DB4FF88F}"/>
              </a:ext>
            </a:extLst>
          </p:cNvPr>
          <p:cNvSpPr>
            <a:spLocks noGrp="1"/>
          </p:cNvSpPr>
          <p:nvPr>
            <p:ph type="body" sz="quarter" idx="31"/>
          </p:nvPr>
        </p:nvSpPr>
        <p:spPr>
          <a:xfrm>
            <a:off x="6336702" y="5814101"/>
            <a:ext cx="1490261" cy="285502"/>
          </a:xfrm>
          <a:prstGeom prst="rect">
            <a:avLst/>
          </a:prstGeom>
          <a:ln>
            <a:noFill/>
          </a:ln>
        </p:spPr>
        <p:txBody>
          <a:bodyPr anchor="ctr"/>
          <a:lstStyle>
            <a:lvl1pPr marL="0" indent="0" algn="ctr" rtl="1">
              <a:buNone/>
              <a:defRPr sz="1800" b="1" cap="none" spc="0">
                <a:ln w="0"/>
                <a:solidFill>
                  <a:srgbClr val="565F88"/>
                </a:solidFill>
                <a:effectLst/>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9" name="Espace réservé pour une image  14">
            <a:extLst>
              <a:ext uri="{FF2B5EF4-FFF2-40B4-BE49-F238E27FC236}">
                <a16:creationId xmlns:a16="http://schemas.microsoft.com/office/drawing/2014/main" id="{AE406E7C-D00B-DEB0-24F6-92F072697076}"/>
              </a:ext>
            </a:extLst>
          </p:cNvPr>
          <p:cNvSpPr>
            <a:spLocks noGrp="1" noChangeAspect="1"/>
          </p:cNvSpPr>
          <p:nvPr>
            <p:ph type="pic" sz="quarter" idx="20"/>
          </p:nvPr>
        </p:nvSpPr>
        <p:spPr>
          <a:xfrm>
            <a:off x="1317036" y="2006544"/>
            <a:ext cx="1490261" cy="1490261"/>
          </a:xfrm>
          <a:prstGeom prst="rect">
            <a:avLst/>
          </a:prstGeom>
          <a:ln>
            <a:noFill/>
          </a:ln>
        </p:spPr>
        <p:txBody>
          <a:bodyPr/>
          <a:lstStyle/>
          <a:p>
            <a:endParaRPr lang="fr-MA"/>
          </a:p>
        </p:txBody>
      </p:sp>
      <p:sp>
        <p:nvSpPr>
          <p:cNvPr id="20" name="Espace réservé pour une image  14">
            <a:extLst>
              <a:ext uri="{FF2B5EF4-FFF2-40B4-BE49-F238E27FC236}">
                <a16:creationId xmlns:a16="http://schemas.microsoft.com/office/drawing/2014/main" id="{0524C2B1-20EB-8315-907C-49253251B7F8}"/>
              </a:ext>
            </a:extLst>
          </p:cNvPr>
          <p:cNvSpPr>
            <a:spLocks noGrp="1" noChangeAspect="1"/>
          </p:cNvSpPr>
          <p:nvPr>
            <p:ph type="pic" sz="quarter" idx="21"/>
          </p:nvPr>
        </p:nvSpPr>
        <p:spPr>
          <a:xfrm>
            <a:off x="3826869" y="1992498"/>
            <a:ext cx="1490261" cy="1490261"/>
          </a:xfrm>
          <a:prstGeom prst="rect">
            <a:avLst/>
          </a:prstGeom>
          <a:ln>
            <a:noFill/>
          </a:ln>
        </p:spPr>
        <p:txBody>
          <a:bodyPr/>
          <a:lstStyle/>
          <a:p>
            <a:endParaRPr lang="fr-MA"/>
          </a:p>
        </p:txBody>
      </p:sp>
      <p:sp>
        <p:nvSpPr>
          <p:cNvPr id="21" name="Espace réservé pour une image  14">
            <a:extLst>
              <a:ext uri="{FF2B5EF4-FFF2-40B4-BE49-F238E27FC236}">
                <a16:creationId xmlns:a16="http://schemas.microsoft.com/office/drawing/2014/main" id="{41329BE8-BAA0-EF9E-D4E2-4B4B6608C078}"/>
              </a:ext>
            </a:extLst>
          </p:cNvPr>
          <p:cNvSpPr>
            <a:spLocks noGrp="1" noChangeAspect="1"/>
          </p:cNvSpPr>
          <p:nvPr>
            <p:ph type="pic" sz="quarter" idx="22"/>
          </p:nvPr>
        </p:nvSpPr>
        <p:spPr>
          <a:xfrm>
            <a:off x="6336702" y="1990768"/>
            <a:ext cx="1490261" cy="1490261"/>
          </a:xfrm>
          <a:prstGeom prst="rect">
            <a:avLst/>
          </a:prstGeom>
          <a:ln>
            <a:noFill/>
          </a:ln>
        </p:spPr>
        <p:txBody>
          <a:bodyPr/>
          <a:lstStyle/>
          <a:p>
            <a:endParaRPr lang="fr-MA" dirty="0"/>
          </a:p>
        </p:txBody>
      </p:sp>
      <p:sp>
        <p:nvSpPr>
          <p:cNvPr id="22" name="Espace réservé pour une image  14">
            <a:extLst>
              <a:ext uri="{FF2B5EF4-FFF2-40B4-BE49-F238E27FC236}">
                <a16:creationId xmlns:a16="http://schemas.microsoft.com/office/drawing/2014/main" id="{F601B3E1-0300-A2A5-660F-929F9F0FC2FC}"/>
              </a:ext>
            </a:extLst>
          </p:cNvPr>
          <p:cNvSpPr>
            <a:spLocks noGrp="1" noChangeAspect="1"/>
          </p:cNvSpPr>
          <p:nvPr>
            <p:ph type="pic" sz="quarter" idx="26"/>
          </p:nvPr>
        </p:nvSpPr>
        <p:spPr>
          <a:xfrm>
            <a:off x="1317036" y="4122101"/>
            <a:ext cx="1490261" cy="1490261"/>
          </a:xfrm>
          <a:prstGeom prst="rect">
            <a:avLst/>
          </a:prstGeom>
          <a:ln>
            <a:noFill/>
          </a:ln>
        </p:spPr>
        <p:txBody>
          <a:bodyPr/>
          <a:lstStyle/>
          <a:p>
            <a:endParaRPr lang="fr-MA"/>
          </a:p>
        </p:txBody>
      </p:sp>
      <p:sp>
        <p:nvSpPr>
          <p:cNvPr id="23" name="Espace réservé pour une image  14">
            <a:extLst>
              <a:ext uri="{FF2B5EF4-FFF2-40B4-BE49-F238E27FC236}">
                <a16:creationId xmlns:a16="http://schemas.microsoft.com/office/drawing/2014/main" id="{88D384C2-3D24-54ED-ECDC-EBB2F11E1BC9}"/>
              </a:ext>
            </a:extLst>
          </p:cNvPr>
          <p:cNvSpPr>
            <a:spLocks noGrp="1" noChangeAspect="1"/>
          </p:cNvSpPr>
          <p:nvPr>
            <p:ph type="pic" sz="quarter" idx="27"/>
          </p:nvPr>
        </p:nvSpPr>
        <p:spPr>
          <a:xfrm>
            <a:off x="3826868" y="4122101"/>
            <a:ext cx="1490261" cy="1490261"/>
          </a:xfrm>
          <a:prstGeom prst="rect">
            <a:avLst/>
          </a:prstGeom>
          <a:ln>
            <a:noFill/>
          </a:ln>
        </p:spPr>
        <p:txBody>
          <a:bodyPr/>
          <a:lstStyle/>
          <a:p>
            <a:endParaRPr lang="fr-MA"/>
          </a:p>
        </p:txBody>
      </p:sp>
      <p:sp>
        <p:nvSpPr>
          <p:cNvPr id="24" name="Espace réservé pour une image  14">
            <a:extLst>
              <a:ext uri="{FF2B5EF4-FFF2-40B4-BE49-F238E27FC236}">
                <a16:creationId xmlns:a16="http://schemas.microsoft.com/office/drawing/2014/main" id="{F6F13977-CAA0-99E8-DDF8-6CAE2E046C22}"/>
              </a:ext>
            </a:extLst>
          </p:cNvPr>
          <p:cNvSpPr>
            <a:spLocks noGrp="1" noChangeAspect="1"/>
          </p:cNvSpPr>
          <p:nvPr>
            <p:ph type="pic" sz="quarter" idx="28"/>
          </p:nvPr>
        </p:nvSpPr>
        <p:spPr>
          <a:xfrm>
            <a:off x="6336702" y="4122101"/>
            <a:ext cx="1490261" cy="1490261"/>
          </a:xfrm>
          <a:prstGeom prst="rect">
            <a:avLst/>
          </a:prstGeom>
          <a:ln>
            <a:noFill/>
          </a:ln>
        </p:spPr>
        <p:txBody>
          <a:bodyPr/>
          <a:lstStyle/>
          <a:p>
            <a:endParaRPr lang="fr-MA" dirty="0"/>
          </a:p>
        </p:txBody>
      </p:sp>
      <p:sp>
        <p:nvSpPr>
          <p:cNvPr id="3" name="Espace réservé pour une image  16">
            <a:extLst>
              <a:ext uri="{FF2B5EF4-FFF2-40B4-BE49-F238E27FC236}">
                <a16:creationId xmlns:a16="http://schemas.microsoft.com/office/drawing/2014/main" id="{A7203B50-09EE-EA2F-6AE5-A47FDC20346F}"/>
              </a:ext>
            </a:extLst>
          </p:cNvPr>
          <p:cNvSpPr>
            <a:spLocks noGrp="1" noChangeAspect="1"/>
          </p:cNvSpPr>
          <p:nvPr>
            <p:ph type="pic" sz="quarter" idx="12"/>
          </p:nvPr>
        </p:nvSpPr>
        <p:spPr>
          <a:xfrm>
            <a:off x="7955267" y="738000"/>
            <a:ext cx="828000" cy="828000"/>
          </a:xfrm>
          <a:prstGeom prst="rect">
            <a:avLst/>
          </a:prstGeom>
        </p:spPr>
        <p:txBody>
          <a:bodyPr/>
          <a:lstStyle/>
          <a:p>
            <a:endParaRPr lang="fr-MA" dirty="0"/>
          </a:p>
        </p:txBody>
      </p:sp>
    </p:spTree>
    <p:extLst>
      <p:ext uri="{BB962C8B-B14F-4D97-AF65-F5344CB8AC3E}">
        <p14:creationId xmlns:p14="http://schemas.microsoft.com/office/powerpoint/2010/main" val="2041898499"/>
      </p:ext>
    </p:extLst>
  </p:cSld>
  <p:clrMapOvr>
    <a:masterClrMapping/>
  </p:clrMapOvr>
  <p:transition spd="slow">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3_Env-Apprenant_Voc-03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dirty="0"/>
              <a:t>Modifiez le style du titre</a:t>
            </a:r>
            <a:endParaRPr lang="fr-MA" dirty="0"/>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6" y="3240000"/>
            <a:ext cx="3116990" cy="662104"/>
          </a:xfrm>
          <a:prstGeom prst="rect">
            <a:avLst/>
          </a:prstGeom>
        </p:spPr>
        <p:txBody>
          <a:bodyPr anchor="ctr"/>
          <a:lstStyle>
            <a:lvl1pPr marL="0" indent="0" algn="ctr" rtl="1">
              <a:buNone/>
              <a:defRPr lang="fr-MA" sz="4400" b="1" kern="1200" cap="none" spc="0" dirty="0">
                <a:ln w="0"/>
                <a:solidFill>
                  <a:srgbClr val="565F88"/>
                </a:solidFill>
                <a:effectLst/>
                <a:latin typeface="+mn-lt"/>
                <a:ea typeface="+mn-ea"/>
                <a:cs typeface="+mn-cs"/>
              </a:defRPr>
            </a:lvl1pPr>
          </a:lstStyle>
          <a:p>
            <a:pPr lvl="0"/>
            <a:endParaRPr lang="fr-MA" dirty="0"/>
          </a:p>
        </p:txBody>
      </p:sp>
      <p:sp>
        <p:nvSpPr>
          <p:cNvPr id="7" name="Espace réservé de l'élément multimédia 6">
            <a:extLst>
              <a:ext uri="{FF2B5EF4-FFF2-40B4-BE49-F238E27FC236}">
                <a16:creationId xmlns:a16="http://schemas.microsoft.com/office/drawing/2014/main" id="{1368263A-435E-242A-4FC3-B98A6893335F}"/>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6" name="Espace réservé de l'élément multimédia 6">
            <a:extLst>
              <a:ext uri="{FF2B5EF4-FFF2-40B4-BE49-F238E27FC236}">
                <a16:creationId xmlns:a16="http://schemas.microsoft.com/office/drawing/2014/main" id="{96E83277-7C48-4984-EAFC-AC30063D602B}"/>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10" name="Espace réservé pour une image  16">
            <a:extLst>
              <a:ext uri="{FF2B5EF4-FFF2-40B4-BE49-F238E27FC236}">
                <a16:creationId xmlns:a16="http://schemas.microsoft.com/office/drawing/2014/main" id="{C80A6BE9-AA1D-D46D-57A5-4AB6E31AC782}"/>
              </a:ext>
            </a:extLst>
          </p:cNvPr>
          <p:cNvSpPr>
            <a:spLocks noGrp="1" noChangeAspect="1"/>
          </p:cNvSpPr>
          <p:nvPr>
            <p:ph type="pic" sz="quarter" idx="12"/>
          </p:nvPr>
        </p:nvSpPr>
        <p:spPr>
          <a:xfrm>
            <a:off x="1674000" y="2160000"/>
            <a:ext cx="2880000" cy="2880000"/>
          </a:xfrm>
          <a:prstGeom prst="rect">
            <a:avLst/>
          </a:prstGeom>
        </p:spPr>
        <p:txBody>
          <a:bodyPr/>
          <a:lstStyle/>
          <a:p>
            <a:endParaRPr lang="fr-MA" dirty="0"/>
          </a:p>
        </p:txBody>
      </p:sp>
      <p:sp>
        <p:nvSpPr>
          <p:cNvPr id="3" name="Rectangle 2">
            <a:extLst>
              <a:ext uri="{FF2B5EF4-FFF2-40B4-BE49-F238E27FC236}">
                <a16:creationId xmlns:a16="http://schemas.microsoft.com/office/drawing/2014/main" id="{32DAD2D7-8A68-1076-651E-A339BE1933D5}"/>
              </a:ext>
            </a:extLst>
          </p:cNvPr>
          <p:cNvSpPr/>
          <p:nvPr userDrawn="1"/>
        </p:nvSpPr>
        <p:spPr>
          <a:xfrm>
            <a:off x="4004841" y="5972537"/>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pour une image  16">
            <a:extLst>
              <a:ext uri="{FF2B5EF4-FFF2-40B4-BE49-F238E27FC236}">
                <a16:creationId xmlns:a16="http://schemas.microsoft.com/office/drawing/2014/main" id="{F39A88EB-4765-4DB3-C0FE-34C6D846856D}"/>
              </a:ext>
            </a:extLst>
          </p:cNvPr>
          <p:cNvSpPr>
            <a:spLocks noGrp="1" noChangeAspect="1"/>
          </p:cNvSpPr>
          <p:nvPr>
            <p:ph type="pic" sz="quarter" idx="18"/>
          </p:nvPr>
        </p:nvSpPr>
        <p:spPr>
          <a:xfrm>
            <a:off x="7955267" y="738000"/>
            <a:ext cx="828000" cy="828000"/>
          </a:xfrm>
          <a:prstGeom prst="rect">
            <a:avLst/>
          </a:prstGeom>
        </p:spPr>
        <p:txBody>
          <a:bodyPr/>
          <a:lstStyle/>
          <a:p>
            <a:endParaRPr lang="fr-MA" dirty="0"/>
          </a:p>
        </p:txBody>
      </p:sp>
    </p:spTree>
    <p:extLst>
      <p:ext uri="{BB962C8B-B14F-4D97-AF65-F5344CB8AC3E}">
        <p14:creationId xmlns:p14="http://schemas.microsoft.com/office/powerpoint/2010/main" val="3874667038"/>
      </p:ext>
    </p:extLst>
  </p:cSld>
  <p:clrMapOvr>
    <a:masterClrMapping/>
  </p:clrMapOvr>
  <p:transition spd="slow">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3122103" y="1979103"/>
            <a:ext cx="2899793" cy="2899793"/>
          </a:xfrm>
          <a:prstGeom prst="rect">
            <a:avLst/>
          </a:prstGeom>
          <a:ln>
            <a:noFill/>
          </a:ln>
        </p:spPr>
        <p:txBody>
          <a:body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3122103" y="5219103"/>
            <a:ext cx="2899793" cy="662104"/>
          </a:xfrm>
          <a:prstGeom prst="rect">
            <a:avLst/>
          </a:prstGeom>
        </p:spPr>
        <p:txBody>
          <a:bodyPr anchor="ctr"/>
          <a:lstStyle>
            <a:lvl1pPr marL="0" indent="0" algn="ctr" rtl="1">
              <a:buNone/>
              <a:defRPr lang="fr-MA" sz="2400" b="1" kern="1200" cap="none" spc="0" dirty="0">
                <a:ln w="0"/>
                <a:solidFill>
                  <a:srgbClr val="565F88"/>
                </a:solidFill>
                <a:effectLst/>
                <a:latin typeface="+mn-lt"/>
                <a:ea typeface="+mn-ea"/>
                <a:cs typeface="+mn-cs"/>
              </a:defRPr>
            </a:lvl1pPr>
          </a:lstStyle>
          <a:p>
            <a:pPr lvl="0"/>
            <a:endParaRPr lang="fr-MA" dirty="0"/>
          </a:p>
        </p:txBody>
      </p:sp>
      <p:sp>
        <p:nvSpPr>
          <p:cNvPr id="6" name="Espace réservé de l'élément multimédia 6">
            <a:extLst>
              <a:ext uri="{FF2B5EF4-FFF2-40B4-BE49-F238E27FC236}">
                <a16:creationId xmlns:a16="http://schemas.microsoft.com/office/drawing/2014/main" id="{8D458727-BDFC-1272-9B53-0ACB5D153EFC}"/>
              </a:ext>
            </a:extLst>
          </p:cNvPr>
          <p:cNvSpPr>
            <a:spLocks noGrp="1"/>
          </p:cNvSpPr>
          <p:nvPr>
            <p:ph type="media" sz="quarter" idx="16"/>
          </p:nvPr>
        </p:nvSpPr>
        <p:spPr>
          <a:xfrm>
            <a:off x="360000" y="6102000"/>
            <a:ext cx="360000" cy="360000"/>
          </a:xfrm>
          <a:prstGeom prst="rect">
            <a:avLst/>
          </a:prstGeom>
        </p:spPr>
        <p:txBody>
          <a:bodyPr/>
          <a:lstStyle/>
          <a:p>
            <a:endParaRPr lang="fr-MA"/>
          </a:p>
        </p:txBody>
      </p:sp>
      <p:sp>
        <p:nvSpPr>
          <p:cNvPr id="9" name="Espace réservé de l'élément multimédia 6">
            <a:extLst>
              <a:ext uri="{FF2B5EF4-FFF2-40B4-BE49-F238E27FC236}">
                <a16:creationId xmlns:a16="http://schemas.microsoft.com/office/drawing/2014/main" id="{EFFB216F-D99E-F1EF-F93F-240CCAB35205}"/>
              </a:ext>
            </a:extLst>
          </p:cNvPr>
          <p:cNvSpPr>
            <a:spLocks noGrp="1"/>
          </p:cNvSpPr>
          <p:nvPr>
            <p:ph type="media" sz="quarter" idx="17"/>
          </p:nvPr>
        </p:nvSpPr>
        <p:spPr>
          <a:xfrm>
            <a:off x="864000" y="6102000"/>
            <a:ext cx="360000" cy="360000"/>
          </a:xfrm>
          <a:prstGeom prst="rect">
            <a:avLst/>
          </a:prstGeom>
        </p:spPr>
        <p:txBody>
          <a:bodyPr/>
          <a:lstStyle/>
          <a:p>
            <a:endParaRPr lang="fr-MA"/>
          </a:p>
        </p:txBody>
      </p:sp>
      <p:sp>
        <p:nvSpPr>
          <p:cNvPr id="5" name="Espace réservé pour une image  16">
            <a:extLst>
              <a:ext uri="{FF2B5EF4-FFF2-40B4-BE49-F238E27FC236}">
                <a16:creationId xmlns:a16="http://schemas.microsoft.com/office/drawing/2014/main" id="{06FC3CB0-341D-AA4D-412F-89F8A233B1F3}"/>
              </a:ext>
            </a:extLst>
          </p:cNvPr>
          <p:cNvSpPr>
            <a:spLocks noGrp="1" noChangeAspect="1"/>
          </p:cNvSpPr>
          <p:nvPr>
            <p:ph type="pic" sz="quarter" idx="12"/>
          </p:nvPr>
        </p:nvSpPr>
        <p:spPr>
          <a:xfrm>
            <a:off x="7955267" y="738000"/>
            <a:ext cx="828000" cy="828000"/>
          </a:xfrm>
          <a:prstGeom prst="rect">
            <a:avLst/>
          </a:prstGeom>
        </p:spPr>
        <p:txBody>
          <a:bodyPr/>
          <a:lstStyle/>
          <a:p>
            <a:endParaRPr lang="fr-MA" dirty="0"/>
          </a:p>
        </p:txBody>
      </p:sp>
    </p:spTree>
    <p:extLst>
      <p:ext uri="{BB962C8B-B14F-4D97-AF65-F5344CB8AC3E}">
        <p14:creationId xmlns:p14="http://schemas.microsoft.com/office/powerpoint/2010/main" val="3078211783"/>
      </p:ext>
    </p:extLst>
  </p:cSld>
  <p:clrMapOvr>
    <a:masterClrMapping/>
  </p:clrMapOvr>
  <p:transition spd="slow">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3122103" y="1979103"/>
            <a:ext cx="2899793" cy="2899793"/>
          </a:xfrm>
          <a:prstGeom prst="rect">
            <a:avLst/>
          </a:prstGeom>
          <a:ln>
            <a:noFill/>
          </a:ln>
        </p:spPr>
        <p:txBody>
          <a:bodyPr/>
          <a:lstStyle/>
          <a:p>
            <a:endParaRPr lang="fr-MA"/>
          </a:p>
        </p:txBody>
      </p:sp>
      <p:sp>
        <p:nvSpPr>
          <p:cNvPr id="5" name="Espace réservé pour une image  16">
            <a:extLst>
              <a:ext uri="{FF2B5EF4-FFF2-40B4-BE49-F238E27FC236}">
                <a16:creationId xmlns:a16="http://schemas.microsoft.com/office/drawing/2014/main" id="{6FA48B46-136A-CAB7-177B-945DFF24572B}"/>
              </a:ext>
            </a:extLst>
          </p:cNvPr>
          <p:cNvSpPr>
            <a:spLocks noGrp="1" noChangeAspect="1"/>
          </p:cNvSpPr>
          <p:nvPr>
            <p:ph type="pic" sz="quarter" idx="12"/>
          </p:nvPr>
        </p:nvSpPr>
        <p:spPr>
          <a:xfrm>
            <a:off x="7955267" y="738000"/>
            <a:ext cx="828000" cy="828000"/>
          </a:xfrm>
          <a:prstGeom prst="rect">
            <a:avLst/>
          </a:prstGeom>
        </p:spPr>
        <p:txBody>
          <a:bodyPr/>
          <a:lstStyle/>
          <a:p>
            <a:endParaRPr lang="fr-MA" dirty="0"/>
          </a:p>
        </p:txBody>
      </p:sp>
    </p:spTree>
    <p:extLst>
      <p:ext uri="{BB962C8B-B14F-4D97-AF65-F5344CB8AC3E}">
        <p14:creationId xmlns:p14="http://schemas.microsoft.com/office/powerpoint/2010/main" val="3534413548"/>
      </p:ext>
    </p:extLst>
  </p:cSld>
  <p:clrMapOvr>
    <a:masterClrMapping/>
  </p:clrMapOvr>
  <p:transition spd="slow">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01F8B1-2373-5A6F-2EC6-0A43DFF266CF}"/>
              </a:ext>
            </a:extLst>
          </p:cNvPr>
          <p:cNvSpPr>
            <a:spLocks noGrp="1"/>
          </p:cNvSpPr>
          <p:nvPr>
            <p:ph type="title"/>
          </p:nvPr>
        </p:nvSpPr>
        <p:spPr/>
        <p:txBody>
          <a:bodyPr/>
          <a:lstStyle/>
          <a:p>
            <a:r>
              <a:rPr lang="fr-FR"/>
              <a:t>Modifiez le style du titre</a:t>
            </a:r>
            <a:endParaRPr lang="fr-MA"/>
          </a:p>
        </p:txBody>
      </p:sp>
      <p:sp>
        <p:nvSpPr>
          <p:cNvPr id="3" name="Espace réservé de l'élément multimédia 10">
            <a:extLst>
              <a:ext uri="{FF2B5EF4-FFF2-40B4-BE49-F238E27FC236}">
                <a16:creationId xmlns:a16="http://schemas.microsoft.com/office/drawing/2014/main" id="{2441B897-4709-4C85-4639-F242E9143864}"/>
              </a:ext>
            </a:extLst>
          </p:cNvPr>
          <p:cNvSpPr>
            <a:spLocks noGrp="1"/>
          </p:cNvSpPr>
          <p:nvPr>
            <p:ph type="media" sz="quarter" idx="13"/>
          </p:nvPr>
        </p:nvSpPr>
        <p:spPr>
          <a:xfrm>
            <a:off x="1872000" y="2160000"/>
            <a:ext cx="5400000" cy="3600000"/>
          </a:xfrm>
          <a:prstGeom prst="rect">
            <a:avLst/>
          </a:prstGeom>
        </p:spPr>
        <p:txBody>
          <a:bodyPr/>
          <a:lstStyle/>
          <a:p>
            <a:endParaRPr lang="fr-MA"/>
          </a:p>
        </p:txBody>
      </p:sp>
      <p:sp>
        <p:nvSpPr>
          <p:cNvPr id="4" name="Espace réservé pour une image  16">
            <a:extLst>
              <a:ext uri="{FF2B5EF4-FFF2-40B4-BE49-F238E27FC236}">
                <a16:creationId xmlns:a16="http://schemas.microsoft.com/office/drawing/2014/main" id="{4CFA25EB-9F6A-FE10-E81D-7E957E8505BA}"/>
              </a:ext>
            </a:extLst>
          </p:cNvPr>
          <p:cNvSpPr>
            <a:spLocks noGrp="1" noChangeAspect="1"/>
          </p:cNvSpPr>
          <p:nvPr>
            <p:ph type="pic" sz="quarter" idx="12"/>
          </p:nvPr>
        </p:nvSpPr>
        <p:spPr>
          <a:xfrm>
            <a:off x="7955267" y="738000"/>
            <a:ext cx="828000" cy="828000"/>
          </a:xfrm>
          <a:prstGeom prst="rect">
            <a:avLst/>
          </a:prstGeom>
        </p:spPr>
        <p:txBody>
          <a:bodyPr/>
          <a:lstStyle/>
          <a:p>
            <a:endParaRPr lang="fr-MA" dirty="0"/>
          </a:p>
        </p:txBody>
      </p:sp>
    </p:spTree>
    <p:extLst>
      <p:ext uri="{BB962C8B-B14F-4D97-AF65-F5344CB8AC3E}">
        <p14:creationId xmlns:p14="http://schemas.microsoft.com/office/powerpoint/2010/main" val="571915707"/>
      </p:ext>
    </p:extLst>
  </p:cSld>
  <p:clrMapOvr>
    <a:masterClrMapping/>
  </p:clrMapOvr>
  <p:transition spd="slow">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01_Env-Apprenant_Conte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8" name="Espace réservé pour une image  16">
            <a:extLst>
              <a:ext uri="{FF2B5EF4-FFF2-40B4-BE49-F238E27FC236}">
                <a16:creationId xmlns:a16="http://schemas.microsoft.com/office/drawing/2014/main" id="{CC388E16-9CDA-5A68-1DA5-3E3029D57020}"/>
              </a:ext>
            </a:extLst>
          </p:cNvPr>
          <p:cNvSpPr>
            <a:spLocks noGrp="1" noChangeAspect="1"/>
          </p:cNvSpPr>
          <p:nvPr>
            <p:ph type="pic" sz="quarter" idx="12"/>
          </p:nvPr>
        </p:nvSpPr>
        <p:spPr>
          <a:xfrm>
            <a:off x="7919756" y="675854"/>
            <a:ext cx="900000" cy="900000"/>
          </a:xfrm>
          <a:prstGeom prst="rect">
            <a:avLst/>
          </a:prstGeom>
        </p:spPr>
        <p:txBody>
          <a:bodyPr/>
          <a:lstStyle/>
          <a:p>
            <a:endParaRPr lang="fr-MA" dirty="0"/>
          </a:p>
        </p:txBody>
      </p:sp>
      <p:sp>
        <p:nvSpPr>
          <p:cNvPr id="12" name="Espace réservé de l'élément multimédia 3">
            <a:extLst>
              <a:ext uri="{FF2B5EF4-FFF2-40B4-BE49-F238E27FC236}">
                <a16:creationId xmlns:a16="http://schemas.microsoft.com/office/drawing/2014/main" id="{B44EC5D7-4C36-67B3-D4E9-99EF98C8C6BA}"/>
              </a:ext>
            </a:extLst>
          </p:cNvPr>
          <p:cNvSpPr>
            <a:spLocks noGrp="1"/>
          </p:cNvSpPr>
          <p:nvPr>
            <p:ph type="media" sz="quarter" idx="10"/>
          </p:nvPr>
        </p:nvSpPr>
        <p:spPr>
          <a:xfrm>
            <a:off x="792000" y="2160000"/>
            <a:ext cx="7560000" cy="3960000"/>
          </a:xfrm>
          <a:prstGeom prst="rect">
            <a:avLst/>
          </a:prstGeom>
        </p:spPr>
        <p:txBody>
          <a:bodyPr/>
          <a:lstStyle/>
          <a:p>
            <a:endParaRPr lang="fr-MA"/>
          </a:p>
        </p:txBody>
      </p:sp>
    </p:spTree>
    <p:extLst>
      <p:ext uri="{BB962C8B-B14F-4D97-AF65-F5344CB8AC3E}">
        <p14:creationId xmlns:p14="http://schemas.microsoft.com/office/powerpoint/2010/main" val="3773107692"/>
      </p:ext>
    </p:extLst>
  </p:cSld>
  <p:clrMapOvr>
    <a:masterClrMapping/>
  </p:clrMapOvr>
  <p:transition spd="slow">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40DC6-6DB2-347F-2BCA-A0E57FBC2433}"/>
              </a:ext>
            </a:extLst>
          </p:cNvPr>
          <p:cNvSpPr>
            <a:spLocks noGrp="1"/>
          </p:cNvSpPr>
          <p:nvPr>
            <p:ph type="title"/>
          </p:nvPr>
        </p:nvSpPr>
        <p:spPr/>
        <p:txBody>
          <a:bodyPr/>
          <a:lstStyle/>
          <a:p>
            <a:r>
              <a:rPr lang="fr-FR"/>
              <a:t>Modifiez le style du titre</a:t>
            </a:r>
          </a:p>
        </p:txBody>
      </p:sp>
      <p:sp>
        <p:nvSpPr>
          <p:cNvPr id="4" name="Espace réservé pour une image  3">
            <a:extLst>
              <a:ext uri="{FF2B5EF4-FFF2-40B4-BE49-F238E27FC236}">
                <a16:creationId xmlns:a16="http://schemas.microsoft.com/office/drawing/2014/main" id="{B85AD467-1D5A-6286-4EDA-C6BD6A6A8A98}"/>
              </a:ext>
            </a:extLst>
          </p:cNvPr>
          <p:cNvSpPr>
            <a:spLocks noGrp="1"/>
          </p:cNvSpPr>
          <p:nvPr>
            <p:ph type="pic" sz="quarter" idx="10"/>
          </p:nvPr>
        </p:nvSpPr>
        <p:spPr>
          <a:xfrm>
            <a:off x="792000" y="2160000"/>
            <a:ext cx="7560000" cy="3960000"/>
          </a:xfrm>
          <a:prstGeom prst="rect">
            <a:avLst/>
          </a:prstGeom>
        </p:spPr>
        <p:txBody>
          <a:bodyPr/>
          <a:lstStyle/>
          <a:p>
            <a:endParaRPr lang="fr-FR"/>
          </a:p>
        </p:txBody>
      </p:sp>
    </p:spTree>
    <p:extLst>
      <p:ext uri="{BB962C8B-B14F-4D97-AF65-F5344CB8AC3E}">
        <p14:creationId xmlns:p14="http://schemas.microsoft.com/office/powerpoint/2010/main" val="290007015"/>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2_Disposition personnalisé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1805842"/>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p:blipFill>
        <p:spPr>
          <a:xfrm>
            <a:off x="6529063" y="185179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4749553" y="1780565"/>
            <a:ext cx="1779510" cy="338554"/>
          </a:xfrm>
          <a:prstGeom prst="rect">
            <a:avLst/>
          </a:prstGeom>
          <a:noFill/>
        </p:spPr>
        <p:txBody>
          <a:bodyPr wrap="squar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- 01</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النشاط الاعتيادي</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5597907"/>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895981"/>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3087519"/>
            <a:ext cx="5326484" cy="1008000"/>
          </a:xfrm>
          <a:prstGeom prst="roundRect">
            <a:avLst>
              <a:gd name="adj" fmla="val 16667"/>
            </a:avLst>
          </a:prstGeom>
          <a:ln w="19050">
            <a:solidFill>
              <a:srgbClr val="757575"/>
            </a:solidFill>
          </a:ln>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3144539"/>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5548330" y="3100065"/>
            <a:ext cx="878767"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p:blipFill>
        <p:spPr>
          <a:xfrm>
            <a:off x="6531539" y="5663325"/>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5246967" y="5597907"/>
            <a:ext cx="1180130"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- 04</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قراءة/ كتابة</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1907225" y="2119871"/>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1910675" y="5936514"/>
            <a:ext cx="4500000" cy="684000"/>
          </a:xfrm>
          <a:prstGeom prst="rect">
            <a:avLst/>
          </a:prstGeom>
          <a:noFill/>
        </p:spPr>
        <p:txBody>
          <a:bodyPr anchor="ctr"/>
          <a:lstStyle>
            <a:lvl1pPr marL="266700" indent="-2667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551387" y="1635472"/>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1469381" y="2861909"/>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1314000" y="542932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15" name="Image 14">
            <a:extLst>
              <a:ext uri="{FF2B5EF4-FFF2-40B4-BE49-F238E27FC236}">
                <a16:creationId xmlns:a16="http://schemas.microsoft.com/office/drawing/2014/main" id="{811FF2A6-3A27-F9EC-B776-3C78801637BA}"/>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4364305"/>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6" name="Image 15">
            <a:extLst>
              <a:ext uri="{FF2B5EF4-FFF2-40B4-BE49-F238E27FC236}">
                <a16:creationId xmlns:a16="http://schemas.microsoft.com/office/drawing/2014/main" id="{F39AEB2C-5EF8-C0B2-17D9-DC2A1BFF3340}"/>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4421325"/>
            <a:ext cx="536340" cy="540000"/>
          </a:xfrm>
          <a:prstGeom prst="rect">
            <a:avLst/>
          </a:prstGeom>
        </p:spPr>
      </p:pic>
      <p:sp>
        <p:nvSpPr>
          <p:cNvPr id="17" name="ZoneTexte 16">
            <a:extLst>
              <a:ext uri="{FF2B5EF4-FFF2-40B4-BE49-F238E27FC236}">
                <a16:creationId xmlns:a16="http://schemas.microsoft.com/office/drawing/2014/main" id="{29315594-663F-76C6-60A7-A64669BD4407}"/>
              </a:ext>
            </a:extLst>
          </p:cNvPr>
          <p:cNvSpPr txBox="1"/>
          <p:nvPr userDrawn="1"/>
        </p:nvSpPr>
        <p:spPr>
          <a:xfrm>
            <a:off x="5065827" y="4376851"/>
            <a:ext cx="1361270"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a:t>
            </a: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- 03</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استماع وتحدث</a:t>
            </a:r>
          </a:p>
        </p:txBody>
      </p:sp>
      <p:sp>
        <p:nvSpPr>
          <p:cNvPr id="22" name="Espace réservé du texte 5">
            <a:extLst>
              <a:ext uri="{FF2B5EF4-FFF2-40B4-BE49-F238E27FC236}">
                <a16:creationId xmlns:a16="http://schemas.microsoft.com/office/drawing/2014/main" id="{56077135-79B7-BF8F-DFF0-9627E210A1EC}"/>
              </a:ext>
            </a:extLst>
          </p:cNvPr>
          <p:cNvSpPr>
            <a:spLocks noGrp="1"/>
          </p:cNvSpPr>
          <p:nvPr>
            <p:ph type="body" sz="quarter" idx="21"/>
          </p:nvPr>
        </p:nvSpPr>
        <p:spPr>
          <a:xfrm>
            <a:off x="1910675" y="4691485"/>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Espace réservé pour une image  26">
            <a:extLst>
              <a:ext uri="{FF2B5EF4-FFF2-40B4-BE49-F238E27FC236}">
                <a16:creationId xmlns:a16="http://schemas.microsoft.com/office/drawing/2014/main" id="{3FC35363-7250-C7AC-02C8-ECF3703889B7}"/>
              </a:ext>
            </a:extLst>
          </p:cNvPr>
          <p:cNvSpPr>
            <a:spLocks noGrp="1" noChangeAspect="1"/>
          </p:cNvSpPr>
          <p:nvPr>
            <p:ph type="pic" sz="quarter" idx="22"/>
          </p:nvPr>
        </p:nvSpPr>
        <p:spPr>
          <a:xfrm>
            <a:off x="1469381" y="413869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858190439"/>
      </p:ext>
    </p:extLst>
  </p:cSld>
  <p:clrMapOvr>
    <a:masterClrMapping/>
  </p:clrMapOvr>
  <p:transition spd="slow">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_Env-Apprenant_Conte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6">
            <a:extLst>
              <a:ext uri="{FF2B5EF4-FFF2-40B4-BE49-F238E27FC236}">
                <a16:creationId xmlns:a16="http://schemas.microsoft.com/office/drawing/2014/main" id="{A4C3D762-8249-70EC-B296-3DF67F7E6D5E}"/>
              </a:ext>
            </a:extLst>
          </p:cNvPr>
          <p:cNvSpPr>
            <a:spLocks noGrp="1" noChangeAspect="1"/>
          </p:cNvSpPr>
          <p:nvPr>
            <p:ph type="pic" sz="quarter" idx="12"/>
          </p:nvPr>
        </p:nvSpPr>
        <p:spPr>
          <a:xfrm>
            <a:off x="7955267" y="738000"/>
            <a:ext cx="828000" cy="828000"/>
          </a:xfrm>
          <a:prstGeom prst="rect">
            <a:avLst/>
          </a:prstGeom>
        </p:spPr>
        <p:txBody>
          <a:bodyPr/>
          <a:lstStyle/>
          <a:p>
            <a:endParaRPr lang="fr-MA" dirty="0"/>
          </a:p>
        </p:txBody>
      </p:sp>
    </p:spTree>
    <p:extLst>
      <p:ext uri="{BB962C8B-B14F-4D97-AF65-F5344CB8AC3E}">
        <p14:creationId xmlns:p14="http://schemas.microsoft.com/office/powerpoint/2010/main" val="1238733232"/>
      </p:ext>
    </p:extLst>
  </p:cSld>
  <p:clrMapOvr>
    <a:masterClrMapping/>
  </p:clrMapOvr>
  <p:transition spd="slow">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3_Disposition personnalisée">
    <p:bg>
      <p:bgPr>
        <a:blipFill dpi="0" rotWithShape="1">
          <a:blip r:embed="rId2">
            <a:lum/>
          </a:blip>
          <a:srcRect/>
          <a:stretch>
            <a:fillRect l="-1000" t="-1000" r="-1000" b="-2000"/>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37196" y="895086"/>
            <a:ext cx="7886700" cy="720000"/>
          </a:xfrm>
          <a:prstGeom prst="rect">
            <a:avLst/>
          </a:prstGeom>
        </p:spPr>
        <p:txBody>
          <a:bodyPr anchor="ctr"/>
          <a:lstStyle>
            <a:lvl1pPr algn="ctr" rtl="1">
              <a:defRPr lang="fr-MA" sz="3600" b="1">
                <a:solidFill>
                  <a:srgbClr val="565F88"/>
                </a:solidFill>
                <a:latin typeface="Arial" panose="020B0604020202020204" pitchFamily="34" charset="0"/>
                <a:cs typeface="Arial" panose="020B0604020202020204" pitchFamily="34" charset="0"/>
              </a:defRPr>
            </a:lvl1pPr>
          </a:lstStyle>
          <a:p>
            <a:pPr lvl="0" algn="ctr"/>
            <a:r>
              <a:rPr lang="fr-FR"/>
              <a:t>Modifiez le style du titre</a:t>
            </a:r>
            <a:endParaRPr lang="fr-MA"/>
          </a:p>
        </p:txBody>
      </p:sp>
    </p:spTree>
    <p:extLst>
      <p:ext uri="{BB962C8B-B14F-4D97-AF65-F5344CB8AC3E}">
        <p14:creationId xmlns:p14="http://schemas.microsoft.com/office/powerpoint/2010/main" val="345969758"/>
      </p:ext>
    </p:extLst>
  </p:cSld>
  <p:clrMapOvr>
    <a:masterClrMapping/>
  </p:clrMapOvr>
  <p:transition spd="slow">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8D3F979-AB26-D012-8CCC-CD2D3A494D30}"/>
              </a:ext>
            </a:extLst>
          </p:cNvPr>
          <p:cNvSpPr>
            <a:spLocks noGrp="1"/>
          </p:cNvSpPr>
          <p:nvPr>
            <p:ph type="title"/>
          </p:nvPr>
        </p:nvSpPr>
        <p:spPr>
          <a:xfrm>
            <a:off x="628650" y="2766218"/>
            <a:ext cx="7886700" cy="1325563"/>
          </a:xfrm>
          <a:prstGeom prst="rect">
            <a:avLst/>
          </a:prstGeom>
        </p:spPr>
        <p:txBody>
          <a:bodyPr anchor="ctr"/>
          <a:lstStyle>
            <a:lvl1pPr algn="r" rtl="1">
              <a:defRPr lang="fr-MA" b="1">
                <a:solidFill>
                  <a:srgbClr val="565F88"/>
                </a:solidFill>
                <a:latin typeface="Microsoft Uighur" panose="02000000000000000000" pitchFamily="2" charset="-78"/>
                <a:cs typeface="Microsoft Uighur" panose="02000000000000000000" pitchFamily="2" charset="-78"/>
              </a:defRPr>
            </a:lvl1pPr>
          </a:lstStyle>
          <a:p>
            <a:pPr lvl="0" algn="ctr"/>
            <a:r>
              <a:rPr lang="fr-FR" dirty="0"/>
              <a:t>Modifiez le style du titre</a:t>
            </a:r>
            <a:endParaRPr lang="fr-MA" dirty="0"/>
          </a:p>
        </p:txBody>
      </p:sp>
    </p:spTree>
    <p:extLst>
      <p:ext uri="{BB962C8B-B14F-4D97-AF65-F5344CB8AC3E}">
        <p14:creationId xmlns:p14="http://schemas.microsoft.com/office/powerpoint/2010/main" val="4072459094"/>
      </p:ext>
    </p:extLst>
  </p:cSld>
  <p:clrMapOvr>
    <a:masterClrMapping/>
  </p:clrMapOvr>
  <p:transition spd="slow">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00_Titre et contenu libre">
    <p:bg>
      <p:bgPr>
        <a:blipFill dpi="0" rotWithShape="1">
          <a:blip r:embed="rId2">
            <a:lum/>
          </a:blip>
          <a:srcRect/>
          <a:stretch>
            <a:fillRect l="-3000" t="-3000" r="-3000" b="-3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15686-FD6D-D9AF-A708-1A5B6B3571BC}"/>
              </a:ext>
            </a:extLst>
          </p:cNvPr>
          <p:cNvSpPr>
            <a:spLocks noGrp="1"/>
          </p:cNvSpPr>
          <p:nvPr>
            <p:ph type="title"/>
          </p:nvPr>
        </p:nvSpPr>
        <p:spPr>
          <a:xfrm>
            <a:off x="628650" y="950012"/>
            <a:ext cx="7886700" cy="720000"/>
          </a:xfrm>
          <a:prstGeom prst="rect">
            <a:avLst/>
          </a:prstGeom>
        </p:spPr>
        <p:txBody>
          <a:bodyPr anchor="ctr"/>
          <a:lstStyle>
            <a:lvl1pPr algn="ctr" rtl="1">
              <a:defRPr sz="4000" b="1">
                <a:solidFill>
                  <a:srgbClr val="565F88"/>
                </a:solidFill>
                <a:latin typeface="Microsoft Uighur" panose="02000000000000000000" pitchFamily="2" charset="-78"/>
                <a:cs typeface="Microsoft Uighur" panose="02000000000000000000" pitchFamily="2" charset="-78"/>
              </a:defRPr>
            </a:lvl1pPr>
          </a:lstStyle>
          <a:p>
            <a:r>
              <a:rPr lang="fr-FR" dirty="0"/>
              <a:t>Modifiez le style du titre</a:t>
            </a:r>
            <a:endParaRPr lang="fr-MA" dirty="0"/>
          </a:p>
        </p:txBody>
      </p:sp>
    </p:spTree>
    <p:extLst>
      <p:ext uri="{BB962C8B-B14F-4D97-AF65-F5344CB8AC3E}">
        <p14:creationId xmlns:p14="http://schemas.microsoft.com/office/powerpoint/2010/main" val="1908794957"/>
      </p:ext>
    </p:extLst>
  </p:cSld>
  <p:clrMapOvr>
    <a:masterClrMapping/>
  </p:clrMapOvr>
  <p:transition spd="slow">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Titre et contenu libre">
    <p:bg>
      <p:bgPr>
        <a:blipFill dpi="0" rotWithShape="1">
          <a:blip r:embed="rId2">
            <a:lum/>
          </a:blip>
          <a:srcRect/>
          <a:stretch>
            <a:fillRect l="-3000" t="-3000" r="-3000" b="-3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15686-FD6D-D9AF-A708-1A5B6B3571BC}"/>
              </a:ext>
            </a:extLst>
          </p:cNvPr>
          <p:cNvSpPr>
            <a:spLocks noGrp="1"/>
          </p:cNvSpPr>
          <p:nvPr>
            <p:ph type="title"/>
          </p:nvPr>
        </p:nvSpPr>
        <p:spPr>
          <a:xfrm>
            <a:off x="628650" y="950012"/>
            <a:ext cx="7886700" cy="720000"/>
          </a:xfrm>
          <a:prstGeom prst="rect">
            <a:avLst/>
          </a:prstGeom>
        </p:spPr>
        <p:txBody>
          <a:bodyPr anchor="ctr"/>
          <a:lstStyle>
            <a:lvl1pPr algn="ctr" rtl="1">
              <a:defRPr sz="4000" b="1">
                <a:solidFill>
                  <a:srgbClr val="565F88"/>
                </a:solidFill>
                <a:latin typeface="Microsoft Uighur" panose="02000000000000000000" pitchFamily="2" charset="-78"/>
                <a:cs typeface="Microsoft Uighur" panose="02000000000000000000" pitchFamily="2" charset="-78"/>
              </a:defRPr>
            </a:lvl1pPr>
          </a:lstStyle>
          <a:p>
            <a:r>
              <a:rPr lang="fr-FR" dirty="0"/>
              <a:t>Modifiez le style du titre</a:t>
            </a:r>
            <a:endParaRPr lang="fr-MA" dirty="0"/>
          </a:p>
        </p:txBody>
      </p:sp>
      <p:sp>
        <p:nvSpPr>
          <p:cNvPr id="4" name="Espace réservé de l'élément multimédia 3">
            <a:extLst>
              <a:ext uri="{FF2B5EF4-FFF2-40B4-BE49-F238E27FC236}">
                <a16:creationId xmlns:a16="http://schemas.microsoft.com/office/drawing/2014/main" id="{1C52B976-EFAE-42E7-29AC-478BA2E1BD5D}"/>
              </a:ext>
            </a:extLst>
          </p:cNvPr>
          <p:cNvSpPr>
            <a:spLocks noGrp="1"/>
          </p:cNvSpPr>
          <p:nvPr>
            <p:ph type="media" sz="quarter" idx="10"/>
          </p:nvPr>
        </p:nvSpPr>
        <p:spPr>
          <a:xfrm>
            <a:off x="1692000" y="1693586"/>
            <a:ext cx="5760000" cy="3240000"/>
          </a:xfrm>
          <a:prstGeom prst="rect">
            <a:avLst/>
          </a:prstGeom>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148789396"/>
      </p:ext>
    </p:extLst>
  </p:cSld>
  <p:clrMapOvr>
    <a:masterClrMapping/>
  </p:clrMapOvr>
  <p:transition spd="slow">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_Titre et contenu libre">
    <p:bg>
      <p:bgPr>
        <a:blipFill dpi="0" rotWithShape="1">
          <a:blip r:embed="rId2">
            <a:lum/>
          </a:blip>
          <a:srcRect/>
          <a:stretch>
            <a:fillRect l="-3000" t="-3000" r="-3000" b="-3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15686-FD6D-D9AF-A708-1A5B6B3571BC}"/>
              </a:ext>
            </a:extLst>
          </p:cNvPr>
          <p:cNvSpPr>
            <a:spLocks noGrp="1"/>
          </p:cNvSpPr>
          <p:nvPr>
            <p:ph type="title"/>
          </p:nvPr>
        </p:nvSpPr>
        <p:spPr>
          <a:xfrm>
            <a:off x="628650" y="950012"/>
            <a:ext cx="7886700" cy="720000"/>
          </a:xfrm>
          <a:prstGeom prst="rect">
            <a:avLst/>
          </a:prstGeom>
        </p:spPr>
        <p:txBody>
          <a:bodyPr anchor="ctr"/>
          <a:lstStyle>
            <a:lvl1pPr algn="ctr" rtl="1">
              <a:defRPr sz="4000" b="1">
                <a:solidFill>
                  <a:srgbClr val="565F88"/>
                </a:solidFill>
                <a:latin typeface="Microsoft Uighur" panose="02000000000000000000" pitchFamily="2" charset="-78"/>
                <a:cs typeface="Microsoft Uighur" panose="02000000000000000000" pitchFamily="2" charset="-78"/>
              </a:defRPr>
            </a:lvl1pPr>
          </a:lstStyle>
          <a:p>
            <a:r>
              <a:rPr lang="fr-FR" dirty="0"/>
              <a:t>Modifiez le style du titre</a:t>
            </a:r>
            <a:endParaRPr lang="fr-MA" dirty="0"/>
          </a:p>
        </p:txBody>
      </p:sp>
      <p:sp>
        <p:nvSpPr>
          <p:cNvPr id="5" name="Espace réservé du texte 29">
            <a:extLst>
              <a:ext uri="{FF2B5EF4-FFF2-40B4-BE49-F238E27FC236}">
                <a16:creationId xmlns:a16="http://schemas.microsoft.com/office/drawing/2014/main" id="{875F7547-AE65-F045-895D-8058BAE96BF9}"/>
              </a:ext>
            </a:extLst>
          </p:cNvPr>
          <p:cNvSpPr>
            <a:spLocks noGrp="1"/>
          </p:cNvSpPr>
          <p:nvPr>
            <p:ph type="body" sz="quarter" idx="15"/>
          </p:nvPr>
        </p:nvSpPr>
        <p:spPr>
          <a:xfrm>
            <a:off x="1771647" y="2348166"/>
            <a:ext cx="5600701" cy="2676585"/>
          </a:xfrm>
          <a:prstGeom prst="rect">
            <a:avLst/>
          </a:prstGeom>
        </p:spPr>
        <p:txBody>
          <a:bodyPr tIns="180000"/>
          <a:lstStyle>
            <a:lvl1pPr marL="355600" indent="-355600" algn="r" rtl="1">
              <a:buFont typeface="Wingdings" panose="05000000000000000000" pitchFamily="2" charset="2"/>
              <a:buChar char="0"/>
              <a:defRPr sz="18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b="1">
                <a:solidFill>
                  <a:srgbClr val="565F88"/>
                </a:solidFill>
                <a:latin typeface="Microsoft Uighur" panose="02000000000000000000" pitchFamily="2" charset="-78"/>
                <a:cs typeface="Microsoft Uighur" panose="02000000000000000000" pitchFamily="2" charset="-78"/>
              </a:defRPr>
            </a:lvl2pPr>
            <a:lvl3pPr algn="r" rtl="1">
              <a:defRPr sz="1400" b="1">
                <a:solidFill>
                  <a:srgbClr val="565F88"/>
                </a:solidFill>
                <a:latin typeface="Microsoft Uighur" panose="02000000000000000000" pitchFamily="2" charset="-78"/>
                <a:cs typeface="Microsoft Uighur" panose="02000000000000000000" pitchFamily="2" charset="-78"/>
              </a:defRPr>
            </a:lvl3pPr>
            <a:lvl4pPr algn="r" rtl="1">
              <a:defRPr sz="1200" b="1">
                <a:solidFill>
                  <a:srgbClr val="565F88"/>
                </a:solidFill>
                <a:latin typeface="Microsoft Uighur" panose="02000000000000000000" pitchFamily="2" charset="-78"/>
                <a:cs typeface="Microsoft Uighur" panose="02000000000000000000" pitchFamily="2" charset="-78"/>
              </a:defRPr>
            </a:lvl4pPr>
            <a:lvl5pPr algn="r" rtl="1">
              <a:defRPr sz="12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Rectangle : coins arrondis 3">
            <a:extLst>
              <a:ext uri="{FF2B5EF4-FFF2-40B4-BE49-F238E27FC236}">
                <a16:creationId xmlns:a16="http://schemas.microsoft.com/office/drawing/2014/main" id="{1F750240-B25D-E826-2FC6-DD63E86DFD1C}"/>
              </a:ext>
            </a:extLst>
          </p:cNvPr>
          <p:cNvSpPr/>
          <p:nvPr userDrawn="1"/>
        </p:nvSpPr>
        <p:spPr>
          <a:xfrm>
            <a:off x="1006250" y="2348166"/>
            <a:ext cx="7131497" cy="2693854"/>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Tree>
    <p:extLst>
      <p:ext uri="{BB962C8B-B14F-4D97-AF65-F5344CB8AC3E}">
        <p14:creationId xmlns:p14="http://schemas.microsoft.com/office/powerpoint/2010/main" val="1152159994"/>
      </p:ext>
    </p:extLst>
  </p:cSld>
  <p:clrMapOvr>
    <a:masterClrMapping/>
  </p:clrMapOvr>
  <p:transition spd="slow">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هيكلة حصة اليوم</a:t>
            </a:r>
          </a:p>
        </p:txBody>
      </p:sp>
      <p:sp>
        <p:nvSpPr>
          <p:cNvPr id="51" name="Rectangle : coins arrondis 50">
            <a:extLst>
              <a:ext uri="{FF2B5EF4-FFF2-40B4-BE49-F238E27FC236}">
                <a16:creationId xmlns:a16="http://schemas.microsoft.com/office/drawing/2014/main" id="{29DAEA41-5D00-ED34-D554-A529177F4182}"/>
              </a:ext>
            </a:extLst>
          </p:cNvPr>
          <p:cNvSpPr/>
          <p:nvPr userDrawn="1"/>
        </p:nvSpPr>
        <p:spPr>
          <a:xfrm>
            <a:off x="1006252" y="1523878"/>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53" name="Espace réservé pour une image  52">
            <a:extLst>
              <a:ext uri="{FF2B5EF4-FFF2-40B4-BE49-F238E27FC236}">
                <a16:creationId xmlns:a16="http://schemas.microsoft.com/office/drawing/2014/main" id="{811D769F-9534-D48A-505E-F22FF98BB4F8}"/>
              </a:ext>
            </a:extLst>
          </p:cNvPr>
          <p:cNvSpPr>
            <a:spLocks noGrp="1" noChangeAspect="1"/>
          </p:cNvSpPr>
          <p:nvPr>
            <p:ph type="pic" sz="quarter" idx="10"/>
          </p:nvPr>
        </p:nvSpPr>
        <p:spPr>
          <a:xfrm>
            <a:off x="7345749" y="1577878"/>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56" name="Espace réservé du texte 29">
            <a:extLst>
              <a:ext uri="{FF2B5EF4-FFF2-40B4-BE49-F238E27FC236}">
                <a16:creationId xmlns:a16="http://schemas.microsoft.com/office/drawing/2014/main" id="{33AE7A0F-BFA5-923E-41DE-E0CB8B1CF646}"/>
              </a:ext>
            </a:extLst>
          </p:cNvPr>
          <p:cNvSpPr>
            <a:spLocks noGrp="1"/>
          </p:cNvSpPr>
          <p:nvPr>
            <p:ph type="body" sz="quarter" idx="15"/>
          </p:nvPr>
        </p:nvSpPr>
        <p:spPr>
          <a:xfrm>
            <a:off x="1376039" y="1523878"/>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58" name="Image 57" descr="Une image contenant capture d’écran, Rectangle&#10;&#10;Le contenu généré par l’IA peut être incorrect.">
            <a:extLst>
              <a:ext uri="{FF2B5EF4-FFF2-40B4-BE49-F238E27FC236}">
                <a16:creationId xmlns:a16="http://schemas.microsoft.com/office/drawing/2014/main" id="{9AB06E90-B23B-155F-6B3F-49C06FBECA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1288289"/>
            <a:ext cx="2234716" cy="360000"/>
          </a:xfrm>
          <a:prstGeom prst="rect">
            <a:avLst/>
          </a:prstGeom>
        </p:spPr>
      </p:pic>
      <p:sp>
        <p:nvSpPr>
          <p:cNvPr id="59" name="Rectangle 58">
            <a:extLst>
              <a:ext uri="{FF2B5EF4-FFF2-40B4-BE49-F238E27FC236}">
                <a16:creationId xmlns:a16="http://schemas.microsoft.com/office/drawing/2014/main" id="{22662878-670D-4431-C83A-4C800DE81E79}"/>
              </a:ext>
            </a:extLst>
          </p:cNvPr>
          <p:cNvSpPr>
            <a:spLocks noChangeAspect="1"/>
          </p:cNvSpPr>
          <p:nvPr userDrawn="1"/>
        </p:nvSpPr>
        <p:spPr>
          <a:xfrm>
            <a:off x="4823032" y="1288289"/>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01</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النشاط الاعتيادي</a:t>
            </a:r>
          </a:p>
        </p:txBody>
      </p:sp>
      <p:sp>
        <p:nvSpPr>
          <p:cNvPr id="67" name="Rectangle : coins arrondis 66">
            <a:extLst>
              <a:ext uri="{FF2B5EF4-FFF2-40B4-BE49-F238E27FC236}">
                <a16:creationId xmlns:a16="http://schemas.microsoft.com/office/drawing/2014/main" id="{E167E433-320B-2546-9D52-C395FCA750E1}"/>
              </a:ext>
            </a:extLst>
          </p:cNvPr>
          <p:cNvSpPr/>
          <p:nvPr userDrawn="1"/>
        </p:nvSpPr>
        <p:spPr>
          <a:xfrm>
            <a:off x="1006252" y="2853619"/>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68" name="Espace réservé pour une image  52">
            <a:extLst>
              <a:ext uri="{FF2B5EF4-FFF2-40B4-BE49-F238E27FC236}">
                <a16:creationId xmlns:a16="http://schemas.microsoft.com/office/drawing/2014/main" id="{F0B98AD8-84F5-043C-2955-B0BA40A1426D}"/>
              </a:ext>
            </a:extLst>
          </p:cNvPr>
          <p:cNvSpPr>
            <a:spLocks noGrp="1" noChangeAspect="1"/>
          </p:cNvSpPr>
          <p:nvPr>
            <p:ph type="pic" sz="quarter" idx="16"/>
          </p:nvPr>
        </p:nvSpPr>
        <p:spPr>
          <a:xfrm>
            <a:off x="7345749" y="2907619"/>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69" name="Espace réservé du texte 29">
            <a:extLst>
              <a:ext uri="{FF2B5EF4-FFF2-40B4-BE49-F238E27FC236}">
                <a16:creationId xmlns:a16="http://schemas.microsoft.com/office/drawing/2014/main" id="{AC10C698-6C83-20D2-F92B-A3155E47AAF7}"/>
              </a:ext>
            </a:extLst>
          </p:cNvPr>
          <p:cNvSpPr>
            <a:spLocks noGrp="1"/>
          </p:cNvSpPr>
          <p:nvPr>
            <p:ph type="body" sz="quarter" idx="17"/>
          </p:nvPr>
        </p:nvSpPr>
        <p:spPr>
          <a:xfrm>
            <a:off x="1376039" y="2853619"/>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70" name="Image 69" descr="Une image contenant capture d’écran, Rectangle&#10;&#10;Le contenu généré par l’IA peut être incorrect.">
            <a:extLst>
              <a:ext uri="{FF2B5EF4-FFF2-40B4-BE49-F238E27FC236}">
                <a16:creationId xmlns:a16="http://schemas.microsoft.com/office/drawing/2014/main" id="{62318FFC-403A-B3A7-7424-E3A03ACA8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2618030"/>
            <a:ext cx="2234716" cy="360000"/>
          </a:xfrm>
          <a:prstGeom prst="rect">
            <a:avLst/>
          </a:prstGeom>
        </p:spPr>
      </p:pic>
      <p:sp>
        <p:nvSpPr>
          <p:cNvPr id="71" name="Rectangle 70">
            <a:extLst>
              <a:ext uri="{FF2B5EF4-FFF2-40B4-BE49-F238E27FC236}">
                <a16:creationId xmlns:a16="http://schemas.microsoft.com/office/drawing/2014/main" id="{9237A4E0-D5C4-0422-6D15-31DB08B93CC3}"/>
              </a:ext>
            </a:extLst>
          </p:cNvPr>
          <p:cNvSpPr>
            <a:spLocks noChangeAspect="1"/>
          </p:cNvSpPr>
          <p:nvPr userDrawn="1"/>
        </p:nvSpPr>
        <p:spPr>
          <a:xfrm>
            <a:off x="4823032" y="2618030"/>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02</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معجم</a:t>
            </a:r>
          </a:p>
        </p:txBody>
      </p:sp>
      <p:sp>
        <p:nvSpPr>
          <p:cNvPr id="82" name="Rectangle : coins arrondis 81">
            <a:extLst>
              <a:ext uri="{FF2B5EF4-FFF2-40B4-BE49-F238E27FC236}">
                <a16:creationId xmlns:a16="http://schemas.microsoft.com/office/drawing/2014/main" id="{30D8AE50-417D-45B7-9122-F3958F0C4C71}"/>
              </a:ext>
            </a:extLst>
          </p:cNvPr>
          <p:cNvSpPr/>
          <p:nvPr userDrawn="1"/>
        </p:nvSpPr>
        <p:spPr>
          <a:xfrm>
            <a:off x="1006252" y="4183360"/>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3" name="Espace réservé pour une image  52">
            <a:extLst>
              <a:ext uri="{FF2B5EF4-FFF2-40B4-BE49-F238E27FC236}">
                <a16:creationId xmlns:a16="http://schemas.microsoft.com/office/drawing/2014/main" id="{7C35F609-A4E7-22C1-7015-E75100C5AE06}"/>
              </a:ext>
            </a:extLst>
          </p:cNvPr>
          <p:cNvSpPr>
            <a:spLocks noGrp="1" noChangeAspect="1"/>
          </p:cNvSpPr>
          <p:nvPr>
            <p:ph type="pic" sz="quarter" idx="18"/>
          </p:nvPr>
        </p:nvSpPr>
        <p:spPr>
          <a:xfrm>
            <a:off x="7345749" y="4237360"/>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84" name="Espace réservé du texte 29">
            <a:extLst>
              <a:ext uri="{FF2B5EF4-FFF2-40B4-BE49-F238E27FC236}">
                <a16:creationId xmlns:a16="http://schemas.microsoft.com/office/drawing/2014/main" id="{803D4A87-566A-9735-A2B9-04DD3B1646D7}"/>
              </a:ext>
            </a:extLst>
          </p:cNvPr>
          <p:cNvSpPr>
            <a:spLocks noGrp="1"/>
          </p:cNvSpPr>
          <p:nvPr>
            <p:ph type="body" sz="quarter" idx="19"/>
          </p:nvPr>
        </p:nvSpPr>
        <p:spPr>
          <a:xfrm>
            <a:off x="1376039" y="4183360"/>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85" name="Image 84" descr="Une image contenant capture d’écran, Rectangle&#10;&#10;Le contenu généré par l’IA peut être incorrect.">
            <a:extLst>
              <a:ext uri="{FF2B5EF4-FFF2-40B4-BE49-F238E27FC236}">
                <a16:creationId xmlns:a16="http://schemas.microsoft.com/office/drawing/2014/main" id="{29673C02-277D-EE04-8BD0-FF1AD6469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3947771"/>
            <a:ext cx="2234716" cy="360000"/>
          </a:xfrm>
          <a:prstGeom prst="rect">
            <a:avLst/>
          </a:prstGeom>
        </p:spPr>
      </p:pic>
      <p:sp>
        <p:nvSpPr>
          <p:cNvPr id="86" name="Rectangle 85">
            <a:extLst>
              <a:ext uri="{FF2B5EF4-FFF2-40B4-BE49-F238E27FC236}">
                <a16:creationId xmlns:a16="http://schemas.microsoft.com/office/drawing/2014/main" id="{1AD1ECCD-64D7-5EF6-049C-A9EDBD4562CD}"/>
              </a:ext>
            </a:extLst>
          </p:cNvPr>
          <p:cNvSpPr>
            <a:spLocks noChangeAspect="1"/>
          </p:cNvSpPr>
          <p:nvPr userDrawn="1"/>
        </p:nvSpPr>
        <p:spPr>
          <a:xfrm>
            <a:off x="4823032" y="3947771"/>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03</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 استماع وتحدث</a:t>
            </a:r>
          </a:p>
        </p:txBody>
      </p:sp>
      <p:sp>
        <p:nvSpPr>
          <p:cNvPr id="87" name="Rectangle : coins arrondis 86">
            <a:extLst>
              <a:ext uri="{FF2B5EF4-FFF2-40B4-BE49-F238E27FC236}">
                <a16:creationId xmlns:a16="http://schemas.microsoft.com/office/drawing/2014/main" id="{13ADE3E3-FEE4-7D18-5E4F-161698C8298E}"/>
              </a:ext>
            </a:extLst>
          </p:cNvPr>
          <p:cNvSpPr/>
          <p:nvPr userDrawn="1"/>
        </p:nvSpPr>
        <p:spPr>
          <a:xfrm>
            <a:off x="1006252" y="5513101"/>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8" name="Espace réservé pour une image  52">
            <a:extLst>
              <a:ext uri="{FF2B5EF4-FFF2-40B4-BE49-F238E27FC236}">
                <a16:creationId xmlns:a16="http://schemas.microsoft.com/office/drawing/2014/main" id="{5002C4B3-577C-EDF2-EEF3-BB3F299EEF19}"/>
              </a:ext>
            </a:extLst>
          </p:cNvPr>
          <p:cNvSpPr>
            <a:spLocks noGrp="1" noChangeAspect="1"/>
          </p:cNvSpPr>
          <p:nvPr>
            <p:ph type="pic" sz="quarter" idx="20"/>
          </p:nvPr>
        </p:nvSpPr>
        <p:spPr>
          <a:xfrm>
            <a:off x="7345749" y="5567101"/>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89" name="Espace réservé du texte 29">
            <a:extLst>
              <a:ext uri="{FF2B5EF4-FFF2-40B4-BE49-F238E27FC236}">
                <a16:creationId xmlns:a16="http://schemas.microsoft.com/office/drawing/2014/main" id="{84AB51F3-94E9-C64F-E0A7-077D11123466}"/>
              </a:ext>
            </a:extLst>
          </p:cNvPr>
          <p:cNvSpPr>
            <a:spLocks noGrp="1"/>
          </p:cNvSpPr>
          <p:nvPr>
            <p:ph type="body" sz="quarter" idx="21"/>
          </p:nvPr>
        </p:nvSpPr>
        <p:spPr>
          <a:xfrm>
            <a:off x="1376039" y="5513101"/>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90" name="Image 89" descr="Une image contenant capture d’écran, Rectangle&#10;&#10;Le contenu généré par l’IA peut être incorrect.">
            <a:extLst>
              <a:ext uri="{FF2B5EF4-FFF2-40B4-BE49-F238E27FC236}">
                <a16:creationId xmlns:a16="http://schemas.microsoft.com/office/drawing/2014/main" id="{0BB64257-1A94-AB80-9832-CB0DF63AC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5277512"/>
            <a:ext cx="2234716" cy="360000"/>
          </a:xfrm>
          <a:prstGeom prst="rect">
            <a:avLst/>
          </a:prstGeom>
        </p:spPr>
      </p:pic>
      <p:sp>
        <p:nvSpPr>
          <p:cNvPr id="91" name="Rectangle 90">
            <a:extLst>
              <a:ext uri="{FF2B5EF4-FFF2-40B4-BE49-F238E27FC236}">
                <a16:creationId xmlns:a16="http://schemas.microsoft.com/office/drawing/2014/main" id="{AB053F21-2486-E623-00E1-630B455CA52D}"/>
              </a:ext>
            </a:extLst>
          </p:cNvPr>
          <p:cNvSpPr>
            <a:spLocks noChangeAspect="1"/>
          </p:cNvSpPr>
          <p:nvPr userDrawn="1"/>
        </p:nvSpPr>
        <p:spPr>
          <a:xfrm>
            <a:off x="4823032" y="5277512"/>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04</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قراءة/ كتابة</a:t>
            </a:r>
          </a:p>
        </p:txBody>
      </p:sp>
    </p:spTree>
    <p:extLst>
      <p:ext uri="{BB962C8B-B14F-4D97-AF65-F5344CB8AC3E}">
        <p14:creationId xmlns:p14="http://schemas.microsoft.com/office/powerpoint/2010/main" val="98758881"/>
      </p:ext>
    </p:extLst>
  </p:cSld>
  <p:clrMapOvr>
    <a:masterClrMapping/>
  </p:clrMapOvr>
  <p:transition spd="slow">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هيكلة حصة اليوم</a:t>
            </a:r>
          </a:p>
        </p:txBody>
      </p:sp>
      <p:sp>
        <p:nvSpPr>
          <p:cNvPr id="51" name="Rectangle : coins arrondis 50">
            <a:extLst>
              <a:ext uri="{FF2B5EF4-FFF2-40B4-BE49-F238E27FC236}">
                <a16:creationId xmlns:a16="http://schemas.microsoft.com/office/drawing/2014/main" id="{29DAEA41-5D00-ED34-D554-A529177F4182}"/>
              </a:ext>
            </a:extLst>
          </p:cNvPr>
          <p:cNvSpPr/>
          <p:nvPr userDrawn="1"/>
        </p:nvSpPr>
        <p:spPr>
          <a:xfrm>
            <a:off x="1006252" y="1523878"/>
            <a:ext cx="7131497" cy="900000"/>
          </a:xfrm>
          <a:prstGeom prst="roundRect">
            <a:avLst>
              <a:gd name="adj" fmla="val 50000"/>
            </a:avLst>
          </a:prstGeom>
          <a:solidFill>
            <a:srgbClr val="B5EEF2"/>
          </a:solid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53" name="Espace réservé pour une image  52">
            <a:extLst>
              <a:ext uri="{FF2B5EF4-FFF2-40B4-BE49-F238E27FC236}">
                <a16:creationId xmlns:a16="http://schemas.microsoft.com/office/drawing/2014/main" id="{811D769F-9534-D48A-505E-F22FF98BB4F8}"/>
              </a:ext>
            </a:extLst>
          </p:cNvPr>
          <p:cNvSpPr>
            <a:spLocks noGrp="1" noChangeAspect="1"/>
          </p:cNvSpPr>
          <p:nvPr>
            <p:ph type="pic" sz="quarter" idx="10"/>
          </p:nvPr>
        </p:nvSpPr>
        <p:spPr>
          <a:xfrm>
            <a:off x="7345749" y="1577878"/>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56" name="Espace réservé du texte 29">
            <a:extLst>
              <a:ext uri="{FF2B5EF4-FFF2-40B4-BE49-F238E27FC236}">
                <a16:creationId xmlns:a16="http://schemas.microsoft.com/office/drawing/2014/main" id="{33AE7A0F-BFA5-923E-41DE-E0CB8B1CF646}"/>
              </a:ext>
            </a:extLst>
          </p:cNvPr>
          <p:cNvSpPr>
            <a:spLocks noGrp="1"/>
          </p:cNvSpPr>
          <p:nvPr>
            <p:ph type="body" sz="quarter" idx="15"/>
          </p:nvPr>
        </p:nvSpPr>
        <p:spPr>
          <a:xfrm>
            <a:off x="1376039" y="1523878"/>
            <a:ext cx="5681708" cy="900000"/>
          </a:xfrm>
          <a:prstGeom prst="rect">
            <a:avLst/>
          </a:prstGeom>
        </p:spPr>
        <p:txBody>
          <a:bodyPr tIns="180000"/>
          <a:lstStyle>
            <a:lvl1pPr marL="355600" indent="-355600" algn="r" rtl="1">
              <a:buFont typeface="Wingdings" panose="05000000000000000000" pitchFamily="2" charset="2"/>
              <a:buChar char="1"/>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58" name="Image 57" descr="Une image contenant capture d’écran, Rectangle&#10;&#10;Le contenu généré par l’IA peut être incorrect.">
            <a:extLst>
              <a:ext uri="{FF2B5EF4-FFF2-40B4-BE49-F238E27FC236}">
                <a16:creationId xmlns:a16="http://schemas.microsoft.com/office/drawing/2014/main" id="{9AB06E90-B23B-155F-6B3F-49C06FBECA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1288289"/>
            <a:ext cx="2234716" cy="360000"/>
          </a:xfrm>
          <a:prstGeom prst="rect">
            <a:avLst/>
          </a:prstGeom>
        </p:spPr>
      </p:pic>
      <p:sp>
        <p:nvSpPr>
          <p:cNvPr id="59" name="Rectangle 58">
            <a:extLst>
              <a:ext uri="{FF2B5EF4-FFF2-40B4-BE49-F238E27FC236}">
                <a16:creationId xmlns:a16="http://schemas.microsoft.com/office/drawing/2014/main" id="{22662878-670D-4431-C83A-4C800DE81E79}"/>
              </a:ext>
            </a:extLst>
          </p:cNvPr>
          <p:cNvSpPr>
            <a:spLocks noChangeAspect="1"/>
          </p:cNvSpPr>
          <p:nvPr userDrawn="1"/>
        </p:nvSpPr>
        <p:spPr>
          <a:xfrm>
            <a:off x="4823032" y="1288289"/>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01</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النشاط الاعتيادي</a:t>
            </a:r>
          </a:p>
        </p:txBody>
      </p:sp>
      <p:sp>
        <p:nvSpPr>
          <p:cNvPr id="67" name="Rectangle : coins arrondis 66">
            <a:extLst>
              <a:ext uri="{FF2B5EF4-FFF2-40B4-BE49-F238E27FC236}">
                <a16:creationId xmlns:a16="http://schemas.microsoft.com/office/drawing/2014/main" id="{E167E433-320B-2546-9D52-C395FCA750E1}"/>
              </a:ext>
            </a:extLst>
          </p:cNvPr>
          <p:cNvSpPr/>
          <p:nvPr userDrawn="1"/>
        </p:nvSpPr>
        <p:spPr>
          <a:xfrm>
            <a:off x="1006252" y="2853619"/>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68" name="Espace réservé pour une image  52">
            <a:extLst>
              <a:ext uri="{FF2B5EF4-FFF2-40B4-BE49-F238E27FC236}">
                <a16:creationId xmlns:a16="http://schemas.microsoft.com/office/drawing/2014/main" id="{F0B98AD8-84F5-043C-2955-B0BA40A1426D}"/>
              </a:ext>
            </a:extLst>
          </p:cNvPr>
          <p:cNvSpPr>
            <a:spLocks noGrp="1" noChangeAspect="1"/>
          </p:cNvSpPr>
          <p:nvPr>
            <p:ph type="pic" sz="quarter" idx="16"/>
          </p:nvPr>
        </p:nvSpPr>
        <p:spPr>
          <a:xfrm>
            <a:off x="7345749" y="2907619"/>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69" name="Espace réservé du texte 29">
            <a:extLst>
              <a:ext uri="{FF2B5EF4-FFF2-40B4-BE49-F238E27FC236}">
                <a16:creationId xmlns:a16="http://schemas.microsoft.com/office/drawing/2014/main" id="{AC10C698-6C83-20D2-F92B-A3155E47AAF7}"/>
              </a:ext>
            </a:extLst>
          </p:cNvPr>
          <p:cNvSpPr>
            <a:spLocks noGrp="1"/>
          </p:cNvSpPr>
          <p:nvPr>
            <p:ph type="body" sz="quarter" idx="17"/>
          </p:nvPr>
        </p:nvSpPr>
        <p:spPr>
          <a:xfrm>
            <a:off x="1376039" y="2853619"/>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70" name="Image 69" descr="Une image contenant capture d’écran, Rectangle&#10;&#10;Le contenu généré par l’IA peut être incorrect.">
            <a:extLst>
              <a:ext uri="{FF2B5EF4-FFF2-40B4-BE49-F238E27FC236}">
                <a16:creationId xmlns:a16="http://schemas.microsoft.com/office/drawing/2014/main" id="{62318FFC-403A-B3A7-7424-E3A03ACA8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2618030"/>
            <a:ext cx="2234716" cy="360000"/>
          </a:xfrm>
          <a:prstGeom prst="rect">
            <a:avLst/>
          </a:prstGeom>
        </p:spPr>
      </p:pic>
      <p:sp>
        <p:nvSpPr>
          <p:cNvPr id="71" name="Rectangle 70">
            <a:extLst>
              <a:ext uri="{FF2B5EF4-FFF2-40B4-BE49-F238E27FC236}">
                <a16:creationId xmlns:a16="http://schemas.microsoft.com/office/drawing/2014/main" id="{9237A4E0-D5C4-0422-6D15-31DB08B93CC3}"/>
              </a:ext>
            </a:extLst>
          </p:cNvPr>
          <p:cNvSpPr>
            <a:spLocks noChangeAspect="1"/>
          </p:cNvSpPr>
          <p:nvPr userDrawn="1"/>
        </p:nvSpPr>
        <p:spPr>
          <a:xfrm>
            <a:off x="4823032" y="2618030"/>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02</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معجم</a:t>
            </a:r>
          </a:p>
        </p:txBody>
      </p:sp>
      <p:sp>
        <p:nvSpPr>
          <p:cNvPr id="82" name="Rectangle : coins arrondis 81">
            <a:extLst>
              <a:ext uri="{FF2B5EF4-FFF2-40B4-BE49-F238E27FC236}">
                <a16:creationId xmlns:a16="http://schemas.microsoft.com/office/drawing/2014/main" id="{30D8AE50-417D-45B7-9122-F3958F0C4C71}"/>
              </a:ext>
            </a:extLst>
          </p:cNvPr>
          <p:cNvSpPr/>
          <p:nvPr userDrawn="1"/>
        </p:nvSpPr>
        <p:spPr>
          <a:xfrm>
            <a:off x="1006252" y="4183360"/>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3" name="Espace réservé pour une image  52">
            <a:extLst>
              <a:ext uri="{FF2B5EF4-FFF2-40B4-BE49-F238E27FC236}">
                <a16:creationId xmlns:a16="http://schemas.microsoft.com/office/drawing/2014/main" id="{7C35F609-A4E7-22C1-7015-E75100C5AE06}"/>
              </a:ext>
            </a:extLst>
          </p:cNvPr>
          <p:cNvSpPr>
            <a:spLocks noGrp="1" noChangeAspect="1"/>
          </p:cNvSpPr>
          <p:nvPr>
            <p:ph type="pic" sz="quarter" idx="18"/>
          </p:nvPr>
        </p:nvSpPr>
        <p:spPr>
          <a:xfrm>
            <a:off x="7345749" y="4237360"/>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84" name="Espace réservé du texte 29">
            <a:extLst>
              <a:ext uri="{FF2B5EF4-FFF2-40B4-BE49-F238E27FC236}">
                <a16:creationId xmlns:a16="http://schemas.microsoft.com/office/drawing/2014/main" id="{803D4A87-566A-9735-A2B9-04DD3B1646D7}"/>
              </a:ext>
            </a:extLst>
          </p:cNvPr>
          <p:cNvSpPr>
            <a:spLocks noGrp="1"/>
          </p:cNvSpPr>
          <p:nvPr>
            <p:ph type="body" sz="quarter" idx="19"/>
          </p:nvPr>
        </p:nvSpPr>
        <p:spPr>
          <a:xfrm>
            <a:off x="1376039" y="4183360"/>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85" name="Image 84" descr="Une image contenant capture d’écran, Rectangle&#10;&#10;Le contenu généré par l’IA peut être incorrect.">
            <a:extLst>
              <a:ext uri="{FF2B5EF4-FFF2-40B4-BE49-F238E27FC236}">
                <a16:creationId xmlns:a16="http://schemas.microsoft.com/office/drawing/2014/main" id="{29673C02-277D-EE04-8BD0-FF1AD6469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3947771"/>
            <a:ext cx="2234716" cy="360000"/>
          </a:xfrm>
          <a:prstGeom prst="rect">
            <a:avLst/>
          </a:prstGeom>
        </p:spPr>
      </p:pic>
      <p:sp>
        <p:nvSpPr>
          <p:cNvPr id="86" name="Rectangle 85">
            <a:extLst>
              <a:ext uri="{FF2B5EF4-FFF2-40B4-BE49-F238E27FC236}">
                <a16:creationId xmlns:a16="http://schemas.microsoft.com/office/drawing/2014/main" id="{1AD1ECCD-64D7-5EF6-049C-A9EDBD4562CD}"/>
              </a:ext>
            </a:extLst>
          </p:cNvPr>
          <p:cNvSpPr>
            <a:spLocks noChangeAspect="1"/>
          </p:cNvSpPr>
          <p:nvPr userDrawn="1"/>
        </p:nvSpPr>
        <p:spPr>
          <a:xfrm>
            <a:off x="4823032" y="3947771"/>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03</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 استماع وتحدث</a:t>
            </a:r>
          </a:p>
        </p:txBody>
      </p:sp>
      <p:sp>
        <p:nvSpPr>
          <p:cNvPr id="87" name="Rectangle : coins arrondis 86">
            <a:extLst>
              <a:ext uri="{FF2B5EF4-FFF2-40B4-BE49-F238E27FC236}">
                <a16:creationId xmlns:a16="http://schemas.microsoft.com/office/drawing/2014/main" id="{13ADE3E3-FEE4-7D18-5E4F-161698C8298E}"/>
              </a:ext>
            </a:extLst>
          </p:cNvPr>
          <p:cNvSpPr/>
          <p:nvPr userDrawn="1"/>
        </p:nvSpPr>
        <p:spPr>
          <a:xfrm>
            <a:off x="1006252" y="5513101"/>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8" name="Espace réservé pour une image  52">
            <a:extLst>
              <a:ext uri="{FF2B5EF4-FFF2-40B4-BE49-F238E27FC236}">
                <a16:creationId xmlns:a16="http://schemas.microsoft.com/office/drawing/2014/main" id="{5002C4B3-577C-EDF2-EEF3-BB3F299EEF19}"/>
              </a:ext>
            </a:extLst>
          </p:cNvPr>
          <p:cNvSpPr>
            <a:spLocks noGrp="1" noChangeAspect="1"/>
          </p:cNvSpPr>
          <p:nvPr>
            <p:ph type="pic" sz="quarter" idx="20"/>
          </p:nvPr>
        </p:nvSpPr>
        <p:spPr>
          <a:xfrm>
            <a:off x="7345749" y="5567101"/>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89" name="Espace réservé du texte 29">
            <a:extLst>
              <a:ext uri="{FF2B5EF4-FFF2-40B4-BE49-F238E27FC236}">
                <a16:creationId xmlns:a16="http://schemas.microsoft.com/office/drawing/2014/main" id="{84AB51F3-94E9-C64F-E0A7-077D11123466}"/>
              </a:ext>
            </a:extLst>
          </p:cNvPr>
          <p:cNvSpPr>
            <a:spLocks noGrp="1"/>
          </p:cNvSpPr>
          <p:nvPr>
            <p:ph type="body" sz="quarter" idx="21"/>
          </p:nvPr>
        </p:nvSpPr>
        <p:spPr>
          <a:xfrm>
            <a:off x="1376039" y="5513101"/>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90" name="Image 89" descr="Une image contenant capture d’écran, Rectangle&#10;&#10;Le contenu généré par l’IA peut être incorrect.">
            <a:extLst>
              <a:ext uri="{FF2B5EF4-FFF2-40B4-BE49-F238E27FC236}">
                <a16:creationId xmlns:a16="http://schemas.microsoft.com/office/drawing/2014/main" id="{0BB64257-1A94-AB80-9832-CB0DF63AC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5277512"/>
            <a:ext cx="2234716" cy="360000"/>
          </a:xfrm>
          <a:prstGeom prst="rect">
            <a:avLst/>
          </a:prstGeom>
        </p:spPr>
      </p:pic>
      <p:sp>
        <p:nvSpPr>
          <p:cNvPr id="91" name="Rectangle 90">
            <a:extLst>
              <a:ext uri="{FF2B5EF4-FFF2-40B4-BE49-F238E27FC236}">
                <a16:creationId xmlns:a16="http://schemas.microsoft.com/office/drawing/2014/main" id="{AB053F21-2486-E623-00E1-630B455CA52D}"/>
              </a:ext>
            </a:extLst>
          </p:cNvPr>
          <p:cNvSpPr>
            <a:spLocks noChangeAspect="1"/>
          </p:cNvSpPr>
          <p:nvPr userDrawn="1"/>
        </p:nvSpPr>
        <p:spPr>
          <a:xfrm>
            <a:off x="4823032" y="5277512"/>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04</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قراءة/ كتابة</a:t>
            </a:r>
          </a:p>
        </p:txBody>
      </p:sp>
      <p:sp>
        <p:nvSpPr>
          <p:cNvPr id="93" name="ZoneTexte 92">
            <a:extLst>
              <a:ext uri="{FF2B5EF4-FFF2-40B4-BE49-F238E27FC236}">
                <a16:creationId xmlns:a16="http://schemas.microsoft.com/office/drawing/2014/main" id="{142297B5-6FBA-BC26-6A95-65899F08D5CE}"/>
              </a:ext>
            </a:extLst>
          </p:cNvPr>
          <p:cNvSpPr txBox="1"/>
          <p:nvPr userDrawn="1"/>
        </p:nvSpPr>
        <p:spPr>
          <a:xfrm>
            <a:off x="2286000" y="3273186"/>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icrosoft Uighur" panose="02000000000000000000" pitchFamily="2" charset="-78"/>
              </a:rPr>
              <a:t>قراءة/ كتابة</a:t>
            </a:r>
          </a:p>
        </p:txBody>
      </p:sp>
    </p:spTree>
    <p:extLst>
      <p:ext uri="{BB962C8B-B14F-4D97-AF65-F5344CB8AC3E}">
        <p14:creationId xmlns:p14="http://schemas.microsoft.com/office/powerpoint/2010/main" val="2113674905"/>
      </p:ext>
    </p:extLst>
  </p:cSld>
  <p:clrMapOvr>
    <a:masterClrMapping/>
  </p:clrMapOvr>
  <p:transition spd="slow">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هيكلة حصة اليوم</a:t>
            </a:r>
          </a:p>
        </p:txBody>
      </p:sp>
      <p:sp>
        <p:nvSpPr>
          <p:cNvPr id="51" name="Rectangle : coins arrondis 50">
            <a:extLst>
              <a:ext uri="{FF2B5EF4-FFF2-40B4-BE49-F238E27FC236}">
                <a16:creationId xmlns:a16="http://schemas.microsoft.com/office/drawing/2014/main" id="{29DAEA41-5D00-ED34-D554-A529177F4182}"/>
              </a:ext>
            </a:extLst>
          </p:cNvPr>
          <p:cNvSpPr/>
          <p:nvPr userDrawn="1"/>
        </p:nvSpPr>
        <p:spPr>
          <a:xfrm>
            <a:off x="1006252" y="1523878"/>
            <a:ext cx="7131497" cy="900000"/>
          </a:xfrm>
          <a:prstGeom prst="roundRect">
            <a:avLst>
              <a:gd name="adj" fmla="val 50000"/>
            </a:avLst>
          </a:prstGeom>
          <a:solidFill>
            <a:srgbClr val="B5EEF2"/>
          </a:solid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53" name="Espace réservé pour une image  52">
            <a:extLst>
              <a:ext uri="{FF2B5EF4-FFF2-40B4-BE49-F238E27FC236}">
                <a16:creationId xmlns:a16="http://schemas.microsoft.com/office/drawing/2014/main" id="{811D769F-9534-D48A-505E-F22FF98BB4F8}"/>
              </a:ext>
            </a:extLst>
          </p:cNvPr>
          <p:cNvSpPr>
            <a:spLocks noGrp="1" noChangeAspect="1"/>
          </p:cNvSpPr>
          <p:nvPr>
            <p:ph type="pic" sz="quarter" idx="10"/>
          </p:nvPr>
        </p:nvSpPr>
        <p:spPr>
          <a:xfrm>
            <a:off x="7345749" y="1577878"/>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pic>
        <p:nvPicPr>
          <p:cNvPr id="58" name="Image 57" descr="Une image contenant capture d’écran, Rectangle&#10;&#10;Le contenu généré par l’IA peut être incorrect.">
            <a:extLst>
              <a:ext uri="{FF2B5EF4-FFF2-40B4-BE49-F238E27FC236}">
                <a16:creationId xmlns:a16="http://schemas.microsoft.com/office/drawing/2014/main" id="{9AB06E90-B23B-155F-6B3F-49C06FBECA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1288289"/>
            <a:ext cx="2234716" cy="360000"/>
          </a:xfrm>
          <a:prstGeom prst="rect">
            <a:avLst/>
          </a:prstGeom>
        </p:spPr>
      </p:pic>
      <p:sp>
        <p:nvSpPr>
          <p:cNvPr id="59" name="Rectangle 58">
            <a:extLst>
              <a:ext uri="{FF2B5EF4-FFF2-40B4-BE49-F238E27FC236}">
                <a16:creationId xmlns:a16="http://schemas.microsoft.com/office/drawing/2014/main" id="{22662878-670D-4431-C83A-4C800DE81E79}"/>
              </a:ext>
            </a:extLst>
          </p:cNvPr>
          <p:cNvSpPr>
            <a:spLocks noChangeAspect="1"/>
          </p:cNvSpPr>
          <p:nvPr userDrawn="1"/>
        </p:nvSpPr>
        <p:spPr>
          <a:xfrm>
            <a:off x="4823032" y="1288289"/>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01</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النشاط الاعتيادي</a:t>
            </a:r>
          </a:p>
        </p:txBody>
      </p:sp>
      <p:sp>
        <p:nvSpPr>
          <p:cNvPr id="67" name="Rectangle : coins arrondis 66">
            <a:extLst>
              <a:ext uri="{FF2B5EF4-FFF2-40B4-BE49-F238E27FC236}">
                <a16:creationId xmlns:a16="http://schemas.microsoft.com/office/drawing/2014/main" id="{E167E433-320B-2546-9D52-C395FCA750E1}"/>
              </a:ext>
            </a:extLst>
          </p:cNvPr>
          <p:cNvSpPr/>
          <p:nvPr userDrawn="1"/>
        </p:nvSpPr>
        <p:spPr>
          <a:xfrm>
            <a:off x="1006252" y="2853619"/>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68" name="Espace réservé pour une image  52">
            <a:extLst>
              <a:ext uri="{FF2B5EF4-FFF2-40B4-BE49-F238E27FC236}">
                <a16:creationId xmlns:a16="http://schemas.microsoft.com/office/drawing/2014/main" id="{F0B98AD8-84F5-043C-2955-B0BA40A1426D}"/>
              </a:ext>
            </a:extLst>
          </p:cNvPr>
          <p:cNvSpPr>
            <a:spLocks noGrp="1" noChangeAspect="1"/>
          </p:cNvSpPr>
          <p:nvPr>
            <p:ph type="pic" sz="quarter" idx="16"/>
          </p:nvPr>
        </p:nvSpPr>
        <p:spPr>
          <a:xfrm>
            <a:off x="7345749" y="2907619"/>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pic>
        <p:nvPicPr>
          <p:cNvPr id="70" name="Image 69" descr="Une image contenant capture d’écran, Rectangle&#10;&#10;Le contenu généré par l’IA peut être incorrect.">
            <a:extLst>
              <a:ext uri="{FF2B5EF4-FFF2-40B4-BE49-F238E27FC236}">
                <a16:creationId xmlns:a16="http://schemas.microsoft.com/office/drawing/2014/main" id="{62318FFC-403A-B3A7-7424-E3A03ACA8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2618030"/>
            <a:ext cx="2234716" cy="360000"/>
          </a:xfrm>
          <a:prstGeom prst="rect">
            <a:avLst/>
          </a:prstGeom>
        </p:spPr>
      </p:pic>
      <p:sp>
        <p:nvSpPr>
          <p:cNvPr id="71" name="Rectangle 70">
            <a:extLst>
              <a:ext uri="{FF2B5EF4-FFF2-40B4-BE49-F238E27FC236}">
                <a16:creationId xmlns:a16="http://schemas.microsoft.com/office/drawing/2014/main" id="{9237A4E0-D5C4-0422-6D15-31DB08B93CC3}"/>
              </a:ext>
            </a:extLst>
          </p:cNvPr>
          <p:cNvSpPr>
            <a:spLocks noChangeAspect="1"/>
          </p:cNvSpPr>
          <p:nvPr userDrawn="1"/>
        </p:nvSpPr>
        <p:spPr>
          <a:xfrm>
            <a:off x="4823032" y="2618030"/>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02</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قراءة 1</a:t>
            </a:r>
          </a:p>
        </p:txBody>
      </p:sp>
      <p:sp>
        <p:nvSpPr>
          <p:cNvPr id="82" name="Rectangle : coins arrondis 81">
            <a:extLst>
              <a:ext uri="{FF2B5EF4-FFF2-40B4-BE49-F238E27FC236}">
                <a16:creationId xmlns:a16="http://schemas.microsoft.com/office/drawing/2014/main" id="{30D8AE50-417D-45B7-9122-F3958F0C4C71}"/>
              </a:ext>
            </a:extLst>
          </p:cNvPr>
          <p:cNvSpPr/>
          <p:nvPr userDrawn="1"/>
        </p:nvSpPr>
        <p:spPr>
          <a:xfrm>
            <a:off x="1006252" y="4183360"/>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3" name="Espace réservé pour une image  52">
            <a:extLst>
              <a:ext uri="{FF2B5EF4-FFF2-40B4-BE49-F238E27FC236}">
                <a16:creationId xmlns:a16="http://schemas.microsoft.com/office/drawing/2014/main" id="{7C35F609-A4E7-22C1-7015-E75100C5AE06}"/>
              </a:ext>
            </a:extLst>
          </p:cNvPr>
          <p:cNvSpPr>
            <a:spLocks noGrp="1" noChangeAspect="1"/>
          </p:cNvSpPr>
          <p:nvPr>
            <p:ph type="pic" sz="quarter" idx="18"/>
          </p:nvPr>
        </p:nvSpPr>
        <p:spPr>
          <a:xfrm>
            <a:off x="7345749" y="4237360"/>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pic>
        <p:nvPicPr>
          <p:cNvPr id="85" name="Image 84" descr="Une image contenant capture d’écran, Rectangle&#10;&#10;Le contenu généré par l’IA peut être incorrect.">
            <a:extLst>
              <a:ext uri="{FF2B5EF4-FFF2-40B4-BE49-F238E27FC236}">
                <a16:creationId xmlns:a16="http://schemas.microsoft.com/office/drawing/2014/main" id="{29673C02-277D-EE04-8BD0-FF1AD6469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3947771"/>
            <a:ext cx="2234716" cy="360000"/>
          </a:xfrm>
          <a:prstGeom prst="rect">
            <a:avLst/>
          </a:prstGeom>
        </p:spPr>
      </p:pic>
      <p:sp>
        <p:nvSpPr>
          <p:cNvPr id="86" name="Rectangle 85">
            <a:extLst>
              <a:ext uri="{FF2B5EF4-FFF2-40B4-BE49-F238E27FC236}">
                <a16:creationId xmlns:a16="http://schemas.microsoft.com/office/drawing/2014/main" id="{1AD1ECCD-64D7-5EF6-049C-A9EDBD4562CD}"/>
              </a:ext>
            </a:extLst>
          </p:cNvPr>
          <p:cNvSpPr>
            <a:spLocks noChangeAspect="1"/>
          </p:cNvSpPr>
          <p:nvPr userDrawn="1"/>
        </p:nvSpPr>
        <p:spPr>
          <a:xfrm>
            <a:off x="4823032" y="3947771"/>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03</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 قراءة 2</a:t>
            </a:r>
          </a:p>
        </p:txBody>
      </p:sp>
      <p:sp>
        <p:nvSpPr>
          <p:cNvPr id="93" name="ZoneTexte 92">
            <a:extLst>
              <a:ext uri="{FF2B5EF4-FFF2-40B4-BE49-F238E27FC236}">
                <a16:creationId xmlns:a16="http://schemas.microsoft.com/office/drawing/2014/main" id="{142297B5-6FBA-BC26-6A95-65899F08D5CE}"/>
              </a:ext>
            </a:extLst>
          </p:cNvPr>
          <p:cNvSpPr txBox="1"/>
          <p:nvPr userDrawn="1"/>
        </p:nvSpPr>
        <p:spPr>
          <a:xfrm>
            <a:off x="2286000" y="3273186"/>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icrosoft Uighur" panose="02000000000000000000" pitchFamily="2" charset="-78"/>
              </a:rPr>
              <a:t>قراءة/ كتابة</a:t>
            </a:r>
          </a:p>
        </p:txBody>
      </p:sp>
    </p:spTree>
    <p:extLst>
      <p:ext uri="{BB962C8B-B14F-4D97-AF65-F5344CB8AC3E}">
        <p14:creationId xmlns:p14="http://schemas.microsoft.com/office/powerpoint/2010/main" val="957931917"/>
      </p:ext>
    </p:extLst>
  </p:cSld>
  <p:clrMapOvr>
    <a:masterClrMapping/>
  </p:clrMapOvr>
  <p:transition spd="slow">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499220" y="1489630"/>
            <a:ext cx="3780000" cy="198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هيكلة حصة اليوم</a:t>
            </a: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19610" y="1345630"/>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4079344"/>
            <a:ext cx="3780000" cy="180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935344"/>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690960" y="1484528"/>
            <a:ext cx="3780000" cy="198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31610" y="1340528"/>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endParaRP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4074242"/>
            <a:ext cx="3780000" cy="180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930242"/>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 name="Espace réservé du texte 29">
            <a:extLst>
              <a:ext uri="{FF2B5EF4-FFF2-40B4-BE49-F238E27FC236}">
                <a16:creationId xmlns:a16="http://schemas.microsoft.com/office/drawing/2014/main" id="{23761567-A86E-8135-81C0-CED87D942C54}"/>
              </a:ext>
            </a:extLst>
          </p:cNvPr>
          <p:cNvSpPr>
            <a:spLocks noGrp="1"/>
          </p:cNvSpPr>
          <p:nvPr>
            <p:ph type="body" sz="quarter" idx="10"/>
          </p:nvPr>
        </p:nvSpPr>
        <p:spPr>
          <a:xfrm>
            <a:off x="499220" y="1494244"/>
            <a:ext cx="3780000" cy="198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39EA05E9-C0CF-B205-9E7E-8B816F7B2043}"/>
              </a:ext>
            </a:extLst>
          </p:cNvPr>
          <p:cNvSpPr>
            <a:spLocks noGrp="1"/>
          </p:cNvSpPr>
          <p:nvPr>
            <p:ph type="body" sz="quarter" idx="11"/>
          </p:nvPr>
        </p:nvSpPr>
        <p:spPr>
          <a:xfrm>
            <a:off x="543610" y="4079344"/>
            <a:ext cx="3780000" cy="180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17782BBF-59ED-E546-3B38-B34A7198A467}"/>
              </a:ext>
            </a:extLst>
          </p:cNvPr>
          <p:cNvSpPr>
            <a:spLocks noGrp="1"/>
          </p:cNvSpPr>
          <p:nvPr>
            <p:ph type="body" sz="quarter" idx="13"/>
          </p:nvPr>
        </p:nvSpPr>
        <p:spPr>
          <a:xfrm>
            <a:off x="4738960" y="4074242"/>
            <a:ext cx="3780000" cy="180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F31F0DA6-235C-D84C-A077-7A122B020A9A}"/>
              </a:ext>
            </a:extLst>
          </p:cNvPr>
          <p:cNvSpPr>
            <a:spLocks noGrp="1"/>
          </p:cNvSpPr>
          <p:nvPr>
            <p:ph type="body" sz="quarter" idx="15"/>
          </p:nvPr>
        </p:nvSpPr>
        <p:spPr>
          <a:xfrm>
            <a:off x="4735350" y="1933764"/>
            <a:ext cx="3780000" cy="198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4" name="Espace réservé pour une image  33">
            <a:extLst>
              <a:ext uri="{FF2B5EF4-FFF2-40B4-BE49-F238E27FC236}">
                <a16:creationId xmlns:a16="http://schemas.microsoft.com/office/drawing/2014/main" id="{E9E8A424-C49F-EA75-7E06-53BC7826807A}"/>
              </a:ext>
            </a:extLst>
          </p:cNvPr>
          <p:cNvSpPr>
            <a:spLocks noGrp="1" noChangeAspect="1"/>
          </p:cNvSpPr>
          <p:nvPr>
            <p:ph type="pic" sz="quarter" idx="16"/>
          </p:nvPr>
        </p:nvSpPr>
        <p:spPr>
          <a:xfrm>
            <a:off x="7943772" y="910326"/>
            <a:ext cx="720000" cy="720000"/>
          </a:xfrm>
          <a:prstGeom prst="ellipse">
            <a:avLst/>
          </a:prstGeom>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681217982"/>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Disposition personnalisé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1805842"/>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p:blipFill>
        <p:spPr>
          <a:xfrm>
            <a:off x="6529063" y="185179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4749553" y="1780565"/>
            <a:ext cx="1779510" cy="338554"/>
          </a:xfrm>
          <a:prstGeom prst="rect">
            <a:avLst/>
          </a:prstGeom>
          <a:noFill/>
        </p:spPr>
        <p:txBody>
          <a:bodyPr wrap="squar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- 01</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النشاط الاعتيادي</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5597907"/>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895981"/>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3087519"/>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3144539"/>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5548330" y="3100065"/>
            <a:ext cx="878767"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p:blipFill>
        <p:spPr>
          <a:xfrm>
            <a:off x="6531539" y="5663325"/>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5246967" y="5597907"/>
            <a:ext cx="1180130"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- 04</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قراءة/ كتابة</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1907225" y="2119871"/>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1910675" y="5936514"/>
            <a:ext cx="4500000" cy="684000"/>
          </a:xfrm>
          <a:prstGeom prst="rect">
            <a:avLst/>
          </a:prstGeom>
          <a:noFill/>
        </p:spPr>
        <p:txBody>
          <a:bodyPr anchor="ctr"/>
          <a:lstStyle>
            <a:lvl1pPr marL="266700" indent="-2667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551387" y="1635472"/>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1469381" y="2861909"/>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1314000" y="542932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15" name="Image 14">
            <a:extLst>
              <a:ext uri="{FF2B5EF4-FFF2-40B4-BE49-F238E27FC236}">
                <a16:creationId xmlns:a16="http://schemas.microsoft.com/office/drawing/2014/main" id="{811FF2A6-3A27-F9EC-B776-3C78801637BA}"/>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4364305"/>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6" name="Image 15">
            <a:extLst>
              <a:ext uri="{FF2B5EF4-FFF2-40B4-BE49-F238E27FC236}">
                <a16:creationId xmlns:a16="http://schemas.microsoft.com/office/drawing/2014/main" id="{F39AEB2C-5EF8-C0B2-17D9-DC2A1BFF3340}"/>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4421325"/>
            <a:ext cx="536340" cy="540000"/>
          </a:xfrm>
          <a:prstGeom prst="rect">
            <a:avLst/>
          </a:prstGeom>
        </p:spPr>
      </p:pic>
      <p:sp>
        <p:nvSpPr>
          <p:cNvPr id="17" name="ZoneTexte 16">
            <a:extLst>
              <a:ext uri="{FF2B5EF4-FFF2-40B4-BE49-F238E27FC236}">
                <a16:creationId xmlns:a16="http://schemas.microsoft.com/office/drawing/2014/main" id="{29315594-663F-76C6-60A7-A64669BD4407}"/>
              </a:ext>
            </a:extLst>
          </p:cNvPr>
          <p:cNvSpPr txBox="1"/>
          <p:nvPr userDrawn="1"/>
        </p:nvSpPr>
        <p:spPr>
          <a:xfrm>
            <a:off x="5065827" y="4376851"/>
            <a:ext cx="1361270"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a:t>
            </a: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- 03</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استماع وتحدث</a:t>
            </a:r>
          </a:p>
        </p:txBody>
      </p:sp>
      <p:sp>
        <p:nvSpPr>
          <p:cNvPr id="22" name="Espace réservé du texte 5">
            <a:extLst>
              <a:ext uri="{FF2B5EF4-FFF2-40B4-BE49-F238E27FC236}">
                <a16:creationId xmlns:a16="http://schemas.microsoft.com/office/drawing/2014/main" id="{56077135-79B7-BF8F-DFF0-9627E210A1EC}"/>
              </a:ext>
            </a:extLst>
          </p:cNvPr>
          <p:cNvSpPr>
            <a:spLocks noGrp="1"/>
          </p:cNvSpPr>
          <p:nvPr>
            <p:ph type="body" sz="quarter" idx="21"/>
          </p:nvPr>
        </p:nvSpPr>
        <p:spPr>
          <a:xfrm>
            <a:off x="1907225" y="3404242"/>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Espace réservé pour une image  26">
            <a:extLst>
              <a:ext uri="{FF2B5EF4-FFF2-40B4-BE49-F238E27FC236}">
                <a16:creationId xmlns:a16="http://schemas.microsoft.com/office/drawing/2014/main" id="{3FC35363-7250-C7AC-02C8-ECF3703889B7}"/>
              </a:ext>
            </a:extLst>
          </p:cNvPr>
          <p:cNvSpPr>
            <a:spLocks noGrp="1" noChangeAspect="1"/>
          </p:cNvSpPr>
          <p:nvPr>
            <p:ph type="pic" sz="quarter" idx="22"/>
          </p:nvPr>
        </p:nvSpPr>
        <p:spPr>
          <a:xfrm>
            <a:off x="1469381" y="413869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611090813"/>
      </p:ext>
    </p:extLst>
  </p:cSld>
  <p:clrMapOvr>
    <a:masterClrMapping/>
  </p:clrMapOvr>
  <p:transition spd="slow">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97716"/>
            <a:chOff x="963273" y="2342097"/>
            <a:chExt cx="1787772" cy="297716"/>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51813"/>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2" name="Espace réservé du texte 29">
            <a:extLst>
              <a:ext uri="{FF2B5EF4-FFF2-40B4-BE49-F238E27FC236}">
                <a16:creationId xmlns:a16="http://schemas.microsoft.com/office/drawing/2014/main" id="{25056885-FA64-D09B-26FE-85CF4F679FB1}"/>
              </a:ext>
            </a:extLst>
          </p:cNvPr>
          <p:cNvSpPr>
            <a:spLocks noGrp="1"/>
          </p:cNvSpPr>
          <p:nvPr>
            <p:ph type="body" sz="quarter" idx="10"/>
          </p:nvPr>
        </p:nvSpPr>
        <p:spPr>
          <a:xfrm>
            <a:off x="543610" y="1512000"/>
            <a:ext cx="3780000" cy="144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93778A39-AF25-ED00-5098-369F58C4D746}"/>
              </a:ext>
            </a:extLst>
          </p:cNvPr>
          <p:cNvSpPr>
            <a:spLocks noGrp="1"/>
          </p:cNvSpPr>
          <p:nvPr>
            <p:ph type="body" sz="quarter" idx="11"/>
          </p:nvPr>
        </p:nvSpPr>
        <p:spPr>
          <a:xfrm>
            <a:off x="543610" y="320933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29" name="Espace réservé du texte 29">
            <a:extLst>
              <a:ext uri="{FF2B5EF4-FFF2-40B4-BE49-F238E27FC236}">
                <a16:creationId xmlns:a16="http://schemas.microsoft.com/office/drawing/2014/main" id="{40ABE254-A8C6-779E-D670-312AF958BE41}"/>
              </a:ext>
            </a:extLst>
          </p:cNvPr>
          <p:cNvSpPr>
            <a:spLocks noGrp="1"/>
          </p:cNvSpPr>
          <p:nvPr>
            <p:ph type="body" sz="quarter" idx="12"/>
          </p:nvPr>
        </p:nvSpPr>
        <p:spPr>
          <a:xfrm>
            <a:off x="543610" y="4911275"/>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2FC31E5C-B8D7-6A19-A642-3F6EA92819C1}"/>
              </a:ext>
            </a:extLst>
          </p:cNvPr>
          <p:cNvSpPr>
            <a:spLocks noGrp="1"/>
          </p:cNvSpPr>
          <p:nvPr>
            <p:ph type="body" sz="quarter" idx="13"/>
          </p:nvPr>
        </p:nvSpPr>
        <p:spPr>
          <a:xfrm>
            <a:off x="4738960" y="3204228"/>
            <a:ext cx="3780000" cy="144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67179967-8610-1723-242E-1E4CD5284653}"/>
              </a:ext>
            </a:extLst>
          </p:cNvPr>
          <p:cNvSpPr>
            <a:spLocks noGrp="1"/>
          </p:cNvSpPr>
          <p:nvPr>
            <p:ph type="body" sz="quarter" idx="14"/>
          </p:nvPr>
        </p:nvSpPr>
        <p:spPr>
          <a:xfrm>
            <a:off x="4738960" y="4906173"/>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049FF31D-572A-E6E6-F61A-D9F1DF02E851}"/>
              </a:ext>
            </a:extLst>
          </p:cNvPr>
          <p:cNvSpPr>
            <a:spLocks noGrp="1"/>
          </p:cNvSpPr>
          <p:nvPr>
            <p:ph type="body" sz="quarter" idx="15"/>
          </p:nvPr>
        </p:nvSpPr>
        <p:spPr>
          <a:xfrm>
            <a:off x="473896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1422553086"/>
      </p:ext>
    </p:extLst>
  </p:cSld>
  <p:clrMapOvr>
    <a:masterClrMapping/>
  </p:clrMapOvr>
  <p:transition spd="slow">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2" name="Espace réservé du texte 29">
            <a:extLst>
              <a:ext uri="{FF2B5EF4-FFF2-40B4-BE49-F238E27FC236}">
                <a16:creationId xmlns:a16="http://schemas.microsoft.com/office/drawing/2014/main" id="{C2ADEA47-53F7-0AF0-3372-8233D45817BB}"/>
              </a:ext>
            </a:extLst>
          </p:cNvPr>
          <p:cNvSpPr>
            <a:spLocks noGrp="1"/>
          </p:cNvSpPr>
          <p:nvPr>
            <p:ph type="body" sz="quarter" idx="10"/>
          </p:nvPr>
        </p:nvSpPr>
        <p:spPr>
          <a:xfrm>
            <a:off x="543610" y="1512000"/>
            <a:ext cx="3780000" cy="144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70990D1D-7C73-EE33-8D5B-6391F064BCAB}"/>
              </a:ext>
            </a:extLst>
          </p:cNvPr>
          <p:cNvSpPr>
            <a:spLocks noGrp="1"/>
          </p:cNvSpPr>
          <p:nvPr>
            <p:ph type="body" sz="quarter" idx="11"/>
          </p:nvPr>
        </p:nvSpPr>
        <p:spPr>
          <a:xfrm>
            <a:off x="543610" y="320933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29" name="Espace réservé du texte 29">
            <a:extLst>
              <a:ext uri="{FF2B5EF4-FFF2-40B4-BE49-F238E27FC236}">
                <a16:creationId xmlns:a16="http://schemas.microsoft.com/office/drawing/2014/main" id="{17C0A59E-DC27-E4F2-BC37-CE6B27DC4D5E}"/>
              </a:ext>
            </a:extLst>
          </p:cNvPr>
          <p:cNvSpPr>
            <a:spLocks noGrp="1"/>
          </p:cNvSpPr>
          <p:nvPr>
            <p:ph type="body" sz="quarter" idx="12"/>
          </p:nvPr>
        </p:nvSpPr>
        <p:spPr>
          <a:xfrm>
            <a:off x="543610" y="4911275"/>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E9D0546D-8442-4A6F-F0D1-77FAF613F2E6}"/>
              </a:ext>
            </a:extLst>
          </p:cNvPr>
          <p:cNvSpPr>
            <a:spLocks noGrp="1"/>
          </p:cNvSpPr>
          <p:nvPr>
            <p:ph type="body" sz="quarter" idx="13"/>
          </p:nvPr>
        </p:nvSpPr>
        <p:spPr>
          <a:xfrm>
            <a:off x="4738960" y="3204228"/>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CB811CDB-4C95-517D-D592-BCC10856CA2A}"/>
              </a:ext>
            </a:extLst>
          </p:cNvPr>
          <p:cNvSpPr>
            <a:spLocks noGrp="1"/>
          </p:cNvSpPr>
          <p:nvPr>
            <p:ph type="body" sz="quarter" idx="14"/>
          </p:nvPr>
        </p:nvSpPr>
        <p:spPr>
          <a:xfrm>
            <a:off x="4738960" y="4906173"/>
            <a:ext cx="3780000" cy="144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0F179832-ADCB-6435-7E3C-B36F156DA0EE}"/>
              </a:ext>
            </a:extLst>
          </p:cNvPr>
          <p:cNvSpPr>
            <a:spLocks noGrp="1"/>
          </p:cNvSpPr>
          <p:nvPr>
            <p:ph type="body" sz="quarter" idx="15"/>
          </p:nvPr>
        </p:nvSpPr>
        <p:spPr>
          <a:xfrm>
            <a:off x="473896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922150609"/>
      </p:ext>
    </p:extLst>
  </p:cSld>
  <p:clrMapOvr>
    <a:masterClrMapping/>
  </p:clrMapOvr>
  <p:transition spd="slow">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30" name="Espace réservé du texte 29">
            <a:extLst>
              <a:ext uri="{FF2B5EF4-FFF2-40B4-BE49-F238E27FC236}">
                <a16:creationId xmlns:a16="http://schemas.microsoft.com/office/drawing/2014/main" id="{A34270BF-566C-8548-6695-5672B306BB4C}"/>
              </a:ext>
            </a:extLst>
          </p:cNvPr>
          <p:cNvSpPr>
            <a:spLocks noGrp="1"/>
          </p:cNvSpPr>
          <p:nvPr>
            <p:ph type="body" sz="quarter" idx="10"/>
          </p:nvPr>
        </p:nvSpPr>
        <p:spPr>
          <a:xfrm>
            <a:off x="540000" y="151200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8F8C17C2-62D1-261B-0BE2-6F7839D218F4}"/>
              </a:ext>
            </a:extLst>
          </p:cNvPr>
          <p:cNvSpPr>
            <a:spLocks noGrp="1"/>
          </p:cNvSpPr>
          <p:nvPr>
            <p:ph type="body" sz="quarter" idx="11"/>
          </p:nvPr>
        </p:nvSpPr>
        <p:spPr>
          <a:xfrm>
            <a:off x="540000" y="320933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1596194A-BC5F-19D0-0F1C-F6CFBDF3FFF0}"/>
              </a:ext>
            </a:extLst>
          </p:cNvPr>
          <p:cNvSpPr>
            <a:spLocks noGrp="1"/>
          </p:cNvSpPr>
          <p:nvPr>
            <p:ph type="body" sz="quarter" idx="12"/>
          </p:nvPr>
        </p:nvSpPr>
        <p:spPr>
          <a:xfrm>
            <a:off x="540000" y="4911275"/>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3" name="Espace réservé du texte 29">
            <a:extLst>
              <a:ext uri="{FF2B5EF4-FFF2-40B4-BE49-F238E27FC236}">
                <a16:creationId xmlns:a16="http://schemas.microsoft.com/office/drawing/2014/main" id="{34C5ECAB-EDC5-9A06-999D-04F572C3387B}"/>
              </a:ext>
            </a:extLst>
          </p:cNvPr>
          <p:cNvSpPr>
            <a:spLocks noGrp="1"/>
          </p:cNvSpPr>
          <p:nvPr>
            <p:ph type="body" sz="quarter" idx="13"/>
          </p:nvPr>
        </p:nvSpPr>
        <p:spPr>
          <a:xfrm>
            <a:off x="4735350" y="3204228"/>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4" name="Espace réservé du texte 29">
            <a:extLst>
              <a:ext uri="{FF2B5EF4-FFF2-40B4-BE49-F238E27FC236}">
                <a16:creationId xmlns:a16="http://schemas.microsoft.com/office/drawing/2014/main" id="{99EB5DB0-28F2-A2FD-2E29-86534A50C8DB}"/>
              </a:ext>
            </a:extLst>
          </p:cNvPr>
          <p:cNvSpPr>
            <a:spLocks noGrp="1"/>
          </p:cNvSpPr>
          <p:nvPr>
            <p:ph type="body" sz="quarter" idx="14"/>
          </p:nvPr>
        </p:nvSpPr>
        <p:spPr>
          <a:xfrm>
            <a:off x="4735350" y="4906173"/>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5" name="Espace réservé du texte 29">
            <a:extLst>
              <a:ext uri="{FF2B5EF4-FFF2-40B4-BE49-F238E27FC236}">
                <a16:creationId xmlns:a16="http://schemas.microsoft.com/office/drawing/2014/main" id="{0B82F83A-7D6E-997A-6DFD-98486DA5B408}"/>
              </a:ext>
            </a:extLst>
          </p:cNvPr>
          <p:cNvSpPr>
            <a:spLocks noGrp="1"/>
          </p:cNvSpPr>
          <p:nvPr>
            <p:ph type="body" sz="quarter" idx="15"/>
          </p:nvPr>
        </p:nvSpPr>
        <p:spPr>
          <a:xfrm>
            <a:off x="473535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5081794"/>
      </p:ext>
    </p:extLst>
  </p:cSld>
  <p:clrMapOvr>
    <a:masterClrMapping/>
  </p:clrMapOvr>
  <p:transition spd="slow">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2" name="Espace réservé du texte 29">
            <a:extLst>
              <a:ext uri="{FF2B5EF4-FFF2-40B4-BE49-F238E27FC236}">
                <a16:creationId xmlns:a16="http://schemas.microsoft.com/office/drawing/2014/main" id="{B3E04AEF-3D7B-CC0B-3E3B-A996165D6465}"/>
              </a:ext>
            </a:extLst>
          </p:cNvPr>
          <p:cNvSpPr>
            <a:spLocks noGrp="1"/>
          </p:cNvSpPr>
          <p:nvPr>
            <p:ph type="body" sz="quarter" idx="10"/>
          </p:nvPr>
        </p:nvSpPr>
        <p:spPr>
          <a:xfrm>
            <a:off x="540000" y="1512000"/>
            <a:ext cx="3780000" cy="144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28580070-8848-A3B0-7630-F76B09ACF70C}"/>
              </a:ext>
            </a:extLst>
          </p:cNvPr>
          <p:cNvSpPr>
            <a:spLocks noGrp="1"/>
          </p:cNvSpPr>
          <p:nvPr>
            <p:ph type="body" sz="quarter" idx="11"/>
          </p:nvPr>
        </p:nvSpPr>
        <p:spPr>
          <a:xfrm>
            <a:off x="540000" y="3209330"/>
            <a:ext cx="3780000" cy="144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29" name="Espace réservé du texte 29">
            <a:extLst>
              <a:ext uri="{FF2B5EF4-FFF2-40B4-BE49-F238E27FC236}">
                <a16:creationId xmlns:a16="http://schemas.microsoft.com/office/drawing/2014/main" id="{C4EAC4BD-29C1-3422-DCEA-C45FE014EB7B}"/>
              </a:ext>
            </a:extLst>
          </p:cNvPr>
          <p:cNvSpPr>
            <a:spLocks noGrp="1"/>
          </p:cNvSpPr>
          <p:nvPr>
            <p:ph type="body" sz="quarter" idx="12"/>
          </p:nvPr>
        </p:nvSpPr>
        <p:spPr>
          <a:xfrm>
            <a:off x="540000" y="4911275"/>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74D66651-4E8C-0C81-2EBA-9F6CD1A3F626}"/>
              </a:ext>
            </a:extLst>
          </p:cNvPr>
          <p:cNvSpPr>
            <a:spLocks noGrp="1"/>
          </p:cNvSpPr>
          <p:nvPr>
            <p:ph type="body" sz="quarter" idx="13"/>
          </p:nvPr>
        </p:nvSpPr>
        <p:spPr>
          <a:xfrm>
            <a:off x="4735350" y="3204228"/>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8126728D-C7ED-6A6E-E6ED-BBFAD53EF986}"/>
              </a:ext>
            </a:extLst>
          </p:cNvPr>
          <p:cNvSpPr>
            <a:spLocks noGrp="1"/>
          </p:cNvSpPr>
          <p:nvPr>
            <p:ph type="body" sz="quarter" idx="14"/>
          </p:nvPr>
        </p:nvSpPr>
        <p:spPr>
          <a:xfrm>
            <a:off x="4735350" y="4906173"/>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28E6E001-28B8-A0DE-47D1-643F130017C5}"/>
              </a:ext>
            </a:extLst>
          </p:cNvPr>
          <p:cNvSpPr>
            <a:spLocks noGrp="1"/>
          </p:cNvSpPr>
          <p:nvPr>
            <p:ph type="body" sz="quarter" idx="15"/>
          </p:nvPr>
        </p:nvSpPr>
        <p:spPr>
          <a:xfrm>
            <a:off x="473535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371183494"/>
      </p:ext>
    </p:extLst>
  </p:cSld>
  <p:clrMapOvr>
    <a:masterClrMapping/>
  </p:clrMapOvr>
  <p:transition spd="slow">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E361C932-B43D-F861-8BEC-34052DDDEAB6}"/>
              </a:ext>
            </a:extLst>
          </p:cNvPr>
          <p:cNvSpPr/>
          <p:nvPr userDrawn="1"/>
        </p:nvSpPr>
        <p:spPr>
          <a:xfrm>
            <a:off x="543610" y="1507386"/>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Modifiez le style du titre</a:t>
            </a:r>
            <a:endParaRPr kumimoji="0" lang="f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endParaRPr>
          </a:p>
        </p:txBody>
      </p:sp>
      <p:grpSp>
        <p:nvGrpSpPr>
          <p:cNvPr id="7" name="Groupe 6">
            <a:extLst>
              <a:ext uri="{FF2B5EF4-FFF2-40B4-BE49-F238E27FC236}">
                <a16:creationId xmlns:a16="http://schemas.microsoft.com/office/drawing/2014/main" id="{5398ACC3-FEC4-B214-2200-53D5401C989B}"/>
              </a:ext>
            </a:extLst>
          </p:cNvPr>
          <p:cNvGrpSpPr/>
          <p:nvPr userDrawn="1"/>
        </p:nvGrpSpPr>
        <p:grpSpPr>
          <a:xfrm>
            <a:off x="2664000" y="1363386"/>
            <a:ext cx="1787772" cy="288000"/>
            <a:chOff x="963273" y="2342097"/>
            <a:chExt cx="1787772" cy="288000"/>
          </a:xfrm>
        </p:grpSpPr>
        <p:pic>
          <p:nvPicPr>
            <p:cNvPr id="5" name="Image 4" descr="Une image contenant capture d’écran, Rectangle&#10;&#10;Le contenu généré par l’IA peut être incorrect.">
              <a:extLst>
                <a:ext uri="{FF2B5EF4-FFF2-40B4-BE49-F238E27FC236}">
                  <a16:creationId xmlns:a16="http://schemas.microsoft.com/office/drawing/2014/main" id="{C7970687-46CC-B631-3DE5-C4444E9279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6" name="Rectangle 5">
              <a:extLst>
                <a:ext uri="{FF2B5EF4-FFF2-40B4-BE49-F238E27FC236}">
                  <a16:creationId xmlns:a16="http://schemas.microsoft.com/office/drawing/2014/main" id="{0FF24D4A-CD59-2671-37CD-FDF3D6E8C0F7}"/>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01</a:t>
              </a:r>
            </a:p>
          </p:txBody>
        </p:sp>
      </p:grpSp>
      <p:sp>
        <p:nvSpPr>
          <p:cNvPr id="9" name="Rectangle : coins arrondis 8">
            <a:extLst>
              <a:ext uri="{FF2B5EF4-FFF2-40B4-BE49-F238E27FC236}">
                <a16:creationId xmlns:a16="http://schemas.microsoft.com/office/drawing/2014/main" id="{E152EB3D-3F01-995A-D8AD-C9F66F45A737}"/>
              </a:ext>
            </a:extLst>
          </p:cNvPr>
          <p:cNvSpPr/>
          <p:nvPr userDrawn="1"/>
        </p:nvSpPr>
        <p:spPr>
          <a:xfrm>
            <a:off x="543610" y="3209330"/>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0" name="Groupe 9">
            <a:extLst>
              <a:ext uri="{FF2B5EF4-FFF2-40B4-BE49-F238E27FC236}">
                <a16:creationId xmlns:a16="http://schemas.microsoft.com/office/drawing/2014/main" id="{713E2199-C99F-884B-645C-5436BB0FF3E9}"/>
              </a:ext>
            </a:extLst>
          </p:cNvPr>
          <p:cNvGrpSpPr/>
          <p:nvPr userDrawn="1"/>
        </p:nvGrpSpPr>
        <p:grpSpPr>
          <a:xfrm>
            <a:off x="2664000" y="3065330"/>
            <a:ext cx="1787772" cy="288000"/>
            <a:chOff x="963273" y="2342097"/>
            <a:chExt cx="1787772" cy="288000"/>
          </a:xfrm>
        </p:grpSpPr>
        <p:pic>
          <p:nvPicPr>
            <p:cNvPr id="11" name="Image 10" descr="Une image contenant capture d’écran, Rectangle&#10;&#10;Le contenu généré par l’IA peut être incorrect.">
              <a:extLst>
                <a:ext uri="{FF2B5EF4-FFF2-40B4-BE49-F238E27FC236}">
                  <a16:creationId xmlns:a16="http://schemas.microsoft.com/office/drawing/2014/main" id="{A9AAB978-56B5-DC6A-35FB-8F99900FAF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2" name="Rectangle 11">
              <a:extLst>
                <a:ext uri="{FF2B5EF4-FFF2-40B4-BE49-F238E27FC236}">
                  <a16:creationId xmlns:a16="http://schemas.microsoft.com/office/drawing/2014/main" id="{5A34902E-32B8-A2E2-6693-601E5A6EB349}"/>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02</a:t>
              </a:r>
            </a:p>
          </p:txBody>
        </p:sp>
      </p:grpSp>
      <p:sp>
        <p:nvSpPr>
          <p:cNvPr id="13" name="Rectangle : coins arrondis 12">
            <a:extLst>
              <a:ext uri="{FF2B5EF4-FFF2-40B4-BE49-F238E27FC236}">
                <a16:creationId xmlns:a16="http://schemas.microsoft.com/office/drawing/2014/main" id="{F333A3CC-6303-7D66-3B34-BBDE13D56C0B}"/>
              </a:ext>
            </a:extLst>
          </p:cNvPr>
          <p:cNvSpPr/>
          <p:nvPr userDrawn="1"/>
        </p:nvSpPr>
        <p:spPr>
          <a:xfrm>
            <a:off x="543610" y="4911275"/>
            <a:ext cx="3780000" cy="1440000"/>
          </a:xfrm>
          <a:prstGeom prst="roundRect">
            <a:avLst>
              <a:gd name="adj" fmla="val 8586"/>
            </a:avLst>
          </a:prstGeom>
          <a:solidFill>
            <a:srgbClr val="D5F4F6"/>
          </a:solid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4" name="Groupe 13">
            <a:extLst>
              <a:ext uri="{FF2B5EF4-FFF2-40B4-BE49-F238E27FC236}">
                <a16:creationId xmlns:a16="http://schemas.microsoft.com/office/drawing/2014/main" id="{11FB446D-CEA1-F233-DA4B-E45ACEF1DEFB}"/>
              </a:ext>
            </a:extLst>
          </p:cNvPr>
          <p:cNvGrpSpPr/>
          <p:nvPr userDrawn="1"/>
        </p:nvGrpSpPr>
        <p:grpSpPr>
          <a:xfrm>
            <a:off x="2664000" y="4767275"/>
            <a:ext cx="1787772" cy="288000"/>
            <a:chOff x="963273" y="2342097"/>
            <a:chExt cx="1787772" cy="288000"/>
          </a:xfrm>
        </p:grpSpPr>
        <p:pic>
          <p:nvPicPr>
            <p:cNvPr id="15" name="Image 14" descr="Une image contenant capture d’écran, Rectangle&#10;&#10;Le contenu généré par l’IA peut être incorrect.">
              <a:extLst>
                <a:ext uri="{FF2B5EF4-FFF2-40B4-BE49-F238E27FC236}">
                  <a16:creationId xmlns:a16="http://schemas.microsoft.com/office/drawing/2014/main" id="{6A55D38E-F252-69A6-1FCB-40A292CC1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16" name="Rectangle 15">
              <a:extLst>
                <a:ext uri="{FF2B5EF4-FFF2-40B4-BE49-F238E27FC236}">
                  <a16:creationId xmlns:a16="http://schemas.microsoft.com/office/drawing/2014/main" id="{3C2391DB-0FC3-D897-F5BF-96B792A51AC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03</a:t>
              </a:r>
            </a:p>
          </p:txBody>
        </p:sp>
      </p:grpSp>
      <p:sp>
        <p:nvSpPr>
          <p:cNvPr id="17" name="Rectangle : coins arrondis 16">
            <a:extLst>
              <a:ext uri="{FF2B5EF4-FFF2-40B4-BE49-F238E27FC236}">
                <a16:creationId xmlns:a16="http://schemas.microsoft.com/office/drawing/2014/main" id="{4F4026A5-FF1B-E446-E9A7-AF0055EFE932}"/>
              </a:ext>
            </a:extLst>
          </p:cNvPr>
          <p:cNvSpPr/>
          <p:nvPr userDrawn="1"/>
        </p:nvSpPr>
        <p:spPr>
          <a:xfrm>
            <a:off x="4735350" y="1502284"/>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18" name="Groupe 17">
            <a:extLst>
              <a:ext uri="{FF2B5EF4-FFF2-40B4-BE49-F238E27FC236}">
                <a16:creationId xmlns:a16="http://schemas.microsoft.com/office/drawing/2014/main" id="{8D935484-1F87-FE61-7649-B4F2CD08FDB0}"/>
              </a:ext>
            </a:extLst>
          </p:cNvPr>
          <p:cNvGrpSpPr/>
          <p:nvPr userDrawn="1"/>
        </p:nvGrpSpPr>
        <p:grpSpPr>
          <a:xfrm>
            <a:off x="6876000" y="1358284"/>
            <a:ext cx="1787772" cy="288000"/>
            <a:chOff x="963273" y="2342097"/>
            <a:chExt cx="1787772" cy="288000"/>
          </a:xfrm>
        </p:grpSpPr>
        <p:pic>
          <p:nvPicPr>
            <p:cNvPr id="19" name="Image 18" descr="Une image contenant capture d’écran, Rectangle&#10;&#10;Le contenu généré par l’IA peut être incorrect.">
              <a:extLst>
                <a:ext uri="{FF2B5EF4-FFF2-40B4-BE49-F238E27FC236}">
                  <a16:creationId xmlns:a16="http://schemas.microsoft.com/office/drawing/2014/main" id="{E9EDA4B9-95AE-1161-6E2B-4D19D4913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0" name="Rectangle 19">
              <a:extLst>
                <a:ext uri="{FF2B5EF4-FFF2-40B4-BE49-F238E27FC236}">
                  <a16:creationId xmlns:a16="http://schemas.microsoft.com/office/drawing/2014/main" id="{AF72566A-0A75-874C-8ADE-90A75565CC25}"/>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04</a:t>
              </a:r>
            </a:p>
          </p:txBody>
        </p:sp>
      </p:grpSp>
      <p:sp>
        <p:nvSpPr>
          <p:cNvPr id="21" name="Rectangle : coins arrondis 20">
            <a:extLst>
              <a:ext uri="{FF2B5EF4-FFF2-40B4-BE49-F238E27FC236}">
                <a16:creationId xmlns:a16="http://schemas.microsoft.com/office/drawing/2014/main" id="{383E4ED1-F046-0607-36DC-67B4321F12F9}"/>
              </a:ext>
            </a:extLst>
          </p:cNvPr>
          <p:cNvSpPr/>
          <p:nvPr userDrawn="1"/>
        </p:nvSpPr>
        <p:spPr>
          <a:xfrm>
            <a:off x="4735350" y="3204228"/>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2" name="Groupe 21">
            <a:extLst>
              <a:ext uri="{FF2B5EF4-FFF2-40B4-BE49-F238E27FC236}">
                <a16:creationId xmlns:a16="http://schemas.microsoft.com/office/drawing/2014/main" id="{A7FC7ADA-8971-A681-A7D3-3658BD7AFA5F}"/>
              </a:ext>
            </a:extLst>
          </p:cNvPr>
          <p:cNvGrpSpPr/>
          <p:nvPr userDrawn="1"/>
        </p:nvGrpSpPr>
        <p:grpSpPr>
          <a:xfrm>
            <a:off x="6876000" y="3060228"/>
            <a:ext cx="1787772" cy="288000"/>
            <a:chOff x="963273" y="2342097"/>
            <a:chExt cx="1787772" cy="288000"/>
          </a:xfrm>
        </p:grpSpPr>
        <p:pic>
          <p:nvPicPr>
            <p:cNvPr id="23" name="Image 22" descr="Une image contenant capture d’écran, Rectangle&#10;&#10;Le contenu généré par l’IA peut être incorrect.">
              <a:extLst>
                <a:ext uri="{FF2B5EF4-FFF2-40B4-BE49-F238E27FC236}">
                  <a16:creationId xmlns:a16="http://schemas.microsoft.com/office/drawing/2014/main" id="{A94CC92C-6185-84DD-6E63-7EB955D78A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4" name="Rectangle 23">
              <a:extLst>
                <a:ext uri="{FF2B5EF4-FFF2-40B4-BE49-F238E27FC236}">
                  <a16:creationId xmlns:a16="http://schemas.microsoft.com/office/drawing/2014/main" id="{0C6B3217-D89F-5435-B62C-FA55739EBBB3}"/>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05</a:t>
              </a:r>
            </a:p>
          </p:txBody>
        </p:sp>
      </p:grpSp>
      <p:sp>
        <p:nvSpPr>
          <p:cNvPr id="25" name="Rectangle : coins arrondis 24">
            <a:extLst>
              <a:ext uri="{FF2B5EF4-FFF2-40B4-BE49-F238E27FC236}">
                <a16:creationId xmlns:a16="http://schemas.microsoft.com/office/drawing/2014/main" id="{61F8FDD8-3482-4B53-B6D1-4855B1478A92}"/>
              </a:ext>
            </a:extLst>
          </p:cNvPr>
          <p:cNvSpPr/>
          <p:nvPr userDrawn="1"/>
        </p:nvSpPr>
        <p:spPr>
          <a:xfrm>
            <a:off x="4735350" y="4906173"/>
            <a:ext cx="3780000" cy="1440000"/>
          </a:xfrm>
          <a:prstGeom prst="roundRect">
            <a:avLst>
              <a:gd name="adj" fmla="val 8586"/>
            </a:avLst>
          </a:prstGeom>
          <a:noFill/>
          <a:ln>
            <a:solidFill>
              <a:srgbClr val="565F8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black"/>
              </a:solidFill>
              <a:effectLst/>
              <a:uLnTx/>
              <a:uFillTx/>
              <a:latin typeface="Microsoft Uighur" panose="02000000000000000000" pitchFamily="2" charset="-78"/>
              <a:ea typeface="+mn-ea"/>
              <a:cs typeface="+mn-cs"/>
            </a:endParaRPr>
          </a:p>
        </p:txBody>
      </p:sp>
      <p:grpSp>
        <p:nvGrpSpPr>
          <p:cNvPr id="26" name="Groupe 25">
            <a:extLst>
              <a:ext uri="{FF2B5EF4-FFF2-40B4-BE49-F238E27FC236}">
                <a16:creationId xmlns:a16="http://schemas.microsoft.com/office/drawing/2014/main" id="{DCB39F1F-AB81-F657-221D-A52EDD8FF5FF}"/>
              </a:ext>
            </a:extLst>
          </p:cNvPr>
          <p:cNvGrpSpPr/>
          <p:nvPr userDrawn="1"/>
        </p:nvGrpSpPr>
        <p:grpSpPr>
          <a:xfrm>
            <a:off x="6876000" y="4762173"/>
            <a:ext cx="1787772" cy="288000"/>
            <a:chOff x="963273" y="2342097"/>
            <a:chExt cx="1787772" cy="288000"/>
          </a:xfrm>
        </p:grpSpPr>
        <p:pic>
          <p:nvPicPr>
            <p:cNvPr id="27" name="Image 26" descr="Une image contenant capture d’écran, Rectangle&#10;&#10;Le contenu généré par l’IA peut être incorrect.">
              <a:extLst>
                <a:ext uri="{FF2B5EF4-FFF2-40B4-BE49-F238E27FC236}">
                  <a16:creationId xmlns:a16="http://schemas.microsoft.com/office/drawing/2014/main" id="{5B73CD80-C8D2-C04E-0C96-2E3276C83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273" y="2342097"/>
              <a:ext cx="1787772" cy="288000"/>
            </a:xfrm>
            <a:prstGeom prst="rect">
              <a:avLst/>
            </a:prstGeom>
          </p:spPr>
        </p:pic>
        <p:sp>
          <p:nvSpPr>
            <p:cNvPr id="28" name="Rectangle 27">
              <a:extLst>
                <a:ext uri="{FF2B5EF4-FFF2-40B4-BE49-F238E27FC236}">
                  <a16:creationId xmlns:a16="http://schemas.microsoft.com/office/drawing/2014/main" id="{B84EF71E-D215-2C2E-EFAD-6763B5FFDF16}"/>
                </a:ext>
              </a:extLst>
            </p:cNvPr>
            <p:cNvSpPr/>
            <p:nvPr userDrawn="1"/>
          </p:nvSpPr>
          <p:spPr>
            <a:xfrm>
              <a:off x="963273" y="2342097"/>
              <a:ext cx="1787772"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Séance 06</a:t>
              </a:r>
            </a:p>
          </p:txBody>
        </p:sp>
      </p:grpSp>
      <p:sp>
        <p:nvSpPr>
          <p:cNvPr id="2" name="Espace réservé du texte 29">
            <a:extLst>
              <a:ext uri="{FF2B5EF4-FFF2-40B4-BE49-F238E27FC236}">
                <a16:creationId xmlns:a16="http://schemas.microsoft.com/office/drawing/2014/main" id="{C7615D05-760F-5459-4F8E-1CF5EDB8AFB6}"/>
              </a:ext>
            </a:extLst>
          </p:cNvPr>
          <p:cNvSpPr>
            <a:spLocks noGrp="1"/>
          </p:cNvSpPr>
          <p:nvPr>
            <p:ph type="body" sz="quarter" idx="10"/>
          </p:nvPr>
        </p:nvSpPr>
        <p:spPr>
          <a:xfrm>
            <a:off x="543610" y="1512000"/>
            <a:ext cx="3780000" cy="1440000"/>
          </a:xfrm>
          <a:prstGeom prst="rect">
            <a:avLst/>
          </a:prstGeom>
        </p:spPr>
        <p:txBody>
          <a:bodyPr tIns="180000"/>
          <a:lstStyle>
            <a:lvl1pPr marL="355600" indent="-355600" algn="r" rtl="1">
              <a:buFont typeface="Wingdings" panose="05000000000000000000" pitchFamily="2" charset="2"/>
              <a:buChar char="0"/>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Espace réservé du texte 29">
            <a:extLst>
              <a:ext uri="{FF2B5EF4-FFF2-40B4-BE49-F238E27FC236}">
                <a16:creationId xmlns:a16="http://schemas.microsoft.com/office/drawing/2014/main" id="{78400896-B348-E5C1-B9FC-5CB05231097C}"/>
              </a:ext>
            </a:extLst>
          </p:cNvPr>
          <p:cNvSpPr>
            <a:spLocks noGrp="1"/>
          </p:cNvSpPr>
          <p:nvPr>
            <p:ph type="body" sz="quarter" idx="11"/>
          </p:nvPr>
        </p:nvSpPr>
        <p:spPr>
          <a:xfrm>
            <a:off x="543610" y="3209330"/>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29" name="Espace réservé du texte 29">
            <a:extLst>
              <a:ext uri="{FF2B5EF4-FFF2-40B4-BE49-F238E27FC236}">
                <a16:creationId xmlns:a16="http://schemas.microsoft.com/office/drawing/2014/main" id="{D53A59A5-B33B-614B-D743-FB8C0BB85246}"/>
              </a:ext>
            </a:extLst>
          </p:cNvPr>
          <p:cNvSpPr>
            <a:spLocks noGrp="1"/>
          </p:cNvSpPr>
          <p:nvPr>
            <p:ph type="body" sz="quarter" idx="12"/>
          </p:nvPr>
        </p:nvSpPr>
        <p:spPr>
          <a:xfrm>
            <a:off x="543610" y="4911275"/>
            <a:ext cx="3780000" cy="1440000"/>
          </a:xfrm>
          <a:prstGeom prst="rect">
            <a:avLst/>
          </a:prstGeom>
        </p:spPr>
        <p:txBody>
          <a:bodyPr tIns="180000"/>
          <a:lstStyle>
            <a:lvl1pPr marL="355600" indent="-355600" algn="r" rtl="1">
              <a:buFont typeface="Wingdings" panose="05000000000000000000" pitchFamily="2" charset="2"/>
              <a:buChar char="1"/>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0" name="Espace réservé du texte 29">
            <a:extLst>
              <a:ext uri="{FF2B5EF4-FFF2-40B4-BE49-F238E27FC236}">
                <a16:creationId xmlns:a16="http://schemas.microsoft.com/office/drawing/2014/main" id="{153E3310-842C-57DB-DE50-3B4B74672F8A}"/>
              </a:ext>
            </a:extLst>
          </p:cNvPr>
          <p:cNvSpPr>
            <a:spLocks noGrp="1"/>
          </p:cNvSpPr>
          <p:nvPr>
            <p:ph type="body" sz="quarter" idx="13"/>
          </p:nvPr>
        </p:nvSpPr>
        <p:spPr>
          <a:xfrm>
            <a:off x="4738960" y="3204228"/>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1" name="Espace réservé du texte 29">
            <a:extLst>
              <a:ext uri="{FF2B5EF4-FFF2-40B4-BE49-F238E27FC236}">
                <a16:creationId xmlns:a16="http://schemas.microsoft.com/office/drawing/2014/main" id="{E431787E-F15B-5728-2A25-45776ECDE5DB}"/>
              </a:ext>
            </a:extLst>
          </p:cNvPr>
          <p:cNvSpPr>
            <a:spLocks noGrp="1"/>
          </p:cNvSpPr>
          <p:nvPr>
            <p:ph type="body" sz="quarter" idx="14"/>
          </p:nvPr>
        </p:nvSpPr>
        <p:spPr>
          <a:xfrm>
            <a:off x="4738960" y="4906173"/>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32" name="Espace réservé du texte 29">
            <a:extLst>
              <a:ext uri="{FF2B5EF4-FFF2-40B4-BE49-F238E27FC236}">
                <a16:creationId xmlns:a16="http://schemas.microsoft.com/office/drawing/2014/main" id="{D5CE94EE-E532-793C-25E0-3E866F0519C5}"/>
              </a:ext>
            </a:extLst>
          </p:cNvPr>
          <p:cNvSpPr>
            <a:spLocks noGrp="1"/>
          </p:cNvSpPr>
          <p:nvPr>
            <p:ph type="body" sz="quarter" idx="15"/>
          </p:nvPr>
        </p:nvSpPr>
        <p:spPr>
          <a:xfrm>
            <a:off x="4738960" y="1502284"/>
            <a:ext cx="3780000" cy="1440000"/>
          </a:xfrm>
          <a:prstGeom prst="rect">
            <a:avLst/>
          </a:prstGeom>
        </p:spPr>
        <p:txBody>
          <a:bodyPr tIns="180000"/>
          <a:lstStyle>
            <a:lvl1pPr marL="355600" indent="-355600" algn="r" rtl="1">
              <a:buFont typeface="Wingdings" panose="05000000000000000000" pitchFamily="2" charset="2"/>
              <a:buChar char=""/>
              <a:defRPr sz="1800">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a:solidFill>
                  <a:srgbClr val="565F88"/>
                </a:solidFill>
                <a:latin typeface="Microsoft Uighur" panose="02000000000000000000" pitchFamily="2" charset="-78"/>
                <a:cs typeface="Microsoft Uighur" panose="02000000000000000000" pitchFamily="2" charset="-78"/>
              </a:defRPr>
            </a:lvl2pPr>
            <a:lvl3pPr algn="r" rtl="1">
              <a:defRPr sz="1400">
                <a:solidFill>
                  <a:srgbClr val="565F88"/>
                </a:solidFill>
                <a:latin typeface="Microsoft Uighur" panose="02000000000000000000" pitchFamily="2" charset="-78"/>
                <a:cs typeface="Microsoft Uighur" panose="02000000000000000000" pitchFamily="2" charset="-78"/>
              </a:defRPr>
            </a:lvl3pPr>
            <a:lvl4pPr algn="r" rtl="1">
              <a:defRPr sz="1200">
                <a:solidFill>
                  <a:srgbClr val="565F88"/>
                </a:solidFill>
                <a:latin typeface="Microsoft Uighur" panose="02000000000000000000" pitchFamily="2" charset="-78"/>
                <a:cs typeface="Microsoft Uighur" panose="02000000000000000000" pitchFamily="2" charset="-78"/>
              </a:defRPr>
            </a:lvl4pPr>
            <a:lvl5pPr algn="r" rtl="1">
              <a:defRPr sz="1200">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Tree>
    <p:extLst>
      <p:ext uri="{BB962C8B-B14F-4D97-AF65-F5344CB8AC3E}">
        <p14:creationId xmlns:p14="http://schemas.microsoft.com/office/powerpoint/2010/main" val="3660180735"/>
      </p:ext>
    </p:extLst>
  </p:cSld>
  <p:clrMapOvr>
    <a:masterClrMapping/>
  </p:clrMapOvr>
  <p:transition spd="slow">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cSld name="Vi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66444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0_Disposition personnalisée">
    <p:bg>
      <p:bgPr>
        <a:blipFill dpi="0" rotWithShape="1">
          <a:blip r:embed="rId2">
            <a:lum/>
          </a:blip>
          <a:srcRect/>
          <a:stretch>
            <a:fillRect t="-1000" b="-2000"/>
          </a:stretch>
        </a:blipFill>
        <a:effectLst/>
      </p:bgPr>
    </p:bg>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E7C9F4DD-B5CC-D217-01BE-8F0408FBBBE9}"/>
              </a:ext>
            </a:extLst>
          </p:cNvPr>
          <p:cNvSpPr/>
          <p:nvPr userDrawn="1"/>
        </p:nvSpPr>
        <p:spPr>
          <a:xfrm>
            <a:off x="628650" y="1260630"/>
            <a:ext cx="5040000" cy="5060272"/>
          </a:xfrm>
          <a:prstGeom prst="roundRect">
            <a:avLst>
              <a:gd name="adj" fmla="val 9429"/>
            </a:avLst>
          </a:prstGeom>
          <a:noFill/>
          <a:ln>
            <a:solidFill>
              <a:srgbClr val="55B6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MA" dirty="0">
              <a:latin typeface="Microsoft Uighur" panose="02000000000000000000" pitchFamily="2" charset="-78"/>
            </a:endParaRPr>
          </a:p>
        </p:txBody>
      </p:sp>
      <p:sp>
        <p:nvSpPr>
          <p:cNvPr id="4" name="Rectangle : coins arrondis 3">
            <a:extLst>
              <a:ext uri="{FF2B5EF4-FFF2-40B4-BE49-F238E27FC236}">
                <a16:creationId xmlns:a16="http://schemas.microsoft.com/office/drawing/2014/main" id="{0B19A311-316A-D4F7-6713-F6A3F55A887D}"/>
              </a:ext>
            </a:extLst>
          </p:cNvPr>
          <p:cNvSpPr/>
          <p:nvPr userDrawn="1"/>
        </p:nvSpPr>
        <p:spPr>
          <a:xfrm>
            <a:off x="5995350" y="1260630"/>
            <a:ext cx="2520000" cy="5060272"/>
          </a:xfrm>
          <a:prstGeom prst="roundRect">
            <a:avLst>
              <a:gd name="adj" fmla="val 14501"/>
            </a:avLst>
          </a:prstGeom>
          <a:noFill/>
          <a:ln>
            <a:solidFill>
              <a:srgbClr val="55B6D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MA" dirty="0">
              <a:latin typeface="Microsoft Uighur" panose="02000000000000000000" pitchFamily="2" charset="-78"/>
            </a:endParaRPr>
          </a:p>
        </p:txBody>
      </p:sp>
      <p:sp>
        <p:nvSpPr>
          <p:cNvPr id="5" name="Organigramme : Terminateur 4">
            <a:extLst>
              <a:ext uri="{FF2B5EF4-FFF2-40B4-BE49-F238E27FC236}">
                <a16:creationId xmlns:a16="http://schemas.microsoft.com/office/drawing/2014/main" id="{57779EB0-21D6-E7A7-DC14-82C688EFB25B}"/>
              </a:ext>
            </a:extLst>
          </p:cNvPr>
          <p:cNvSpPr/>
          <p:nvPr userDrawn="1"/>
        </p:nvSpPr>
        <p:spPr>
          <a:xfrm>
            <a:off x="2518650" y="1084470"/>
            <a:ext cx="1260000" cy="360000"/>
          </a:xfrm>
          <a:prstGeom prst="flowChartTerminator">
            <a:avLst/>
          </a:prstGeom>
          <a:solidFill>
            <a:srgbClr val="A1D6EC"/>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defTabSz="914400" rtl="1" eaLnBrk="1" fontAlgn="auto" latinLnBrk="0" hangingPunct="1">
              <a:buClrTx/>
              <a:buSzTx/>
              <a:buFontTx/>
              <a:buNone/>
              <a:tabLst/>
            </a:pPr>
            <a:r>
              <a:rPr kumimoji="0" lang="ar-MA" sz="2800" b="1" kern="1200" spc="0" normalizeH="0" baseline="0" noProof="0" dirty="0">
                <a:ln>
                  <a:noFill/>
                </a:ln>
                <a:solidFill>
                  <a:srgbClr val="474F71"/>
                </a:solidFill>
                <a:effectLst/>
                <a:uLnTx/>
                <a:uFillTx/>
                <a:latin typeface="Microsoft Uighur" panose="02000000000000000000" pitchFamily="2" charset="-78"/>
                <a:cs typeface="Microsoft Uighur" panose="02000000000000000000" pitchFamily="2" charset="-78"/>
              </a:rPr>
              <a:t>الأستاذ(ة)</a:t>
            </a:r>
            <a:endParaRPr kumimoji="0" lang="fr-MA" sz="2800" b="1" kern="1200" spc="0" normalizeH="0" baseline="0" noProof="0" dirty="0">
              <a:ln>
                <a:noFill/>
              </a:ln>
              <a:solidFill>
                <a:srgbClr val="474F71"/>
              </a:solidFill>
              <a:effectLst/>
              <a:uLnTx/>
              <a:uFillTx/>
              <a:latin typeface="Microsoft Uighur" panose="02000000000000000000" pitchFamily="2" charset="-78"/>
              <a:cs typeface="Microsoft Uighur" panose="02000000000000000000" pitchFamily="2" charset="-78"/>
            </a:endParaRPr>
          </a:p>
        </p:txBody>
      </p:sp>
      <p:sp>
        <p:nvSpPr>
          <p:cNvPr id="6" name="Organigramme : Terminateur 5">
            <a:extLst>
              <a:ext uri="{FF2B5EF4-FFF2-40B4-BE49-F238E27FC236}">
                <a16:creationId xmlns:a16="http://schemas.microsoft.com/office/drawing/2014/main" id="{66CF2EE5-F868-A180-1E83-3CB4FFC175F5}"/>
              </a:ext>
            </a:extLst>
          </p:cNvPr>
          <p:cNvSpPr/>
          <p:nvPr userDrawn="1"/>
        </p:nvSpPr>
        <p:spPr>
          <a:xfrm>
            <a:off x="6625350" y="1084470"/>
            <a:ext cx="1260000" cy="360000"/>
          </a:xfrm>
          <a:prstGeom prst="flowChartTerminator">
            <a:avLst/>
          </a:prstGeom>
          <a:solidFill>
            <a:srgbClr val="A1D6EC"/>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2800" b="1" i="0" u="none" strike="noStrike" kern="1200" cap="none" spc="0" normalizeH="0" baseline="0" noProof="0" dirty="0">
                <a:ln>
                  <a:noFill/>
                </a:ln>
                <a:solidFill>
                  <a:srgbClr val="474F71"/>
                </a:solidFill>
                <a:effectLst/>
                <a:uLnTx/>
                <a:uFillTx/>
                <a:latin typeface="Microsoft Uighur" panose="02000000000000000000" pitchFamily="2" charset="-78"/>
                <a:ea typeface="+mn-ea"/>
                <a:cs typeface="Microsoft Uighur" panose="02000000000000000000" pitchFamily="2" charset="-78"/>
              </a:rPr>
              <a:t>الوسائط</a:t>
            </a:r>
            <a:endParaRPr kumimoji="0" lang="fr-MA" sz="3200" b="1" i="0" u="none" strike="noStrike" kern="1200" cap="none" spc="0" normalizeH="0" baseline="0" noProof="0" dirty="0">
              <a:ln>
                <a:noFill/>
              </a:ln>
              <a:solidFill>
                <a:srgbClr val="474F71"/>
              </a:solidFill>
              <a:effectLst/>
              <a:uLnTx/>
              <a:uFillTx/>
              <a:latin typeface="Microsoft Uighur" panose="02000000000000000000" pitchFamily="2" charset="-78"/>
              <a:ea typeface="+mn-ea"/>
              <a:cs typeface="Microsoft Uighur" panose="02000000000000000000" pitchFamily="2" charset="-78"/>
            </a:endParaRPr>
          </a:p>
        </p:txBody>
      </p:sp>
      <p:sp>
        <p:nvSpPr>
          <p:cNvPr id="8" name="Espace réservé pour une image  7">
            <a:extLst>
              <a:ext uri="{FF2B5EF4-FFF2-40B4-BE49-F238E27FC236}">
                <a16:creationId xmlns:a16="http://schemas.microsoft.com/office/drawing/2014/main" id="{4653E578-1FD8-0703-E211-16311E5A4C77}"/>
              </a:ext>
            </a:extLst>
          </p:cNvPr>
          <p:cNvSpPr>
            <a:spLocks noGrp="1"/>
          </p:cNvSpPr>
          <p:nvPr>
            <p:ph type="pic" sz="quarter" idx="10"/>
          </p:nvPr>
        </p:nvSpPr>
        <p:spPr>
          <a:xfrm>
            <a:off x="1168650" y="1573748"/>
            <a:ext cx="1440000" cy="1440000"/>
          </a:xfrm>
          <a:prstGeom prst="ellipse">
            <a:avLst/>
          </a:prstGeom>
          <a:ln w="76200">
            <a:solidFill>
              <a:srgbClr val="A1A6BC"/>
            </a:solidFill>
          </a:ln>
        </p:spPr>
        <p:txBody>
          <a:bodyPr/>
          <a:lstStyle>
            <a:lvl1pPr>
              <a:defRPr>
                <a:latin typeface="Microsoft Uighur" panose="02000000000000000000" pitchFamily="2" charset="-78"/>
              </a:defRPr>
            </a:lvl1pPr>
          </a:lstStyle>
          <a:p>
            <a:endParaRPr lang="fr-MA" dirty="0"/>
          </a:p>
        </p:txBody>
      </p:sp>
      <p:sp>
        <p:nvSpPr>
          <p:cNvPr id="9" name="Espace réservé pour une image  7">
            <a:extLst>
              <a:ext uri="{FF2B5EF4-FFF2-40B4-BE49-F238E27FC236}">
                <a16:creationId xmlns:a16="http://schemas.microsoft.com/office/drawing/2014/main" id="{5AA58C26-15AC-8A0B-3EE3-F1D1E4A84DC7}"/>
              </a:ext>
            </a:extLst>
          </p:cNvPr>
          <p:cNvSpPr>
            <a:spLocks noGrp="1"/>
          </p:cNvSpPr>
          <p:nvPr>
            <p:ph type="pic" sz="quarter" idx="11"/>
          </p:nvPr>
        </p:nvSpPr>
        <p:spPr>
          <a:xfrm>
            <a:off x="3672000" y="1573748"/>
            <a:ext cx="1440000" cy="1440000"/>
          </a:xfrm>
          <a:prstGeom prst="ellipse">
            <a:avLst/>
          </a:prstGeom>
          <a:ln w="76200">
            <a:solidFill>
              <a:srgbClr val="A1A6BC"/>
            </a:solidFill>
          </a:ln>
        </p:spPr>
        <p:txBody>
          <a:bodyPr/>
          <a:lstStyle>
            <a:lvl1pPr>
              <a:defRPr>
                <a:latin typeface="Microsoft Uighur" panose="02000000000000000000" pitchFamily="2" charset="-78"/>
              </a:defRPr>
            </a:lvl1pPr>
          </a:lstStyle>
          <a:p>
            <a:endParaRPr lang="fr-MA" dirty="0"/>
          </a:p>
        </p:txBody>
      </p:sp>
      <p:sp>
        <p:nvSpPr>
          <p:cNvPr id="10" name="Espace réservé pour une image  7">
            <a:extLst>
              <a:ext uri="{FF2B5EF4-FFF2-40B4-BE49-F238E27FC236}">
                <a16:creationId xmlns:a16="http://schemas.microsoft.com/office/drawing/2014/main" id="{F56653E2-D414-4549-F125-11A4CC8D86AD}"/>
              </a:ext>
            </a:extLst>
          </p:cNvPr>
          <p:cNvSpPr>
            <a:spLocks noGrp="1"/>
          </p:cNvSpPr>
          <p:nvPr>
            <p:ph type="pic" sz="quarter" idx="12"/>
          </p:nvPr>
        </p:nvSpPr>
        <p:spPr>
          <a:xfrm>
            <a:off x="1168650" y="4018773"/>
            <a:ext cx="1440000" cy="1440000"/>
          </a:xfrm>
          <a:prstGeom prst="ellipse">
            <a:avLst/>
          </a:prstGeom>
          <a:ln w="76200">
            <a:solidFill>
              <a:srgbClr val="A1A6BC"/>
            </a:solidFill>
          </a:ln>
        </p:spPr>
        <p:txBody>
          <a:bodyPr/>
          <a:lstStyle>
            <a:lvl1pPr>
              <a:defRPr>
                <a:latin typeface="Microsoft Uighur" panose="02000000000000000000" pitchFamily="2" charset="-78"/>
              </a:defRPr>
            </a:lvl1pPr>
          </a:lstStyle>
          <a:p>
            <a:endParaRPr lang="fr-MA" dirty="0"/>
          </a:p>
        </p:txBody>
      </p:sp>
      <p:sp>
        <p:nvSpPr>
          <p:cNvPr id="11" name="Espace réservé pour une image  7">
            <a:extLst>
              <a:ext uri="{FF2B5EF4-FFF2-40B4-BE49-F238E27FC236}">
                <a16:creationId xmlns:a16="http://schemas.microsoft.com/office/drawing/2014/main" id="{1E494D86-A745-83E0-6593-1824E67A47D7}"/>
              </a:ext>
            </a:extLst>
          </p:cNvPr>
          <p:cNvSpPr>
            <a:spLocks noGrp="1"/>
          </p:cNvSpPr>
          <p:nvPr>
            <p:ph type="pic" sz="quarter" idx="13"/>
          </p:nvPr>
        </p:nvSpPr>
        <p:spPr>
          <a:xfrm>
            <a:off x="3672000" y="4018773"/>
            <a:ext cx="1440000" cy="1440000"/>
          </a:xfrm>
          <a:prstGeom prst="ellipse">
            <a:avLst/>
          </a:prstGeom>
          <a:ln w="76200">
            <a:solidFill>
              <a:srgbClr val="A1A6BC"/>
            </a:solidFill>
          </a:ln>
        </p:spPr>
        <p:txBody>
          <a:bodyPr/>
          <a:lstStyle>
            <a:lvl1pPr>
              <a:defRPr>
                <a:latin typeface="Microsoft Uighur" panose="02000000000000000000" pitchFamily="2" charset="-78"/>
              </a:defRPr>
            </a:lvl1pPr>
          </a:lstStyle>
          <a:p>
            <a:endParaRPr lang="fr-MA" dirty="0"/>
          </a:p>
        </p:txBody>
      </p:sp>
      <p:sp>
        <p:nvSpPr>
          <p:cNvPr id="12" name="Espace réservé pour une image  7">
            <a:extLst>
              <a:ext uri="{FF2B5EF4-FFF2-40B4-BE49-F238E27FC236}">
                <a16:creationId xmlns:a16="http://schemas.microsoft.com/office/drawing/2014/main" id="{92701F09-11E2-C817-B080-03D3CDAEE1B8}"/>
              </a:ext>
            </a:extLst>
          </p:cNvPr>
          <p:cNvSpPr>
            <a:spLocks noGrp="1"/>
          </p:cNvSpPr>
          <p:nvPr>
            <p:ph type="pic" sz="quarter" idx="14"/>
          </p:nvPr>
        </p:nvSpPr>
        <p:spPr>
          <a:xfrm>
            <a:off x="6535350" y="1573748"/>
            <a:ext cx="1440000" cy="1440000"/>
          </a:xfrm>
          <a:prstGeom prst="ellipse">
            <a:avLst/>
          </a:prstGeom>
          <a:ln w="76200">
            <a:solidFill>
              <a:srgbClr val="A1A6BC"/>
            </a:solidFill>
          </a:ln>
        </p:spPr>
        <p:txBody>
          <a:bodyPr/>
          <a:lstStyle>
            <a:lvl1pPr>
              <a:defRPr>
                <a:latin typeface="Microsoft Uighur" panose="02000000000000000000" pitchFamily="2" charset="-78"/>
              </a:defRPr>
            </a:lvl1pPr>
          </a:lstStyle>
          <a:p>
            <a:endParaRPr lang="fr-MA" dirty="0"/>
          </a:p>
        </p:txBody>
      </p:sp>
      <p:sp>
        <p:nvSpPr>
          <p:cNvPr id="13" name="Espace réservé pour une image  7">
            <a:extLst>
              <a:ext uri="{FF2B5EF4-FFF2-40B4-BE49-F238E27FC236}">
                <a16:creationId xmlns:a16="http://schemas.microsoft.com/office/drawing/2014/main" id="{1690D7F0-DCEA-3629-AFF4-44D5127B0D0F}"/>
              </a:ext>
            </a:extLst>
          </p:cNvPr>
          <p:cNvSpPr>
            <a:spLocks noGrp="1"/>
          </p:cNvSpPr>
          <p:nvPr>
            <p:ph type="pic" sz="quarter" idx="15"/>
          </p:nvPr>
        </p:nvSpPr>
        <p:spPr>
          <a:xfrm>
            <a:off x="6535350" y="4018773"/>
            <a:ext cx="1440000" cy="1440000"/>
          </a:xfrm>
          <a:prstGeom prst="ellipse">
            <a:avLst/>
          </a:prstGeom>
          <a:ln w="76200">
            <a:solidFill>
              <a:srgbClr val="A1A6BC"/>
            </a:solidFill>
          </a:ln>
        </p:spPr>
        <p:txBody>
          <a:bodyPr/>
          <a:lstStyle>
            <a:lvl1pPr>
              <a:defRPr>
                <a:latin typeface="Microsoft Uighur" panose="02000000000000000000" pitchFamily="2" charset="-78"/>
              </a:defRPr>
            </a:lvl1pPr>
          </a:lstStyle>
          <a:p>
            <a:endParaRPr lang="fr-MA" dirty="0"/>
          </a:p>
        </p:txBody>
      </p:sp>
      <p:sp>
        <p:nvSpPr>
          <p:cNvPr id="14" name="Espace réservé du texte 13">
            <a:extLst>
              <a:ext uri="{FF2B5EF4-FFF2-40B4-BE49-F238E27FC236}">
                <a16:creationId xmlns:a16="http://schemas.microsoft.com/office/drawing/2014/main" id="{14F94F7C-4C7F-898C-CC70-308A1F84546B}"/>
              </a:ext>
            </a:extLst>
          </p:cNvPr>
          <p:cNvSpPr>
            <a:spLocks noGrp="1"/>
          </p:cNvSpPr>
          <p:nvPr>
            <p:ph type="body" sz="quarter" idx="16"/>
          </p:nvPr>
        </p:nvSpPr>
        <p:spPr>
          <a:xfrm>
            <a:off x="871856" y="3146082"/>
            <a:ext cx="2033588" cy="547687"/>
          </a:xfrm>
          <a:prstGeom prst="rect">
            <a:avLst/>
          </a:prstGeom>
          <a:solidFill>
            <a:srgbClr val="ECF8FB"/>
          </a:solidFill>
          <a:ln>
            <a:noFill/>
          </a:ln>
        </p:spPr>
        <p:style>
          <a:lnRef idx="2">
            <a:schemeClr val="accent5"/>
          </a:lnRef>
          <a:fillRef idx="1">
            <a:schemeClr val="lt1"/>
          </a:fillRef>
          <a:effectRef idx="0">
            <a:schemeClr val="accent5"/>
          </a:effectRef>
          <a:fontRef idx="minor">
            <a:schemeClr val="dk1"/>
          </a:fontRef>
        </p:style>
        <p:txBody>
          <a:bodyPr anchor="ctr"/>
          <a:lstStyle>
            <a:lvl1pPr algn="ctr" rtl="1">
              <a:buNone/>
              <a:defRPr sz="2000">
                <a:solidFill>
                  <a:srgbClr val="424D7B"/>
                </a:solidFill>
                <a:latin typeface="Microsoft Uighur" panose="02000000000000000000" pitchFamily="2" charset="-78"/>
                <a:cs typeface="Microsoft Uighur" panose="02000000000000000000" pitchFamily="2" charset="-78"/>
              </a:defRPr>
            </a:lvl1pPr>
            <a:lvl2pPr>
              <a:buNone/>
              <a:defRPr>
                <a:latin typeface="Microsoft Uighur" panose="02000000000000000000" pitchFamily="2" charset="-78"/>
                <a:cs typeface="Microsoft Uighur" panose="02000000000000000000" pitchFamily="2" charset="-78"/>
              </a:defRPr>
            </a:lvl2pPr>
            <a:lvl3pPr>
              <a:buNone/>
              <a:defRPr>
                <a:latin typeface="Microsoft Uighur" panose="02000000000000000000" pitchFamily="2" charset="-78"/>
                <a:cs typeface="Microsoft Uighur" panose="02000000000000000000" pitchFamily="2" charset="-78"/>
              </a:defRPr>
            </a:lvl3pPr>
            <a:lvl4pPr>
              <a:buNone/>
              <a:defRPr>
                <a:latin typeface="Microsoft Uighur" panose="02000000000000000000" pitchFamily="2" charset="-78"/>
                <a:cs typeface="Microsoft Uighur" panose="02000000000000000000" pitchFamily="2" charset="-78"/>
              </a:defRPr>
            </a:lvl4pPr>
            <a:lvl5pPr>
              <a:buNone/>
              <a:defRPr>
                <a:latin typeface="Microsoft Uighur" panose="02000000000000000000" pitchFamily="2" charset="-78"/>
                <a:cs typeface="Microsoft Uighur" panose="02000000000000000000" pitchFamily="2" charset="-78"/>
              </a:defRPr>
            </a:lvl5pPr>
          </a:lstStyle>
          <a:p>
            <a:pPr lvl="0"/>
            <a:r>
              <a:rPr lang="fr-FR" dirty="0"/>
              <a:t>Cliquez pour</a:t>
            </a:r>
            <a:endParaRPr lang="fr-MA" dirty="0"/>
          </a:p>
        </p:txBody>
      </p:sp>
      <p:sp>
        <p:nvSpPr>
          <p:cNvPr id="15" name="Espace réservé du texte 13">
            <a:extLst>
              <a:ext uri="{FF2B5EF4-FFF2-40B4-BE49-F238E27FC236}">
                <a16:creationId xmlns:a16="http://schemas.microsoft.com/office/drawing/2014/main" id="{4CBE369E-C2C0-D08B-CA99-A44539954DB7}"/>
              </a:ext>
            </a:extLst>
          </p:cNvPr>
          <p:cNvSpPr>
            <a:spLocks noGrp="1"/>
          </p:cNvSpPr>
          <p:nvPr>
            <p:ph type="body" sz="quarter" idx="17"/>
          </p:nvPr>
        </p:nvSpPr>
        <p:spPr>
          <a:xfrm>
            <a:off x="3375206" y="3154374"/>
            <a:ext cx="2033588" cy="547687"/>
          </a:xfrm>
          <a:prstGeom prst="rect">
            <a:avLst/>
          </a:prstGeom>
          <a:solidFill>
            <a:srgbClr val="ECF8FB"/>
          </a:solidFill>
          <a:ln>
            <a:noFill/>
          </a:ln>
        </p:spPr>
        <p:style>
          <a:lnRef idx="2">
            <a:schemeClr val="accent5"/>
          </a:lnRef>
          <a:fillRef idx="1">
            <a:schemeClr val="lt1"/>
          </a:fillRef>
          <a:effectRef idx="0">
            <a:schemeClr val="accent5"/>
          </a:effectRef>
          <a:fontRef idx="minor">
            <a:schemeClr val="dk1"/>
          </a:fontRef>
        </p:style>
        <p:txBody>
          <a:bodyPr anchor="ctr"/>
          <a:lstStyle>
            <a:lvl1pPr algn="ctr" rtl="1">
              <a:buNone/>
              <a:defRPr sz="2000">
                <a:solidFill>
                  <a:srgbClr val="424D7B"/>
                </a:solidFill>
                <a:latin typeface="Microsoft Uighur" panose="02000000000000000000" pitchFamily="2" charset="-78"/>
                <a:cs typeface="Microsoft Uighur" panose="02000000000000000000" pitchFamily="2" charset="-78"/>
              </a:defRPr>
            </a:lvl1pPr>
            <a:lvl2pPr>
              <a:buNone/>
              <a:defRPr>
                <a:latin typeface="Microsoft Uighur" panose="02000000000000000000" pitchFamily="2" charset="-78"/>
                <a:cs typeface="Microsoft Uighur" panose="02000000000000000000" pitchFamily="2" charset="-78"/>
              </a:defRPr>
            </a:lvl2pPr>
            <a:lvl3pPr>
              <a:buNone/>
              <a:defRPr>
                <a:latin typeface="Microsoft Uighur" panose="02000000000000000000" pitchFamily="2" charset="-78"/>
                <a:cs typeface="Microsoft Uighur" panose="02000000000000000000" pitchFamily="2" charset="-78"/>
              </a:defRPr>
            </a:lvl3pPr>
            <a:lvl4pPr>
              <a:buNone/>
              <a:defRPr>
                <a:latin typeface="Microsoft Uighur" panose="02000000000000000000" pitchFamily="2" charset="-78"/>
                <a:cs typeface="Microsoft Uighur" panose="02000000000000000000" pitchFamily="2" charset="-78"/>
              </a:defRPr>
            </a:lvl4pPr>
            <a:lvl5pPr>
              <a:buNone/>
              <a:defRPr>
                <a:latin typeface="Microsoft Uighur" panose="02000000000000000000" pitchFamily="2" charset="-78"/>
                <a:cs typeface="Microsoft Uighur" panose="02000000000000000000" pitchFamily="2" charset="-78"/>
              </a:defRPr>
            </a:lvl5pPr>
          </a:lstStyle>
          <a:p>
            <a:pPr lvl="0"/>
            <a:r>
              <a:rPr lang="fr-FR" dirty="0"/>
              <a:t>Cliquez pour</a:t>
            </a:r>
            <a:endParaRPr lang="fr-MA" dirty="0"/>
          </a:p>
        </p:txBody>
      </p:sp>
      <p:sp>
        <p:nvSpPr>
          <p:cNvPr id="16" name="Espace réservé du texte 13">
            <a:extLst>
              <a:ext uri="{FF2B5EF4-FFF2-40B4-BE49-F238E27FC236}">
                <a16:creationId xmlns:a16="http://schemas.microsoft.com/office/drawing/2014/main" id="{7ED83195-42FE-3FDC-0391-9DCD64961402}"/>
              </a:ext>
            </a:extLst>
          </p:cNvPr>
          <p:cNvSpPr>
            <a:spLocks noGrp="1"/>
          </p:cNvSpPr>
          <p:nvPr>
            <p:ph type="body" sz="quarter" idx="18"/>
          </p:nvPr>
        </p:nvSpPr>
        <p:spPr>
          <a:xfrm>
            <a:off x="6238556" y="3154374"/>
            <a:ext cx="2033588" cy="547687"/>
          </a:xfrm>
          <a:prstGeom prst="rect">
            <a:avLst/>
          </a:prstGeom>
          <a:solidFill>
            <a:srgbClr val="ECF8FB"/>
          </a:solidFill>
          <a:ln>
            <a:noFill/>
          </a:ln>
        </p:spPr>
        <p:style>
          <a:lnRef idx="2">
            <a:schemeClr val="accent5"/>
          </a:lnRef>
          <a:fillRef idx="1">
            <a:schemeClr val="lt1"/>
          </a:fillRef>
          <a:effectRef idx="0">
            <a:schemeClr val="accent5"/>
          </a:effectRef>
          <a:fontRef idx="minor">
            <a:schemeClr val="dk1"/>
          </a:fontRef>
        </p:style>
        <p:txBody>
          <a:bodyPr anchor="ctr"/>
          <a:lstStyle>
            <a:lvl1pPr algn="ctr" rtl="1">
              <a:buNone/>
              <a:defRPr sz="2000">
                <a:solidFill>
                  <a:srgbClr val="424D7B"/>
                </a:solidFill>
                <a:latin typeface="Microsoft Uighur" panose="02000000000000000000" pitchFamily="2" charset="-78"/>
                <a:cs typeface="Microsoft Uighur" panose="02000000000000000000" pitchFamily="2" charset="-78"/>
              </a:defRPr>
            </a:lvl1pPr>
            <a:lvl2pPr>
              <a:buNone/>
              <a:defRPr>
                <a:latin typeface="Microsoft Uighur" panose="02000000000000000000" pitchFamily="2" charset="-78"/>
                <a:cs typeface="Microsoft Uighur" panose="02000000000000000000" pitchFamily="2" charset="-78"/>
              </a:defRPr>
            </a:lvl2pPr>
            <a:lvl3pPr>
              <a:buNone/>
              <a:defRPr>
                <a:latin typeface="Microsoft Uighur" panose="02000000000000000000" pitchFamily="2" charset="-78"/>
                <a:cs typeface="Microsoft Uighur" panose="02000000000000000000" pitchFamily="2" charset="-78"/>
              </a:defRPr>
            </a:lvl3pPr>
            <a:lvl4pPr>
              <a:buNone/>
              <a:defRPr>
                <a:latin typeface="Microsoft Uighur" panose="02000000000000000000" pitchFamily="2" charset="-78"/>
                <a:cs typeface="Microsoft Uighur" panose="02000000000000000000" pitchFamily="2" charset="-78"/>
              </a:defRPr>
            </a:lvl4pPr>
            <a:lvl5pPr>
              <a:buNone/>
              <a:defRPr>
                <a:latin typeface="Microsoft Uighur" panose="02000000000000000000" pitchFamily="2" charset="-78"/>
                <a:cs typeface="Microsoft Uighur" panose="02000000000000000000" pitchFamily="2" charset="-78"/>
              </a:defRPr>
            </a:lvl5pPr>
          </a:lstStyle>
          <a:p>
            <a:pPr lvl="0"/>
            <a:r>
              <a:rPr lang="fr-FR" dirty="0"/>
              <a:t>Cliquez pour</a:t>
            </a:r>
            <a:endParaRPr lang="fr-MA" dirty="0"/>
          </a:p>
        </p:txBody>
      </p:sp>
      <p:sp>
        <p:nvSpPr>
          <p:cNvPr id="17" name="Espace réservé du texte 13">
            <a:extLst>
              <a:ext uri="{FF2B5EF4-FFF2-40B4-BE49-F238E27FC236}">
                <a16:creationId xmlns:a16="http://schemas.microsoft.com/office/drawing/2014/main" id="{FB933A37-3B6B-2E30-74DE-FE00D4BC93E1}"/>
              </a:ext>
            </a:extLst>
          </p:cNvPr>
          <p:cNvSpPr>
            <a:spLocks noGrp="1"/>
          </p:cNvSpPr>
          <p:nvPr>
            <p:ph type="body" sz="quarter" idx="19"/>
          </p:nvPr>
        </p:nvSpPr>
        <p:spPr>
          <a:xfrm>
            <a:off x="864455" y="5606678"/>
            <a:ext cx="2033588" cy="547687"/>
          </a:xfrm>
          <a:prstGeom prst="rect">
            <a:avLst/>
          </a:prstGeom>
          <a:solidFill>
            <a:srgbClr val="ECF8FB"/>
          </a:solidFill>
          <a:ln>
            <a:noFill/>
          </a:ln>
        </p:spPr>
        <p:style>
          <a:lnRef idx="2">
            <a:schemeClr val="accent5"/>
          </a:lnRef>
          <a:fillRef idx="1">
            <a:schemeClr val="lt1"/>
          </a:fillRef>
          <a:effectRef idx="0">
            <a:schemeClr val="accent5"/>
          </a:effectRef>
          <a:fontRef idx="minor">
            <a:schemeClr val="dk1"/>
          </a:fontRef>
        </p:style>
        <p:txBody>
          <a:bodyPr anchor="ctr"/>
          <a:lstStyle>
            <a:lvl1pPr algn="ctr" rtl="1">
              <a:buNone/>
              <a:defRPr sz="2000">
                <a:solidFill>
                  <a:srgbClr val="424D7B"/>
                </a:solidFill>
                <a:latin typeface="Microsoft Uighur" panose="02000000000000000000" pitchFamily="2" charset="-78"/>
                <a:cs typeface="Microsoft Uighur" panose="02000000000000000000" pitchFamily="2" charset="-78"/>
              </a:defRPr>
            </a:lvl1pPr>
            <a:lvl2pPr>
              <a:buNone/>
              <a:defRPr>
                <a:latin typeface="Microsoft Uighur" panose="02000000000000000000" pitchFamily="2" charset="-78"/>
                <a:cs typeface="Microsoft Uighur" panose="02000000000000000000" pitchFamily="2" charset="-78"/>
              </a:defRPr>
            </a:lvl2pPr>
            <a:lvl3pPr>
              <a:buNone/>
              <a:defRPr>
                <a:latin typeface="Microsoft Uighur" panose="02000000000000000000" pitchFamily="2" charset="-78"/>
                <a:cs typeface="Microsoft Uighur" panose="02000000000000000000" pitchFamily="2" charset="-78"/>
              </a:defRPr>
            </a:lvl3pPr>
            <a:lvl4pPr>
              <a:buNone/>
              <a:defRPr>
                <a:latin typeface="Microsoft Uighur" panose="02000000000000000000" pitchFamily="2" charset="-78"/>
                <a:cs typeface="Microsoft Uighur" panose="02000000000000000000" pitchFamily="2" charset="-78"/>
              </a:defRPr>
            </a:lvl4pPr>
            <a:lvl5pPr>
              <a:buNone/>
              <a:defRPr>
                <a:latin typeface="Microsoft Uighur" panose="02000000000000000000" pitchFamily="2" charset="-78"/>
                <a:cs typeface="Microsoft Uighur" panose="02000000000000000000" pitchFamily="2" charset="-78"/>
              </a:defRPr>
            </a:lvl5pPr>
          </a:lstStyle>
          <a:p>
            <a:pPr lvl="0"/>
            <a:r>
              <a:rPr lang="fr-FR" dirty="0"/>
              <a:t>Cliquez pour</a:t>
            </a:r>
            <a:endParaRPr lang="fr-MA" dirty="0"/>
          </a:p>
        </p:txBody>
      </p:sp>
      <p:sp>
        <p:nvSpPr>
          <p:cNvPr id="18" name="Espace réservé du texte 13">
            <a:extLst>
              <a:ext uri="{FF2B5EF4-FFF2-40B4-BE49-F238E27FC236}">
                <a16:creationId xmlns:a16="http://schemas.microsoft.com/office/drawing/2014/main" id="{8B95E6E0-0D72-7779-0E2F-18DD9CC49939}"/>
              </a:ext>
            </a:extLst>
          </p:cNvPr>
          <p:cNvSpPr>
            <a:spLocks noGrp="1"/>
          </p:cNvSpPr>
          <p:nvPr>
            <p:ph type="body" sz="quarter" idx="20"/>
          </p:nvPr>
        </p:nvSpPr>
        <p:spPr>
          <a:xfrm>
            <a:off x="3367805" y="5614970"/>
            <a:ext cx="2033588" cy="547687"/>
          </a:xfrm>
          <a:prstGeom prst="rect">
            <a:avLst/>
          </a:prstGeom>
          <a:solidFill>
            <a:srgbClr val="ECF8FB"/>
          </a:solidFill>
          <a:ln>
            <a:noFill/>
          </a:ln>
        </p:spPr>
        <p:style>
          <a:lnRef idx="2">
            <a:schemeClr val="accent5"/>
          </a:lnRef>
          <a:fillRef idx="1">
            <a:schemeClr val="lt1"/>
          </a:fillRef>
          <a:effectRef idx="0">
            <a:schemeClr val="accent5"/>
          </a:effectRef>
          <a:fontRef idx="minor">
            <a:schemeClr val="dk1"/>
          </a:fontRef>
        </p:style>
        <p:txBody>
          <a:bodyPr anchor="ctr"/>
          <a:lstStyle>
            <a:lvl1pPr algn="ctr" rtl="1">
              <a:buNone/>
              <a:defRPr sz="2000">
                <a:solidFill>
                  <a:srgbClr val="424D7B"/>
                </a:solidFill>
                <a:latin typeface="Microsoft Uighur" panose="02000000000000000000" pitchFamily="2" charset="-78"/>
                <a:cs typeface="Microsoft Uighur" panose="02000000000000000000" pitchFamily="2" charset="-78"/>
              </a:defRPr>
            </a:lvl1pPr>
            <a:lvl2pPr>
              <a:buNone/>
              <a:defRPr>
                <a:latin typeface="Microsoft Uighur" panose="02000000000000000000" pitchFamily="2" charset="-78"/>
                <a:cs typeface="Microsoft Uighur" panose="02000000000000000000" pitchFamily="2" charset="-78"/>
              </a:defRPr>
            </a:lvl2pPr>
            <a:lvl3pPr>
              <a:buNone/>
              <a:defRPr>
                <a:latin typeface="Microsoft Uighur" panose="02000000000000000000" pitchFamily="2" charset="-78"/>
                <a:cs typeface="Microsoft Uighur" panose="02000000000000000000" pitchFamily="2" charset="-78"/>
              </a:defRPr>
            </a:lvl3pPr>
            <a:lvl4pPr>
              <a:buNone/>
              <a:defRPr>
                <a:latin typeface="Microsoft Uighur" panose="02000000000000000000" pitchFamily="2" charset="-78"/>
                <a:cs typeface="Microsoft Uighur" panose="02000000000000000000" pitchFamily="2" charset="-78"/>
              </a:defRPr>
            </a:lvl4pPr>
            <a:lvl5pPr>
              <a:buNone/>
              <a:defRPr>
                <a:latin typeface="Microsoft Uighur" panose="02000000000000000000" pitchFamily="2" charset="-78"/>
                <a:cs typeface="Microsoft Uighur" panose="02000000000000000000" pitchFamily="2" charset="-78"/>
              </a:defRPr>
            </a:lvl5pPr>
          </a:lstStyle>
          <a:p>
            <a:pPr lvl="0"/>
            <a:r>
              <a:rPr lang="fr-FR" dirty="0"/>
              <a:t>Cliquez pour</a:t>
            </a:r>
            <a:endParaRPr lang="fr-MA" dirty="0"/>
          </a:p>
        </p:txBody>
      </p:sp>
      <p:sp>
        <p:nvSpPr>
          <p:cNvPr id="19" name="Espace réservé du texte 13">
            <a:extLst>
              <a:ext uri="{FF2B5EF4-FFF2-40B4-BE49-F238E27FC236}">
                <a16:creationId xmlns:a16="http://schemas.microsoft.com/office/drawing/2014/main" id="{1C6D4C40-DCBA-354E-CA6B-4B1D7ADB7179}"/>
              </a:ext>
            </a:extLst>
          </p:cNvPr>
          <p:cNvSpPr>
            <a:spLocks noGrp="1"/>
          </p:cNvSpPr>
          <p:nvPr>
            <p:ph type="body" sz="quarter" idx="21"/>
          </p:nvPr>
        </p:nvSpPr>
        <p:spPr>
          <a:xfrm>
            <a:off x="6231155" y="5614970"/>
            <a:ext cx="2033588" cy="547687"/>
          </a:xfrm>
          <a:prstGeom prst="rect">
            <a:avLst/>
          </a:prstGeom>
          <a:solidFill>
            <a:srgbClr val="ECF8FB"/>
          </a:solidFill>
          <a:ln>
            <a:noFill/>
          </a:ln>
        </p:spPr>
        <p:style>
          <a:lnRef idx="2">
            <a:schemeClr val="accent5"/>
          </a:lnRef>
          <a:fillRef idx="1">
            <a:schemeClr val="lt1"/>
          </a:fillRef>
          <a:effectRef idx="0">
            <a:schemeClr val="accent5"/>
          </a:effectRef>
          <a:fontRef idx="minor">
            <a:schemeClr val="dk1"/>
          </a:fontRef>
        </p:style>
        <p:txBody>
          <a:bodyPr anchor="ctr"/>
          <a:lstStyle>
            <a:lvl1pPr algn="ctr" rtl="1">
              <a:buNone/>
              <a:defRPr sz="2000">
                <a:solidFill>
                  <a:srgbClr val="424D7B"/>
                </a:solidFill>
                <a:latin typeface="Microsoft Uighur" panose="02000000000000000000" pitchFamily="2" charset="-78"/>
                <a:cs typeface="Microsoft Uighur" panose="02000000000000000000" pitchFamily="2" charset="-78"/>
              </a:defRPr>
            </a:lvl1pPr>
            <a:lvl2pPr>
              <a:buNone/>
              <a:defRPr>
                <a:latin typeface="Microsoft Uighur" panose="02000000000000000000" pitchFamily="2" charset="-78"/>
                <a:cs typeface="Microsoft Uighur" panose="02000000000000000000" pitchFamily="2" charset="-78"/>
              </a:defRPr>
            </a:lvl2pPr>
            <a:lvl3pPr>
              <a:buNone/>
              <a:defRPr>
                <a:latin typeface="Microsoft Uighur" panose="02000000000000000000" pitchFamily="2" charset="-78"/>
                <a:cs typeface="Microsoft Uighur" panose="02000000000000000000" pitchFamily="2" charset="-78"/>
              </a:defRPr>
            </a:lvl3pPr>
            <a:lvl4pPr>
              <a:buNone/>
              <a:defRPr>
                <a:latin typeface="Microsoft Uighur" panose="02000000000000000000" pitchFamily="2" charset="-78"/>
                <a:cs typeface="Microsoft Uighur" panose="02000000000000000000" pitchFamily="2" charset="-78"/>
              </a:defRPr>
            </a:lvl4pPr>
            <a:lvl5pPr>
              <a:buNone/>
              <a:defRPr>
                <a:latin typeface="Microsoft Uighur" panose="02000000000000000000" pitchFamily="2" charset="-78"/>
                <a:cs typeface="Microsoft Uighur" panose="02000000000000000000" pitchFamily="2" charset="-78"/>
              </a:defRPr>
            </a:lvl5pPr>
          </a:lstStyle>
          <a:p>
            <a:pPr lvl="0"/>
            <a:r>
              <a:rPr lang="fr-FR" dirty="0"/>
              <a:t>Cliquez pour</a:t>
            </a:r>
            <a:endParaRPr lang="fr-MA" dirty="0"/>
          </a:p>
        </p:txBody>
      </p:sp>
    </p:spTree>
    <p:extLst>
      <p:ext uri="{BB962C8B-B14F-4D97-AF65-F5344CB8AC3E}">
        <p14:creationId xmlns:p14="http://schemas.microsoft.com/office/powerpoint/2010/main" val="2795871393"/>
      </p:ext>
    </p:extLst>
  </p:cSld>
  <p:clrMapOvr>
    <a:masterClrMapping/>
  </p:clrMapOvr>
  <p:transition spd="slow">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621613"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7924249" y="684000"/>
            <a:ext cx="900000" cy="900000"/>
          </a:xfrm>
          <a:prstGeom prst="rect">
            <a:avLst/>
          </a:prstGeom>
        </p:spPr>
        <p:txBody>
          <a:bodyPr/>
          <a:lstStyle>
            <a:lvl1pPr>
              <a:defRPr lang="fr-MA"/>
            </a:lvl1pPr>
          </a:lstStyle>
          <a:p>
            <a:endParaRPr lang="fr-MA" dirty="0"/>
          </a:p>
        </p:txBody>
      </p:sp>
      <p:sp>
        <p:nvSpPr>
          <p:cNvPr id="4" name="Espace réservé de l'élément multimédia 3">
            <a:extLst>
              <a:ext uri="{FF2B5EF4-FFF2-40B4-BE49-F238E27FC236}">
                <a16:creationId xmlns:a16="http://schemas.microsoft.com/office/drawing/2014/main" id="{7A344F50-A074-9EB5-2DAC-9BBA2096933C}"/>
              </a:ext>
            </a:extLst>
          </p:cNvPr>
          <p:cNvSpPr>
            <a:spLocks noGrp="1" noChangeAspect="1"/>
          </p:cNvSpPr>
          <p:nvPr>
            <p:ph type="media" sz="quarter" idx="13"/>
          </p:nvPr>
        </p:nvSpPr>
        <p:spPr>
          <a:xfrm>
            <a:off x="3255750" y="1584000"/>
            <a:ext cx="2632500" cy="4680000"/>
          </a:xfrm>
          <a:prstGeom prst="rect">
            <a:avLst/>
          </a:prstGeom>
        </p:spPr>
        <p:txBody>
          <a:bodyPr/>
          <a:lstStyle/>
          <a:p>
            <a:endParaRPr lang="fr-MA"/>
          </a:p>
        </p:txBody>
      </p:sp>
    </p:spTree>
    <p:extLst>
      <p:ext uri="{BB962C8B-B14F-4D97-AF65-F5344CB8AC3E}">
        <p14:creationId xmlns:p14="http://schemas.microsoft.com/office/powerpoint/2010/main" val="1895299443"/>
      </p:ext>
    </p:extLst>
  </p:cSld>
  <p:clrMapOvr>
    <a:masterClrMapping/>
  </p:clrMapOvr>
  <p:transition spd="slow">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02_Voc_Act_01_Large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p:cNvSpPr>
          <p:nvPr>
            <p:ph type="media" sz="quarter" idx="10"/>
          </p:nvPr>
        </p:nvSpPr>
        <p:spPr>
          <a:xfrm>
            <a:off x="792000" y="2160000"/>
            <a:ext cx="7560000" cy="3960000"/>
          </a:xfrm>
          <a:prstGeom prst="rect">
            <a:avLst/>
          </a:prstGeom>
        </p:spPr>
        <p:txBody>
          <a:bodyPr/>
          <a:lstStyle/>
          <a:p>
            <a:endParaRPr lang="fr-MA"/>
          </a:p>
        </p:txBody>
      </p:sp>
      <p:sp>
        <p:nvSpPr>
          <p:cNvPr id="3" name="Espace réservé pour une image  16">
            <a:extLst>
              <a:ext uri="{FF2B5EF4-FFF2-40B4-BE49-F238E27FC236}">
                <a16:creationId xmlns:a16="http://schemas.microsoft.com/office/drawing/2014/main" id="{7598C516-D98D-DBF9-3F71-DFEB0161C87C}"/>
              </a:ext>
            </a:extLst>
          </p:cNvPr>
          <p:cNvSpPr>
            <a:spLocks noGrp="1" noChangeAspect="1"/>
          </p:cNvSpPr>
          <p:nvPr>
            <p:ph type="pic" sz="quarter" idx="13"/>
          </p:nvPr>
        </p:nvSpPr>
        <p:spPr>
          <a:xfrm>
            <a:off x="7924249" y="684000"/>
            <a:ext cx="900000" cy="900000"/>
          </a:xfrm>
          <a:prstGeom prst="rect">
            <a:avLst/>
          </a:prstGeom>
        </p:spPr>
        <p:txBody>
          <a:bodyPr/>
          <a:lstStyle>
            <a:lvl1pPr>
              <a:defRPr lang="fr-MA"/>
            </a:lvl1pPr>
          </a:lstStyle>
          <a:p>
            <a:endParaRPr lang="fr-MA" dirty="0"/>
          </a:p>
        </p:txBody>
      </p:sp>
    </p:spTree>
    <p:extLst>
      <p:ext uri="{BB962C8B-B14F-4D97-AF65-F5344CB8AC3E}">
        <p14:creationId xmlns:p14="http://schemas.microsoft.com/office/powerpoint/2010/main" val="2974232525"/>
      </p:ext>
    </p:extLst>
  </p:cSld>
  <p:clrMapOvr>
    <a:masterClrMapping/>
  </p:clrMapOvr>
  <p:transition spd="slow">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02_Voc_Act_01__Vidéo 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noChangeAspect="1"/>
          </p:cNvSpPr>
          <p:nvPr>
            <p:ph type="media" sz="quarter" idx="10"/>
          </p:nvPr>
        </p:nvSpPr>
        <p:spPr>
          <a:xfrm>
            <a:off x="1692000" y="2026860"/>
            <a:ext cx="5760000" cy="3017150"/>
          </a:xfrm>
          <a:prstGeom prst="rect">
            <a:avLst/>
          </a:prstGeom>
        </p:spPr>
        <p:txBody>
          <a:bodyPr/>
          <a:lstStyle/>
          <a:p>
            <a:endParaRPr lang="fr-MA"/>
          </a:p>
        </p:txBody>
      </p:sp>
      <p:sp>
        <p:nvSpPr>
          <p:cNvPr id="3" name="Espace réservé du texte 4">
            <a:extLst>
              <a:ext uri="{FF2B5EF4-FFF2-40B4-BE49-F238E27FC236}">
                <a16:creationId xmlns:a16="http://schemas.microsoft.com/office/drawing/2014/main" id="{9926949A-F877-393A-0235-737EC4E29ED1}"/>
              </a:ext>
            </a:extLst>
          </p:cNvPr>
          <p:cNvSpPr>
            <a:spLocks noGrp="1"/>
          </p:cNvSpPr>
          <p:nvPr>
            <p:ph type="body" sz="quarter" idx="15"/>
          </p:nvPr>
        </p:nvSpPr>
        <p:spPr>
          <a:xfrm>
            <a:off x="1691999" y="5400000"/>
            <a:ext cx="5760000" cy="662104"/>
          </a:xfrm>
          <a:prstGeom prst="rect">
            <a:avLst/>
          </a:prstGeom>
        </p:spPr>
        <p:txBody>
          <a:bodyPr anchor="ctr"/>
          <a:lstStyle>
            <a:lvl1pPr marL="0" indent="0" algn="ctr" rtl="1">
              <a:buNone/>
              <a:defRPr lang="fr-MA" sz="2800" b="1" kern="1200" cap="none" spc="0" dirty="0">
                <a:ln w="0"/>
                <a:solidFill>
                  <a:srgbClr val="474F71"/>
                </a:solidFill>
                <a:effectLst/>
                <a:latin typeface="Dosis" pitchFamily="2" charset="0"/>
                <a:ea typeface="+mn-ea"/>
                <a:cs typeface="+mn-cs"/>
              </a:defRPr>
            </a:lvl1pPr>
          </a:lstStyle>
          <a:p>
            <a:pPr lvl="0"/>
            <a:endParaRPr lang="fr-MA" dirty="0"/>
          </a:p>
        </p:txBody>
      </p:sp>
      <p:sp>
        <p:nvSpPr>
          <p:cNvPr id="8" name="Espace réservé pour une image  16">
            <a:extLst>
              <a:ext uri="{FF2B5EF4-FFF2-40B4-BE49-F238E27FC236}">
                <a16:creationId xmlns:a16="http://schemas.microsoft.com/office/drawing/2014/main" id="{EEF34296-E850-0AEB-BB92-43EC46A11021}"/>
              </a:ext>
            </a:extLst>
          </p:cNvPr>
          <p:cNvSpPr>
            <a:spLocks noGrp="1" noChangeAspect="1"/>
          </p:cNvSpPr>
          <p:nvPr>
            <p:ph type="pic" sz="quarter" idx="12"/>
          </p:nvPr>
        </p:nvSpPr>
        <p:spPr>
          <a:xfrm>
            <a:off x="7924249" y="684000"/>
            <a:ext cx="900000" cy="900000"/>
          </a:xfrm>
          <a:prstGeom prst="rect">
            <a:avLst/>
          </a:prstGeom>
        </p:spPr>
        <p:txBody>
          <a:bodyPr/>
          <a:lstStyle>
            <a:lvl1pPr>
              <a:defRPr lang="fr-MA"/>
            </a:lvl1pPr>
          </a:lstStyle>
          <a:p>
            <a:endParaRPr lang="fr-MA" dirty="0"/>
          </a:p>
        </p:txBody>
      </p:sp>
    </p:spTree>
    <p:extLst>
      <p:ext uri="{BB962C8B-B14F-4D97-AF65-F5344CB8AC3E}">
        <p14:creationId xmlns:p14="http://schemas.microsoft.com/office/powerpoint/2010/main" val="2307256687"/>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Disposition personnalisé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1805842"/>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p:blipFill>
        <p:spPr>
          <a:xfrm>
            <a:off x="6529063" y="185179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4749553" y="1780565"/>
            <a:ext cx="1779510" cy="338554"/>
          </a:xfrm>
          <a:prstGeom prst="rect">
            <a:avLst/>
          </a:prstGeom>
          <a:noFill/>
        </p:spPr>
        <p:txBody>
          <a:bodyPr wrap="squar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- 01</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النشاط الاعتيادي</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5597907"/>
            <a:ext cx="5326484" cy="1008000"/>
          </a:xfrm>
          <a:prstGeom prst="roundRect">
            <a:avLst>
              <a:gd name="adj" fmla="val 16667"/>
            </a:avLst>
          </a:prstGeom>
          <a:ln w="19050">
            <a:solidFill>
              <a:srgbClr val="757575"/>
            </a:solidFill>
          </a:ln>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895981"/>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3087519"/>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3144539"/>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5548330" y="3100065"/>
            <a:ext cx="878767"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p:blipFill>
        <p:spPr>
          <a:xfrm flipH="1">
            <a:off x="6531539" y="5663325"/>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5246967" y="5597907"/>
            <a:ext cx="1180130"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- 04</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قراءة/ كتابة</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1910675" y="2119871"/>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1910675" y="3405661"/>
            <a:ext cx="4500000" cy="684000"/>
          </a:xfrm>
          <a:prstGeom prst="rect">
            <a:avLst/>
          </a:prstGeom>
          <a:noFill/>
        </p:spPr>
        <p:txBody>
          <a:bodyPr anchor="ctr"/>
          <a:lstStyle>
            <a:lvl1pPr marL="266700" indent="-2667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551387" y="1635472"/>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1551387" y="2861909"/>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1551387" y="542932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15" name="Image 14">
            <a:extLst>
              <a:ext uri="{FF2B5EF4-FFF2-40B4-BE49-F238E27FC236}">
                <a16:creationId xmlns:a16="http://schemas.microsoft.com/office/drawing/2014/main" id="{811FF2A6-3A27-F9EC-B776-3C78801637BA}"/>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4364305"/>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6" name="Image 15">
            <a:extLst>
              <a:ext uri="{FF2B5EF4-FFF2-40B4-BE49-F238E27FC236}">
                <a16:creationId xmlns:a16="http://schemas.microsoft.com/office/drawing/2014/main" id="{F39AEB2C-5EF8-C0B2-17D9-DC2A1BFF3340}"/>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4421325"/>
            <a:ext cx="536340" cy="540000"/>
          </a:xfrm>
          <a:prstGeom prst="rect">
            <a:avLst/>
          </a:prstGeom>
        </p:spPr>
      </p:pic>
      <p:sp>
        <p:nvSpPr>
          <p:cNvPr id="17" name="ZoneTexte 16">
            <a:extLst>
              <a:ext uri="{FF2B5EF4-FFF2-40B4-BE49-F238E27FC236}">
                <a16:creationId xmlns:a16="http://schemas.microsoft.com/office/drawing/2014/main" id="{29315594-663F-76C6-60A7-A64669BD4407}"/>
              </a:ext>
            </a:extLst>
          </p:cNvPr>
          <p:cNvSpPr txBox="1"/>
          <p:nvPr userDrawn="1"/>
        </p:nvSpPr>
        <p:spPr>
          <a:xfrm>
            <a:off x="5065827" y="4376851"/>
            <a:ext cx="1361270"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a:t>
            </a: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- 03</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استماع وتحدث</a:t>
            </a:r>
          </a:p>
        </p:txBody>
      </p:sp>
      <p:sp>
        <p:nvSpPr>
          <p:cNvPr id="22" name="Espace réservé du texte 5">
            <a:extLst>
              <a:ext uri="{FF2B5EF4-FFF2-40B4-BE49-F238E27FC236}">
                <a16:creationId xmlns:a16="http://schemas.microsoft.com/office/drawing/2014/main" id="{56077135-79B7-BF8F-DFF0-9627E210A1EC}"/>
              </a:ext>
            </a:extLst>
          </p:cNvPr>
          <p:cNvSpPr>
            <a:spLocks noGrp="1"/>
          </p:cNvSpPr>
          <p:nvPr>
            <p:ph type="body" sz="quarter" idx="21"/>
          </p:nvPr>
        </p:nvSpPr>
        <p:spPr>
          <a:xfrm>
            <a:off x="1910675" y="4691485"/>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Espace réservé pour une image  26">
            <a:extLst>
              <a:ext uri="{FF2B5EF4-FFF2-40B4-BE49-F238E27FC236}">
                <a16:creationId xmlns:a16="http://schemas.microsoft.com/office/drawing/2014/main" id="{3FC35363-7250-C7AC-02C8-ECF3703889B7}"/>
              </a:ext>
            </a:extLst>
          </p:cNvPr>
          <p:cNvSpPr>
            <a:spLocks noGrp="1" noChangeAspect="1"/>
          </p:cNvSpPr>
          <p:nvPr>
            <p:ph type="pic" sz="quarter" idx="22"/>
          </p:nvPr>
        </p:nvSpPr>
        <p:spPr>
          <a:xfrm>
            <a:off x="1551387" y="413869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559129473"/>
      </p:ext>
    </p:extLst>
  </p:cSld>
  <p:clrMapOvr>
    <a:masterClrMapping/>
  </p:clrMapOvr>
  <p:transition spd="slow">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395438" y="2344003"/>
            <a:ext cx="2880000" cy="2880000"/>
          </a:xfrm>
          <a:prstGeom prst="rect">
            <a:avLst/>
          </a:prstGeom>
          <a:ln>
            <a:noFill/>
          </a:ln>
        </p:spPr>
        <p:txBody>
          <a:bodyPr/>
          <a:lstStyle>
            <a:lvl1pPr algn="r" rtl="1">
              <a:defRPr/>
            </a:lvl1pPr>
          </a:lstStyle>
          <a:p>
            <a:endParaRPr lang="fr-MA"/>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5" y="3240000"/>
            <a:ext cx="3613875" cy="662104"/>
          </a:xfrm>
          <a:prstGeom prst="rect">
            <a:avLst/>
          </a:prstGeom>
        </p:spPr>
        <p:txBody>
          <a:bodyPr anchor="ctr"/>
          <a:lstStyle>
            <a:lvl1pPr marL="0" indent="0" algn="ctr" rtl="1">
              <a:buNone/>
              <a:defRPr lang="fr-MA" sz="5400" b="1" kern="1200" cap="none" spc="0" dirty="0">
                <a:ln w="0"/>
                <a:solidFill>
                  <a:srgbClr val="474F71"/>
                </a:solidFill>
                <a:effectLst/>
                <a:latin typeface="Dosis" pitchFamily="2" charset="0"/>
                <a:ea typeface="+mn-ea"/>
                <a:cs typeface="+mn-cs"/>
              </a:defRPr>
            </a:lvl1pPr>
          </a:lstStyle>
          <a:p>
            <a:pPr lvl="0"/>
            <a:endParaRPr lang="fr-MA" dirty="0"/>
          </a:p>
        </p:txBody>
      </p:sp>
      <p:sp>
        <p:nvSpPr>
          <p:cNvPr id="5" name="Espace réservé pour une image  16">
            <a:extLst>
              <a:ext uri="{FF2B5EF4-FFF2-40B4-BE49-F238E27FC236}">
                <a16:creationId xmlns:a16="http://schemas.microsoft.com/office/drawing/2014/main" id="{9D132558-3F75-CB4C-D531-27315320B88F}"/>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vl1pPr>
          </a:lstStyle>
          <a:p>
            <a:endParaRPr lang="fr-MA" dirty="0"/>
          </a:p>
        </p:txBody>
      </p:sp>
    </p:spTree>
    <p:extLst>
      <p:ext uri="{BB962C8B-B14F-4D97-AF65-F5344CB8AC3E}">
        <p14:creationId xmlns:p14="http://schemas.microsoft.com/office/powerpoint/2010/main" val="183688786"/>
      </p:ext>
    </p:extLst>
  </p:cSld>
  <p:clrMapOvr>
    <a:masterClrMapping/>
  </p:clrMapOvr>
  <p:transition spd="slow">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oundRect">
            <a:avLst/>
          </a:prstGeom>
        </p:spPr>
        <p:txBody>
          <a:bodyPr/>
          <a:lstStyle>
            <a:lvl1pPr algn="r" rtl="1">
              <a:defRPr/>
            </a:lvl1pPr>
            <a:lvl2pPr algn="r" rtl="1">
              <a:defRPr/>
            </a:lvl2pPr>
            <a:lvl3pPr algn="r" rtl="1">
              <a:defRPr/>
            </a:lvl3pPr>
            <a:lvl4pPr algn="r" rtl="1">
              <a:defRPr/>
            </a:lvl4pPr>
            <a:lvl5pPr algn="r" rtl="1">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12" name="Espace réservé de l'élément multimédia 11">
            <a:extLst>
              <a:ext uri="{FF2B5EF4-FFF2-40B4-BE49-F238E27FC236}">
                <a16:creationId xmlns:a16="http://schemas.microsoft.com/office/drawing/2014/main" id="{F829FF4F-B5FF-57C3-494A-3084F0422CA9}"/>
              </a:ext>
            </a:extLst>
          </p:cNvPr>
          <p:cNvSpPr>
            <a:spLocks noGrp="1"/>
          </p:cNvSpPr>
          <p:nvPr>
            <p:ph type="media" sz="quarter" idx="14"/>
          </p:nvPr>
        </p:nvSpPr>
        <p:spPr>
          <a:xfrm>
            <a:off x="3600000" y="2340000"/>
            <a:ext cx="4680000" cy="3600000"/>
          </a:xfrm>
          <a:prstGeom prst="roundRect">
            <a:avLst/>
          </a:prstGeom>
        </p:spPr>
        <p:txBody>
          <a:bodyPr/>
          <a:lstStyle>
            <a:lvl1pPr algn="r" rtl="1">
              <a:defRPr/>
            </a:lvl1pPr>
          </a:lstStyle>
          <a:p>
            <a:endParaRPr lang="fr-MA"/>
          </a:p>
        </p:txBody>
      </p:sp>
      <p:sp>
        <p:nvSpPr>
          <p:cNvPr id="4" name="Espace réservé pour une image  16">
            <a:extLst>
              <a:ext uri="{FF2B5EF4-FFF2-40B4-BE49-F238E27FC236}">
                <a16:creationId xmlns:a16="http://schemas.microsoft.com/office/drawing/2014/main" id="{2E1E0570-45E7-D32C-C3AF-C520C3495AAD}"/>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vl1pPr>
          </a:lstStyle>
          <a:p>
            <a:endParaRPr lang="fr-MA" dirty="0"/>
          </a:p>
        </p:txBody>
      </p:sp>
    </p:spTree>
    <p:extLst>
      <p:ext uri="{BB962C8B-B14F-4D97-AF65-F5344CB8AC3E}">
        <p14:creationId xmlns:p14="http://schemas.microsoft.com/office/powerpoint/2010/main" val="819580559"/>
      </p:ext>
    </p:extLst>
  </p:cSld>
  <p:clrMapOvr>
    <a:masterClrMapping/>
  </p:clrMapOvr>
  <p:transition spd="slow">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6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oundRect">
            <a:avLst/>
          </a:prstGeom>
        </p:spPr>
        <p:txBody>
          <a:bodyPr/>
          <a:lstStyle>
            <a:lvl1pPr algn="r" rtl="1">
              <a:defRPr/>
            </a:lvl1pPr>
            <a:lvl2pPr algn="r" rtl="1">
              <a:defRPr/>
            </a:lvl2pPr>
            <a:lvl3pPr algn="r" rtl="1">
              <a:defRPr/>
            </a:lvl3pPr>
            <a:lvl4pPr algn="r" rtl="1">
              <a:defRPr/>
            </a:lvl4pPr>
            <a:lvl5pPr algn="r" rtl="1">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5" name="Espace réservé pour une image  4">
            <a:extLst>
              <a:ext uri="{FF2B5EF4-FFF2-40B4-BE49-F238E27FC236}">
                <a16:creationId xmlns:a16="http://schemas.microsoft.com/office/drawing/2014/main" id="{5D718CC0-0BDB-9947-CCFF-FF1A546B9852}"/>
              </a:ext>
            </a:extLst>
          </p:cNvPr>
          <p:cNvSpPr>
            <a:spLocks noGrp="1"/>
          </p:cNvSpPr>
          <p:nvPr>
            <p:ph type="pic" sz="quarter" idx="15"/>
          </p:nvPr>
        </p:nvSpPr>
        <p:spPr>
          <a:xfrm>
            <a:off x="3600450" y="2340000"/>
            <a:ext cx="4680000" cy="3600000"/>
          </a:xfrm>
          <a:prstGeom prst="roundRect">
            <a:avLst/>
          </a:prstGeom>
        </p:spPr>
        <p:txBody>
          <a:bodyPr/>
          <a:lstStyle>
            <a:lvl1pPr algn="r" rtl="1">
              <a:defRPr/>
            </a:lvl1pPr>
          </a:lstStyle>
          <a:p>
            <a:endParaRPr lang="fr-MA"/>
          </a:p>
        </p:txBody>
      </p:sp>
      <p:sp>
        <p:nvSpPr>
          <p:cNvPr id="4" name="Espace réservé pour une image  16">
            <a:extLst>
              <a:ext uri="{FF2B5EF4-FFF2-40B4-BE49-F238E27FC236}">
                <a16:creationId xmlns:a16="http://schemas.microsoft.com/office/drawing/2014/main" id="{85D16DE4-155A-6638-E7CE-E7A28AA4B608}"/>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vl1pPr>
          </a:lstStyle>
          <a:p>
            <a:endParaRPr lang="fr-MA" dirty="0"/>
          </a:p>
        </p:txBody>
      </p:sp>
    </p:spTree>
    <p:extLst>
      <p:ext uri="{BB962C8B-B14F-4D97-AF65-F5344CB8AC3E}">
        <p14:creationId xmlns:p14="http://schemas.microsoft.com/office/powerpoint/2010/main" val="234450216"/>
      </p:ext>
    </p:extLst>
  </p:cSld>
  <p:clrMapOvr>
    <a:masterClrMapping/>
  </p:clrMapOvr>
  <p:transition spd="slow">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8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3" name="Espace réservé pour une image  6">
            <a:extLst>
              <a:ext uri="{FF2B5EF4-FFF2-40B4-BE49-F238E27FC236}">
                <a16:creationId xmlns:a16="http://schemas.microsoft.com/office/drawing/2014/main" id="{6DBEF773-D41A-C770-09A2-4E95231BCEF2}"/>
              </a:ext>
            </a:extLst>
          </p:cNvPr>
          <p:cNvSpPr>
            <a:spLocks noGrp="1" noChangeAspect="1"/>
          </p:cNvSpPr>
          <p:nvPr>
            <p:ph type="pic" sz="quarter" idx="20"/>
          </p:nvPr>
        </p:nvSpPr>
        <p:spPr>
          <a:xfrm>
            <a:off x="4016173" y="1806417"/>
            <a:ext cx="1350000" cy="1620000"/>
          </a:xfrm>
          <a:prstGeom prst="rect">
            <a:avLst/>
          </a:prstGeom>
        </p:spPr>
        <p:txBody>
          <a:bodyPr/>
          <a:lstStyle>
            <a:lvl1pPr algn="r" rtl="1">
              <a:defRPr/>
            </a:lvl1pPr>
          </a:lstStyle>
          <a:p>
            <a:endParaRPr lang="fr-MA"/>
          </a:p>
        </p:txBody>
      </p:sp>
      <p:sp>
        <p:nvSpPr>
          <p:cNvPr id="16" name="Espace réservé pour une image  6">
            <a:extLst>
              <a:ext uri="{FF2B5EF4-FFF2-40B4-BE49-F238E27FC236}">
                <a16:creationId xmlns:a16="http://schemas.microsoft.com/office/drawing/2014/main" id="{7E603A45-15AE-F689-5C77-2638CD141113}"/>
              </a:ext>
            </a:extLst>
          </p:cNvPr>
          <p:cNvSpPr>
            <a:spLocks noGrp="1" noChangeAspect="1"/>
          </p:cNvSpPr>
          <p:nvPr>
            <p:ph type="pic" sz="quarter" idx="21"/>
          </p:nvPr>
        </p:nvSpPr>
        <p:spPr>
          <a:xfrm>
            <a:off x="4016173" y="3312000"/>
            <a:ext cx="1350000" cy="1620000"/>
          </a:xfrm>
          <a:prstGeom prst="rect">
            <a:avLst/>
          </a:prstGeom>
        </p:spPr>
        <p:txBody>
          <a:bodyPr/>
          <a:lstStyle>
            <a:lvl1pPr algn="r" rtl="1">
              <a:defRPr/>
            </a:lvl1pPr>
          </a:lstStyle>
          <a:p>
            <a:endParaRPr lang="fr-MA"/>
          </a:p>
        </p:txBody>
      </p:sp>
      <p:sp>
        <p:nvSpPr>
          <p:cNvPr id="17" name="Espace réservé pour une image  6">
            <a:extLst>
              <a:ext uri="{FF2B5EF4-FFF2-40B4-BE49-F238E27FC236}">
                <a16:creationId xmlns:a16="http://schemas.microsoft.com/office/drawing/2014/main" id="{7A287785-23C6-809D-E732-3B10E73FF581}"/>
              </a:ext>
            </a:extLst>
          </p:cNvPr>
          <p:cNvSpPr>
            <a:spLocks noGrp="1" noChangeAspect="1"/>
          </p:cNvSpPr>
          <p:nvPr>
            <p:ph type="pic" sz="quarter" idx="22"/>
          </p:nvPr>
        </p:nvSpPr>
        <p:spPr>
          <a:xfrm>
            <a:off x="4016173" y="4860000"/>
            <a:ext cx="1350000" cy="1620000"/>
          </a:xfrm>
          <a:prstGeom prst="rect">
            <a:avLst/>
          </a:prstGeom>
        </p:spPr>
        <p:txBody>
          <a:bodyPr/>
          <a:lstStyle>
            <a:lvl1pPr algn="r" rtl="1">
              <a:defRPr/>
            </a:lvl1pPr>
          </a:lstStyle>
          <a:p>
            <a:endParaRPr lang="fr-MA"/>
          </a:p>
        </p:txBody>
      </p:sp>
      <p:sp>
        <p:nvSpPr>
          <p:cNvPr id="18" name="Espace réservé pour une image  6">
            <a:extLst>
              <a:ext uri="{FF2B5EF4-FFF2-40B4-BE49-F238E27FC236}">
                <a16:creationId xmlns:a16="http://schemas.microsoft.com/office/drawing/2014/main" id="{CAB978FA-F72D-651F-22D4-C77E74E59D59}"/>
              </a:ext>
            </a:extLst>
          </p:cNvPr>
          <p:cNvSpPr>
            <a:spLocks noGrp="1" noChangeAspect="1"/>
          </p:cNvSpPr>
          <p:nvPr>
            <p:ph type="pic" sz="quarter" idx="23"/>
          </p:nvPr>
        </p:nvSpPr>
        <p:spPr>
          <a:xfrm>
            <a:off x="5512359" y="1806417"/>
            <a:ext cx="1350000" cy="1620000"/>
          </a:xfrm>
          <a:prstGeom prst="rect">
            <a:avLst/>
          </a:prstGeom>
        </p:spPr>
        <p:txBody>
          <a:bodyPr/>
          <a:lstStyle>
            <a:lvl1pPr algn="r" rtl="1">
              <a:defRPr/>
            </a:lvl1pPr>
          </a:lstStyle>
          <a:p>
            <a:endParaRPr lang="fr-MA"/>
          </a:p>
        </p:txBody>
      </p:sp>
      <p:sp>
        <p:nvSpPr>
          <p:cNvPr id="19" name="Espace réservé pour une image  6">
            <a:extLst>
              <a:ext uri="{FF2B5EF4-FFF2-40B4-BE49-F238E27FC236}">
                <a16:creationId xmlns:a16="http://schemas.microsoft.com/office/drawing/2014/main" id="{A2C53014-67DF-ECB7-1756-F9962A42486C}"/>
              </a:ext>
            </a:extLst>
          </p:cNvPr>
          <p:cNvSpPr>
            <a:spLocks noGrp="1" noChangeAspect="1"/>
          </p:cNvSpPr>
          <p:nvPr>
            <p:ph type="pic" sz="quarter" idx="24"/>
          </p:nvPr>
        </p:nvSpPr>
        <p:spPr>
          <a:xfrm>
            <a:off x="5512359" y="3312000"/>
            <a:ext cx="1350000" cy="1620000"/>
          </a:xfrm>
          <a:prstGeom prst="rect">
            <a:avLst/>
          </a:prstGeom>
        </p:spPr>
        <p:txBody>
          <a:bodyPr/>
          <a:lstStyle>
            <a:lvl1pPr algn="r" rtl="1">
              <a:defRPr/>
            </a:lvl1pPr>
          </a:lstStyle>
          <a:p>
            <a:endParaRPr lang="fr-MA"/>
          </a:p>
        </p:txBody>
      </p:sp>
      <p:sp>
        <p:nvSpPr>
          <p:cNvPr id="20" name="Espace réservé pour une image  6">
            <a:extLst>
              <a:ext uri="{FF2B5EF4-FFF2-40B4-BE49-F238E27FC236}">
                <a16:creationId xmlns:a16="http://schemas.microsoft.com/office/drawing/2014/main" id="{831DC1D3-24B1-B160-E0F9-C7E35DA4E887}"/>
              </a:ext>
            </a:extLst>
          </p:cNvPr>
          <p:cNvSpPr>
            <a:spLocks noGrp="1" noChangeAspect="1"/>
          </p:cNvSpPr>
          <p:nvPr>
            <p:ph type="pic" sz="quarter" idx="25"/>
          </p:nvPr>
        </p:nvSpPr>
        <p:spPr>
          <a:xfrm>
            <a:off x="5512359" y="4860000"/>
            <a:ext cx="1350000" cy="1620000"/>
          </a:xfrm>
          <a:prstGeom prst="rect">
            <a:avLst/>
          </a:prstGeom>
        </p:spPr>
        <p:txBody>
          <a:bodyPr/>
          <a:lstStyle>
            <a:lvl1pPr algn="r" rtl="1">
              <a:defRPr/>
            </a:lvl1pPr>
          </a:lstStyle>
          <a:p>
            <a:endParaRPr lang="fr-MA"/>
          </a:p>
        </p:txBody>
      </p:sp>
      <p:sp>
        <p:nvSpPr>
          <p:cNvPr id="21" name="Espace réservé pour une image  6">
            <a:extLst>
              <a:ext uri="{FF2B5EF4-FFF2-40B4-BE49-F238E27FC236}">
                <a16:creationId xmlns:a16="http://schemas.microsoft.com/office/drawing/2014/main" id="{76695F17-301A-B0CF-5141-CF072746FE4A}"/>
              </a:ext>
            </a:extLst>
          </p:cNvPr>
          <p:cNvSpPr>
            <a:spLocks noGrp="1" noChangeAspect="1"/>
          </p:cNvSpPr>
          <p:nvPr>
            <p:ph type="pic" sz="quarter" idx="26"/>
          </p:nvPr>
        </p:nvSpPr>
        <p:spPr>
          <a:xfrm>
            <a:off x="7008545" y="1806417"/>
            <a:ext cx="1350000" cy="1620000"/>
          </a:xfrm>
          <a:prstGeom prst="rect">
            <a:avLst/>
          </a:prstGeom>
        </p:spPr>
        <p:txBody>
          <a:bodyPr/>
          <a:lstStyle>
            <a:lvl1pPr algn="r" rtl="1">
              <a:defRPr/>
            </a:lvl1pPr>
          </a:lstStyle>
          <a:p>
            <a:endParaRPr lang="fr-MA"/>
          </a:p>
        </p:txBody>
      </p:sp>
      <p:sp>
        <p:nvSpPr>
          <p:cNvPr id="22" name="Espace réservé pour une image  6">
            <a:extLst>
              <a:ext uri="{FF2B5EF4-FFF2-40B4-BE49-F238E27FC236}">
                <a16:creationId xmlns:a16="http://schemas.microsoft.com/office/drawing/2014/main" id="{142B664B-C11B-6AA7-4A9C-0531048F6C3B}"/>
              </a:ext>
            </a:extLst>
          </p:cNvPr>
          <p:cNvSpPr>
            <a:spLocks noGrp="1" noChangeAspect="1"/>
          </p:cNvSpPr>
          <p:nvPr>
            <p:ph type="pic" sz="quarter" idx="27"/>
          </p:nvPr>
        </p:nvSpPr>
        <p:spPr>
          <a:xfrm>
            <a:off x="7008545" y="3312000"/>
            <a:ext cx="1350000" cy="1620000"/>
          </a:xfrm>
          <a:prstGeom prst="rect">
            <a:avLst/>
          </a:prstGeom>
        </p:spPr>
        <p:txBody>
          <a:bodyPr/>
          <a:lstStyle>
            <a:lvl1pPr algn="r" rtl="1">
              <a:defRPr/>
            </a:lvl1pPr>
          </a:lstStyle>
          <a:p>
            <a:endParaRPr lang="fr-MA"/>
          </a:p>
        </p:txBody>
      </p:sp>
      <p:sp>
        <p:nvSpPr>
          <p:cNvPr id="23" name="Espace réservé pour une image  6">
            <a:extLst>
              <a:ext uri="{FF2B5EF4-FFF2-40B4-BE49-F238E27FC236}">
                <a16:creationId xmlns:a16="http://schemas.microsoft.com/office/drawing/2014/main" id="{6CB2D926-9334-B815-CB14-067B65BB32B5}"/>
              </a:ext>
            </a:extLst>
          </p:cNvPr>
          <p:cNvSpPr>
            <a:spLocks noGrp="1" noChangeAspect="1"/>
          </p:cNvSpPr>
          <p:nvPr>
            <p:ph type="pic" sz="quarter" idx="28"/>
          </p:nvPr>
        </p:nvSpPr>
        <p:spPr>
          <a:xfrm>
            <a:off x="7008545" y="4860000"/>
            <a:ext cx="1350000" cy="1620000"/>
          </a:xfrm>
          <a:prstGeom prst="rect">
            <a:avLst/>
          </a:prstGeom>
        </p:spPr>
        <p:txBody>
          <a:bodyPr/>
          <a:lstStyle>
            <a:lvl1pPr algn="r" rtl="1">
              <a:defRPr/>
            </a:lvl1pPr>
          </a:lstStyle>
          <a:p>
            <a:endParaRPr lang="fr-MA"/>
          </a:p>
        </p:txBody>
      </p:sp>
      <p:sp>
        <p:nvSpPr>
          <p:cNvPr id="5" name="Espace réservé de l'élément multimédia 4">
            <a:extLst>
              <a:ext uri="{FF2B5EF4-FFF2-40B4-BE49-F238E27FC236}">
                <a16:creationId xmlns:a16="http://schemas.microsoft.com/office/drawing/2014/main" id="{AC4130FF-D25A-0542-47B5-C8C15CA14464}"/>
              </a:ext>
            </a:extLst>
          </p:cNvPr>
          <p:cNvSpPr>
            <a:spLocks noGrp="1" noChangeAspect="1"/>
          </p:cNvSpPr>
          <p:nvPr>
            <p:ph type="media" sz="quarter" idx="29"/>
          </p:nvPr>
        </p:nvSpPr>
        <p:spPr>
          <a:xfrm>
            <a:off x="1224000" y="1806417"/>
            <a:ext cx="2628000" cy="4680000"/>
          </a:xfrm>
          <a:prstGeom prst="rect">
            <a:avLst/>
          </a:prstGeom>
        </p:spPr>
        <p:txBody>
          <a:bodyPr/>
          <a:lstStyle>
            <a:lvl1pPr algn="r" rtl="1">
              <a:defRPr/>
            </a:lvl1pPr>
          </a:lstStyle>
          <a:p>
            <a:endParaRPr lang="fr-MA"/>
          </a:p>
        </p:txBody>
      </p:sp>
      <p:sp>
        <p:nvSpPr>
          <p:cNvPr id="4" name="Espace réservé pour une image  16">
            <a:extLst>
              <a:ext uri="{FF2B5EF4-FFF2-40B4-BE49-F238E27FC236}">
                <a16:creationId xmlns:a16="http://schemas.microsoft.com/office/drawing/2014/main" id="{21324D1A-D9D9-B5ED-B73D-27AA0C2A9866}"/>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vl1pPr>
          </a:lstStyle>
          <a:p>
            <a:endParaRPr lang="fr-MA" dirty="0"/>
          </a:p>
        </p:txBody>
      </p:sp>
    </p:spTree>
    <p:extLst>
      <p:ext uri="{BB962C8B-B14F-4D97-AF65-F5344CB8AC3E}">
        <p14:creationId xmlns:p14="http://schemas.microsoft.com/office/powerpoint/2010/main" val="2472941046"/>
      </p:ext>
    </p:extLst>
  </p:cSld>
  <p:clrMapOvr>
    <a:masterClrMapping/>
  </p:clrMapOvr>
  <p:transition spd="slow">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02_Voc_Act_01_4 Vig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844356" y="2880000"/>
            <a:ext cx="1490261" cy="1490261"/>
          </a:xfrm>
          <a:prstGeom prst="roundRect">
            <a:avLst/>
          </a:prstGeom>
          <a:ln>
            <a:solidFill>
              <a:srgbClr val="4B5377"/>
            </a:solidFill>
          </a:ln>
        </p:spPr>
        <p:txBody>
          <a:bodyPr/>
          <a:lstStyle>
            <a:lvl1pPr algn="r" rtl="1">
              <a:defRPr/>
            </a:lvl1p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32698" y="2880000"/>
            <a:ext cx="1490261" cy="1490261"/>
          </a:xfrm>
          <a:prstGeom prst="roundRect">
            <a:avLst/>
          </a:prstGeom>
          <a:ln>
            <a:solidFill>
              <a:srgbClr val="4B5377"/>
            </a:solidFill>
          </a:ln>
        </p:spPr>
        <p:txBody>
          <a:bodyPr/>
          <a:lstStyle>
            <a:lvl1pPr algn="r" rtl="1">
              <a:defRPr/>
            </a:lvl1p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821040" y="2880000"/>
            <a:ext cx="1490261" cy="1490261"/>
          </a:xfrm>
          <a:prstGeom prst="roundRect">
            <a:avLst/>
          </a:prstGeom>
          <a:ln>
            <a:solidFill>
              <a:srgbClr val="4B5377"/>
            </a:solidFill>
          </a:ln>
        </p:spPr>
        <p:txBody>
          <a:bodyPr/>
          <a:lstStyle>
            <a:lvl1pPr algn="r" rtl="1">
              <a:defRPr/>
            </a:lvl1p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809383" y="2880000"/>
            <a:ext cx="1490261" cy="1490261"/>
          </a:xfrm>
          <a:prstGeom prst="roundRect">
            <a:avLst/>
          </a:prstGeom>
          <a:ln>
            <a:solidFill>
              <a:srgbClr val="4B5377"/>
            </a:solidFill>
          </a:ln>
        </p:spPr>
        <p:txBody>
          <a:bodyPr/>
          <a:lstStyle>
            <a:lvl1pPr algn="r" rtl="1">
              <a:defRPr/>
            </a:lvl1pPr>
          </a:lstStyle>
          <a:p>
            <a:endParaRPr lang="fr-MA" dirty="0"/>
          </a:p>
        </p:txBody>
      </p:sp>
      <p:sp>
        <p:nvSpPr>
          <p:cNvPr id="4" name="Espace réservé pour une image  16">
            <a:extLst>
              <a:ext uri="{FF2B5EF4-FFF2-40B4-BE49-F238E27FC236}">
                <a16:creationId xmlns:a16="http://schemas.microsoft.com/office/drawing/2014/main" id="{3B76699B-E059-47DC-DE0E-BA72358357D9}"/>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vl1pPr>
          </a:lstStyle>
          <a:p>
            <a:endParaRPr lang="fr-MA" dirty="0"/>
          </a:p>
        </p:txBody>
      </p:sp>
    </p:spTree>
    <p:extLst>
      <p:ext uri="{BB962C8B-B14F-4D97-AF65-F5344CB8AC3E}">
        <p14:creationId xmlns:p14="http://schemas.microsoft.com/office/powerpoint/2010/main" val="2878571353"/>
      </p:ext>
    </p:extLst>
  </p:cSld>
  <p:clrMapOvr>
    <a:masterClrMapping/>
  </p:clrMapOvr>
  <p:transition spd="slow">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02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lgn="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844356" y="2880000"/>
            <a:ext cx="1490261" cy="1490261"/>
          </a:xfrm>
          <a:prstGeom prst="roundRect">
            <a:avLst/>
          </a:prstGeom>
          <a:ln>
            <a:solidFill>
              <a:srgbClr val="4B5377"/>
            </a:solidFill>
          </a:ln>
        </p:spPr>
        <p:txBody>
          <a:bodyPr/>
          <a:lstStyle>
            <a:lvl1pPr algn="r" rtl="1">
              <a:defRPr/>
            </a:lvl1p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32698" y="2880000"/>
            <a:ext cx="1490261" cy="1490261"/>
          </a:xfrm>
          <a:prstGeom prst="roundRect">
            <a:avLst/>
          </a:prstGeom>
          <a:ln>
            <a:solidFill>
              <a:srgbClr val="4B5377"/>
            </a:solidFill>
          </a:ln>
        </p:spPr>
        <p:txBody>
          <a:bodyPr/>
          <a:lstStyle>
            <a:lvl1pPr algn="r" rtl="1">
              <a:defRPr/>
            </a:lvl1p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821040" y="2880000"/>
            <a:ext cx="1490261" cy="1490261"/>
          </a:xfrm>
          <a:prstGeom prst="roundRect">
            <a:avLst/>
          </a:prstGeom>
          <a:ln>
            <a:solidFill>
              <a:srgbClr val="4B5377"/>
            </a:solidFill>
          </a:ln>
        </p:spPr>
        <p:txBody>
          <a:bodyPr/>
          <a:lstStyle>
            <a:lvl1pPr algn="r" rtl="1">
              <a:defRPr/>
            </a:lvl1p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809383" y="2880000"/>
            <a:ext cx="1490261" cy="1490261"/>
          </a:xfrm>
          <a:prstGeom prst="roundRect">
            <a:avLst/>
          </a:prstGeom>
          <a:ln>
            <a:solidFill>
              <a:srgbClr val="4B5377"/>
            </a:solidFill>
          </a:ln>
        </p:spPr>
        <p:txBody>
          <a:bodyPr/>
          <a:lstStyle>
            <a:lvl1pPr algn="r" rtl="1">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844355"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832697" y="4573417"/>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4821039"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6809383"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87FAFC7B-FA92-DE4F-26F0-9F5500C95015}"/>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vl1pPr>
          </a:lstStyle>
          <a:p>
            <a:endParaRPr lang="fr-MA" dirty="0"/>
          </a:p>
        </p:txBody>
      </p:sp>
    </p:spTree>
    <p:extLst>
      <p:ext uri="{BB962C8B-B14F-4D97-AF65-F5344CB8AC3E}">
        <p14:creationId xmlns:p14="http://schemas.microsoft.com/office/powerpoint/2010/main" val="2846459355"/>
      </p:ext>
    </p:extLst>
  </p:cSld>
  <p:clrMapOvr>
    <a:masterClrMapping/>
  </p:clrMapOvr>
  <p:transition spd="slow">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5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1479323" y="2856412"/>
            <a:ext cx="1620000" cy="1607588"/>
          </a:xfrm>
          <a:prstGeom prst="rect">
            <a:avLst/>
          </a:prstGeom>
          <a:ln>
            <a:noFill/>
          </a:ln>
        </p:spPr>
        <p:txBody>
          <a:bodyPr/>
          <a:lstStyle>
            <a:lvl1pPr algn="r" rtl="1">
              <a:defRPr/>
            </a:lvl1p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3759312" y="2856412"/>
            <a:ext cx="1620000" cy="1607588"/>
          </a:xfrm>
          <a:prstGeom prst="rect">
            <a:avLst/>
          </a:prstGeom>
          <a:ln>
            <a:noFill/>
          </a:ln>
        </p:spPr>
        <p:txBody>
          <a:bodyPr/>
          <a:lstStyle>
            <a:lvl1pPr algn="r" rtl="1">
              <a:defRPr/>
            </a:lvl1p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6039301" y="2856412"/>
            <a:ext cx="1620000" cy="1607588"/>
          </a:xfrm>
          <a:prstGeom prst="rect">
            <a:avLst/>
          </a:prstGeom>
          <a:ln>
            <a:noFill/>
          </a:ln>
        </p:spPr>
        <p:txBody>
          <a:bodyPr/>
          <a:lstStyle>
            <a:lvl1pPr algn="r" rtl="1">
              <a:defRPr/>
            </a:lvl1pPr>
          </a:lstStyle>
          <a:p>
            <a:endParaRPr lang="fr-MA"/>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1479323"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Modern Love" panose="04090805081005020601" pitchFamily="8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3759312"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Modern Love" panose="04090805081005020601" pitchFamily="8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6039301"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Modern Love" panose="04090805081005020601" pitchFamily="8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4803C138-D469-2A4F-DFF7-7BDE3B1200C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vl1pPr>
          </a:lstStyle>
          <a:p>
            <a:endParaRPr lang="fr-MA" dirty="0"/>
          </a:p>
        </p:txBody>
      </p:sp>
    </p:spTree>
    <p:extLst>
      <p:ext uri="{BB962C8B-B14F-4D97-AF65-F5344CB8AC3E}">
        <p14:creationId xmlns:p14="http://schemas.microsoft.com/office/powerpoint/2010/main" val="1184839673"/>
      </p:ext>
    </p:extLst>
  </p:cSld>
  <p:clrMapOvr>
    <a:masterClrMapping/>
  </p:clrMapOvr>
  <p:transition spd="slow">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6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1479323" y="4161429"/>
            <a:ext cx="1620000" cy="1607588"/>
          </a:xfrm>
          <a:prstGeom prst="rect">
            <a:avLst/>
          </a:prstGeom>
          <a:ln>
            <a:noFill/>
          </a:ln>
        </p:spPr>
        <p:txBody>
          <a:bodyPr/>
          <a:lstStyle>
            <a:lvl1pPr algn="r" rtl="1">
              <a:defRPr/>
            </a:lvl1p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3759312" y="4161429"/>
            <a:ext cx="1620000" cy="1607588"/>
          </a:xfrm>
          <a:prstGeom prst="rect">
            <a:avLst/>
          </a:prstGeom>
          <a:ln>
            <a:noFill/>
          </a:ln>
        </p:spPr>
        <p:txBody>
          <a:bodyPr/>
          <a:lstStyle>
            <a:lvl1pPr algn="r" rtl="1">
              <a:defRPr/>
            </a:lvl1p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6039301" y="4161429"/>
            <a:ext cx="1620000" cy="1607588"/>
          </a:xfrm>
          <a:prstGeom prst="rect">
            <a:avLst/>
          </a:prstGeom>
          <a:ln>
            <a:noFill/>
          </a:ln>
        </p:spPr>
        <p:txBody>
          <a:bodyPr/>
          <a:lstStyle>
            <a:lvl1pPr algn="r" rtl="1">
              <a:defRPr/>
            </a:lvl1pPr>
          </a:lstStyle>
          <a:p>
            <a:endParaRPr lang="fr-MA"/>
          </a:p>
        </p:txBody>
      </p:sp>
      <p:sp>
        <p:nvSpPr>
          <p:cNvPr id="4" name="Espace réservé pour une image  16">
            <a:extLst>
              <a:ext uri="{FF2B5EF4-FFF2-40B4-BE49-F238E27FC236}">
                <a16:creationId xmlns:a16="http://schemas.microsoft.com/office/drawing/2014/main" id="{4803C138-D469-2A4F-DFF7-7BDE3B1200C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vl1pPr>
          </a:lstStyle>
          <a:p>
            <a:endParaRPr lang="fr-MA" dirty="0"/>
          </a:p>
        </p:txBody>
      </p:sp>
      <p:sp>
        <p:nvSpPr>
          <p:cNvPr id="5" name="Espace réservé pour une image  14">
            <a:extLst>
              <a:ext uri="{FF2B5EF4-FFF2-40B4-BE49-F238E27FC236}">
                <a16:creationId xmlns:a16="http://schemas.microsoft.com/office/drawing/2014/main" id="{ED574AA3-B351-6E81-47C1-AE4FFFE36E29}"/>
              </a:ext>
            </a:extLst>
          </p:cNvPr>
          <p:cNvSpPr>
            <a:spLocks noGrp="1" noChangeAspect="1"/>
          </p:cNvSpPr>
          <p:nvPr>
            <p:ph type="pic" sz="quarter" idx="22"/>
          </p:nvPr>
        </p:nvSpPr>
        <p:spPr>
          <a:xfrm>
            <a:off x="1479323" y="2092932"/>
            <a:ext cx="1620000" cy="1607588"/>
          </a:xfrm>
          <a:prstGeom prst="rect">
            <a:avLst/>
          </a:prstGeom>
          <a:ln>
            <a:noFill/>
          </a:ln>
        </p:spPr>
        <p:txBody>
          <a:bodyPr/>
          <a:lstStyle>
            <a:lvl1pPr algn="r" rtl="1">
              <a:defRPr/>
            </a:lvl1pPr>
          </a:lstStyle>
          <a:p>
            <a:endParaRPr lang="fr-MA"/>
          </a:p>
        </p:txBody>
      </p:sp>
      <p:sp>
        <p:nvSpPr>
          <p:cNvPr id="9" name="Espace réservé pour une image  14">
            <a:extLst>
              <a:ext uri="{FF2B5EF4-FFF2-40B4-BE49-F238E27FC236}">
                <a16:creationId xmlns:a16="http://schemas.microsoft.com/office/drawing/2014/main" id="{C16BD22B-8A37-1A44-3B56-1FFE388CB895}"/>
              </a:ext>
            </a:extLst>
          </p:cNvPr>
          <p:cNvSpPr>
            <a:spLocks noGrp="1" noChangeAspect="1"/>
          </p:cNvSpPr>
          <p:nvPr>
            <p:ph type="pic" sz="quarter" idx="23"/>
          </p:nvPr>
        </p:nvSpPr>
        <p:spPr>
          <a:xfrm>
            <a:off x="3759312" y="2092932"/>
            <a:ext cx="1620000" cy="1607588"/>
          </a:xfrm>
          <a:prstGeom prst="rect">
            <a:avLst/>
          </a:prstGeom>
          <a:ln>
            <a:noFill/>
          </a:ln>
        </p:spPr>
        <p:txBody>
          <a:bodyPr/>
          <a:lstStyle>
            <a:lvl1pPr algn="r" rtl="1">
              <a:defRPr/>
            </a:lvl1pPr>
          </a:lstStyle>
          <a:p>
            <a:endParaRPr lang="fr-MA"/>
          </a:p>
        </p:txBody>
      </p:sp>
      <p:sp>
        <p:nvSpPr>
          <p:cNvPr id="10" name="Espace réservé pour une image  14">
            <a:extLst>
              <a:ext uri="{FF2B5EF4-FFF2-40B4-BE49-F238E27FC236}">
                <a16:creationId xmlns:a16="http://schemas.microsoft.com/office/drawing/2014/main" id="{F6356B9C-DDC6-0D39-05E4-6D75382B79D2}"/>
              </a:ext>
            </a:extLst>
          </p:cNvPr>
          <p:cNvSpPr>
            <a:spLocks noGrp="1" noChangeAspect="1"/>
          </p:cNvSpPr>
          <p:nvPr>
            <p:ph type="pic" sz="quarter" idx="24"/>
          </p:nvPr>
        </p:nvSpPr>
        <p:spPr>
          <a:xfrm>
            <a:off x="6039301" y="2092932"/>
            <a:ext cx="1620000" cy="1607588"/>
          </a:xfrm>
          <a:prstGeom prst="rect">
            <a:avLst/>
          </a:prstGeom>
          <a:ln>
            <a:noFill/>
          </a:ln>
        </p:spPr>
        <p:txBody>
          <a:bodyPr/>
          <a:lstStyle>
            <a:lvl1pPr algn="r" rtl="1">
              <a:defRPr/>
            </a:lvl1pPr>
          </a:lstStyle>
          <a:p>
            <a:endParaRPr lang="fr-MA"/>
          </a:p>
        </p:txBody>
      </p:sp>
    </p:spTree>
    <p:extLst>
      <p:ext uri="{BB962C8B-B14F-4D97-AF65-F5344CB8AC3E}">
        <p14:creationId xmlns:p14="http://schemas.microsoft.com/office/powerpoint/2010/main" val="4045906841"/>
      </p:ext>
    </p:extLst>
  </p:cSld>
  <p:clrMapOvr>
    <a:masterClrMapping/>
  </p:clrMapOvr>
  <p:transition spd="slow">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4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1176282" y="2880000"/>
            <a:ext cx="1620000" cy="1620000"/>
          </a:xfrm>
          <a:prstGeom prst="rect">
            <a:avLst/>
          </a:prstGeom>
          <a:ln>
            <a:noFill/>
          </a:ln>
        </p:spPr>
        <p:txBody>
          <a:bodyPr/>
          <a:lstStyle>
            <a:lvl1pPr algn="r" rtl="1">
              <a:defRPr/>
            </a:lvl1p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72797" y="2880000"/>
            <a:ext cx="1620000" cy="1620000"/>
          </a:xfrm>
          <a:prstGeom prst="rect">
            <a:avLst/>
          </a:prstGeom>
          <a:ln>
            <a:noFill/>
          </a:ln>
        </p:spPr>
        <p:txBody>
          <a:bodyPr/>
          <a:lstStyle>
            <a:lvl1pPr algn="r" rtl="1">
              <a:defRPr/>
            </a:lvl1p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569312" y="2880000"/>
            <a:ext cx="1620000" cy="1620000"/>
          </a:xfrm>
          <a:prstGeom prst="rect">
            <a:avLst/>
          </a:prstGeom>
          <a:ln>
            <a:noFill/>
          </a:ln>
        </p:spPr>
        <p:txBody>
          <a:bodyPr/>
          <a:lstStyle>
            <a:lvl1pPr algn="r" rtl="1">
              <a:defRPr/>
            </a:lvl1p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265827" y="2880000"/>
            <a:ext cx="1620000" cy="1620000"/>
          </a:xfrm>
          <a:prstGeom prst="rect">
            <a:avLst/>
          </a:prstGeom>
          <a:ln>
            <a:noFill/>
          </a:ln>
        </p:spPr>
        <p:txBody>
          <a:bodyPr/>
          <a:lstStyle>
            <a:lvl1pPr algn="r" rtl="1">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1176282"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872797"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4569312"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6265827"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40D6A5E2-01C6-D590-C3C3-E3E3120C435F}"/>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vl1pPr>
          </a:lstStyle>
          <a:p>
            <a:endParaRPr lang="fr-MA" dirty="0"/>
          </a:p>
        </p:txBody>
      </p:sp>
    </p:spTree>
    <p:extLst>
      <p:ext uri="{BB962C8B-B14F-4D97-AF65-F5344CB8AC3E}">
        <p14:creationId xmlns:p14="http://schemas.microsoft.com/office/powerpoint/2010/main" val="1691115512"/>
      </p:ext>
    </p:extLst>
  </p:cSld>
  <p:clrMapOvr>
    <a:masterClrMapping/>
  </p:clrMapOvr>
  <p:transition spd="slow">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3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358377" y="2880000"/>
            <a:ext cx="1620000" cy="1620000"/>
          </a:xfrm>
          <a:prstGeom prst="rect">
            <a:avLst/>
          </a:prstGeom>
          <a:ln>
            <a:noFill/>
          </a:ln>
        </p:spPr>
        <p:txBody>
          <a:bodyPr/>
          <a:lstStyle>
            <a:lvl1pPr algn="r" rtl="1">
              <a:defRPr/>
            </a:lvl1p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054892" y="2880000"/>
            <a:ext cx="1620000" cy="1620000"/>
          </a:xfrm>
          <a:prstGeom prst="rect">
            <a:avLst/>
          </a:prstGeom>
          <a:ln>
            <a:noFill/>
          </a:ln>
        </p:spPr>
        <p:txBody>
          <a:bodyPr/>
          <a:lstStyle>
            <a:lvl1pPr algn="r" rtl="1">
              <a:defRPr/>
            </a:lvl1p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751407" y="2880000"/>
            <a:ext cx="1620000" cy="1620000"/>
          </a:xfrm>
          <a:prstGeom prst="rect">
            <a:avLst/>
          </a:prstGeom>
          <a:ln>
            <a:noFill/>
          </a:ln>
        </p:spPr>
        <p:txBody>
          <a:bodyPr/>
          <a:lstStyle>
            <a:lvl1pPr algn="r" rtl="1">
              <a:defRPr/>
            </a:lvl1p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47922" y="2880000"/>
            <a:ext cx="1620000" cy="1620000"/>
          </a:xfrm>
          <a:prstGeom prst="rect">
            <a:avLst/>
          </a:prstGeom>
          <a:ln>
            <a:noFill/>
          </a:ln>
        </p:spPr>
        <p:txBody>
          <a:bodyPr/>
          <a:lstStyle>
            <a:lvl1pPr algn="r" rtl="1">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358377"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054892"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751407"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47922"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4">
            <a:extLst>
              <a:ext uri="{FF2B5EF4-FFF2-40B4-BE49-F238E27FC236}">
                <a16:creationId xmlns:a16="http://schemas.microsoft.com/office/drawing/2014/main" id="{10ABAA10-5FC2-5899-38A7-DD016CAF6D6F}"/>
              </a:ext>
            </a:extLst>
          </p:cNvPr>
          <p:cNvSpPr>
            <a:spLocks noGrp="1" noChangeAspect="1"/>
          </p:cNvSpPr>
          <p:nvPr>
            <p:ph type="pic" sz="quarter" idx="26"/>
          </p:nvPr>
        </p:nvSpPr>
        <p:spPr>
          <a:xfrm>
            <a:off x="7144439" y="2880000"/>
            <a:ext cx="1620000" cy="1620000"/>
          </a:xfrm>
          <a:prstGeom prst="rect">
            <a:avLst/>
          </a:prstGeom>
          <a:ln>
            <a:noFill/>
          </a:ln>
        </p:spPr>
        <p:txBody>
          <a:bodyPr/>
          <a:lstStyle>
            <a:lvl1pPr algn="r" rtl="1">
              <a:defRPr/>
            </a:lvl1pPr>
          </a:lstStyle>
          <a:p>
            <a:endParaRPr lang="fr-MA" dirty="0"/>
          </a:p>
        </p:txBody>
      </p:sp>
      <p:sp>
        <p:nvSpPr>
          <p:cNvPr id="5" name="Espace réservé du texte 14">
            <a:extLst>
              <a:ext uri="{FF2B5EF4-FFF2-40B4-BE49-F238E27FC236}">
                <a16:creationId xmlns:a16="http://schemas.microsoft.com/office/drawing/2014/main" id="{6D6969BD-245C-42EC-7085-CCC9CAE7B5D6}"/>
              </a:ext>
            </a:extLst>
          </p:cNvPr>
          <p:cNvSpPr>
            <a:spLocks noGrp="1"/>
          </p:cNvSpPr>
          <p:nvPr>
            <p:ph type="body" sz="quarter" idx="27"/>
          </p:nvPr>
        </p:nvSpPr>
        <p:spPr>
          <a:xfrm>
            <a:off x="7144439"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1" name="Espace réservé pour une image  16">
            <a:extLst>
              <a:ext uri="{FF2B5EF4-FFF2-40B4-BE49-F238E27FC236}">
                <a16:creationId xmlns:a16="http://schemas.microsoft.com/office/drawing/2014/main" id="{22CA7E9F-9679-5248-AEE2-BF953C8E64C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vl1pPr>
          </a:lstStyle>
          <a:p>
            <a:endParaRPr lang="fr-MA" dirty="0"/>
          </a:p>
        </p:txBody>
      </p:sp>
    </p:spTree>
    <p:extLst>
      <p:ext uri="{BB962C8B-B14F-4D97-AF65-F5344CB8AC3E}">
        <p14:creationId xmlns:p14="http://schemas.microsoft.com/office/powerpoint/2010/main" val="115589080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4" name="Espace réservé de l'élément multimédia 3">
            <a:extLst>
              <a:ext uri="{FF2B5EF4-FFF2-40B4-BE49-F238E27FC236}">
                <a16:creationId xmlns:a16="http://schemas.microsoft.com/office/drawing/2014/main" id="{B7A934E9-D4E5-7ECD-3F55-B99D240A27CF}"/>
              </a:ext>
            </a:extLst>
          </p:cNvPr>
          <p:cNvSpPr>
            <a:spLocks noGrp="1"/>
          </p:cNvSpPr>
          <p:nvPr>
            <p:ph type="media" sz="quarter" idx="10"/>
          </p:nvPr>
        </p:nvSpPr>
        <p:spPr>
          <a:xfrm>
            <a:off x="972000" y="1587500"/>
            <a:ext cx="7200000" cy="4320000"/>
          </a:xfrm>
          <a:prstGeom prst="rect">
            <a:avLst/>
          </a:prstGeom>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692743026"/>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hasCustomPrompt="1"/>
          </p:nvPr>
        </p:nvSpPr>
        <p:spPr>
          <a:xfrm>
            <a:off x="628650" y="1198485"/>
            <a:ext cx="7886700" cy="705267"/>
          </a:xfrm>
          <a:prstGeom prst="rect">
            <a:avLst/>
          </a:prstGeom>
        </p:spPr>
        <p:txBody>
          <a:bodyPr/>
          <a:lstStyle>
            <a:lvl1pPr algn="ctr">
              <a:defRPr sz="4000" b="1">
                <a:solidFill>
                  <a:srgbClr val="474F71"/>
                </a:solidFill>
                <a:latin typeface="Dosis" pitchFamily="2" charset="0"/>
                <a:cs typeface="Microsoft Uighur" panose="02000000000000000000" pitchFamily="2" charset="-78"/>
              </a:defRPr>
            </a:lvl1pPr>
          </a:lstStyle>
          <a:p>
            <a:r>
              <a:rPr lang="ar-MA" dirty="0"/>
              <a:t>هيكلة حصة اليوم</a:t>
            </a:r>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616731837"/>
      </p:ext>
    </p:extLst>
  </p:cSld>
  <p:clrMapOvr>
    <a:masterClrMapping/>
  </p:clrMapOvr>
  <p:transition spd="slow">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02_Voc_Act_01_5 Vig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0" name="Espace réservé pour une image  14">
            <a:extLst>
              <a:ext uri="{FF2B5EF4-FFF2-40B4-BE49-F238E27FC236}">
                <a16:creationId xmlns:a16="http://schemas.microsoft.com/office/drawing/2014/main" id="{F72B9DAC-5B26-3AA7-F1E9-7199F361C36B}"/>
              </a:ext>
            </a:extLst>
          </p:cNvPr>
          <p:cNvSpPr>
            <a:spLocks noGrp="1" noChangeAspect="1"/>
          </p:cNvSpPr>
          <p:nvPr>
            <p:ph type="pic" sz="quarter" idx="18"/>
          </p:nvPr>
        </p:nvSpPr>
        <p:spPr>
          <a:xfrm>
            <a:off x="453739" y="2700000"/>
            <a:ext cx="1490261" cy="1490261"/>
          </a:xfrm>
          <a:prstGeom prst="roundRect">
            <a:avLst/>
          </a:prstGeom>
          <a:ln>
            <a:solidFill>
              <a:srgbClr val="4B5377"/>
            </a:solidFill>
          </a:ln>
        </p:spPr>
        <p:txBody>
          <a:bodyPr/>
          <a:lstStyle>
            <a:lvl1pPr algn="r" rtl="1">
              <a:defRPr/>
            </a:lvl1pPr>
          </a:lstStyle>
          <a:p>
            <a:endParaRPr lang="fr-MA"/>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7149739" y="2700000"/>
            <a:ext cx="1490261" cy="1490261"/>
          </a:xfrm>
          <a:prstGeom prst="roundRect">
            <a:avLst/>
          </a:prstGeom>
          <a:ln>
            <a:solidFill>
              <a:srgbClr val="4B5377"/>
            </a:solidFill>
          </a:ln>
        </p:spPr>
        <p:txBody>
          <a:bodyPr/>
          <a:lstStyle>
            <a:lvl1pPr algn="r" rtl="1">
              <a:defRPr/>
            </a:lvl1pPr>
          </a:lstStyle>
          <a:p>
            <a:endParaRPr lang="fr-MA"/>
          </a:p>
        </p:txBody>
      </p:sp>
      <p:sp>
        <p:nvSpPr>
          <p:cNvPr id="12" name="Espace réservé pour une image  14">
            <a:extLst>
              <a:ext uri="{FF2B5EF4-FFF2-40B4-BE49-F238E27FC236}">
                <a16:creationId xmlns:a16="http://schemas.microsoft.com/office/drawing/2014/main" id="{2270B6D3-B398-4D84-E776-FBEF7EA75FB9}"/>
              </a:ext>
            </a:extLst>
          </p:cNvPr>
          <p:cNvSpPr>
            <a:spLocks noGrp="1" noChangeAspect="1"/>
          </p:cNvSpPr>
          <p:nvPr>
            <p:ph type="pic" sz="quarter" idx="20"/>
          </p:nvPr>
        </p:nvSpPr>
        <p:spPr>
          <a:xfrm>
            <a:off x="2127739" y="2700000"/>
            <a:ext cx="1490261" cy="1490261"/>
          </a:xfrm>
          <a:prstGeom prst="roundRect">
            <a:avLst/>
          </a:prstGeom>
          <a:ln>
            <a:solidFill>
              <a:srgbClr val="4B5377"/>
            </a:solidFill>
          </a:ln>
        </p:spPr>
        <p:txBody>
          <a:bodyPr/>
          <a:lstStyle>
            <a:lvl1pPr algn="r" rtl="1">
              <a:defRPr/>
            </a:lvl1pPr>
          </a:lstStyle>
          <a:p>
            <a:endParaRPr lang="fr-MA"/>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801739" y="2700000"/>
            <a:ext cx="1490261" cy="1490261"/>
          </a:xfrm>
          <a:prstGeom prst="roundRect">
            <a:avLst/>
          </a:prstGeom>
          <a:ln>
            <a:solidFill>
              <a:srgbClr val="4B5377"/>
            </a:solidFill>
          </a:ln>
        </p:spPr>
        <p:txBody>
          <a:bodyPr/>
          <a:lstStyle>
            <a:lvl1pPr algn="r" rtl="1">
              <a:defRPr/>
            </a:lvl1pPr>
          </a:lstStyle>
          <a:p>
            <a:endParaRPr lang="fr-MA"/>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475739" y="2700000"/>
            <a:ext cx="1490261" cy="1490261"/>
          </a:xfrm>
          <a:prstGeom prst="roundRect">
            <a:avLst/>
          </a:prstGeom>
          <a:ln>
            <a:solidFill>
              <a:srgbClr val="4B5377"/>
            </a:solidFill>
          </a:ln>
        </p:spPr>
        <p:txBody>
          <a:bodyPr/>
          <a:lstStyle>
            <a:lvl1pPr algn="r" rtl="1">
              <a:defRPr/>
            </a:lvl1pPr>
          </a:lstStyle>
          <a:p>
            <a:endParaRPr lang="fr-MA"/>
          </a:p>
        </p:txBody>
      </p:sp>
      <p:sp>
        <p:nvSpPr>
          <p:cNvPr id="4" name="Espace réservé pour une image  16">
            <a:extLst>
              <a:ext uri="{FF2B5EF4-FFF2-40B4-BE49-F238E27FC236}">
                <a16:creationId xmlns:a16="http://schemas.microsoft.com/office/drawing/2014/main" id="{212620F5-42B6-A595-4B8A-576787B826DC}"/>
              </a:ext>
            </a:extLst>
          </p:cNvPr>
          <p:cNvSpPr>
            <a:spLocks noGrp="1" noChangeAspect="1"/>
          </p:cNvSpPr>
          <p:nvPr>
            <p:ph type="pic" sz="quarter" idx="12"/>
          </p:nvPr>
        </p:nvSpPr>
        <p:spPr>
          <a:xfrm>
            <a:off x="7924249" y="684000"/>
            <a:ext cx="900000" cy="900000"/>
          </a:xfrm>
          <a:prstGeom prst="rect">
            <a:avLst/>
          </a:prstGeom>
        </p:spPr>
        <p:txBody>
          <a:bodyPr/>
          <a:lstStyle>
            <a:lvl1pPr>
              <a:defRPr lang="fr-MA"/>
            </a:lvl1pPr>
          </a:lstStyle>
          <a:p>
            <a:endParaRPr lang="fr-MA" dirty="0"/>
          </a:p>
        </p:txBody>
      </p:sp>
    </p:spTree>
    <p:extLst>
      <p:ext uri="{BB962C8B-B14F-4D97-AF65-F5344CB8AC3E}">
        <p14:creationId xmlns:p14="http://schemas.microsoft.com/office/powerpoint/2010/main" val="9460336"/>
      </p:ext>
    </p:extLst>
  </p:cSld>
  <p:clrMapOvr>
    <a:masterClrMapping/>
  </p:clrMapOvr>
  <p:transition spd="slow">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02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2880000"/>
            <a:ext cx="1490261" cy="1490261"/>
          </a:xfrm>
          <a:prstGeom prst="roundRect">
            <a:avLst/>
          </a:prstGeom>
          <a:ln>
            <a:solidFill>
              <a:srgbClr val="4B5377"/>
            </a:solidFill>
          </a:ln>
        </p:spPr>
        <p:txBody>
          <a:bodyPr/>
          <a:lstStyle>
            <a:lvl1pPr algn="r" rtl="1">
              <a:defRPr/>
            </a:lvl1pPr>
          </a:lstStyle>
          <a:p>
            <a:endParaRPr lang="fr-MA"/>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2880000"/>
            <a:ext cx="1490261" cy="1490261"/>
          </a:xfrm>
          <a:prstGeom prst="roundRect">
            <a:avLst/>
          </a:prstGeom>
          <a:ln>
            <a:solidFill>
              <a:srgbClr val="4B5377"/>
            </a:solidFill>
          </a:ln>
        </p:spPr>
        <p:txBody>
          <a:bodyPr/>
          <a:lstStyle>
            <a:lvl1pPr algn="r" rtl="1">
              <a:defRPr/>
            </a:lvl1p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2880000"/>
            <a:ext cx="1490261" cy="1490261"/>
          </a:xfrm>
          <a:prstGeom prst="roundRect">
            <a:avLst/>
          </a:prstGeom>
          <a:ln>
            <a:solidFill>
              <a:srgbClr val="4B5377"/>
            </a:solidFill>
          </a:ln>
        </p:spPr>
        <p:txBody>
          <a:bodyPr/>
          <a:lstStyle>
            <a:lvl1pPr algn="r" rtl="1">
              <a:defRPr/>
            </a:lvl1p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2880000"/>
            <a:ext cx="1490261" cy="1490261"/>
          </a:xfrm>
          <a:prstGeom prst="roundRect">
            <a:avLst/>
          </a:prstGeom>
          <a:ln>
            <a:solidFill>
              <a:srgbClr val="4B5377"/>
            </a:solidFill>
          </a:ln>
        </p:spPr>
        <p:txBody>
          <a:bodyPr/>
          <a:lstStyle>
            <a:lvl1pPr algn="r" rtl="1">
              <a:defRPr/>
            </a:lvl1p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2880000"/>
            <a:ext cx="1490261" cy="1490261"/>
          </a:xfrm>
          <a:prstGeom prst="roundRect">
            <a:avLst/>
          </a:prstGeom>
          <a:ln>
            <a:solidFill>
              <a:srgbClr val="4B5377"/>
            </a:solidFill>
          </a:ln>
        </p:spPr>
        <p:txBody>
          <a:bodyPr/>
          <a:lstStyle>
            <a:lvl1pPr algn="r" rtl="1">
              <a:defRPr/>
            </a:lvl1pPr>
          </a:lstStyle>
          <a:p>
            <a:endParaRPr lang="fr-MA"/>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5" name="Espace réservé pour une image  16">
            <a:extLst>
              <a:ext uri="{FF2B5EF4-FFF2-40B4-BE49-F238E27FC236}">
                <a16:creationId xmlns:a16="http://schemas.microsoft.com/office/drawing/2014/main" id="{90870748-DEBB-7999-E4EA-5505C8D576AB}"/>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vl1pPr>
          </a:lstStyle>
          <a:p>
            <a:endParaRPr lang="fr-MA" dirty="0"/>
          </a:p>
        </p:txBody>
      </p:sp>
    </p:spTree>
    <p:extLst>
      <p:ext uri="{BB962C8B-B14F-4D97-AF65-F5344CB8AC3E}">
        <p14:creationId xmlns:p14="http://schemas.microsoft.com/office/powerpoint/2010/main" val="1092519338"/>
      </p:ext>
    </p:extLst>
  </p:cSld>
  <p:clrMapOvr>
    <a:masterClrMapping/>
  </p:clrMapOvr>
  <p:transition spd="slow">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3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oundRect">
            <a:avLst/>
          </a:prstGeom>
          <a:ln>
            <a:solidFill>
              <a:srgbClr val="4B5377"/>
            </a:solidFill>
          </a:ln>
        </p:spPr>
        <p:txBody>
          <a:bodyPr/>
          <a:lstStyle>
            <a:lvl1pPr algn="r" rtl="1">
              <a:defRPr/>
            </a:lvl1pPr>
          </a:lstStyle>
          <a:p>
            <a:endParaRPr lang="fr-MA"/>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oundRect">
            <a:avLst/>
          </a:prstGeom>
          <a:ln>
            <a:solidFill>
              <a:srgbClr val="4B5377"/>
            </a:solidFill>
          </a:ln>
        </p:spPr>
        <p:txBody>
          <a:bodyPr/>
          <a:lstStyle>
            <a:lvl1pPr algn="r" rtl="1">
              <a:defRPr/>
            </a:lvl1p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oundRect">
            <a:avLst/>
          </a:prstGeom>
          <a:ln>
            <a:solidFill>
              <a:srgbClr val="4B5377"/>
            </a:solidFill>
          </a:ln>
        </p:spPr>
        <p:txBody>
          <a:bodyPr/>
          <a:lstStyle>
            <a:lvl1pPr algn="r" rtl="1">
              <a:defRPr/>
            </a:lvl1p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oundRect">
            <a:avLst/>
          </a:prstGeom>
          <a:ln>
            <a:solidFill>
              <a:srgbClr val="4B5377"/>
            </a:solidFill>
          </a:ln>
        </p:spPr>
        <p:txBody>
          <a:bodyPr/>
          <a:lstStyle>
            <a:lvl1pPr algn="r" rtl="1">
              <a:defRPr/>
            </a:lvl1p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oundRect">
            <a:avLst/>
          </a:prstGeom>
          <a:ln>
            <a:solidFill>
              <a:srgbClr val="4B5377"/>
            </a:solidFill>
          </a:ln>
        </p:spPr>
        <p:txBody>
          <a:bodyPr/>
          <a:lstStyle>
            <a:lvl1pPr algn="r" rtl="1">
              <a:defRPr/>
            </a:lvl1pPr>
          </a:lstStyle>
          <a:p>
            <a:endParaRPr lang="fr-MA"/>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oundRect">
            <a:avLst/>
          </a:prstGeom>
          <a:ln>
            <a:solidFill>
              <a:srgbClr val="4B5377"/>
            </a:solidFill>
          </a:ln>
        </p:spPr>
        <p:txBody>
          <a:bodyPr/>
          <a:lstStyle>
            <a:lvl1pPr algn="r" rtl="1">
              <a:defRPr/>
            </a:lvl1pPr>
          </a:lstStyle>
          <a:p>
            <a:endParaRPr lang="fr-MA"/>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oundRect">
            <a:avLst/>
          </a:prstGeom>
          <a:ln>
            <a:solidFill>
              <a:srgbClr val="4B5377"/>
            </a:solidFill>
          </a:ln>
        </p:spPr>
        <p:txBody>
          <a:bodyPr/>
          <a:lstStyle>
            <a:lvl1pPr algn="r" rtl="1">
              <a:defRPr/>
            </a:lvl1pPr>
          </a:lstStyle>
          <a:p>
            <a:endParaRPr lang="fr-MA"/>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oundRect">
            <a:avLst/>
          </a:prstGeom>
          <a:ln>
            <a:solidFill>
              <a:srgbClr val="4B5377"/>
            </a:solidFill>
          </a:ln>
        </p:spPr>
        <p:txBody>
          <a:bodyPr/>
          <a:lstStyle>
            <a:lvl1pPr algn="r" rtl="1">
              <a:defRPr/>
            </a:lvl1pPr>
          </a:lstStyle>
          <a:p>
            <a:endParaRPr lang="fr-MA"/>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oundRect">
            <a:avLst/>
          </a:prstGeom>
          <a:ln>
            <a:solidFill>
              <a:srgbClr val="4B5377"/>
            </a:solidFill>
          </a:ln>
        </p:spPr>
        <p:txBody>
          <a:bodyPr/>
          <a:lstStyle>
            <a:lvl1pPr algn="r" rtl="1">
              <a:defRPr/>
            </a:lvl1pPr>
          </a:lstStyle>
          <a:p>
            <a:endParaRPr lang="fr-MA" dirty="0"/>
          </a:p>
        </p:txBody>
      </p:sp>
      <p:sp>
        <p:nvSpPr>
          <p:cNvPr id="5" name="Espace réservé pour une image  16">
            <a:extLst>
              <a:ext uri="{FF2B5EF4-FFF2-40B4-BE49-F238E27FC236}">
                <a16:creationId xmlns:a16="http://schemas.microsoft.com/office/drawing/2014/main" id="{3A90A1F0-EDD6-9649-9002-A9FD386E735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vl1pPr>
          </a:lstStyle>
          <a:p>
            <a:endParaRPr lang="fr-MA" dirty="0"/>
          </a:p>
        </p:txBody>
      </p:sp>
    </p:spTree>
    <p:extLst>
      <p:ext uri="{BB962C8B-B14F-4D97-AF65-F5344CB8AC3E}">
        <p14:creationId xmlns:p14="http://schemas.microsoft.com/office/powerpoint/2010/main" val="3630889789"/>
      </p:ext>
    </p:extLst>
  </p:cSld>
  <p:clrMapOvr>
    <a:masterClrMapping/>
  </p:clrMapOvr>
  <p:transition spd="slow">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5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ect">
            <a:avLst/>
          </a:prstGeom>
          <a:ln>
            <a:noFill/>
          </a:ln>
        </p:spPr>
        <p:txBody>
          <a:bodyPr/>
          <a:lstStyle>
            <a:lvl1pPr algn="r" rtl="1">
              <a:defRPr/>
            </a:lvl1pPr>
          </a:lstStyle>
          <a:p>
            <a:endParaRPr lang="fr-MA"/>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ect">
            <a:avLst/>
          </a:prstGeom>
          <a:ln>
            <a:noFill/>
          </a:ln>
        </p:spPr>
        <p:txBody>
          <a:bodyPr/>
          <a:lstStyle>
            <a:lvl1pPr algn="r" rtl="1">
              <a:defRPr/>
            </a:lvl1p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ect">
            <a:avLst/>
          </a:prstGeom>
          <a:ln>
            <a:noFill/>
          </a:ln>
        </p:spPr>
        <p:txBody>
          <a:bodyPr/>
          <a:lstStyle>
            <a:lvl1pPr algn="r" rtl="1">
              <a:defRPr/>
            </a:lvl1p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ect">
            <a:avLst/>
          </a:prstGeom>
          <a:ln>
            <a:noFill/>
          </a:ln>
        </p:spPr>
        <p:txBody>
          <a:bodyPr/>
          <a:lstStyle>
            <a:lvl1pPr algn="r" rtl="1">
              <a:defRPr/>
            </a:lvl1p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ect">
            <a:avLst/>
          </a:prstGeom>
          <a:ln>
            <a:noFill/>
          </a:ln>
        </p:spPr>
        <p:txBody>
          <a:bodyPr/>
          <a:lstStyle>
            <a:lvl1pPr algn="r" rtl="1">
              <a:defRPr/>
            </a:lvl1pPr>
          </a:lstStyle>
          <a:p>
            <a:endParaRPr lang="fr-MA"/>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ect">
            <a:avLst/>
          </a:prstGeom>
          <a:ln>
            <a:noFill/>
          </a:ln>
        </p:spPr>
        <p:txBody>
          <a:bodyPr/>
          <a:lstStyle>
            <a:lvl1pPr algn="r" rtl="1">
              <a:defRPr/>
            </a:lvl1pPr>
          </a:lstStyle>
          <a:p>
            <a:endParaRPr lang="fr-MA"/>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ect">
            <a:avLst/>
          </a:prstGeom>
          <a:ln>
            <a:noFill/>
          </a:ln>
        </p:spPr>
        <p:txBody>
          <a:bodyPr/>
          <a:lstStyle>
            <a:lvl1pPr algn="r" rtl="1">
              <a:defRPr/>
            </a:lvl1pPr>
          </a:lstStyle>
          <a:p>
            <a:endParaRPr lang="fr-MA"/>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ect">
            <a:avLst/>
          </a:prstGeom>
          <a:ln>
            <a:noFill/>
          </a:ln>
        </p:spPr>
        <p:txBody>
          <a:bodyPr/>
          <a:lstStyle>
            <a:lvl1pPr algn="r" rtl="1">
              <a:defRPr/>
            </a:lvl1pPr>
          </a:lstStyle>
          <a:p>
            <a:endParaRPr lang="fr-MA"/>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ect">
            <a:avLst/>
          </a:prstGeom>
          <a:ln>
            <a:noFill/>
          </a:ln>
        </p:spPr>
        <p:txBody>
          <a:bodyPr/>
          <a:lstStyle>
            <a:lvl1pPr algn="r" rtl="1">
              <a:defRPr/>
            </a:lvl1pPr>
          </a:lstStyle>
          <a:p>
            <a:endParaRPr lang="fr-MA" dirty="0"/>
          </a:p>
        </p:txBody>
      </p:sp>
      <p:sp>
        <p:nvSpPr>
          <p:cNvPr id="5" name="Espace réservé pour une image  16">
            <a:extLst>
              <a:ext uri="{FF2B5EF4-FFF2-40B4-BE49-F238E27FC236}">
                <a16:creationId xmlns:a16="http://schemas.microsoft.com/office/drawing/2014/main" id="{1AD089D0-4BDB-8D43-FA23-9FA976E0B151}"/>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vl1pPr>
          </a:lstStyle>
          <a:p>
            <a:endParaRPr lang="fr-MA" dirty="0"/>
          </a:p>
        </p:txBody>
      </p:sp>
    </p:spTree>
    <p:extLst>
      <p:ext uri="{BB962C8B-B14F-4D97-AF65-F5344CB8AC3E}">
        <p14:creationId xmlns:p14="http://schemas.microsoft.com/office/powerpoint/2010/main" val="766546101"/>
      </p:ext>
    </p:extLst>
  </p:cSld>
  <p:clrMapOvr>
    <a:masterClrMapping/>
  </p:clrMapOvr>
  <p:transition spd="slow">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4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oundRect">
            <a:avLst/>
          </a:prstGeom>
          <a:ln>
            <a:solidFill>
              <a:srgbClr val="4B5377"/>
            </a:solidFill>
          </a:ln>
        </p:spPr>
        <p:txBody>
          <a:bodyPr/>
          <a:lstStyle/>
          <a:p>
            <a:endParaRPr lang="fr-MA"/>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oundRect">
            <a:avLst/>
          </a:prstGeom>
          <a:ln>
            <a:solidFill>
              <a:srgbClr val="4B5377"/>
            </a:solidFill>
          </a:ln>
        </p:spPr>
        <p:txBody>
          <a:bodyPr/>
          <a:lstStyle/>
          <a:p>
            <a:endParaRPr lang="fr-MA"/>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oundRect">
            <a:avLst/>
          </a:prstGeom>
          <a:ln>
            <a:solidFill>
              <a:srgbClr val="4B5377"/>
            </a:solidFill>
          </a:ln>
        </p:spPr>
        <p:txBody>
          <a:bodyPr/>
          <a:lstStyle/>
          <a:p>
            <a:endParaRPr lang="fr-MA"/>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oundRect">
            <a:avLst/>
          </a:prstGeom>
          <a:ln>
            <a:solidFill>
              <a:srgbClr val="4B5377"/>
            </a:solidFill>
          </a:ln>
        </p:spPr>
        <p:txBody>
          <a:bodyPr/>
          <a:lstStyle/>
          <a:p>
            <a:endParaRPr lang="fr-MA" dirty="0"/>
          </a:p>
        </p:txBody>
      </p:sp>
      <p:sp>
        <p:nvSpPr>
          <p:cNvPr id="26" name="Espace réservé du texte 14">
            <a:extLst>
              <a:ext uri="{FF2B5EF4-FFF2-40B4-BE49-F238E27FC236}">
                <a16:creationId xmlns:a16="http://schemas.microsoft.com/office/drawing/2014/main" id="{24C4BDD6-3530-4D8F-6435-7481BF637417}"/>
              </a:ext>
            </a:extLst>
          </p:cNvPr>
          <p:cNvSpPr>
            <a:spLocks noGrp="1"/>
          </p:cNvSpPr>
          <p:nvPr>
            <p:ph type="body" sz="quarter" idx="31"/>
          </p:nvPr>
        </p:nvSpPr>
        <p:spPr>
          <a:xfrm>
            <a:off x="783970" y="3660822"/>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7" name="Espace réservé du texte 14">
            <a:extLst>
              <a:ext uri="{FF2B5EF4-FFF2-40B4-BE49-F238E27FC236}">
                <a16:creationId xmlns:a16="http://schemas.microsoft.com/office/drawing/2014/main" id="{28318D23-D16D-A34E-43C5-131B2D3880DC}"/>
              </a:ext>
            </a:extLst>
          </p:cNvPr>
          <p:cNvSpPr>
            <a:spLocks noGrp="1"/>
          </p:cNvSpPr>
          <p:nvPr>
            <p:ph type="body" sz="quarter" idx="32"/>
          </p:nvPr>
        </p:nvSpPr>
        <p:spPr>
          <a:xfrm>
            <a:off x="2772312" y="3662239"/>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8" name="Espace réservé du texte 14">
            <a:extLst>
              <a:ext uri="{FF2B5EF4-FFF2-40B4-BE49-F238E27FC236}">
                <a16:creationId xmlns:a16="http://schemas.microsoft.com/office/drawing/2014/main" id="{47B1FA81-6AC5-8E1B-72FC-38B38A0A958D}"/>
              </a:ext>
            </a:extLst>
          </p:cNvPr>
          <p:cNvSpPr>
            <a:spLocks noGrp="1"/>
          </p:cNvSpPr>
          <p:nvPr>
            <p:ph type="body" sz="quarter" idx="33"/>
          </p:nvPr>
        </p:nvSpPr>
        <p:spPr>
          <a:xfrm>
            <a:off x="4760654" y="3660822"/>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9" name="Espace réservé du texte 14">
            <a:extLst>
              <a:ext uri="{FF2B5EF4-FFF2-40B4-BE49-F238E27FC236}">
                <a16:creationId xmlns:a16="http://schemas.microsoft.com/office/drawing/2014/main" id="{CCC34425-40DA-F506-8846-6105F3AC1D2E}"/>
              </a:ext>
            </a:extLst>
          </p:cNvPr>
          <p:cNvSpPr>
            <a:spLocks noGrp="1"/>
          </p:cNvSpPr>
          <p:nvPr>
            <p:ph type="body" sz="quarter" idx="34"/>
          </p:nvPr>
        </p:nvSpPr>
        <p:spPr>
          <a:xfrm>
            <a:off x="6748998" y="3660822"/>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5" name="Espace réservé pour une image  16">
            <a:extLst>
              <a:ext uri="{FF2B5EF4-FFF2-40B4-BE49-F238E27FC236}">
                <a16:creationId xmlns:a16="http://schemas.microsoft.com/office/drawing/2014/main" id="{2BA00AE2-C86C-3D6D-92AA-E480DC9D0FED}"/>
              </a:ext>
            </a:extLst>
          </p:cNvPr>
          <p:cNvSpPr>
            <a:spLocks noGrp="1" noChangeAspect="1"/>
          </p:cNvSpPr>
          <p:nvPr>
            <p:ph type="pic" sz="quarter" idx="12"/>
          </p:nvPr>
        </p:nvSpPr>
        <p:spPr>
          <a:xfrm>
            <a:off x="7924249" y="684000"/>
            <a:ext cx="900000" cy="900000"/>
          </a:xfrm>
          <a:prstGeom prst="rect">
            <a:avLst/>
          </a:prstGeom>
        </p:spPr>
        <p:txBody>
          <a:bodyPr/>
          <a:lstStyle>
            <a:lvl1pPr>
              <a:defRPr lang="fr-MA"/>
            </a:lvl1pPr>
          </a:lstStyle>
          <a:p>
            <a:endParaRPr lang="fr-MA" dirty="0"/>
          </a:p>
        </p:txBody>
      </p:sp>
    </p:spTree>
    <p:extLst>
      <p:ext uri="{BB962C8B-B14F-4D97-AF65-F5344CB8AC3E}">
        <p14:creationId xmlns:p14="http://schemas.microsoft.com/office/powerpoint/2010/main" val="3671516236"/>
      </p:ext>
    </p:extLst>
  </p:cSld>
  <p:clrMapOvr>
    <a:masterClrMapping/>
  </p:clrMapOvr>
  <p:transition spd="slow">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02_Voc_Act_01_Vi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1" name="Espace réservé de l'élément multimédia 10">
            <a:extLst>
              <a:ext uri="{FF2B5EF4-FFF2-40B4-BE49-F238E27FC236}">
                <a16:creationId xmlns:a16="http://schemas.microsoft.com/office/drawing/2014/main" id="{4345ECB7-0BD1-2615-17F4-F7F83AB072E4}"/>
              </a:ext>
            </a:extLst>
          </p:cNvPr>
          <p:cNvSpPr>
            <a:spLocks noGrp="1"/>
          </p:cNvSpPr>
          <p:nvPr>
            <p:ph type="media" sz="quarter" idx="13"/>
          </p:nvPr>
        </p:nvSpPr>
        <p:spPr>
          <a:xfrm>
            <a:off x="1872000" y="2160000"/>
            <a:ext cx="5400000" cy="3600000"/>
          </a:xfrm>
          <a:prstGeom prst="roundRect">
            <a:avLst/>
          </a:prstGeom>
        </p:spPr>
        <p:txBody>
          <a:bodyPr/>
          <a:lstStyle>
            <a:lvl1pPr algn="r" rtl="1">
              <a:defRPr/>
            </a:lvl1pPr>
          </a:lstStyle>
          <a:p>
            <a:endParaRPr lang="fr-MA"/>
          </a:p>
        </p:txBody>
      </p:sp>
      <p:sp>
        <p:nvSpPr>
          <p:cNvPr id="3" name="Espace réservé pour une image  16">
            <a:extLst>
              <a:ext uri="{FF2B5EF4-FFF2-40B4-BE49-F238E27FC236}">
                <a16:creationId xmlns:a16="http://schemas.microsoft.com/office/drawing/2014/main" id="{0C12247A-5948-0FCF-AEE1-F51137CFB627}"/>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vl1pPr>
          </a:lstStyle>
          <a:p>
            <a:endParaRPr lang="fr-MA" dirty="0"/>
          </a:p>
        </p:txBody>
      </p:sp>
    </p:spTree>
    <p:extLst>
      <p:ext uri="{BB962C8B-B14F-4D97-AF65-F5344CB8AC3E}">
        <p14:creationId xmlns:p14="http://schemas.microsoft.com/office/powerpoint/2010/main" val="3206415595"/>
      </p:ext>
    </p:extLst>
  </p:cSld>
  <p:clrMapOvr>
    <a:masterClrMapping/>
  </p:clrMapOvr>
  <p:transition spd="slow">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02_Voc_Act_01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dirty="0"/>
              <a:t>Modifiez le style du titre</a:t>
            </a:r>
            <a:endParaRPr lang="fr-MA" dirty="0"/>
          </a:p>
        </p:txBody>
      </p:sp>
      <p:sp>
        <p:nvSpPr>
          <p:cNvPr id="6" name="Espace réservé pour une image  5">
            <a:extLst>
              <a:ext uri="{FF2B5EF4-FFF2-40B4-BE49-F238E27FC236}">
                <a16:creationId xmlns:a16="http://schemas.microsoft.com/office/drawing/2014/main" id="{7BFA75F2-F59E-52B7-C96F-CB0C3E62B4FC}"/>
              </a:ext>
            </a:extLst>
          </p:cNvPr>
          <p:cNvSpPr>
            <a:spLocks noGrp="1"/>
          </p:cNvSpPr>
          <p:nvPr>
            <p:ph type="pic" sz="quarter" idx="14"/>
          </p:nvPr>
        </p:nvSpPr>
        <p:spPr>
          <a:xfrm>
            <a:off x="1872000" y="2160000"/>
            <a:ext cx="5400000" cy="3600000"/>
          </a:xfrm>
          <a:prstGeom prst="roundRect">
            <a:avLst/>
          </a:prstGeom>
        </p:spPr>
        <p:txBody>
          <a:bodyPr/>
          <a:lstStyle>
            <a:lvl1pPr algn="r" rtl="1">
              <a:defRPr/>
            </a:lvl1pPr>
          </a:lstStyle>
          <a:p>
            <a:endParaRPr lang="fr-MA"/>
          </a:p>
        </p:txBody>
      </p:sp>
      <p:sp>
        <p:nvSpPr>
          <p:cNvPr id="3" name="Espace réservé pour une image  16">
            <a:extLst>
              <a:ext uri="{FF2B5EF4-FFF2-40B4-BE49-F238E27FC236}">
                <a16:creationId xmlns:a16="http://schemas.microsoft.com/office/drawing/2014/main" id="{9803E514-510A-9012-E9F3-2DEA0C1AD849}"/>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vl1pPr>
          </a:lstStyle>
          <a:p>
            <a:endParaRPr lang="fr-MA" dirty="0"/>
          </a:p>
        </p:txBody>
      </p:sp>
    </p:spTree>
    <p:extLst>
      <p:ext uri="{BB962C8B-B14F-4D97-AF65-F5344CB8AC3E}">
        <p14:creationId xmlns:p14="http://schemas.microsoft.com/office/powerpoint/2010/main" val="38652121"/>
      </p:ext>
    </p:extLst>
  </p:cSld>
  <p:clrMapOvr>
    <a:masterClrMapping/>
  </p:clrMapOvr>
  <p:transition spd="slow">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02_Voc_Act_01__Lib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vert="horz" lIns="91440" tIns="45720" rIns="91440" bIns="45720" rtlCol="0" anchor="ctr">
            <a:normAutofit/>
          </a:bodyPr>
          <a:lstStyle>
            <a:lvl1pPr rtl="1">
              <a:defRPr lang="fr-MA" dirty="0"/>
            </a:lvl1pPr>
          </a:lstStyle>
          <a:p>
            <a:pPr lvl="0"/>
            <a:r>
              <a:rPr lang="fr-FR" dirty="0"/>
              <a:t>Modifiez le style du titre</a:t>
            </a:r>
            <a:endParaRPr lang="fr-MA" dirty="0"/>
          </a:p>
        </p:txBody>
      </p:sp>
      <p:sp>
        <p:nvSpPr>
          <p:cNvPr id="4" name="Espace réservé pour une image  16">
            <a:extLst>
              <a:ext uri="{FF2B5EF4-FFF2-40B4-BE49-F238E27FC236}">
                <a16:creationId xmlns:a16="http://schemas.microsoft.com/office/drawing/2014/main" id="{41BB9A80-61E4-8F44-A39C-C9F0A149E419}"/>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vl1pPr>
          </a:lstStyle>
          <a:p>
            <a:endParaRPr lang="fr-MA" dirty="0"/>
          </a:p>
        </p:txBody>
      </p:sp>
    </p:spTree>
    <p:extLst>
      <p:ext uri="{BB962C8B-B14F-4D97-AF65-F5344CB8AC3E}">
        <p14:creationId xmlns:p14="http://schemas.microsoft.com/office/powerpoint/2010/main" val="1521555583"/>
      </p:ext>
    </p:extLst>
  </p:cSld>
  <p:clrMapOvr>
    <a:masterClrMapping/>
  </p:clrMapOvr>
  <p:transition spd="slow">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2_Disposition personnalisée">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630A277E-2BC7-C3E2-8989-08599FC0B94B}"/>
              </a:ext>
            </a:extLst>
          </p:cNvPr>
          <p:cNvPicPr>
            <a:picLocks noChangeAspect="1"/>
          </p:cNvPicPr>
          <p:nvPr userDrawn="1"/>
        </p:nvPicPr>
        <p:blipFill>
          <a:blip r:embed="rId2"/>
          <a:stretch>
            <a:fillRect/>
          </a:stretch>
        </p:blipFill>
        <p:spPr>
          <a:xfrm>
            <a:off x="1487156" y="2240177"/>
            <a:ext cx="6169687" cy="1188823"/>
          </a:xfrm>
          <a:prstGeom prst="rect">
            <a:avLst/>
          </a:prstGeom>
        </p:spPr>
      </p:pic>
      <p:pic>
        <p:nvPicPr>
          <p:cNvPr id="23" name="Image 22">
            <a:extLst>
              <a:ext uri="{FF2B5EF4-FFF2-40B4-BE49-F238E27FC236}">
                <a16:creationId xmlns:a16="http://schemas.microsoft.com/office/drawing/2014/main" id="{3DC4AF98-2B3D-2D34-232F-CF1DDA6BA30C}"/>
              </a:ext>
            </a:extLst>
          </p:cNvPr>
          <p:cNvPicPr>
            <a:picLocks noChangeAspect="1"/>
          </p:cNvPicPr>
          <p:nvPr userDrawn="1"/>
        </p:nvPicPr>
        <p:blipFill>
          <a:blip r:embed="rId3"/>
          <a:stretch>
            <a:fillRect/>
          </a:stretch>
        </p:blipFill>
        <p:spPr>
          <a:xfrm>
            <a:off x="1487156" y="3667318"/>
            <a:ext cx="6169687" cy="1207113"/>
          </a:xfrm>
          <a:prstGeom prst="rect">
            <a:avLst/>
          </a:prstGeom>
        </p:spPr>
      </p:pic>
      <p:pic>
        <p:nvPicPr>
          <p:cNvPr id="24" name="Image 23">
            <a:extLst>
              <a:ext uri="{FF2B5EF4-FFF2-40B4-BE49-F238E27FC236}">
                <a16:creationId xmlns:a16="http://schemas.microsoft.com/office/drawing/2014/main" id="{89AB1D0D-E890-7F0B-DAD8-7146D4ACACF8}"/>
              </a:ext>
            </a:extLst>
          </p:cNvPr>
          <p:cNvPicPr>
            <a:picLocks noChangeAspect="1"/>
          </p:cNvPicPr>
          <p:nvPr userDrawn="1"/>
        </p:nvPicPr>
        <p:blipFill>
          <a:blip r:embed="rId4"/>
          <a:stretch>
            <a:fillRect/>
          </a:stretch>
        </p:blipFill>
        <p:spPr>
          <a:xfrm>
            <a:off x="1487156" y="5113317"/>
            <a:ext cx="6169687" cy="1201016"/>
          </a:xfrm>
          <a:prstGeom prst="rect">
            <a:avLst/>
          </a:prstGeom>
        </p:spPr>
      </p:pic>
      <p:sp>
        <p:nvSpPr>
          <p:cNvPr id="3" name="Titre 1">
            <a:extLst>
              <a:ext uri="{FF2B5EF4-FFF2-40B4-BE49-F238E27FC236}">
                <a16:creationId xmlns:a16="http://schemas.microsoft.com/office/drawing/2014/main" id="{B32E692A-F1C0-31C0-AE0A-FCA61C63A9EF}"/>
              </a:ext>
            </a:extLst>
          </p:cNvPr>
          <p:cNvSpPr>
            <a:spLocks noGrp="1"/>
          </p:cNvSpPr>
          <p:nvPr>
            <p:ph type="title"/>
          </p:nvPr>
        </p:nvSpPr>
        <p:spPr>
          <a:xfrm>
            <a:off x="628650" y="1198485"/>
            <a:ext cx="7886700" cy="705267"/>
          </a:xfrm>
          <a:prstGeom prst="rect">
            <a:avLst/>
          </a:prstGeom>
        </p:spPr>
        <p:txBody>
          <a:bodyPr/>
          <a:lstStyle>
            <a:lvl1pPr algn="ctr" rtl="1">
              <a:defRPr b="1">
                <a:solidFill>
                  <a:srgbClr val="474F71"/>
                </a:solidFill>
                <a:latin typeface="Dosis" pitchFamily="2" charset="0"/>
              </a:defRPr>
            </a:lvl1pPr>
          </a:lstStyle>
          <a:p>
            <a:r>
              <a:rPr lang="fr-FR" dirty="0"/>
              <a:t>Modifiez le style du titre</a:t>
            </a:r>
            <a:endParaRPr lang="fr-MA" dirty="0"/>
          </a:p>
        </p:txBody>
      </p:sp>
      <p:sp>
        <p:nvSpPr>
          <p:cNvPr id="25" name="Espace réservé du texte 13">
            <a:extLst>
              <a:ext uri="{FF2B5EF4-FFF2-40B4-BE49-F238E27FC236}">
                <a16:creationId xmlns:a16="http://schemas.microsoft.com/office/drawing/2014/main" id="{7D357DBE-F01D-F7D3-FEAE-6DB1B07395BE}"/>
              </a:ext>
            </a:extLst>
          </p:cNvPr>
          <p:cNvSpPr>
            <a:spLocks noGrp="1"/>
          </p:cNvSpPr>
          <p:nvPr>
            <p:ph type="body" sz="quarter" idx="10"/>
          </p:nvPr>
        </p:nvSpPr>
        <p:spPr>
          <a:xfrm>
            <a:off x="2168436" y="2621910"/>
            <a:ext cx="4860000" cy="792000"/>
          </a:xfrm>
          <a:prstGeom prst="rect">
            <a:avLst/>
          </a:prstGeom>
          <a:noFill/>
          <a:ln>
            <a:noFill/>
          </a:ln>
        </p:spPr>
        <p:txBody>
          <a:bodyPr/>
          <a:lstStyle>
            <a:lvl1pPr marL="177800" indent="-177800" algn="r" rtl="1">
              <a:buFont typeface="Wingdings" panose="05000000000000000000" pitchFamily="2" charset="2"/>
              <a:buChar char=""/>
              <a:defRPr sz="1200">
                <a:solidFill>
                  <a:srgbClr val="474F71"/>
                </a:solidFill>
                <a:latin typeface="Dosis Medium" pitchFamily="2" charset="0"/>
              </a:defRPr>
            </a:lvl1pPr>
            <a:lvl2pPr>
              <a:defRPr sz="1100">
                <a:solidFill>
                  <a:srgbClr val="474F71"/>
                </a:solidFill>
                <a:latin typeface="Dosis Medium" pitchFamily="2" charset="0"/>
              </a:defRPr>
            </a:lvl2pPr>
            <a:lvl3pPr>
              <a:defRPr sz="1050">
                <a:solidFill>
                  <a:srgbClr val="474F71"/>
                </a:solidFill>
                <a:latin typeface="Dosis Medium" pitchFamily="2" charset="0"/>
              </a:defRPr>
            </a:lvl3pPr>
            <a:lvl4pPr>
              <a:defRPr sz="1000">
                <a:solidFill>
                  <a:srgbClr val="474F71"/>
                </a:solidFill>
                <a:latin typeface="Dosis Medium" pitchFamily="2" charset="0"/>
              </a:defRPr>
            </a:lvl4pPr>
            <a:lvl5pPr>
              <a:defRPr sz="1000">
                <a:solidFill>
                  <a:srgbClr val="474F71"/>
                </a:solidFill>
                <a:latin typeface="Dosis Medium" pitchFamily="2" charset="0"/>
              </a:defRPr>
            </a:lvl5pPr>
          </a:lstStyle>
          <a:p>
            <a:pPr lvl="0"/>
            <a:r>
              <a:rPr lang="fr-FR" dirty="0"/>
              <a:t>Cliquez pour modifier les styles du texte du masque</a:t>
            </a:r>
          </a:p>
        </p:txBody>
      </p:sp>
      <p:sp>
        <p:nvSpPr>
          <p:cNvPr id="27" name="Espace réservé pour une image  26">
            <a:extLst>
              <a:ext uri="{FF2B5EF4-FFF2-40B4-BE49-F238E27FC236}">
                <a16:creationId xmlns:a16="http://schemas.microsoft.com/office/drawing/2014/main" id="{9C822516-F43E-BECF-7CFF-8A084DC2ACCA}"/>
              </a:ext>
            </a:extLst>
          </p:cNvPr>
          <p:cNvSpPr>
            <a:spLocks noGrp="1" noChangeAspect="1"/>
          </p:cNvSpPr>
          <p:nvPr>
            <p:ph type="pic" sz="quarter" idx="11"/>
          </p:nvPr>
        </p:nvSpPr>
        <p:spPr>
          <a:xfrm>
            <a:off x="7056000" y="2747910"/>
            <a:ext cx="540000" cy="540000"/>
          </a:xfrm>
          <a:prstGeom prst="rect">
            <a:avLst/>
          </a:prstGeom>
          <a:solidFill>
            <a:schemeClr val="bg1"/>
          </a:solidFill>
        </p:spPr>
        <p:txBody>
          <a:bodyPr/>
          <a:lstStyle>
            <a:lvl1pPr algn="r" rtl="1">
              <a:defRPr/>
            </a:lvl1pPr>
          </a:lstStyle>
          <a:p>
            <a:endParaRPr lang="fr-MA"/>
          </a:p>
        </p:txBody>
      </p:sp>
      <p:sp>
        <p:nvSpPr>
          <p:cNvPr id="28" name="Espace réservé du texte 13">
            <a:extLst>
              <a:ext uri="{FF2B5EF4-FFF2-40B4-BE49-F238E27FC236}">
                <a16:creationId xmlns:a16="http://schemas.microsoft.com/office/drawing/2014/main" id="{184F1AD3-1CDF-AC37-6E9B-7B8B5731D679}"/>
              </a:ext>
            </a:extLst>
          </p:cNvPr>
          <p:cNvSpPr>
            <a:spLocks noGrp="1"/>
          </p:cNvSpPr>
          <p:nvPr>
            <p:ph type="body" sz="quarter" idx="12"/>
          </p:nvPr>
        </p:nvSpPr>
        <p:spPr>
          <a:xfrm>
            <a:off x="2171774" y="4061170"/>
            <a:ext cx="4860000" cy="792000"/>
          </a:xfrm>
          <a:prstGeom prst="rect">
            <a:avLst/>
          </a:prstGeom>
          <a:noFill/>
          <a:ln>
            <a:noFill/>
          </a:ln>
        </p:spPr>
        <p:txBody>
          <a:bodyPr/>
          <a:lstStyle>
            <a:lvl1pPr marL="177800" indent="-177800" algn="r" rtl="1">
              <a:buFont typeface="Wingdings" panose="05000000000000000000" pitchFamily="2" charset="2"/>
              <a:buChar char=""/>
              <a:defRPr sz="1200">
                <a:solidFill>
                  <a:srgbClr val="474F71"/>
                </a:solidFill>
                <a:latin typeface="Dosis Medium" pitchFamily="2" charset="0"/>
              </a:defRPr>
            </a:lvl1pPr>
            <a:lvl2pPr>
              <a:defRPr sz="1100">
                <a:solidFill>
                  <a:srgbClr val="474F71"/>
                </a:solidFill>
                <a:latin typeface="Dosis Medium" pitchFamily="2" charset="0"/>
              </a:defRPr>
            </a:lvl2pPr>
            <a:lvl3pPr>
              <a:defRPr sz="1050">
                <a:solidFill>
                  <a:srgbClr val="474F71"/>
                </a:solidFill>
                <a:latin typeface="Dosis Medium" pitchFamily="2" charset="0"/>
              </a:defRPr>
            </a:lvl3pPr>
            <a:lvl4pPr>
              <a:defRPr sz="1000">
                <a:solidFill>
                  <a:srgbClr val="474F71"/>
                </a:solidFill>
                <a:latin typeface="Dosis Medium" pitchFamily="2" charset="0"/>
              </a:defRPr>
            </a:lvl4pPr>
            <a:lvl5pPr>
              <a:defRPr sz="1000">
                <a:solidFill>
                  <a:srgbClr val="474F71"/>
                </a:solidFill>
                <a:latin typeface="Dosis Medium" pitchFamily="2" charset="0"/>
              </a:defRPr>
            </a:lvl5pPr>
          </a:lstStyle>
          <a:p>
            <a:pPr lvl="0"/>
            <a:r>
              <a:rPr lang="fr-FR" dirty="0"/>
              <a:t>Cliquez pour modifier les styles du texte du masque</a:t>
            </a:r>
          </a:p>
        </p:txBody>
      </p:sp>
      <p:sp>
        <p:nvSpPr>
          <p:cNvPr id="29" name="Espace réservé pour une image  26">
            <a:extLst>
              <a:ext uri="{FF2B5EF4-FFF2-40B4-BE49-F238E27FC236}">
                <a16:creationId xmlns:a16="http://schemas.microsoft.com/office/drawing/2014/main" id="{C64E9BAC-B4A7-262E-6139-2754B01E6D77}"/>
              </a:ext>
            </a:extLst>
          </p:cNvPr>
          <p:cNvSpPr>
            <a:spLocks noGrp="1" noChangeAspect="1"/>
          </p:cNvSpPr>
          <p:nvPr>
            <p:ph type="pic" sz="quarter" idx="13"/>
          </p:nvPr>
        </p:nvSpPr>
        <p:spPr>
          <a:xfrm>
            <a:off x="7056000" y="4183874"/>
            <a:ext cx="540000" cy="540000"/>
          </a:xfrm>
          <a:prstGeom prst="rect">
            <a:avLst/>
          </a:prstGeom>
          <a:solidFill>
            <a:schemeClr val="bg1"/>
          </a:solidFill>
        </p:spPr>
        <p:txBody>
          <a:bodyPr/>
          <a:lstStyle>
            <a:lvl1pPr algn="r" rtl="1">
              <a:defRPr/>
            </a:lvl1pPr>
          </a:lstStyle>
          <a:p>
            <a:endParaRPr lang="fr-MA"/>
          </a:p>
        </p:txBody>
      </p:sp>
      <p:sp>
        <p:nvSpPr>
          <p:cNvPr id="30" name="Espace réservé du texte 13">
            <a:extLst>
              <a:ext uri="{FF2B5EF4-FFF2-40B4-BE49-F238E27FC236}">
                <a16:creationId xmlns:a16="http://schemas.microsoft.com/office/drawing/2014/main" id="{3B1AE6D8-B704-87BC-C392-1092C3DAC21A}"/>
              </a:ext>
            </a:extLst>
          </p:cNvPr>
          <p:cNvSpPr>
            <a:spLocks noGrp="1"/>
          </p:cNvSpPr>
          <p:nvPr>
            <p:ph type="body" sz="quarter" idx="14"/>
          </p:nvPr>
        </p:nvSpPr>
        <p:spPr>
          <a:xfrm>
            <a:off x="2168436" y="5516007"/>
            <a:ext cx="4860000" cy="792000"/>
          </a:xfrm>
          <a:prstGeom prst="rect">
            <a:avLst/>
          </a:prstGeom>
          <a:noFill/>
          <a:ln>
            <a:noFill/>
          </a:ln>
        </p:spPr>
        <p:txBody>
          <a:bodyPr/>
          <a:lstStyle>
            <a:lvl1pPr marL="177800" indent="-177800" algn="r" rtl="1">
              <a:buFont typeface="Wingdings" panose="05000000000000000000" pitchFamily="2" charset="2"/>
              <a:buChar char=""/>
              <a:defRPr sz="1200">
                <a:solidFill>
                  <a:srgbClr val="474F71"/>
                </a:solidFill>
                <a:latin typeface="Dosis Medium" pitchFamily="2" charset="0"/>
              </a:defRPr>
            </a:lvl1pPr>
            <a:lvl2pPr>
              <a:defRPr sz="1100">
                <a:solidFill>
                  <a:srgbClr val="474F71"/>
                </a:solidFill>
                <a:latin typeface="Dosis Medium" pitchFamily="2" charset="0"/>
              </a:defRPr>
            </a:lvl2pPr>
            <a:lvl3pPr>
              <a:defRPr sz="1050">
                <a:solidFill>
                  <a:srgbClr val="474F71"/>
                </a:solidFill>
                <a:latin typeface="Dosis Medium" pitchFamily="2" charset="0"/>
              </a:defRPr>
            </a:lvl3pPr>
            <a:lvl4pPr>
              <a:defRPr sz="1000">
                <a:solidFill>
                  <a:srgbClr val="474F71"/>
                </a:solidFill>
                <a:latin typeface="Dosis Medium" pitchFamily="2" charset="0"/>
              </a:defRPr>
            </a:lvl4pPr>
            <a:lvl5pPr>
              <a:defRPr sz="1000">
                <a:solidFill>
                  <a:srgbClr val="474F71"/>
                </a:solidFill>
                <a:latin typeface="Dosis Medium" pitchFamily="2" charset="0"/>
              </a:defRPr>
            </a:lvl5pPr>
          </a:lstStyle>
          <a:p>
            <a:pPr lvl="0"/>
            <a:r>
              <a:rPr lang="fr-FR" dirty="0"/>
              <a:t>Cliquez pour modifier les styles du texte du masque</a:t>
            </a:r>
          </a:p>
        </p:txBody>
      </p:sp>
      <p:sp>
        <p:nvSpPr>
          <p:cNvPr id="31" name="Espace réservé pour une image  26">
            <a:extLst>
              <a:ext uri="{FF2B5EF4-FFF2-40B4-BE49-F238E27FC236}">
                <a16:creationId xmlns:a16="http://schemas.microsoft.com/office/drawing/2014/main" id="{B26BF465-B4F4-3D7D-ACF6-20566B03F777}"/>
              </a:ext>
            </a:extLst>
          </p:cNvPr>
          <p:cNvSpPr>
            <a:spLocks noGrp="1" noChangeAspect="1"/>
          </p:cNvSpPr>
          <p:nvPr>
            <p:ph type="pic" sz="quarter" idx="15"/>
          </p:nvPr>
        </p:nvSpPr>
        <p:spPr>
          <a:xfrm>
            <a:off x="7056000" y="5642007"/>
            <a:ext cx="540000" cy="540000"/>
          </a:xfrm>
          <a:prstGeom prst="rect">
            <a:avLst/>
          </a:prstGeom>
          <a:solidFill>
            <a:schemeClr val="bg1"/>
          </a:solidFill>
        </p:spPr>
        <p:txBody>
          <a:bodyPr/>
          <a:lstStyle>
            <a:lvl1pPr algn="r" rtl="1">
              <a:defRPr/>
            </a:lvl1pPr>
          </a:lstStyle>
          <a:p>
            <a:endParaRPr lang="fr-MA"/>
          </a:p>
        </p:txBody>
      </p:sp>
      <p:sp>
        <p:nvSpPr>
          <p:cNvPr id="2" name="Espace réservé pour une image  16">
            <a:extLst>
              <a:ext uri="{FF2B5EF4-FFF2-40B4-BE49-F238E27FC236}">
                <a16:creationId xmlns:a16="http://schemas.microsoft.com/office/drawing/2014/main" id="{9AA1E9B8-8D7E-91AE-321E-A93EF886D1A9}"/>
              </a:ext>
            </a:extLst>
          </p:cNvPr>
          <p:cNvSpPr>
            <a:spLocks noGrp="1" noChangeAspect="1"/>
          </p:cNvSpPr>
          <p:nvPr>
            <p:ph type="pic" sz="quarter" idx="16"/>
          </p:nvPr>
        </p:nvSpPr>
        <p:spPr>
          <a:xfrm>
            <a:off x="7924249" y="684000"/>
            <a:ext cx="900000" cy="900000"/>
          </a:xfrm>
          <a:prstGeom prst="rect">
            <a:avLst/>
          </a:prstGeom>
        </p:spPr>
        <p:txBody>
          <a:bodyPr/>
          <a:lstStyle>
            <a:lvl1pPr>
              <a:defRPr lang="fr-MA"/>
            </a:lvl1pPr>
          </a:lstStyle>
          <a:p>
            <a:endParaRPr lang="fr-MA" dirty="0"/>
          </a:p>
        </p:txBody>
      </p:sp>
    </p:spTree>
    <p:extLst>
      <p:ext uri="{BB962C8B-B14F-4D97-AF65-F5344CB8AC3E}">
        <p14:creationId xmlns:p14="http://schemas.microsoft.com/office/powerpoint/2010/main" val="961665414"/>
      </p:ext>
    </p:extLst>
  </p:cSld>
  <p:clrMapOvr>
    <a:masterClrMapping/>
  </p:clrMapOvr>
  <p:transition spd="slow">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3_Env-Apprenant_Conte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8" name="Espace réservé pour une image  16">
            <a:extLst>
              <a:ext uri="{FF2B5EF4-FFF2-40B4-BE49-F238E27FC236}">
                <a16:creationId xmlns:a16="http://schemas.microsoft.com/office/drawing/2014/main" id="{CC388E16-9CDA-5A68-1DA5-3E3029D57020}"/>
              </a:ext>
            </a:extLst>
          </p:cNvPr>
          <p:cNvSpPr>
            <a:spLocks noGrp="1" noChangeAspect="1"/>
          </p:cNvSpPr>
          <p:nvPr>
            <p:ph type="pic" sz="quarter" idx="12"/>
          </p:nvPr>
        </p:nvSpPr>
        <p:spPr>
          <a:xfrm>
            <a:off x="7919756" y="675854"/>
            <a:ext cx="900000" cy="900000"/>
          </a:xfrm>
          <a:prstGeom prst="rect">
            <a:avLst/>
          </a:prstGeom>
        </p:spPr>
        <p:txBody>
          <a:bodyPr/>
          <a:lstStyle/>
          <a:p>
            <a:endParaRPr lang="fr-MA" dirty="0"/>
          </a:p>
        </p:txBody>
      </p:sp>
      <p:sp>
        <p:nvSpPr>
          <p:cNvPr id="4" name="Espace réservé pour une image  3">
            <a:extLst>
              <a:ext uri="{FF2B5EF4-FFF2-40B4-BE49-F238E27FC236}">
                <a16:creationId xmlns:a16="http://schemas.microsoft.com/office/drawing/2014/main" id="{FBF76378-0DDF-988A-E804-17E203BE96D9}"/>
              </a:ext>
            </a:extLst>
          </p:cNvPr>
          <p:cNvSpPr>
            <a:spLocks noGrp="1"/>
          </p:cNvSpPr>
          <p:nvPr>
            <p:ph type="pic" sz="quarter" idx="13"/>
          </p:nvPr>
        </p:nvSpPr>
        <p:spPr>
          <a:xfrm>
            <a:off x="792000" y="2160000"/>
            <a:ext cx="7560000" cy="3960000"/>
          </a:xfrm>
          <a:prstGeom prst="rect">
            <a:avLst/>
          </a:prstGeom>
        </p:spPr>
        <p:txBody>
          <a:bodyPr/>
          <a:lstStyle/>
          <a:p>
            <a:endParaRPr lang="fr-MA"/>
          </a:p>
        </p:txBody>
      </p:sp>
    </p:spTree>
    <p:extLst>
      <p:ext uri="{BB962C8B-B14F-4D97-AF65-F5344CB8AC3E}">
        <p14:creationId xmlns:p14="http://schemas.microsoft.com/office/powerpoint/2010/main" val="1743737273"/>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flipH="1">
            <a:off x="1511543" y="2138891"/>
            <a:ext cx="6120914" cy="115834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7023843" y="2190869"/>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6004471" y="2150869"/>
            <a:ext cx="955711" cy="338554"/>
          </a:xfrm>
          <a:prstGeom prst="rect">
            <a:avLst/>
          </a:prstGeom>
          <a:noFill/>
        </p:spPr>
        <p:txBody>
          <a:bodyPr wrap="non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314000" y="195068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412491123"/>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00611542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2" name="Image 1">
            <a:extLst>
              <a:ext uri="{FF2B5EF4-FFF2-40B4-BE49-F238E27FC236}">
                <a16:creationId xmlns:a16="http://schemas.microsoft.com/office/drawing/2014/main" id="{86BAD3D9-AD58-179C-B69E-830F87AB16D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4" name="Image 3">
            <a:extLst>
              <a:ext uri="{FF2B5EF4-FFF2-40B4-BE49-F238E27FC236}">
                <a16:creationId xmlns:a16="http://schemas.microsoft.com/office/drawing/2014/main" id="{DC07E0A2-EA33-DE3C-110B-9BF33762DD3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9" name="ZoneTexte 8">
            <a:extLst>
              <a:ext uri="{FF2B5EF4-FFF2-40B4-BE49-F238E27FC236}">
                <a16:creationId xmlns:a16="http://schemas.microsoft.com/office/drawing/2014/main" id="{150E2FFA-A2BC-19B6-2E21-52362DDA208C}"/>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1.  Présentation du Vocabulaire</a:t>
            </a:r>
          </a:p>
        </p:txBody>
      </p:sp>
      <p:sp>
        <p:nvSpPr>
          <p:cNvPr id="12" name="Espace réservé du texte 5">
            <a:extLst>
              <a:ext uri="{FF2B5EF4-FFF2-40B4-BE49-F238E27FC236}">
                <a16:creationId xmlns:a16="http://schemas.microsoft.com/office/drawing/2014/main" id="{01B804A5-6AAB-7FA2-7E6D-C43CE6A9B264}"/>
              </a:ext>
            </a:extLst>
          </p:cNvPr>
          <p:cNvSpPr>
            <a:spLocks noGrp="1"/>
          </p:cNvSpPr>
          <p:nvPr>
            <p:ph type="body" sz="quarter" idx="21"/>
          </p:nvPr>
        </p:nvSpPr>
        <p:spPr>
          <a:xfrm>
            <a:off x="2201410" y="2522109"/>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4" name="Espace réservé pour une image  26">
            <a:extLst>
              <a:ext uri="{FF2B5EF4-FFF2-40B4-BE49-F238E27FC236}">
                <a16:creationId xmlns:a16="http://schemas.microsoft.com/office/drawing/2014/main" id="{1B168C30-0497-899C-FCA3-02A763CF9BD9}"/>
              </a:ext>
            </a:extLst>
          </p:cNvPr>
          <p:cNvSpPr>
            <a:spLocks noGrp="1" noChangeAspect="1"/>
          </p:cNvSpPr>
          <p:nvPr>
            <p:ph type="pic" sz="quarter" idx="11"/>
          </p:nvPr>
        </p:nvSpPr>
        <p:spPr>
          <a:xfrm>
            <a:off x="7298796" y="193885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68558041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8D3F979-AB26-D012-8CCC-CD2D3A494D30}"/>
              </a:ext>
            </a:extLst>
          </p:cNvPr>
          <p:cNvSpPr>
            <a:spLocks noGrp="1"/>
          </p:cNvSpPr>
          <p:nvPr>
            <p:ph type="title"/>
          </p:nvPr>
        </p:nvSpPr>
        <p:spPr>
          <a:xfrm>
            <a:off x="628650" y="2766218"/>
            <a:ext cx="7886700" cy="1325563"/>
          </a:xfrm>
          <a:prstGeom prst="rect">
            <a:avLst/>
          </a:prstGeom>
        </p:spPr>
        <p:txBody>
          <a:bodyPr anchor="ctr"/>
          <a:lstStyle>
            <a:lvl1pPr>
              <a:defRPr lang="fr-MA" b="1">
                <a:solidFill>
                  <a:srgbClr val="565F88"/>
                </a:solidFill>
                <a:latin typeface="Dosis" pitchFamily="2" charset="0"/>
                <a:cs typeface="Microsoft Uighur" panose="02000000000000000000" pitchFamily="2" charset="-78"/>
              </a:defRPr>
            </a:lvl1pPr>
          </a:lstStyle>
          <a:p>
            <a:pPr lvl="0" algn="ctr"/>
            <a:r>
              <a:rPr lang="fr-FR" dirty="0"/>
              <a:t>Modifiez le style du titre</a:t>
            </a:r>
            <a:endParaRPr lang="fr-MA" dirty="0"/>
          </a:p>
        </p:txBody>
      </p:sp>
    </p:spTree>
    <p:extLst>
      <p:ext uri="{BB962C8B-B14F-4D97-AF65-F5344CB8AC3E}">
        <p14:creationId xmlns:p14="http://schemas.microsoft.com/office/powerpoint/2010/main" val="123704831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621613"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7924249" y="684000"/>
            <a:ext cx="900000" cy="900000"/>
          </a:xfrm>
          <a:prstGeom prst="rect">
            <a:avLst/>
          </a:prstGeom>
        </p:spPr>
        <p:txBody>
          <a:bodyPr/>
          <a:lstStyle>
            <a:lvl1pPr>
              <a:defRPr lang="fr-MA">
                <a:latin typeface="Microsoft Uighur" panose="02000000000000000000" pitchFamily="2" charset="-78"/>
              </a:defRPr>
            </a:lvl1pPr>
          </a:lstStyle>
          <a:p>
            <a:endParaRPr lang="fr-MA" dirty="0"/>
          </a:p>
        </p:txBody>
      </p:sp>
      <p:sp>
        <p:nvSpPr>
          <p:cNvPr id="4" name="Espace réservé de l'élément multimédia 3">
            <a:extLst>
              <a:ext uri="{FF2B5EF4-FFF2-40B4-BE49-F238E27FC236}">
                <a16:creationId xmlns:a16="http://schemas.microsoft.com/office/drawing/2014/main" id="{7A344F50-A074-9EB5-2DAC-9BBA2096933C}"/>
              </a:ext>
            </a:extLst>
          </p:cNvPr>
          <p:cNvSpPr>
            <a:spLocks noGrp="1" noChangeAspect="1"/>
          </p:cNvSpPr>
          <p:nvPr>
            <p:ph type="media" sz="quarter" idx="13"/>
          </p:nvPr>
        </p:nvSpPr>
        <p:spPr>
          <a:xfrm>
            <a:off x="3255750" y="1584000"/>
            <a:ext cx="2632500" cy="4680000"/>
          </a:xfrm>
          <a:prstGeom prst="rect">
            <a:avLst/>
          </a:prstGeom>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800974164"/>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02_Voc_Act_01_Large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p:cNvSpPr>
          <p:nvPr>
            <p:ph type="media" sz="quarter" idx="10"/>
          </p:nvPr>
        </p:nvSpPr>
        <p:spPr>
          <a:xfrm>
            <a:off x="792000" y="2160000"/>
            <a:ext cx="7560000" cy="3960000"/>
          </a:xfrm>
          <a:prstGeom prst="rect">
            <a:avLst/>
          </a:prstGeom>
        </p:spPr>
        <p:txBody>
          <a:bodyPr/>
          <a:lstStyle>
            <a:lvl1pPr>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7598C516-D98D-DBF9-3F71-DFEB0161C87C}"/>
              </a:ext>
            </a:extLst>
          </p:cNvPr>
          <p:cNvSpPr>
            <a:spLocks noGrp="1" noChangeAspect="1"/>
          </p:cNvSpPr>
          <p:nvPr>
            <p:ph type="pic" sz="quarter" idx="13"/>
          </p:nvPr>
        </p:nvSpPr>
        <p:spPr>
          <a:xfrm>
            <a:off x="7924249" y="684000"/>
            <a:ext cx="900000" cy="900000"/>
          </a:xfrm>
          <a:prstGeom prst="rect">
            <a:avLst/>
          </a:prstGeom>
        </p:spPr>
        <p:txBody>
          <a:bodyPr/>
          <a:lstStyle>
            <a:lvl1pPr>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351190947"/>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2_Voc_Act_01__Vidéo 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noChangeAspect="1"/>
          </p:cNvSpPr>
          <p:nvPr>
            <p:ph type="media" sz="quarter" idx="10"/>
          </p:nvPr>
        </p:nvSpPr>
        <p:spPr>
          <a:xfrm>
            <a:off x="1692000" y="2026860"/>
            <a:ext cx="5760000" cy="3017150"/>
          </a:xfrm>
          <a:prstGeom prst="rect">
            <a:avLst/>
          </a:prstGeom>
        </p:spPr>
        <p:txBody>
          <a:bodyPr/>
          <a:lstStyle>
            <a:lvl1pPr>
              <a:defRPr>
                <a:latin typeface="Microsoft Uighur" panose="02000000000000000000" pitchFamily="2" charset="-78"/>
              </a:defRPr>
            </a:lvl1pPr>
          </a:lstStyle>
          <a:p>
            <a:endParaRPr lang="fr-MA" dirty="0"/>
          </a:p>
        </p:txBody>
      </p:sp>
      <p:sp>
        <p:nvSpPr>
          <p:cNvPr id="3" name="Espace réservé du texte 4">
            <a:extLst>
              <a:ext uri="{FF2B5EF4-FFF2-40B4-BE49-F238E27FC236}">
                <a16:creationId xmlns:a16="http://schemas.microsoft.com/office/drawing/2014/main" id="{9926949A-F877-393A-0235-737EC4E29ED1}"/>
              </a:ext>
            </a:extLst>
          </p:cNvPr>
          <p:cNvSpPr>
            <a:spLocks noGrp="1"/>
          </p:cNvSpPr>
          <p:nvPr>
            <p:ph type="body" sz="quarter" idx="15"/>
          </p:nvPr>
        </p:nvSpPr>
        <p:spPr>
          <a:xfrm>
            <a:off x="1691999" y="5400000"/>
            <a:ext cx="5760000" cy="662104"/>
          </a:xfrm>
          <a:prstGeom prst="rect">
            <a:avLst/>
          </a:prstGeom>
        </p:spPr>
        <p:txBody>
          <a:bodyPr anchor="ctr"/>
          <a:lstStyle>
            <a:lvl1pPr marL="0" indent="0" algn="ctr" rtl="1">
              <a:buNone/>
              <a:defRPr lang="fr-MA" sz="2800" b="1" kern="1200" cap="none" spc="0" dirty="0">
                <a:ln w="0"/>
                <a:solidFill>
                  <a:srgbClr val="474F71"/>
                </a:solidFill>
                <a:effectLst/>
                <a:latin typeface="Dosis" pitchFamily="2" charset="0"/>
                <a:ea typeface="+mn-ea"/>
                <a:cs typeface="+mn-cs"/>
              </a:defRPr>
            </a:lvl1pPr>
          </a:lstStyle>
          <a:p>
            <a:pPr lvl="0"/>
            <a:endParaRPr lang="fr-MA" dirty="0"/>
          </a:p>
        </p:txBody>
      </p:sp>
      <p:sp>
        <p:nvSpPr>
          <p:cNvPr id="8" name="Espace réservé pour une image  16">
            <a:extLst>
              <a:ext uri="{FF2B5EF4-FFF2-40B4-BE49-F238E27FC236}">
                <a16:creationId xmlns:a16="http://schemas.microsoft.com/office/drawing/2014/main" id="{EEF34296-E850-0AEB-BB92-43EC46A11021}"/>
              </a:ext>
            </a:extLst>
          </p:cNvPr>
          <p:cNvSpPr>
            <a:spLocks noGrp="1" noChangeAspect="1"/>
          </p:cNvSpPr>
          <p:nvPr>
            <p:ph type="pic" sz="quarter" idx="12"/>
          </p:nvPr>
        </p:nvSpPr>
        <p:spPr>
          <a:xfrm>
            <a:off x="7924249" y="684000"/>
            <a:ext cx="900000" cy="900000"/>
          </a:xfrm>
          <a:prstGeom prst="rect">
            <a:avLst/>
          </a:prstGeom>
        </p:spPr>
        <p:txBody>
          <a:bodyPr/>
          <a:lstStyle>
            <a:lvl1pPr>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65457072"/>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395438" y="2344003"/>
            <a:ext cx="2880000" cy="2880000"/>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5" y="3240000"/>
            <a:ext cx="3613875" cy="662104"/>
          </a:xfrm>
          <a:prstGeom prst="rect">
            <a:avLst/>
          </a:prstGeom>
        </p:spPr>
        <p:txBody>
          <a:bodyPr anchor="ctr"/>
          <a:lstStyle>
            <a:lvl1pPr marL="0" indent="0" algn="ctr" rtl="1">
              <a:buNone/>
              <a:defRPr lang="fr-MA" sz="5400" b="1" kern="1200" cap="none" spc="0" dirty="0">
                <a:ln w="0"/>
                <a:solidFill>
                  <a:srgbClr val="474F71"/>
                </a:solidFill>
                <a:effectLst/>
                <a:latin typeface="Dosis" pitchFamily="2" charset="0"/>
                <a:ea typeface="+mn-ea"/>
                <a:cs typeface="+mn-cs"/>
              </a:defRPr>
            </a:lvl1pPr>
          </a:lstStyle>
          <a:p>
            <a:pPr lvl="0"/>
            <a:endParaRPr lang="fr-MA" dirty="0"/>
          </a:p>
        </p:txBody>
      </p:sp>
      <p:sp>
        <p:nvSpPr>
          <p:cNvPr id="5" name="Espace réservé pour une image  16">
            <a:extLst>
              <a:ext uri="{FF2B5EF4-FFF2-40B4-BE49-F238E27FC236}">
                <a16:creationId xmlns:a16="http://schemas.microsoft.com/office/drawing/2014/main" id="{9D132558-3F75-CB4C-D531-27315320B88F}"/>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88095345"/>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oundRect">
            <a:avLst/>
          </a:prstGeom>
        </p:spPr>
        <p:txBody>
          <a:bodyPr/>
          <a:lstStyle>
            <a:lvl1pPr algn="r" rtl="1">
              <a:defRPr>
                <a:latin typeface="Microsoft Uighur" panose="02000000000000000000" pitchFamily="2" charset="-78"/>
              </a:defRPr>
            </a:lvl1pPr>
            <a:lvl2pPr algn="r" rtl="1">
              <a:defRPr>
                <a:latin typeface="Microsoft Uighur" panose="02000000000000000000" pitchFamily="2" charset="-78"/>
              </a:defRPr>
            </a:lvl2pPr>
            <a:lvl3pPr algn="r" rtl="1">
              <a:defRPr>
                <a:latin typeface="Microsoft Uighur" panose="02000000000000000000" pitchFamily="2" charset="-78"/>
              </a:defRPr>
            </a:lvl3pPr>
            <a:lvl4pPr algn="r" rtl="1">
              <a:defRPr>
                <a:latin typeface="Microsoft Uighur" panose="02000000000000000000" pitchFamily="2" charset="-78"/>
              </a:defRPr>
            </a:lvl4pPr>
            <a:lvl5pPr algn="r" rtl="1">
              <a:defRPr>
                <a:latin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12" name="Espace réservé de l'élément multimédia 11">
            <a:extLst>
              <a:ext uri="{FF2B5EF4-FFF2-40B4-BE49-F238E27FC236}">
                <a16:creationId xmlns:a16="http://schemas.microsoft.com/office/drawing/2014/main" id="{F829FF4F-B5FF-57C3-494A-3084F0422CA9}"/>
              </a:ext>
            </a:extLst>
          </p:cNvPr>
          <p:cNvSpPr>
            <a:spLocks noGrp="1"/>
          </p:cNvSpPr>
          <p:nvPr>
            <p:ph type="media" sz="quarter" idx="14"/>
          </p:nvPr>
        </p:nvSpPr>
        <p:spPr>
          <a:xfrm>
            <a:off x="3600000" y="2340000"/>
            <a:ext cx="468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2E1E0570-45E7-D32C-C3AF-C520C3495AAD}"/>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26866264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F2A5A2-07B7-D4DA-50E5-C4F55CED749B}"/>
              </a:ext>
            </a:extLst>
          </p:cNvPr>
          <p:cNvSpPr>
            <a:spLocks noGrp="1"/>
          </p:cNvSpPr>
          <p:nvPr>
            <p:ph type="title"/>
          </p:nvPr>
        </p:nvSpPr>
        <p:spPr>
          <a:xfrm>
            <a:off x="628650" y="972000"/>
            <a:ext cx="7886700" cy="720000"/>
          </a:xfrm>
          <a:prstGeom prst="rect">
            <a:avLst/>
          </a:prstGeom>
        </p:spPr>
        <p:txBody>
          <a:bodyPr anchor="ctr"/>
          <a:lstStyle>
            <a:lvl1pPr algn="ctr">
              <a:defRPr lang="fr-MA" sz="3600" b="1">
                <a:solidFill>
                  <a:srgbClr val="565F88"/>
                </a:solidFill>
                <a:latin typeface="Microsoft Uighur" panose="02000000000000000000" pitchFamily="2" charset="-78"/>
                <a:cs typeface="Microsoft Uighur" panose="02000000000000000000" pitchFamily="2" charset="-78"/>
              </a:defRPr>
            </a:lvl1pPr>
          </a:lstStyle>
          <a:p>
            <a:pPr lvl="0" algn="ctr"/>
            <a:r>
              <a:rPr lang="fr-FR" dirty="0"/>
              <a:t>Modifiez le style du titre</a:t>
            </a:r>
            <a:endParaRPr lang="fr-MA" dirty="0"/>
          </a:p>
        </p:txBody>
      </p:sp>
      <p:grpSp>
        <p:nvGrpSpPr>
          <p:cNvPr id="21" name="Groupe 20">
            <a:extLst>
              <a:ext uri="{FF2B5EF4-FFF2-40B4-BE49-F238E27FC236}">
                <a16:creationId xmlns:a16="http://schemas.microsoft.com/office/drawing/2014/main" id="{8757AEE0-EDAD-BCFA-B0C1-E3F26DF7BDB0}"/>
              </a:ext>
            </a:extLst>
          </p:cNvPr>
          <p:cNvGrpSpPr/>
          <p:nvPr userDrawn="1"/>
        </p:nvGrpSpPr>
        <p:grpSpPr>
          <a:xfrm flipH="1">
            <a:off x="4735350" y="5023288"/>
            <a:ext cx="3780000" cy="1332000"/>
            <a:chOff x="4735350" y="5023288"/>
            <a:chExt cx="3780000" cy="1332000"/>
          </a:xfrm>
        </p:grpSpPr>
        <p:sp>
          <p:nvSpPr>
            <p:cNvPr id="3" name="Rectangle : coins arrondis 2">
              <a:extLst>
                <a:ext uri="{FF2B5EF4-FFF2-40B4-BE49-F238E27FC236}">
                  <a16:creationId xmlns:a16="http://schemas.microsoft.com/office/drawing/2014/main" id="{9F1E9647-C23F-0AB7-101C-32D0969E9F60}"/>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4" name="Organigramme : Terminateur 3">
              <a:extLst>
                <a:ext uri="{FF2B5EF4-FFF2-40B4-BE49-F238E27FC236}">
                  <a16:creationId xmlns:a16="http://schemas.microsoft.com/office/drawing/2014/main" id="{DD7159A8-5CAC-1F2F-AA5A-44097860B98F}"/>
                </a:ext>
              </a:extLst>
            </p:cNvPr>
            <p:cNvSpPr/>
            <p:nvPr userDrawn="1"/>
          </p:nvSpPr>
          <p:spPr>
            <a:xfrm>
              <a:off x="4951350"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 3 - </a:t>
              </a:r>
            </a:p>
          </p:txBody>
        </p:sp>
      </p:grpSp>
      <p:grpSp>
        <p:nvGrpSpPr>
          <p:cNvPr id="17" name="Groupe 16">
            <a:extLst>
              <a:ext uri="{FF2B5EF4-FFF2-40B4-BE49-F238E27FC236}">
                <a16:creationId xmlns:a16="http://schemas.microsoft.com/office/drawing/2014/main" id="{DD42F6F4-087E-E434-BA2D-3E6C35CBE2D3}"/>
              </a:ext>
            </a:extLst>
          </p:cNvPr>
          <p:cNvGrpSpPr/>
          <p:nvPr userDrawn="1"/>
        </p:nvGrpSpPr>
        <p:grpSpPr>
          <a:xfrm flipH="1">
            <a:off x="628649" y="5023288"/>
            <a:ext cx="3780000" cy="1332000"/>
            <a:chOff x="628649" y="5023288"/>
            <a:chExt cx="3780000" cy="1332000"/>
          </a:xfrm>
        </p:grpSpPr>
        <p:sp>
          <p:nvSpPr>
            <p:cNvPr id="5" name="Rectangle : coins arrondis 4">
              <a:extLst>
                <a:ext uri="{FF2B5EF4-FFF2-40B4-BE49-F238E27FC236}">
                  <a16:creationId xmlns:a16="http://schemas.microsoft.com/office/drawing/2014/main" id="{C29B8546-2300-CF26-DE2E-38073503AB14}"/>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6" name="Organigramme : Terminateur 5">
              <a:extLst>
                <a:ext uri="{FF2B5EF4-FFF2-40B4-BE49-F238E27FC236}">
                  <a16:creationId xmlns:a16="http://schemas.microsoft.com/office/drawing/2014/main" id="{9F63B16B-0D64-E4B7-A02B-5B9E10FD9E1A}"/>
                </a:ext>
              </a:extLst>
            </p:cNvPr>
            <p:cNvSpPr/>
            <p:nvPr userDrawn="1"/>
          </p:nvSpPr>
          <p:spPr>
            <a:xfrm>
              <a:off x="844649"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 6 - </a:t>
              </a:r>
              <a:endPar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endParaRPr>
            </a:p>
          </p:txBody>
        </p:sp>
      </p:grpSp>
      <p:grpSp>
        <p:nvGrpSpPr>
          <p:cNvPr id="14" name="Groupe 13">
            <a:extLst>
              <a:ext uri="{FF2B5EF4-FFF2-40B4-BE49-F238E27FC236}">
                <a16:creationId xmlns:a16="http://schemas.microsoft.com/office/drawing/2014/main" id="{78F03523-197D-A46E-FA54-91A6AFF7F28C}"/>
              </a:ext>
            </a:extLst>
          </p:cNvPr>
          <p:cNvGrpSpPr/>
          <p:nvPr userDrawn="1"/>
        </p:nvGrpSpPr>
        <p:grpSpPr>
          <a:xfrm flipH="1">
            <a:off x="4735350" y="3482113"/>
            <a:ext cx="3780000" cy="1332000"/>
            <a:chOff x="4735350" y="3482113"/>
            <a:chExt cx="3780000" cy="1332000"/>
          </a:xfrm>
        </p:grpSpPr>
        <p:sp>
          <p:nvSpPr>
            <p:cNvPr id="7" name="Rectangle : coins arrondis 6">
              <a:extLst>
                <a:ext uri="{FF2B5EF4-FFF2-40B4-BE49-F238E27FC236}">
                  <a16:creationId xmlns:a16="http://schemas.microsoft.com/office/drawing/2014/main" id="{076ABA10-32B5-B604-0B98-F854920B1C35}"/>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 name="Organigramme : Terminateur 7">
              <a:extLst>
                <a:ext uri="{FF2B5EF4-FFF2-40B4-BE49-F238E27FC236}">
                  <a16:creationId xmlns:a16="http://schemas.microsoft.com/office/drawing/2014/main" id="{8D09FAA9-8B01-B85B-6AD2-AA1306C99B4F}"/>
                </a:ext>
              </a:extLst>
            </p:cNvPr>
            <p:cNvSpPr/>
            <p:nvPr userDrawn="1"/>
          </p:nvSpPr>
          <p:spPr>
            <a:xfrm>
              <a:off x="4951350"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2 - </a:t>
              </a:r>
              <a:endPar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grpSp>
      <p:grpSp>
        <p:nvGrpSpPr>
          <p:cNvPr id="16" name="Groupe 15">
            <a:extLst>
              <a:ext uri="{FF2B5EF4-FFF2-40B4-BE49-F238E27FC236}">
                <a16:creationId xmlns:a16="http://schemas.microsoft.com/office/drawing/2014/main" id="{B7C6E9F6-C279-AB3D-B941-74079D24BBA4}"/>
              </a:ext>
            </a:extLst>
          </p:cNvPr>
          <p:cNvGrpSpPr/>
          <p:nvPr userDrawn="1"/>
        </p:nvGrpSpPr>
        <p:grpSpPr>
          <a:xfrm flipH="1">
            <a:off x="628649" y="3482113"/>
            <a:ext cx="3780000" cy="1332000"/>
            <a:chOff x="628649" y="3482113"/>
            <a:chExt cx="3780000" cy="1332000"/>
          </a:xfrm>
        </p:grpSpPr>
        <p:sp>
          <p:nvSpPr>
            <p:cNvPr id="9" name="Rectangle : coins arrondis 8">
              <a:extLst>
                <a:ext uri="{FF2B5EF4-FFF2-40B4-BE49-F238E27FC236}">
                  <a16:creationId xmlns:a16="http://schemas.microsoft.com/office/drawing/2014/main" id="{43917791-49A0-A179-89BD-9B276594FD5C}"/>
                </a:ext>
              </a:extLst>
            </p:cNvPr>
            <p:cNvSpPr/>
            <p:nvPr userDrawn="1"/>
          </p:nvSpPr>
          <p:spPr>
            <a:xfrm>
              <a:off x="628649"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10" name="Organigramme : Terminateur 9">
              <a:extLst>
                <a:ext uri="{FF2B5EF4-FFF2-40B4-BE49-F238E27FC236}">
                  <a16:creationId xmlns:a16="http://schemas.microsoft.com/office/drawing/2014/main" id="{F9D3FD68-51AA-4AAC-DA0F-FC1598DFD10B}"/>
                </a:ext>
              </a:extLst>
            </p:cNvPr>
            <p:cNvSpPr/>
            <p:nvPr userDrawn="1"/>
          </p:nvSpPr>
          <p:spPr>
            <a:xfrm>
              <a:off x="844649"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 </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5 -</a:t>
              </a:r>
            </a:p>
          </p:txBody>
        </p:sp>
      </p:grpSp>
      <p:grpSp>
        <p:nvGrpSpPr>
          <p:cNvPr id="13" name="Groupe 12">
            <a:extLst>
              <a:ext uri="{FF2B5EF4-FFF2-40B4-BE49-F238E27FC236}">
                <a16:creationId xmlns:a16="http://schemas.microsoft.com/office/drawing/2014/main" id="{C3FC77E3-3855-7B01-0EC8-80864EDB69DD}"/>
              </a:ext>
            </a:extLst>
          </p:cNvPr>
          <p:cNvGrpSpPr/>
          <p:nvPr userDrawn="1"/>
        </p:nvGrpSpPr>
        <p:grpSpPr>
          <a:xfrm flipH="1">
            <a:off x="4716000" y="1944000"/>
            <a:ext cx="3780000" cy="1332000"/>
            <a:chOff x="4716000" y="1944000"/>
            <a:chExt cx="3780000" cy="1332000"/>
          </a:xfrm>
        </p:grpSpPr>
        <p:sp>
          <p:nvSpPr>
            <p:cNvPr id="11" name="Rectangle : coins arrondis 10">
              <a:extLst>
                <a:ext uri="{FF2B5EF4-FFF2-40B4-BE49-F238E27FC236}">
                  <a16:creationId xmlns:a16="http://schemas.microsoft.com/office/drawing/2014/main" id="{CC537851-8C6F-4D1B-3353-B99C763FE6F0}"/>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12" name="Organigramme : Terminateur 11">
              <a:extLst>
                <a:ext uri="{FF2B5EF4-FFF2-40B4-BE49-F238E27FC236}">
                  <a16:creationId xmlns:a16="http://schemas.microsoft.com/office/drawing/2014/main" id="{E95BC511-E9AF-223A-8E8C-7786DA7A9B1E}"/>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1 - </a:t>
              </a:r>
            </a:p>
          </p:txBody>
        </p:sp>
      </p:grpSp>
      <p:sp>
        <p:nvSpPr>
          <p:cNvPr id="15" name="Espace réservé du texte 5">
            <a:extLst>
              <a:ext uri="{FF2B5EF4-FFF2-40B4-BE49-F238E27FC236}">
                <a16:creationId xmlns:a16="http://schemas.microsoft.com/office/drawing/2014/main" id="{D174E1EA-100E-B3C4-9105-A0B081A78EFB}"/>
              </a:ext>
            </a:extLst>
          </p:cNvPr>
          <p:cNvSpPr txBox="1">
            <a:spLocks/>
          </p:cNvSpPr>
          <p:nvPr userDrawn="1"/>
        </p:nvSpPr>
        <p:spPr>
          <a:xfrm>
            <a:off x="808649" y="5477988"/>
            <a:ext cx="3420000" cy="792000"/>
          </a:xfrm>
          <a:prstGeom prst="roundRect">
            <a:avLst/>
          </a:prstGeom>
          <a:solidFill>
            <a:schemeClr val="bg2"/>
          </a:solidFill>
        </p:spPr>
        <p:txBody>
          <a:bodyPr anchor="ctr"/>
          <a:lstStyle>
            <a:defPPr>
              <a:defRPr lang="fr-FR"/>
            </a:defPPr>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Arial" panose="020B0604020202020204" pitchFamily="34" charset="0"/>
              <a:buChar char="•"/>
              <a:defRPr sz="1100">
                <a:solidFill>
                  <a:srgbClr val="757575"/>
                </a:solidFill>
                <a:latin typeface="Dosis SemiBold" pitchFamily="2" charset="0"/>
              </a:defRPr>
            </a:lvl2pPr>
            <a:lvl3pPr marL="1143000" indent="-228600">
              <a:lnSpc>
                <a:spcPct val="90000"/>
              </a:lnSpc>
              <a:spcBef>
                <a:spcPts val="500"/>
              </a:spcBef>
              <a:buFont typeface="Arial" panose="020B0604020202020204" pitchFamily="34" charset="0"/>
              <a:buChar char="•"/>
              <a:defRPr sz="1100">
                <a:solidFill>
                  <a:srgbClr val="474F71"/>
                </a:solidFill>
                <a:latin typeface="Dosis SemiBold" pitchFamily="2" charset="0"/>
              </a:defRPr>
            </a:lvl3pPr>
            <a:lvl4pPr marL="16002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4pPr>
            <a:lvl5pPr marL="20574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m"/>
              <a:tabLst/>
              <a:defRPr/>
            </a:pPr>
            <a:r>
              <a:rPr kumimoji="0" lang="fr-MA" sz="1200" b="0" i="0" u="none" strike="noStrike" kern="1200" cap="none" spc="0" normalizeH="0" baseline="0" noProof="0" dirty="0">
                <a:ln>
                  <a:noFill/>
                </a:ln>
                <a:solidFill>
                  <a:srgbClr val="757575"/>
                </a:solidFill>
                <a:effectLst/>
                <a:uLnTx/>
                <a:uFillTx/>
                <a:latin typeface="Dosis SemiBold" pitchFamily="2" charset="0"/>
                <a:ea typeface="+mn-ea"/>
                <a:cs typeface="Microsoft Uighur" panose="02000000000000000000" pitchFamily="2" charset="-78"/>
              </a:rPr>
              <a:t>Révision</a:t>
            </a:r>
          </a:p>
          <a:p>
            <a:pPr marL="269875" marR="0" lvl="0" indent="-269875" algn="l" defTabSz="914400" rtl="0" eaLnBrk="1" fontAlgn="auto" latinLnBrk="0" hangingPunct="1">
              <a:lnSpc>
                <a:spcPct val="100000"/>
              </a:lnSpc>
              <a:spcBef>
                <a:spcPts val="300"/>
              </a:spcBef>
              <a:spcAft>
                <a:spcPts val="0"/>
              </a:spcAft>
              <a:buClrTx/>
              <a:buSzTx/>
              <a:buFont typeface="Wingdings" panose="05000000000000000000" pitchFamily="2" charset="2"/>
              <a:buChar char="m"/>
              <a:tabLst/>
              <a:defRPr/>
            </a:pPr>
            <a:r>
              <a:rPr kumimoji="0" lang="fr-MA" sz="1200" b="0" i="0" u="none" strike="noStrike" kern="1200" cap="none" spc="0" normalizeH="0" baseline="0" noProof="0" dirty="0">
                <a:ln>
                  <a:noFill/>
                </a:ln>
                <a:solidFill>
                  <a:srgbClr val="757575"/>
                </a:solidFill>
                <a:effectLst/>
                <a:uLnTx/>
                <a:uFillTx/>
                <a:latin typeface="Dosis SemiBold" pitchFamily="2" charset="0"/>
                <a:ea typeface="+mn-ea"/>
                <a:cs typeface="Microsoft Uighur" panose="02000000000000000000" pitchFamily="2" charset="-78"/>
              </a:rPr>
              <a:t>Lecture offerte</a:t>
            </a:r>
          </a:p>
        </p:txBody>
      </p:sp>
      <p:grpSp>
        <p:nvGrpSpPr>
          <p:cNvPr id="18" name="Groupe 17">
            <a:extLst>
              <a:ext uri="{FF2B5EF4-FFF2-40B4-BE49-F238E27FC236}">
                <a16:creationId xmlns:a16="http://schemas.microsoft.com/office/drawing/2014/main" id="{8C5080DA-EEE4-B0DB-4320-B6333D61EC3F}"/>
              </a:ext>
            </a:extLst>
          </p:cNvPr>
          <p:cNvGrpSpPr/>
          <p:nvPr userDrawn="1"/>
        </p:nvGrpSpPr>
        <p:grpSpPr>
          <a:xfrm flipH="1">
            <a:off x="648000" y="1944000"/>
            <a:ext cx="3780000" cy="1332000"/>
            <a:chOff x="648000" y="1944000"/>
            <a:chExt cx="3780000" cy="1332000"/>
          </a:xfrm>
        </p:grpSpPr>
        <p:sp>
          <p:nvSpPr>
            <p:cNvPr id="19" name="Rectangle : coins arrondis 18">
              <a:extLst>
                <a:ext uri="{FF2B5EF4-FFF2-40B4-BE49-F238E27FC236}">
                  <a16:creationId xmlns:a16="http://schemas.microsoft.com/office/drawing/2014/main" id="{FF956EF7-1C04-B75A-99DB-1610B0777584}"/>
                </a:ext>
              </a:extLst>
            </p:cNvPr>
            <p:cNvSpPr/>
            <p:nvPr/>
          </p:nvSpPr>
          <p:spPr>
            <a:xfrm>
              <a:off x="648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0" name="Organigramme : Terminateur 19">
              <a:extLst>
                <a:ext uri="{FF2B5EF4-FFF2-40B4-BE49-F238E27FC236}">
                  <a16:creationId xmlns:a16="http://schemas.microsoft.com/office/drawing/2014/main" id="{E1429BD4-3BA4-BBFA-4BEF-AD11475F7BBB}"/>
                </a:ext>
              </a:extLst>
            </p:cNvPr>
            <p:cNvSpPr/>
            <p:nvPr/>
          </p:nvSpPr>
          <p:spPr>
            <a:xfrm>
              <a:off x="864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اليوم</a:t>
              </a:r>
              <a:r>
                <a:rPr kumimoji="0" lang="fr-MA" sz="1800" b="1" i="0" u="none" strike="noStrike" kern="1200" cap="none" spc="0" normalizeH="0" baseline="0" noProof="0" dirty="0">
                  <a:ln>
                    <a:noFill/>
                  </a:ln>
                  <a:solidFill>
                    <a:srgbClr val="757575"/>
                  </a:solidFill>
                  <a:effectLst/>
                  <a:uLnTx/>
                  <a:uFillTx/>
                  <a:latin typeface="Dosis ExtraBold" pitchFamily="2" charset="0"/>
                  <a:ea typeface="+mn-ea"/>
                  <a:cs typeface="+mn-cs"/>
                </a:rPr>
                <a:t> 4 - </a:t>
              </a:r>
            </a:p>
          </p:txBody>
        </p:sp>
      </p:grpSp>
      <p:sp>
        <p:nvSpPr>
          <p:cNvPr id="26" name="Espace réservé du texte 25">
            <a:extLst>
              <a:ext uri="{FF2B5EF4-FFF2-40B4-BE49-F238E27FC236}">
                <a16:creationId xmlns:a16="http://schemas.microsoft.com/office/drawing/2014/main" id="{5309429C-1039-2C54-E46D-AB6F245EAE64}"/>
              </a:ext>
            </a:extLst>
          </p:cNvPr>
          <p:cNvSpPr>
            <a:spLocks noGrp="1"/>
          </p:cNvSpPr>
          <p:nvPr>
            <p:ph type="body" sz="quarter" idx="10"/>
          </p:nvPr>
        </p:nvSpPr>
        <p:spPr>
          <a:xfrm>
            <a:off x="800611" y="2395288"/>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7" name="Espace réservé du texte 25">
            <a:extLst>
              <a:ext uri="{FF2B5EF4-FFF2-40B4-BE49-F238E27FC236}">
                <a16:creationId xmlns:a16="http://schemas.microsoft.com/office/drawing/2014/main" id="{804D03EF-3A2B-E15D-3E5B-9B72509A83C0}"/>
              </a:ext>
            </a:extLst>
          </p:cNvPr>
          <p:cNvSpPr>
            <a:spLocks noGrp="1"/>
          </p:cNvSpPr>
          <p:nvPr>
            <p:ph type="body" sz="quarter" idx="11"/>
          </p:nvPr>
        </p:nvSpPr>
        <p:spPr>
          <a:xfrm>
            <a:off x="4909142" y="2395288"/>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8" name="Espace réservé du texte 25">
            <a:extLst>
              <a:ext uri="{FF2B5EF4-FFF2-40B4-BE49-F238E27FC236}">
                <a16:creationId xmlns:a16="http://schemas.microsoft.com/office/drawing/2014/main" id="{37C3B835-3703-D664-EDC0-55915565194A}"/>
              </a:ext>
            </a:extLst>
          </p:cNvPr>
          <p:cNvSpPr>
            <a:spLocks noGrp="1"/>
          </p:cNvSpPr>
          <p:nvPr>
            <p:ph type="body" sz="quarter" idx="12"/>
          </p:nvPr>
        </p:nvSpPr>
        <p:spPr>
          <a:xfrm>
            <a:off x="800611" y="3936813"/>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29" name="Espace réservé du texte 25">
            <a:extLst>
              <a:ext uri="{FF2B5EF4-FFF2-40B4-BE49-F238E27FC236}">
                <a16:creationId xmlns:a16="http://schemas.microsoft.com/office/drawing/2014/main" id="{17275B2B-E189-AEF4-7C55-C06676186A1E}"/>
              </a:ext>
            </a:extLst>
          </p:cNvPr>
          <p:cNvSpPr>
            <a:spLocks noGrp="1"/>
          </p:cNvSpPr>
          <p:nvPr>
            <p:ph type="body" sz="quarter" idx="13"/>
          </p:nvPr>
        </p:nvSpPr>
        <p:spPr>
          <a:xfrm>
            <a:off x="4909142" y="3936813"/>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0" name="Espace réservé du texte 25">
            <a:extLst>
              <a:ext uri="{FF2B5EF4-FFF2-40B4-BE49-F238E27FC236}">
                <a16:creationId xmlns:a16="http://schemas.microsoft.com/office/drawing/2014/main" id="{35F22259-A426-1C6B-4A60-50940908B166}"/>
              </a:ext>
            </a:extLst>
          </p:cNvPr>
          <p:cNvSpPr>
            <a:spLocks noGrp="1"/>
          </p:cNvSpPr>
          <p:nvPr>
            <p:ph type="body" sz="quarter" idx="14"/>
          </p:nvPr>
        </p:nvSpPr>
        <p:spPr>
          <a:xfrm>
            <a:off x="800611" y="5474576"/>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
        <p:nvSpPr>
          <p:cNvPr id="31" name="Espace réservé du texte 25">
            <a:extLst>
              <a:ext uri="{FF2B5EF4-FFF2-40B4-BE49-F238E27FC236}">
                <a16:creationId xmlns:a16="http://schemas.microsoft.com/office/drawing/2014/main" id="{B9583407-B6F3-0B8E-9991-D458D8A7CB23}"/>
              </a:ext>
            </a:extLst>
          </p:cNvPr>
          <p:cNvSpPr>
            <a:spLocks noGrp="1"/>
          </p:cNvSpPr>
          <p:nvPr>
            <p:ph type="body" sz="quarter" idx="15"/>
          </p:nvPr>
        </p:nvSpPr>
        <p:spPr>
          <a:xfrm>
            <a:off x="4909142" y="5474576"/>
            <a:ext cx="3420000" cy="792000"/>
          </a:xfrm>
          <a:prstGeom prst="roundRect">
            <a:avLst/>
          </a:prstGeom>
          <a:solidFill>
            <a:schemeClr val="bg2"/>
          </a:solidFill>
        </p:spPr>
        <p:txBody>
          <a:bodyPr anchor="ctr"/>
          <a:lstStyle>
            <a:lvl1pPr algn="r" rtl="1">
              <a:defRPr lang="fr-FR" sz="1200" smtClean="0">
                <a:solidFill>
                  <a:srgbClr val="757575"/>
                </a:solidFill>
                <a:latin typeface="Dosis SemiBold" pitchFamily="2" charset="0"/>
              </a:defRPr>
            </a:lvl1pPr>
            <a:lvl2pPr marL="457200" indent="0">
              <a:buNone/>
              <a:defRPr lang="fr-FR" sz="1100" smtClean="0">
                <a:solidFill>
                  <a:srgbClr val="757575"/>
                </a:solidFill>
                <a:latin typeface="Dosis SemiBold" pitchFamily="2" charset="0"/>
              </a:defRPr>
            </a:lvl2pPr>
            <a:lvl3pPr>
              <a:defRPr lang="fr-FR" sz="1100" smtClean="0">
                <a:solidFill>
                  <a:srgbClr val="474F71"/>
                </a:solidFill>
                <a:latin typeface="Dosis SemiBold" pitchFamily="2" charset="0"/>
              </a:defRPr>
            </a:lvl3pPr>
            <a:lvl4pPr>
              <a:defRPr lang="fr-FR" sz="1050" smtClean="0">
                <a:solidFill>
                  <a:srgbClr val="474F71"/>
                </a:solidFill>
                <a:latin typeface="Dosis SemiBold" pitchFamily="2" charset="0"/>
              </a:defRPr>
            </a:lvl4pPr>
            <a:lvl5pPr>
              <a:defRPr lang="fr-MA" sz="1050">
                <a:solidFill>
                  <a:srgbClr val="474F71"/>
                </a:solidFill>
                <a:latin typeface="Dosis SemiBold" pitchFamily="2" charset="0"/>
              </a:defRPr>
            </a:lvl5pPr>
          </a:lstStyle>
          <a:p>
            <a:pPr marL="266700" lvl="0" indent="-266700">
              <a:lnSpc>
                <a:spcPct val="100000"/>
              </a:lnSpc>
              <a:spcBef>
                <a:spcPts val="300"/>
              </a:spcBef>
              <a:buFont typeface="Wingdings" panose="05000000000000000000" pitchFamily="2" charset="2"/>
              <a:buChar char="m"/>
            </a:pPr>
            <a:r>
              <a:rPr lang="fr-FR" dirty="0"/>
              <a:t>Cliquez pour modifier les styles du texte du masque</a:t>
            </a:r>
          </a:p>
        </p:txBody>
      </p:sp>
    </p:spTree>
    <p:extLst>
      <p:ext uri="{BB962C8B-B14F-4D97-AF65-F5344CB8AC3E}">
        <p14:creationId xmlns:p14="http://schemas.microsoft.com/office/powerpoint/2010/main" val="3006386604"/>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oundRect">
            <a:avLst/>
          </a:prstGeom>
        </p:spPr>
        <p:txBody>
          <a:bodyPr/>
          <a:lstStyle>
            <a:lvl1pPr algn="r" rtl="1">
              <a:defRPr>
                <a:latin typeface="Microsoft Uighur" panose="02000000000000000000" pitchFamily="2" charset="-78"/>
              </a:defRPr>
            </a:lvl1pPr>
            <a:lvl2pPr algn="r" rtl="1">
              <a:defRPr>
                <a:latin typeface="Microsoft Uighur" panose="02000000000000000000" pitchFamily="2" charset="-78"/>
              </a:defRPr>
            </a:lvl2pPr>
            <a:lvl3pPr algn="r" rtl="1">
              <a:defRPr>
                <a:latin typeface="Microsoft Uighur" panose="02000000000000000000" pitchFamily="2" charset="-78"/>
              </a:defRPr>
            </a:lvl3pPr>
            <a:lvl4pPr algn="r" rtl="1">
              <a:defRPr>
                <a:latin typeface="Microsoft Uighur" panose="02000000000000000000" pitchFamily="2" charset="-78"/>
              </a:defRPr>
            </a:lvl4pPr>
            <a:lvl5pPr algn="r" rtl="1">
              <a:defRPr>
                <a:latin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5" name="Espace réservé pour une image  4">
            <a:extLst>
              <a:ext uri="{FF2B5EF4-FFF2-40B4-BE49-F238E27FC236}">
                <a16:creationId xmlns:a16="http://schemas.microsoft.com/office/drawing/2014/main" id="{5D718CC0-0BDB-9947-CCFF-FF1A546B9852}"/>
              </a:ext>
            </a:extLst>
          </p:cNvPr>
          <p:cNvSpPr>
            <a:spLocks noGrp="1"/>
          </p:cNvSpPr>
          <p:nvPr>
            <p:ph type="pic" sz="quarter" idx="15"/>
          </p:nvPr>
        </p:nvSpPr>
        <p:spPr>
          <a:xfrm>
            <a:off x="3600450" y="2340000"/>
            <a:ext cx="468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85D16DE4-155A-6638-E7CE-E7A28AA4B608}"/>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4271096624"/>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3" name="Espace réservé pour une image  6">
            <a:extLst>
              <a:ext uri="{FF2B5EF4-FFF2-40B4-BE49-F238E27FC236}">
                <a16:creationId xmlns:a16="http://schemas.microsoft.com/office/drawing/2014/main" id="{6DBEF773-D41A-C770-09A2-4E95231BCEF2}"/>
              </a:ext>
            </a:extLst>
          </p:cNvPr>
          <p:cNvSpPr>
            <a:spLocks noGrp="1" noChangeAspect="1"/>
          </p:cNvSpPr>
          <p:nvPr>
            <p:ph type="pic" sz="quarter" idx="20"/>
          </p:nvPr>
        </p:nvSpPr>
        <p:spPr>
          <a:xfrm>
            <a:off x="4016173" y="1806417"/>
            <a:ext cx="1350000" cy="162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16" name="Espace réservé pour une image  6">
            <a:extLst>
              <a:ext uri="{FF2B5EF4-FFF2-40B4-BE49-F238E27FC236}">
                <a16:creationId xmlns:a16="http://schemas.microsoft.com/office/drawing/2014/main" id="{7E603A45-15AE-F689-5C77-2638CD141113}"/>
              </a:ext>
            </a:extLst>
          </p:cNvPr>
          <p:cNvSpPr>
            <a:spLocks noGrp="1" noChangeAspect="1"/>
          </p:cNvSpPr>
          <p:nvPr>
            <p:ph type="pic" sz="quarter" idx="21"/>
          </p:nvPr>
        </p:nvSpPr>
        <p:spPr>
          <a:xfrm>
            <a:off x="4016173" y="3312000"/>
            <a:ext cx="1350000" cy="162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17" name="Espace réservé pour une image  6">
            <a:extLst>
              <a:ext uri="{FF2B5EF4-FFF2-40B4-BE49-F238E27FC236}">
                <a16:creationId xmlns:a16="http://schemas.microsoft.com/office/drawing/2014/main" id="{7A287785-23C6-809D-E732-3B10E73FF581}"/>
              </a:ext>
            </a:extLst>
          </p:cNvPr>
          <p:cNvSpPr>
            <a:spLocks noGrp="1" noChangeAspect="1"/>
          </p:cNvSpPr>
          <p:nvPr>
            <p:ph type="pic" sz="quarter" idx="22"/>
          </p:nvPr>
        </p:nvSpPr>
        <p:spPr>
          <a:xfrm>
            <a:off x="4016173" y="4860000"/>
            <a:ext cx="1350000" cy="162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18" name="Espace réservé pour une image  6">
            <a:extLst>
              <a:ext uri="{FF2B5EF4-FFF2-40B4-BE49-F238E27FC236}">
                <a16:creationId xmlns:a16="http://schemas.microsoft.com/office/drawing/2014/main" id="{CAB978FA-F72D-651F-22D4-C77E74E59D59}"/>
              </a:ext>
            </a:extLst>
          </p:cNvPr>
          <p:cNvSpPr>
            <a:spLocks noGrp="1" noChangeAspect="1"/>
          </p:cNvSpPr>
          <p:nvPr>
            <p:ph type="pic" sz="quarter" idx="23"/>
          </p:nvPr>
        </p:nvSpPr>
        <p:spPr>
          <a:xfrm>
            <a:off x="5512359" y="1806417"/>
            <a:ext cx="1350000" cy="162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19" name="Espace réservé pour une image  6">
            <a:extLst>
              <a:ext uri="{FF2B5EF4-FFF2-40B4-BE49-F238E27FC236}">
                <a16:creationId xmlns:a16="http://schemas.microsoft.com/office/drawing/2014/main" id="{A2C53014-67DF-ECB7-1756-F9962A42486C}"/>
              </a:ext>
            </a:extLst>
          </p:cNvPr>
          <p:cNvSpPr>
            <a:spLocks noGrp="1" noChangeAspect="1"/>
          </p:cNvSpPr>
          <p:nvPr>
            <p:ph type="pic" sz="quarter" idx="24"/>
          </p:nvPr>
        </p:nvSpPr>
        <p:spPr>
          <a:xfrm>
            <a:off x="5512359" y="3312000"/>
            <a:ext cx="1350000" cy="162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20" name="Espace réservé pour une image  6">
            <a:extLst>
              <a:ext uri="{FF2B5EF4-FFF2-40B4-BE49-F238E27FC236}">
                <a16:creationId xmlns:a16="http://schemas.microsoft.com/office/drawing/2014/main" id="{831DC1D3-24B1-B160-E0F9-C7E35DA4E887}"/>
              </a:ext>
            </a:extLst>
          </p:cNvPr>
          <p:cNvSpPr>
            <a:spLocks noGrp="1" noChangeAspect="1"/>
          </p:cNvSpPr>
          <p:nvPr>
            <p:ph type="pic" sz="quarter" idx="25"/>
          </p:nvPr>
        </p:nvSpPr>
        <p:spPr>
          <a:xfrm>
            <a:off x="5512359" y="4860000"/>
            <a:ext cx="1350000" cy="162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21" name="Espace réservé pour une image  6">
            <a:extLst>
              <a:ext uri="{FF2B5EF4-FFF2-40B4-BE49-F238E27FC236}">
                <a16:creationId xmlns:a16="http://schemas.microsoft.com/office/drawing/2014/main" id="{76695F17-301A-B0CF-5141-CF072746FE4A}"/>
              </a:ext>
            </a:extLst>
          </p:cNvPr>
          <p:cNvSpPr>
            <a:spLocks noGrp="1" noChangeAspect="1"/>
          </p:cNvSpPr>
          <p:nvPr>
            <p:ph type="pic" sz="quarter" idx="26"/>
          </p:nvPr>
        </p:nvSpPr>
        <p:spPr>
          <a:xfrm>
            <a:off x="7008545" y="1806417"/>
            <a:ext cx="1350000" cy="162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22" name="Espace réservé pour une image  6">
            <a:extLst>
              <a:ext uri="{FF2B5EF4-FFF2-40B4-BE49-F238E27FC236}">
                <a16:creationId xmlns:a16="http://schemas.microsoft.com/office/drawing/2014/main" id="{142B664B-C11B-6AA7-4A9C-0531048F6C3B}"/>
              </a:ext>
            </a:extLst>
          </p:cNvPr>
          <p:cNvSpPr>
            <a:spLocks noGrp="1" noChangeAspect="1"/>
          </p:cNvSpPr>
          <p:nvPr>
            <p:ph type="pic" sz="quarter" idx="27"/>
          </p:nvPr>
        </p:nvSpPr>
        <p:spPr>
          <a:xfrm>
            <a:off x="7008545" y="3312000"/>
            <a:ext cx="1350000" cy="162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23" name="Espace réservé pour une image  6">
            <a:extLst>
              <a:ext uri="{FF2B5EF4-FFF2-40B4-BE49-F238E27FC236}">
                <a16:creationId xmlns:a16="http://schemas.microsoft.com/office/drawing/2014/main" id="{6CB2D926-9334-B815-CB14-067B65BB32B5}"/>
              </a:ext>
            </a:extLst>
          </p:cNvPr>
          <p:cNvSpPr>
            <a:spLocks noGrp="1" noChangeAspect="1"/>
          </p:cNvSpPr>
          <p:nvPr>
            <p:ph type="pic" sz="quarter" idx="28"/>
          </p:nvPr>
        </p:nvSpPr>
        <p:spPr>
          <a:xfrm>
            <a:off x="7008545" y="4860000"/>
            <a:ext cx="1350000" cy="162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5" name="Espace réservé de l'élément multimédia 4">
            <a:extLst>
              <a:ext uri="{FF2B5EF4-FFF2-40B4-BE49-F238E27FC236}">
                <a16:creationId xmlns:a16="http://schemas.microsoft.com/office/drawing/2014/main" id="{AC4130FF-D25A-0542-47B5-C8C15CA14464}"/>
              </a:ext>
            </a:extLst>
          </p:cNvPr>
          <p:cNvSpPr>
            <a:spLocks noGrp="1" noChangeAspect="1"/>
          </p:cNvSpPr>
          <p:nvPr>
            <p:ph type="media" sz="quarter" idx="29"/>
          </p:nvPr>
        </p:nvSpPr>
        <p:spPr>
          <a:xfrm>
            <a:off x="1224000" y="1806417"/>
            <a:ext cx="2628000" cy="4680000"/>
          </a:xfrm>
          <a:prstGeom prst="rect">
            <a:avLst/>
          </a:prstGeom>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21324D1A-D9D9-B5ED-B73D-27AA0C2A9866}"/>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803243859"/>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2_Voc_Act_01_4 Vig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844356"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32698"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821040"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809383"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3B76699B-E059-47DC-DE0E-BA72358357D9}"/>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182863366"/>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2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lgn="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844356"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32698"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821040"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809383"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844355"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832697" y="4573417"/>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4821039"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6809383"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87FAFC7B-FA92-DE4F-26F0-9F5500C95015}"/>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034659289"/>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1479323" y="2856412"/>
            <a:ext cx="1620000" cy="1607588"/>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3759312" y="2856412"/>
            <a:ext cx="1620000" cy="1607588"/>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6039301" y="2856412"/>
            <a:ext cx="1620000" cy="1607588"/>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1479323"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Modern Love" panose="04090805081005020601" pitchFamily="8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3759312"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Modern Love" panose="04090805081005020601" pitchFamily="8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6039301"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Modern Love" panose="04090805081005020601" pitchFamily="8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4803C138-D469-2A4F-DFF7-7BDE3B1200C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531637419"/>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1479323" y="2113462"/>
            <a:ext cx="1620000" cy="1607588"/>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3759312" y="2113462"/>
            <a:ext cx="1620000" cy="1607588"/>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6039301" y="2113462"/>
            <a:ext cx="1620000" cy="1607588"/>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4803C138-D469-2A4F-DFF7-7BDE3B1200C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
        <p:nvSpPr>
          <p:cNvPr id="10"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22"/>
          </p:nvPr>
        </p:nvSpPr>
        <p:spPr>
          <a:xfrm>
            <a:off x="1479323" y="4085137"/>
            <a:ext cx="1620000" cy="1607588"/>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11"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3"/>
          </p:nvPr>
        </p:nvSpPr>
        <p:spPr>
          <a:xfrm>
            <a:off x="3759312" y="4085137"/>
            <a:ext cx="1620000" cy="1607588"/>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12"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4"/>
          </p:nvPr>
        </p:nvSpPr>
        <p:spPr>
          <a:xfrm>
            <a:off x="6039301" y="4085137"/>
            <a:ext cx="1620000" cy="1607588"/>
          </a:xfrm>
          <a:prstGeom prst="rect">
            <a:avLst/>
          </a:prstGeom>
          <a:ln>
            <a:noFill/>
          </a:ln>
        </p:spPr>
        <p:txBody>
          <a:bodyPr/>
          <a:lstStyle>
            <a:lvl1pPr algn="r" rtl="1">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813411604"/>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1176282" y="2880000"/>
            <a:ext cx="1620000" cy="1620000"/>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72797" y="2880000"/>
            <a:ext cx="1620000" cy="1620000"/>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569312" y="2880000"/>
            <a:ext cx="1620000" cy="1620000"/>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265827" y="2880000"/>
            <a:ext cx="1620000" cy="1620000"/>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1176282"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872797"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4569312"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6265827"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40D6A5E2-01C6-D590-C3C3-E3E3120C435F}"/>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918544031"/>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358377" y="2880000"/>
            <a:ext cx="1620000" cy="1620000"/>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054892" y="2880000"/>
            <a:ext cx="1620000" cy="1620000"/>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751407" y="2880000"/>
            <a:ext cx="1620000" cy="1620000"/>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47922" y="2880000"/>
            <a:ext cx="1620000" cy="1620000"/>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358377"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054892"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751407"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47922"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4">
            <a:extLst>
              <a:ext uri="{FF2B5EF4-FFF2-40B4-BE49-F238E27FC236}">
                <a16:creationId xmlns:a16="http://schemas.microsoft.com/office/drawing/2014/main" id="{10ABAA10-5FC2-5899-38A7-DD016CAF6D6F}"/>
              </a:ext>
            </a:extLst>
          </p:cNvPr>
          <p:cNvSpPr>
            <a:spLocks noGrp="1" noChangeAspect="1"/>
          </p:cNvSpPr>
          <p:nvPr>
            <p:ph type="pic" sz="quarter" idx="26"/>
          </p:nvPr>
        </p:nvSpPr>
        <p:spPr>
          <a:xfrm>
            <a:off x="7144439" y="2880000"/>
            <a:ext cx="1620000" cy="1620000"/>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5" name="Espace réservé du texte 14">
            <a:extLst>
              <a:ext uri="{FF2B5EF4-FFF2-40B4-BE49-F238E27FC236}">
                <a16:creationId xmlns:a16="http://schemas.microsoft.com/office/drawing/2014/main" id="{6D6969BD-245C-42EC-7085-CCC9CAE7B5D6}"/>
              </a:ext>
            </a:extLst>
          </p:cNvPr>
          <p:cNvSpPr>
            <a:spLocks noGrp="1"/>
          </p:cNvSpPr>
          <p:nvPr>
            <p:ph type="body" sz="quarter" idx="27"/>
          </p:nvPr>
        </p:nvSpPr>
        <p:spPr>
          <a:xfrm>
            <a:off x="7144439"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1" name="Espace réservé pour une image  16">
            <a:extLst>
              <a:ext uri="{FF2B5EF4-FFF2-40B4-BE49-F238E27FC236}">
                <a16:creationId xmlns:a16="http://schemas.microsoft.com/office/drawing/2014/main" id="{22CA7E9F-9679-5248-AEE2-BF953C8E64C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806097406"/>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2_Voc_Act_01_5 Vig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0" name="Espace réservé pour une image  14">
            <a:extLst>
              <a:ext uri="{FF2B5EF4-FFF2-40B4-BE49-F238E27FC236}">
                <a16:creationId xmlns:a16="http://schemas.microsoft.com/office/drawing/2014/main" id="{F72B9DAC-5B26-3AA7-F1E9-7199F361C36B}"/>
              </a:ext>
            </a:extLst>
          </p:cNvPr>
          <p:cNvSpPr>
            <a:spLocks noGrp="1" noChangeAspect="1"/>
          </p:cNvSpPr>
          <p:nvPr>
            <p:ph type="pic" sz="quarter" idx="18"/>
          </p:nvPr>
        </p:nvSpPr>
        <p:spPr>
          <a:xfrm>
            <a:off x="453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7149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2" name="Espace réservé pour une image  14">
            <a:extLst>
              <a:ext uri="{FF2B5EF4-FFF2-40B4-BE49-F238E27FC236}">
                <a16:creationId xmlns:a16="http://schemas.microsoft.com/office/drawing/2014/main" id="{2270B6D3-B398-4D84-E776-FBEF7EA75FB9}"/>
              </a:ext>
            </a:extLst>
          </p:cNvPr>
          <p:cNvSpPr>
            <a:spLocks noGrp="1" noChangeAspect="1"/>
          </p:cNvSpPr>
          <p:nvPr>
            <p:ph type="pic" sz="quarter" idx="20"/>
          </p:nvPr>
        </p:nvSpPr>
        <p:spPr>
          <a:xfrm>
            <a:off x="2127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801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475739" y="270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6">
            <a:extLst>
              <a:ext uri="{FF2B5EF4-FFF2-40B4-BE49-F238E27FC236}">
                <a16:creationId xmlns:a16="http://schemas.microsoft.com/office/drawing/2014/main" id="{212620F5-42B6-A595-4B8A-576787B826DC}"/>
              </a:ext>
            </a:extLst>
          </p:cNvPr>
          <p:cNvSpPr>
            <a:spLocks noGrp="1" noChangeAspect="1"/>
          </p:cNvSpPr>
          <p:nvPr>
            <p:ph type="pic" sz="quarter" idx="12"/>
          </p:nvPr>
        </p:nvSpPr>
        <p:spPr>
          <a:xfrm>
            <a:off x="7924249" y="684000"/>
            <a:ext cx="900000" cy="900000"/>
          </a:xfrm>
          <a:prstGeom prst="rect">
            <a:avLst/>
          </a:prstGeom>
        </p:spPr>
        <p:txBody>
          <a:bodyPr/>
          <a:lstStyle>
            <a:lvl1pPr>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537507590"/>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02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2880000"/>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5" name="Espace réservé pour une image  16">
            <a:extLst>
              <a:ext uri="{FF2B5EF4-FFF2-40B4-BE49-F238E27FC236}">
                <a16:creationId xmlns:a16="http://schemas.microsoft.com/office/drawing/2014/main" id="{90870748-DEBB-7999-E4EA-5505C8D576AB}"/>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5426899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F45224-BA7F-8144-8607-A09DDE3704BD}"/>
              </a:ext>
            </a:extLst>
          </p:cNvPr>
          <p:cNvSpPr>
            <a:spLocks noGrp="1"/>
          </p:cNvSpPr>
          <p:nvPr>
            <p:ph type="title"/>
          </p:nvPr>
        </p:nvSpPr>
        <p:spPr>
          <a:xfrm>
            <a:off x="628650" y="976039"/>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sp>
        <p:nvSpPr>
          <p:cNvPr id="5" name="Rectangle : coins arrondis 4">
            <a:extLst>
              <a:ext uri="{FF2B5EF4-FFF2-40B4-BE49-F238E27FC236}">
                <a16:creationId xmlns:a16="http://schemas.microsoft.com/office/drawing/2014/main" id="{0F34C4EC-38D2-DF0E-79EE-51FD9A9B44D8}"/>
              </a:ext>
            </a:extLst>
          </p:cNvPr>
          <p:cNvSpPr/>
          <p:nvPr userDrawn="1"/>
        </p:nvSpPr>
        <p:spPr>
          <a:xfrm>
            <a:off x="612000" y="2196000"/>
            <a:ext cx="3780000" cy="1080000"/>
          </a:xfrm>
          <a:prstGeom prst="roundRect">
            <a:avLst/>
          </a:prstGeom>
          <a:solidFill>
            <a:srgbClr val="A1D6EC"/>
          </a:solidFill>
          <a:ln>
            <a:solidFill>
              <a:schemeClr val="accent5"/>
            </a:solidFill>
          </a:ln>
          <a:effectLst>
            <a:outerShdw blurRad="38100" dist="25400" dir="2700000" algn="tl" rotWithShape="0">
              <a:srgbClr val="00B0F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4" name="Organigramme : Terminateur 3">
            <a:extLst>
              <a:ext uri="{FF2B5EF4-FFF2-40B4-BE49-F238E27FC236}">
                <a16:creationId xmlns:a16="http://schemas.microsoft.com/office/drawing/2014/main" id="{38E0A981-512D-DDF2-8598-875BCCC3C132}"/>
              </a:ext>
            </a:extLst>
          </p:cNvPr>
          <p:cNvSpPr/>
          <p:nvPr userDrawn="1"/>
        </p:nvSpPr>
        <p:spPr>
          <a:xfrm>
            <a:off x="828000" y="1944000"/>
            <a:ext cx="1260000" cy="360000"/>
          </a:xfrm>
          <a:prstGeom prst="flowChartTerminator">
            <a:avLst/>
          </a:prstGeom>
          <a:solidFill>
            <a:srgbClr val="A1D6EC"/>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474F71"/>
                </a:solidFill>
                <a:effectLst/>
                <a:uLnTx/>
                <a:uFillTx/>
                <a:latin typeface="Dosis ExtraBold" pitchFamily="2" charset="0"/>
                <a:ea typeface="+mn-ea"/>
                <a:cs typeface="+mn-cs"/>
              </a:rPr>
              <a:t>Séance 1</a:t>
            </a:r>
          </a:p>
        </p:txBody>
      </p:sp>
      <p:sp>
        <p:nvSpPr>
          <p:cNvPr id="6" name="Espace réservé du texte 5">
            <a:extLst>
              <a:ext uri="{FF2B5EF4-FFF2-40B4-BE49-F238E27FC236}">
                <a16:creationId xmlns:a16="http://schemas.microsoft.com/office/drawing/2014/main" id="{E9368326-A537-80A0-9302-1EE9F91FF39D}"/>
              </a:ext>
            </a:extLst>
          </p:cNvPr>
          <p:cNvSpPr>
            <a:spLocks noGrp="1"/>
          </p:cNvSpPr>
          <p:nvPr>
            <p:ph type="body" sz="quarter" idx="18"/>
          </p:nvPr>
        </p:nvSpPr>
        <p:spPr>
          <a:xfrm>
            <a:off x="792000" y="2395639"/>
            <a:ext cx="3420000" cy="792000"/>
          </a:xfrm>
          <a:prstGeom prst="roundRect">
            <a:avLst/>
          </a:prstGeom>
          <a:solidFill>
            <a:srgbClr val="E6F3FA"/>
          </a:solidFill>
        </p:spPr>
        <p:txBody>
          <a:bodyPr anchor="ctr"/>
          <a:lstStyle>
            <a:lvl1pPr marL="269875" indent="-269875">
              <a:lnSpc>
                <a:spcPct val="100000"/>
              </a:lnSpc>
              <a:spcBef>
                <a:spcPts val="300"/>
              </a:spcBef>
              <a:buFont typeface="Wingdings" panose="05000000000000000000" pitchFamily="2" charset="2"/>
              <a:buChar char=""/>
              <a:defRPr sz="1200">
                <a:solidFill>
                  <a:srgbClr val="474F71"/>
                </a:solidFill>
                <a:latin typeface="Dosis SemiBold" pitchFamily="2" charset="0"/>
                <a:sym typeface="Wingdings" panose="05000000000000000000" pitchFamily="2" charset="2"/>
              </a:defRPr>
            </a:lvl1pPr>
            <a:lvl2pPr>
              <a:lnSpc>
                <a:spcPct val="100000"/>
              </a:lnSpc>
              <a:spcBef>
                <a:spcPts val="300"/>
              </a:spcBef>
              <a:defRPr sz="1100">
                <a:solidFill>
                  <a:srgbClr val="474F71"/>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7" name="Rectangle : coins arrondis 6">
            <a:extLst>
              <a:ext uri="{FF2B5EF4-FFF2-40B4-BE49-F238E27FC236}">
                <a16:creationId xmlns:a16="http://schemas.microsoft.com/office/drawing/2014/main" id="{876AB203-C4D4-63C1-C9BD-6180ADF322D9}"/>
              </a:ext>
            </a:extLst>
          </p:cNvPr>
          <p:cNvSpPr/>
          <p:nvPr userDrawn="1"/>
        </p:nvSpPr>
        <p:spPr>
          <a:xfrm>
            <a:off x="4716000" y="2196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 name="Organigramme : Terminateur 7">
            <a:extLst>
              <a:ext uri="{FF2B5EF4-FFF2-40B4-BE49-F238E27FC236}">
                <a16:creationId xmlns:a16="http://schemas.microsoft.com/office/drawing/2014/main" id="{72211034-E5CD-05DB-42AD-0BC0C22E5903}"/>
              </a:ext>
            </a:extLst>
          </p:cNvPr>
          <p:cNvSpPr/>
          <p:nvPr userDrawn="1"/>
        </p:nvSpPr>
        <p:spPr>
          <a:xfrm>
            <a:off x="4932000" y="1944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4</a:t>
            </a:r>
          </a:p>
        </p:txBody>
      </p:sp>
      <p:sp>
        <p:nvSpPr>
          <p:cNvPr id="9" name="Espace réservé du texte 5">
            <a:extLst>
              <a:ext uri="{FF2B5EF4-FFF2-40B4-BE49-F238E27FC236}">
                <a16:creationId xmlns:a16="http://schemas.microsoft.com/office/drawing/2014/main" id="{3A2F45E5-0D2B-B4F1-5CD0-221F08218910}"/>
              </a:ext>
            </a:extLst>
          </p:cNvPr>
          <p:cNvSpPr>
            <a:spLocks noGrp="1"/>
          </p:cNvSpPr>
          <p:nvPr>
            <p:ph type="body" sz="quarter" idx="19"/>
          </p:nvPr>
        </p:nvSpPr>
        <p:spPr>
          <a:xfrm>
            <a:off x="4896000" y="2395639"/>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7" name="Rectangle : coins arrondis 16">
            <a:extLst>
              <a:ext uri="{FF2B5EF4-FFF2-40B4-BE49-F238E27FC236}">
                <a16:creationId xmlns:a16="http://schemas.microsoft.com/office/drawing/2014/main" id="{828C7C5B-D002-002E-FEE3-B7A0B6B29B84}"/>
              </a:ext>
            </a:extLst>
          </p:cNvPr>
          <p:cNvSpPr/>
          <p:nvPr userDrawn="1"/>
        </p:nvSpPr>
        <p:spPr>
          <a:xfrm>
            <a:off x="628649" y="3708000"/>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18" name="Organigramme : Terminateur 17">
            <a:extLst>
              <a:ext uri="{FF2B5EF4-FFF2-40B4-BE49-F238E27FC236}">
                <a16:creationId xmlns:a16="http://schemas.microsoft.com/office/drawing/2014/main" id="{A35578E3-0C86-555B-DF74-F22BC26A843E}"/>
              </a:ext>
            </a:extLst>
          </p:cNvPr>
          <p:cNvSpPr/>
          <p:nvPr userDrawn="1"/>
        </p:nvSpPr>
        <p:spPr>
          <a:xfrm>
            <a:off x="828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2</a:t>
            </a:r>
          </a:p>
        </p:txBody>
      </p:sp>
      <p:sp>
        <p:nvSpPr>
          <p:cNvPr id="19" name="Espace réservé du texte 5">
            <a:extLst>
              <a:ext uri="{FF2B5EF4-FFF2-40B4-BE49-F238E27FC236}">
                <a16:creationId xmlns:a16="http://schemas.microsoft.com/office/drawing/2014/main" id="{FE19DBD7-3323-C0FE-A7C0-054D4D6947A5}"/>
              </a:ext>
            </a:extLst>
          </p:cNvPr>
          <p:cNvSpPr>
            <a:spLocks noGrp="1"/>
          </p:cNvSpPr>
          <p:nvPr>
            <p:ph type="body" sz="quarter" idx="20"/>
          </p:nvPr>
        </p:nvSpPr>
        <p:spPr>
          <a:xfrm>
            <a:off x="808649" y="3936813"/>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0" name="Rectangle : coins arrondis 19">
            <a:extLst>
              <a:ext uri="{FF2B5EF4-FFF2-40B4-BE49-F238E27FC236}">
                <a16:creationId xmlns:a16="http://schemas.microsoft.com/office/drawing/2014/main" id="{A8DBAB32-5108-FCF6-2E8F-44876E1F3A86}"/>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1" name="Organigramme : Terminateur 20">
            <a:extLst>
              <a:ext uri="{FF2B5EF4-FFF2-40B4-BE49-F238E27FC236}">
                <a16:creationId xmlns:a16="http://schemas.microsoft.com/office/drawing/2014/main" id="{B810E982-403C-2AEF-3862-CB8B7F890D65}"/>
              </a:ext>
            </a:extLst>
          </p:cNvPr>
          <p:cNvSpPr/>
          <p:nvPr userDrawn="1"/>
        </p:nvSpPr>
        <p:spPr>
          <a:xfrm>
            <a:off x="828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3</a:t>
            </a:r>
          </a:p>
        </p:txBody>
      </p:sp>
      <p:sp>
        <p:nvSpPr>
          <p:cNvPr id="22" name="Espace réservé du texte 5">
            <a:extLst>
              <a:ext uri="{FF2B5EF4-FFF2-40B4-BE49-F238E27FC236}">
                <a16:creationId xmlns:a16="http://schemas.microsoft.com/office/drawing/2014/main" id="{578E4694-7E2B-3E51-F604-26B60BCB0CD8}"/>
              </a:ext>
            </a:extLst>
          </p:cNvPr>
          <p:cNvSpPr>
            <a:spLocks noGrp="1"/>
          </p:cNvSpPr>
          <p:nvPr>
            <p:ph type="body" sz="quarter" idx="21"/>
          </p:nvPr>
        </p:nvSpPr>
        <p:spPr>
          <a:xfrm>
            <a:off x="808649"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Rectangle : coins arrondis 22">
            <a:extLst>
              <a:ext uri="{FF2B5EF4-FFF2-40B4-BE49-F238E27FC236}">
                <a16:creationId xmlns:a16="http://schemas.microsoft.com/office/drawing/2014/main" id="{09EF5DAB-AFE5-A7BB-ECBF-E6D0E54DC52C}"/>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4" name="Organigramme : Terminateur 23">
            <a:extLst>
              <a:ext uri="{FF2B5EF4-FFF2-40B4-BE49-F238E27FC236}">
                <a16:creationId xmlns:a16="http://schemas.microsoft.com/office/drawing/2014/main" id="{867828EE-B1E5-9F8B-0D7C-A5A846A60ACE}"/>
              </a:ext>
            </a:extLst>
          </p:cNvPr>
          <p:cNvSpPr/>
          <p:nvPr userDrawn="1"/>
        </p:nvSpPr>
        <p:spPr>
          <a:xfrm>
            <a:off x="4932000" y="3429825"/>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5</a:t>
            </a:r>
          </a:p>
        </p:txBody>
      </p:sp>
      <p:sp>
        <p:nvSpPr>
          <p:cNvPr id="25" name="Espace réservé du texte 5">
            <a:extLst>
              <a:ext uri="{FF2B5EF4-FFF2-40B4-BE49-F238E27FC236}">
                <a16:creationId xmlns:a16="http://schemas.microsoft.com/office/drawing/2014/main" id="{DD324492-66B3-DE4C-8000-A60CFAE496A1}"/>
              </a:ext>
            </a:extLst>
          </p:cNvPr>
          <p:cNvSpPr>
            <a:spLocks noGrp="1"/>
          </p:cNvSpPr>
          <p:nvPr>
            <p:ph type="body" sz="quarter" idx="22"/>
          </p:nvPr>
        </p:nvSpPr>
        <p:spPr>
          <a:xfrm>
            <a:off x="4915350" y="3936813"/>
            <a:ext cx="3420000" cy="792000"/>
          </a:xfrm>
          <a:prstGeom prst="roundRect">
            <a:avLst/>
          </a:prstGeom>
          <a:solidFill>
            <a:schemeClr val="bg2"/>
          </a:solidFill>
        </p:spPr>
        <p:txBody>
          <a:bodyPr anchor="ctr"/>
          <a:lstStyle>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6" name="Rectangle : coins arrondis 25">
            <a:extLst>
              <a:ext uri="{FF2B5EF4-FFF2-40B4-BE49-F238E27FC236}">
                <a16:creationId xmlns:a16="http://schemas.microsoft.com/office/drawing/2014/main" id="{EF2B26AA-471C-2E08-9C98-93BB32368F48}"/>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27" name="Organigramme : Terminateur 26">
            <a:extLst>
              <a:ext uri="{FF2B5EF4-FFF2-40B4-BE49-F238E27FC236}">
                <a16:creationId xmlns:a16="http://schemas.microsoft.com/office/drawing/2014/main" id="{48A37FD4-80CC-1828-6DF5-5882F04CAB2A}"/>
              </a:ext>
            </a:extLst>
          </p:cNvPr>
          <p:cNvSpPr/>
          <p:nvPr userDrawn="1"/>
        </p:nvSpPr>
        <p:spPr>
          <a:xfrm>
            <a:off x="4932000" y="4971000"/>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MA" sz="1800" b="0" i="0" u="none" strike="noStrike" kern="1200" cap="none" spc="0" normalizeH="0" baseline="0" noProof="0" dirty="0">
                <a:ln>
                  <a:noFill/>
                </a:ln>
                <a:solidFill>
                  <a:srgbClr val="757575"/>
                </a:solidFill>
                <a:effectLst/>
                <a:uLnTx/>
                <a:uFillTx/>
                <a:latin typeface="Dosis ExtraBold" pitchFamily="2" charset="0"/>
                <a:ea typeface="+mn-ea"/>
                <a:cs typeface="+mn-cs"/>
              </a:rPr>
              <a:t>Séance 6</a:t>
            </a:r>
          </a:p>
        </p:txBody>
      </p:sp>
      <p:sp>
        <p:nvSpPr>
          <p:cNvPr id="28" name="Espace réservé du texte 5">
            <a:extLst>
              <a:ext uri="{FF2B5EF4-FFF2-40B4-BE49-F238E27FC236}">
                <a16:creationId xmlns:a16="http://schemas.microsoft.com/office/drawing/2014/main" id="{36806FA2-43DA-8964-E325-6EA041586687}"/>
              </a:ext>
            </a:extLst>
          </p:cNvPr>
          <p:cNvSpPr>
            <a:spLocks noGrp="1"/>
          </p:cNvSpPr>
          <p:nvPr>
            <p:ph type="body" sz="quarter" idx="23"/>
          </p:nvPr>
        </p:nvSpPr>
        <p:spPr>
          <a:xfrm>
            <a:off x="4915350" y="5477988"/>
            <a:ext cx="3420000" cy="792000"/>
          </a:xfrm>
          <a:prstGeom prst="roundRect">
            <a:avLst/>
          </a:prstGeom>
          <a:solidFill>
            <a:schemeClr val="bg2"/>
          </a:solidFill>
        </p:spPr>
        <p:txBody>
          <a:bodyPr anchor="ctr"/>
          <a:lstStyle>
            <a:lvl1pPr marL="266700" indent="-266700">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Tree>
    <p:extLst>
      <p:ext uri="{BB962C8B-B14F-4D97-AF65-F5344CB8AC3E}">
        <p14:creationId xmlns:p14="http://schemas.microsoft.com/office/powerpoint/2010/main" val="1050377308"/>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oundRect">
            <a:avLst/>
          </a:prstGeom>
          <a:ln>
            <a:solidFill>
              <a:srgbClr val="4B5377"/>
            </a:solidFill>
          </a:ln>
        </p:spPr>
        <p:txBody>
          <a:bodyPr/>
          <a:lstStyle>
            <a:lvl1pPr algn="r" rtl="1">
              <a:defRPr>
                <a:latin typeface="Microsoft Uighur" panose="02000000000000000000" pitchFamily="2" charset="-78"/>
              </a:defRPr>
            </a:lvl1pPr>
          </a:lstStyle>
          <a:p>
            <a:endParaRPr lang="fr-MA" dirty="0"/>
          </a:p>
        </p:txBody>
      </p:sp>
      <p:sp>
        <p:nvSpPr>
          <p:cNvPr id="5" name="Espace réservé pour une image  16">
            <a:extLst>
              <a:ext uri="{FF2B5EF4-FFF2-40B4-BE49-F238E27FC236}">
                <a16:creationId xmlns:a16="http://schemas.microsoft.com/office/drawing/2014/main" id="{3A90A1F0-EDD6-9649-9002-A9FD386E735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141482608"/>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ect">
            <a:avLst/>
          </a:prstGeom>
          <a:ln>
            <a:noFill/>
          </a:ln>
        </p:spPr>
        <p:txBody>
          <a:bodyPr/>
          <a:lstStyle>
            <a:lvl1pPr algn="r" rtl="1">
              <a:defRPr>
                <a:latin typeface="Microsoft Uighur" panose="02000000000000000000" pitchFamily="2" charset="-78"/>
              </a:defRPr>
            </a:lvl1pPr>
          </a:lstStyle>
          <a:p>
            <a:endParaRPr lang="fr-MA" dirty="0"/>
          </a:p>
        </p:txBody>
      </p:sp>
      <p:sp>
        <p:nvSpPr>
          <p:cNvPr id="5" name="Espace réservé pour une image  16">
            <a:extLst>
              <a:ext uri="{FF2B5EF4-FFF2-40B4-BE49-F238E27FC236}">
                <a16:creationId xmlns:a16="http://schemas.microsoft.com/office/drawing/2014/main" id="{1AD089D0-4BDB-8D43-FA23-9FA976E0B151}"/>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846242943"/>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oundRect">
            <a:avLst/>
          </a:prstGeom>
          <a:ln>
            <a:solidFill>
              <a:srgbClr val="4B5377"/>
            </a:solidFill>
          </a:ln>
        </p:spPr>
        <p:txBody>
          <a:bodyPr/>
          <a:lstStyle>
            <a:lvl1pPr>
              <a:defRPr>
                <a:latin typeface="Microsoft Uighur" panose="02000000000000000000" pitchFamily="2" charset="-78"/>
              </a:defRPr>
            </a:lvl1pPr>
          </a:lstStyle>
          <a:p>
            <a:endParaRPr lang="fr-MA" dirty="0"/>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oundRect">
            <a:avLst/>
          </a:prstGeom>
          <a:ln>
            <a:solidFill>
              <a:srgbClr val="4B5377"/>
            </a:solidFill>
          </a:ln>
        </p:spPr>
        <p:txBody>
          <a:bodyPr/>
          <a:lstStyle>
            <a:lvl1pPr>
              <a:defRPr>
                <a:latin typeface="Microsoft Uighur" panose="02000000000000000000" pitchFamily="2" charset="-78"/>
              </a:defRPr>
            </a:lvl1pPr>
          </a:lstStyle>
          <a:p>
            <a:endParaRPr lang="fr-MA" dirty="0"/>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oundRect">
            <a:avLst/>
          </a:prstGeom>
          <a:ln>
            <a:solidFill>
              <a:srgbClr val="4B5377"/>
            </a:solidFill>
          </a:ln>
        </p:spPr>
        <p:txBody>
          <a:bodyPr/>
          <a:lstStyle>
            <a:lvl1pPr>
              <a:defRPr>
                <a:latin typeface="Microsoft Uighur" panose="02000000000000000000" pitchFamily="2" charset="-78"/>
              </a:defRPr>
            </a:lvl1pPr>
          </a:lstStyle>
          <a:p>
            <a:endParaRPr lang="fr-MA" dirty="0"/>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oundRect">
            <a:avLst/>
          </a:prstGeom>
          <a:ln>
            <a:solidFill>
              <a:srgbClr val="4B5377"/>
            </a:solidFill>
          </a:ln>
        </p:spPr>
        <p:txBody>
          <a:bodyPr/>
          <a:lstStyle>
            <a:lvl1pPr>
              <a:defRPr>
                <a:latin typeface="Microsoft Uighur" panose="02000000000000000000" pitchFamily="2" charset="-78"/>
              </a:defRPr>
            </a:lvl1pPr>
          </a:lstStyle>
          <a:p>
            <a:endParaRPr lang="fr-MA" dirty="0"/>
          </a:p>
        </p:txBody>
      </p:sp>
      <p:sp>
        <p:nvSpPr>
          <p:cNvPr id="26" name="Espace réservé du texte 14">
            <a:extLst>
              <a:ext uri="{FF2B5EF4-FFF2-40B4-BE49-F238E27FC236}">
                <a16:creationId xmlns:a16="http://schemas.microsoft.com/office/drawing/2014/main" id="{24C4BDD6-3530-4D8F-6435-7481BF637417}"/>
              </a:ext>
            </a:extLst>
          </p:cNvPr>
          <p:cNvSpPr>
            <a:spLocks noGrp="1"/>
          </p:cNvSpPr>
          <p:nvPr>
            <p:ph type="body" sz="quarter" idx="31"/>
          </p:nvPr>
        </p:nvSpPr>
        <p:spPr>
          <a:xfrm>
            <a:off x="783970" y="3660822"/>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7" name="Espace réservé du texte 14">
            <a:extLst>
              <a:ext uri="{FF2B5EF4-FFF2-40B4-BE49-F238E27FC236}">
                <a16:creationId xmlns:a16="http://schemas.microsoft.com/office/drawing/2014/main" id="{28318D23-D16D-A34E-43C5-131B2D3880DC}"/>
              </a:ext>
            </a:extLst>
          </p:cNvPr>
          <p:cNvSpPr>
            <a:spLocks noGrp="1"/>
          </p:cNvSpPr>
          <p:nvPr>
            <p:ph type="body" sz="quarter" idx="32"/>
          </p:nvPr>
        </p:nvSpPr>
        <p:spPr>
          <a:xfrm>
            <a:off x="2772312" y="3662239"/>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8" name="Espace réservé du texte 14">
            <a:extLst>
              <a:ext uri="{FF2B5EF4-FFF2-40B4-BE49-F238E27FC236}">
                <a16:creationId xmlns:a16="http://schemas.microsoft.com/office/drawing/2014/main" id="{47B1FA81-6AC5-8E1B-72FC-38B38A0A958D}"/>
              </a:ext>
            </a:extLst>
          </p:cNvPr>
          <p:cNvSpPr>
            <a:spLocks noGrp="1"/>
          </p:cNvSpPr>
          <p:nvPr>
            <p:ph type="body" sz="quarter" idx="33"/>
          </p:nvPr>
        </p:nvSpPr>
        <p:spPr>
          <a:xfrm>
            <a:off x="4760654" y="3660822"/>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9" name="Espace réservé du texte 14">
            <a:extLst>
              <a:ext uri="{FF2B5EF4-FFF2-40B4-BE49-F238E27FC236}">
                <a16:creationId xmlns:a16="http://schemas.microsoft.com/office/drawing/2014/main" id="{CCC34425-40DA-F506-8846-6105F3AC1D2E}"/>
              </a:ext>
            </a:extLst>
          </p:cNvPr>
          <p:cNvSpPr>
            <a:spLocks noGrp="1"/>
          </p:cNvSpPr>
          <p:nvPr>
            <p:ph type="body" sz="quarter" idx="34"/>
          </p:nvPr>
        </p:nvSpPr>
        <p:spPr>
          <a:xfrm>
            <a:off x="6748998" y="3660822"/>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5" name="Espace réservé pour une image  16">
            <a:extLst>
              <a:ext uri="{FF2B5EF4-FFF2-40B4-BE49-F238E27FC236}">
                <a16:creationId xmlns:a16="http://schemas.microsoft.com/office/drawing/2014/main" id="{2BA00AE2-C86C-3D6D-92AA-E480DC9D0FED}"/>
              </a:ext>
            </a:extLst>
          </p:cNvPr>
          <p:cNvSpPr>
            <a:spLocks noGrp="1" noChangeAspect="1"/>
          </p:cNvSpPr>
          <p:nvPr>
            <p:ph type="pic" sz="quarter" idx="12"/>
          </p:nvPr>
        </p:nvSpPr>
        <p:spPr>
          <a:xfrm>
            <a:off x="7924249" y="684000"/>
            <a:ext cx="900000" cy="900000"/>
          </a:xfrm>
          <a:prstGeom prst="rect">
            <a:avLst/>
          </a:prstGeom>
        </p:spPr>
        <p:txBody>
          <a:bodyPr/>
          <a:lstStyle>
            <a:lvl1pPr>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4072995627"/>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02_Voc_Act_01_Vi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1" name="Espace réservé de l'élément multimédia 10">
            <a:extLst>
              <a:ext uri="{FF2B5EF4-FFF2-40B4-BE49-F238E27FC236}">
                <a16:creationId xmlns:a16="http://schemas.microsoft.com/office/drawing/2014/main" id="{4345ECB7-0BD1-2615-17F4-F7F83AB072E4}"/>
              </a:ext>
            </a:extLst>
          </p:cNvPr>
          <p:cNvSpPr>
            <a:spLocks noGrp="1"/>
          </p:cNvSpPr>
          <p:nvPr>
            <p:ph type="media" sz="quarter" idx="13"/>
          </p:nvPr>
        </p:nvSpPr>
        <p:spPr>
          <a:xfrm>
            <a:off x="1872000" y="2160000"/>
            <a:ext cx="540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0C12247A-5948-0FCF-AEE1-F51137CFB627}"/>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762411289"/>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02_Voc_Act_01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dirty="0"/>
              <a:t>Modifiez le style du titre</a:t>
            </a:r>
            <a:endParaRPr lang="fr-MA" dirty="0"/>
          </a:p>
        </p:txBody>
      </p:sp>
      <p:sp>
        <p:nvSpPr>
          <p:cNvPr id="6" name="Espace réservé pour une image  5">
            <a:extLst>
              <a:ext uri="{FF2B5EF4-FFF2-40B4-BE49-F238E27FC236}">
                <a16:creationId xmlns:a16="http://schemas.microsoft.com/office/drawing/2014/main" id="{7BFA75F2-F59E-52B7-C96F-CB0C3E62B4FC}"/>
              </a:ext>
            </a:extLst>
          </p:cNvPr>
          <p:cNvSpPr>
            <a:spLocks noGrp="1"/>
          </p:cNvSpPr>
          <p:nvPr>
            <p:ph type="pic" sz="quarter" idx="14"/>
          </p:nvPr>
        </p:nvSpPr>
        <p:spPr>
          <a:xfrm>
            <a:off x="1872000" y="2160000"/>
            <a:ext cx="5400000" cy="3600000"/>
          </a:xfrm>
          <a:prstGeom prst="roundRect">
            <a:avLst/>
          </a:prstGeom>
        </p:spPr>
        <p:txBody>
          <a:bodyPr/>
          <a:lstStyle>
            <a:lvl1pPr algn="r" rtl="1">
              <a:defRPr>
                <a:latin typeface="Microsoft Uighur" panose="02000000000000000000" pitchFamily="2" charset="-78"/>
              </a:defRPr>
            </a:lvl1pPr>
          </a:lstStyle>
          <a:p>
            <a:endParaRPr lang="fr-MA" dirty="0"/>
          </a:p>
        </p:txBody>
      </p:sp>
      <p:sp>
        <p:nvSpPr>
          <p:cNvPr id="3" name="Espace réservé pour une image  16">
            <a:extLst>
              <a:ext uri="{FF2B5EF4-FFF2-40B4-BE49-F238E27FC236}">
                <a16:creationId xmlns:a16="http://schemas.microsoft.com/office/drawing/2014/main" id="{9803E514-510A-9012-E9F3-2DEA0C1AD849}"/>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965821520"/>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02_Voc_Act_01__Lib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vert="horz" lIns="91440" tIns="45720" rIns="91440" bIns="45720" rtlCol="0" anchor="ctr">
            <a:normAutofit/>
          </a:bodyPr>
          <a:lstStyle>
            <a:lvl1pPr rtl="1">
              <a:defRPr lang="fr-MA" dirty="0"/>
            </a:lvl1pPr>
          </a:lstStyle>
          <a:p>
            <a:pPr lvl="0"/>
            <a:r>
              <a:rPr lang="fr-FR" dirty="0"/>
              <a:t>Modifiez le style du titre</a:t>
            </a:r>
            <a:endParaRPr lang="fr-MA" dirty="0"/>
          </a:p>
        </p:txBody>
      </p:sp>
      <p:sp>
        <p:nvSpPr>
          <p:cNvPr id="4" name="Espace réservé pour une image  16">
            <a:extLst>
              <a:ext uri="{FF2B5EF4-FFF2-40B4-BE49-F238E27FC236}">
                <a16:creationId xmlns:a16="http://schemas.microsoft.com/office/drawing/2014/main" id="{41BB9A80-61E4-8F44-A39C-C9F0A149E419}"/>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844469089"/>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Disposition personnalisée">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630A277E-2BC7-C3E2-8989-08599FC0B94B}"/>
              </a:ext>
            </a:extLst>
          </p:cNvPr>
          <p:cNvPicPr>
            <a:picLocks noChangeAspect="1"/>
          </p:cNvPicPr>
          <p:nvPr userDrawn="1"/>
        </p:nvPicPr>
        <p:blipFill>
          <a:blip r:embed="rId2"/>
          <a:stretch>
            <a:fillRect/>
          </a:stretch>
        </p:blipFill>
        <p:spPr>
          <a:xfrm>
            <a:off x="1487156" y="2240177"/>
            <a:ext cx="6169687" cy="1188823"/>
          </a:xfrm>
          <a:prstGeom prst="rect">
            <a:avLst/>
          </a:prstGeom>
        </p:spPr>
      </p:pic>
      <p:pic>
        <p:nvPicPr>
          <p:cNvPr id="23" name="Image 22">
            <a:extLst>
              <a:ext uri="{FF2B5EF4-FFF2-40B4-BE49-F238E27FC236}">
                <a16:creationId xmlns:a16="http://schemas.microsoft.com/office/drawing/2014/main" id="{3DC4AF98-2B3D-2D34-232F-CF1DDA6BA30C}"/>
              </a:ext>
            </a:extLst>
          </p:cNvPr>
          <p:cNvPicPr>
            <a:picLocks noChangeAspect="1"/>
          </p:cNvPicPr>
          <p:nvPr userDrawn="1"/>
        </p:nvPicPr>
        <p:blipFill>
          <a:blip r:embed="rId3"/>
          <a:stretch>
            <a:fillRect/>
          </a:stretch>
        </p:blipFill>
        <p:spPr>
          <a:xfrm>
            <a:off x="1487156" y="3667318"/>
            <a:ext cx="6169687" cy="1207113"/>
          </a:xfrm>
          <a:prstGeom prst="rect">
            <a:avLst/>
          </a:prstGeom>
        </p:spPr>
      </p:pic>
      <p:pic>
        <p:nvPicPr>
          <p:cNvPr id="24" name="Image 23">
            <a:extLst>
              <a:ext uri="{FF2B5EF4-FFF2-40B4-BE49-F238E27FC236}">
                <a16:creationId xmlns:a16="http://schemas.microsoft.com/office/drawing/2014/main" id="{89AB1D0D-E890-7F0B-DAD8-7146D4ACACF8}"/>
              </a:ext>
            </a:extLst>
          </p:cNvPr>
          <p:cNvPicPr>
            <a:picLocks noChangeAspect="1"/>
          </p:cNvPicPr>
          <p:nvPr userDrawn="1"/>
        </p:nvPicPr>
        <p:blipFill>
          <a:blip r:embed="rId4"/>
          <a:stretch>
            <a:fillRect/>
          </a:stretch>
        </p:blipFill>
        <p:spPr>
          <a:xfrm>
            <a:off x="1487156" y="5113317"/>
            <a:ext cx="6169687" cy="1201016"/>
          </a:xfrm>
          <a:prstGeom prst="rect">
            <a:avLst/>
          </a:prstGeom>
        </p:spPr>
      </p:pic>
      <p:sp>
        <p:nvSpPr>
          <p:cNvPr id="3" name="Titre 1">
            <a:extLst>
              <a:ext uri="{FF2B5EF4-FFF2-40B4-BE49-F238E27FC236}">
                <a16:creationId xmlns:a16="http://schemas.microsoft.com/office/drawing/2014/main" id="{B32E692A-F1C0-31C0-AE0A-FCA61C63A9EF}"/>
              </a:ext>
            </a:extLst>
          </p:cNvPr>
          <p:cNvSpPr>
            <a:spLocks noGrp="1"/>
          </p:cNvSpPr>
          <p:nvPr>
            <p:ph type="title"/>
          </p:nvPr>
        </p:nvSpPr>
        <p:spPr>
          <a:xfrm>
            <a:off x="628650" y="1198485"/>
            <a:ext cx="7886700" cy="705267"/>
          </a:xfrm>
          <a:prstGeom prst="rect">
            <a:avLst/>
          </a:prstGeom>
        </p:spPr>
        <p:txBody>
          <a:bodyPr/>
          <a:lstStyle>
            <a:lvl1pPr algn="ctr" rtl="1">
              <a:defRPr b="1">
                <a:solidFill>
                  <a:srgbClr val="474F71"/>
                </a:solidFill>
                <a:latin typeface="Dosis" pitchFamily="2" charset="0"/>
              </a:defRPr>
            </a:lvl1pPr>
          </a:lstStyle>
          <a:p>
            <a:r>
              <a:rPr lang="fr-FR" dirty="0"/>
              <a:t>Modifiez le style du titre</a:t>
            </a:r>
            <a:endParaRPr lang="fr-MA" dirty="0"/>
          </a:p>
        </p:txBody>
      </p:sp>
      <p:sp>
        <p:nvSpPr>
          <p:cNvPr id="25" name="Espace réservé du texte 13">
            <a:extLst>
              <a:ext uri="{FF2B5EF4-FFF2-40B4-BE49-F238E27FC236}">
                <a16:creationId xmlns:a16="http://schemas.microsoft.com/office/drawing/2014/main" id="{7D357DBE-F01D-F7D3-FEAE-6DB1B07395BE}"/>
              </a:ext>
            </a:extLst>
          </p:cNvPr>
          <p:cNvSpPr>
            <a:spLocks noGrp="1"/>
          </p:cNvSpPr>
          <p:nvPr>
            <p:ph type="body" sz="quarter" idx="10"/>
          </p:nvPr>
        </p:nvSpPr>
        <p:spPr>
          <a:xfrm>
            <a:off x="2168436" y="2621910"/>
            <a:ext cx="4860000" cy="792000"/>
          </a:xfrm>
          <a:prstGeom prst="rect">
            <a:avLst/>
          </a:prstGeom>
          <a:noFill/>
          <a:ln>
            <a:noFill/>
          </a:ln>
        </p:spPr>
        <p:txBody>
          <a:bodyPr/>
          <a:lstStyle>
            <a:lvl1pPr marL="177800" indent="-177800" algn="r" rtl="1">
              <a:buFont typeface="Wingdings" panose="05000000000000000000" pitchFamily="2" charset="2"/>
              <a:buChar char=""/>
              <a:defRPr sz="1200">
                <a:solidFill>
                  <a:srgbClr val="474F71"/>
                </a:solidFill>
                <a:latin typeface="Dosis Medium" pitchFamily="2" charset="0"/>
              </a:defRPr>
            </a:lvl1pPr>
            <a:lvl2pPr>
              <a:defRPr sz="1100">
                <a:solidFill>
                  <a:srgbClr val="474F71"/>
                </a:solidFill>
                <a:latin typeface="Dosis Medium" pitchFamily="2" charset="0"/>
              </a:defRPr>
            </a:lvl2pPr>
            <a:lvl3pPr>
              <a:defRPr sz="1050">
                <a:solidFill>
                  <a:srgbClr val="474F71"/>
                </a:solidFill>
                <a:latin typeface="Dosis Medium" pitchFamily="2" charset="0"/>
              </a:defRPr>
            </a:lvl3pPr>
            <a:lvl4pPr>
              <a:defRPr sz="1000">
                <a:solidFill>
                  <a:srgbClr val="474F71"/>
                </a:solidFill>
                <a:latin typeface="Dosis Medium" pitchFamily="2" charset="0"/>
              </a:defRPr>
            </a:lvl4pPr>
            <a:lvl5pPr>
              <a:defRPr sz="1000">
                <a:solidFill>
                  <a:srgbClr val="474F71"/>
                </a:solidFill>
                <a:latin typeface="Dosis Medium" pitchFamily="2" charset="0"/>
              </a:defRPr>
            </a:lvl5pPr>
          </a:lstStyle>
          <a:p>
            <a:pPr lvl="0"/>
            <a:r>
              <a:rPr lang="fr-FR" dirty="0"/>
              <a:t>Cliquez pour modifier les styles du texte du masque</a:t>
            </a:r>
          </a:p>
        </p:txBody>
      </p:sp>
      <p:sp>
        <p:nvSpPr>
          <p:cNvPr id="27" name="Espace réservé pour une image  26">
            <a:extLst>
              <a:ext uri="{FF2B5EF4-FFF2-40B4-BE49-F238E27FC236}">
                <a16:creationId xmlns:a16="http://schemas.microsoft.com/office/drawing/2014/main" id="{9C822516-F43E-BECF-7CFF-8A084DC2ACCA}"/>
              </a:ext>
            </a:extLst>
          </p:cNvPr>
          <p:cNvSpPr>
            <a:spLocks noGrp="1" noChangeAspect="1"/>
          </p:cNvSpPr>
          <p:nvPr>
            <p:ph type="pic" sz="quarter" idx="11"/>
          </p:nvPr>
        </p:nvSpPr>
        <p:spPr>
          <a:xfrm>
            <a:off x="7056000" y="2747910"/>
            <a:ext cx="540000" cy="540000"/>
          </a:xfrm>
          <a:prstGeom prst="rect">
            <a:avLst/>
          </a:prstGeom>
          <a:solidFill>
            <a:schemeClr val="bg1"/>
          </a:solidFill>
        </p:spPr>
        <p:txBody>
          <a:bodyPr/>
          <a:lstStyle>
            <a:lvl1pPr algn="r" rtl="1">
              <a:defRPr>
                <a:latin typeface="Microsoft Uighur" panose="02000000000000000000" pitchFamily="2" charset="-78"/>
              </a:defRPr>
            </a:lvl1pPr>
          </a:lstStyle>
          <a:p>
            <a:endParaRPr lang="fr-MA" dirty="0"/>
          </a:p>
        </p:txBody>
      </p:sp>
      <p:sp>
        <p:nvSpPr>
          <p:cNvPr id="28" name="Espace réservé du texte 13">
            <a:extLst>
              <a:ext uri="{FF2B5EF4-FFF2-40B4-BE49-F238E27FC236}">
                <a16:creationId xmlns:a16="http://schemas.microsoft.com/office/drawing/2014/main" id="{184F1AD3-1CDF-AC37-6E9B-7B8B5731D679}"/>
              </a:ext>
            </a:extLst>
          </p:cNvPr>
          <p:cNvSpPr>
            <a:spLocks noGrp="1"/>
          </p:cNvSpPr>
          <p:nvPr>
            <p:ph type="body" sz="quarter" idx="12"/>
          </p:nvPr>
        </p:nvSpPr>
        <p:spPr>
          <a:xfrm>
            <a:off x="2171774" y="4061170"/>
            <a:ext cx="4860000" cy="792000"/>
          </a:xfrm>
          <a:prstGeom prst="rect">
            <a:avLst/>
          </a:prstGeom>
          <a:noFill/>
          <a:ln>
            <a:noFill/>
          </a:ln>
        </p:spPr>
        <p:txBody>
          <a:bodyPr/>
          <a:lstStyle>
            <a:lvl1pPr marL="177800" indent="-177800" algn="r" rtl="1">
              <a:buFont typeface="Wingdings" panose="05000000000000000000" pitchFamily="2" charset="2"/>
              <a:buChar char=""/>
              <a:defRPr sz="1200">
                <a:solidFill>
                  <a:srgbClr val="474F71"/>
                </a:solidFill>
                <a:latin typeface="Dosis Medium" pitchFamily="2" charset="0"/>
              </a:defRPr>
            </a:lvl1pPr>
            <a:lvl2pPr>
              <a:defRPr sz="1100">
                <a:solidFill>
                  <a:srgbClr val="474F71"/>
                </a:solidFill>
                <a:latin typeface="Dosis Medium" pitchFamily="2" charset="0"/>
              </a:defRPr>
            </a:lvl2pPr>
            <a:lvl3pPr>
              <a:defRPr sz="1050">
                <a:solidFill>
                  <a:srgbClr val="474F71"/>
                </a:solidFill>
                <a:latin typeface="Dosis Medium" pitchFamily="2" charset="0"/>
              </a:defRPr>
            </a:lvl3pPr>
            <a:lvl4pPr>
              <a:defRPr sz="1000">
                <a:solidFill>
                  <a:srgbClr val="474F71"/>
                </a:solidFill>
                <a:latin typeface="Dosis Medium" pitchFamily="2" charset="0"/>
              </a:defRPr>
            </a:lvl4pPr>
            <a:lvl5pPr>
              <a:defRPr sz="1000">
                <a:solidFill>
                  <a:srgbClr val="474F71"/>
                </a:solidFill>
                <a:latin typeface="Dosis Medium" pitchFamily="2" charset="0"/>
              </a:defRPr>
            </a:lvl5pPr>
          </a:lstStyle>
          <a:p>
            <a:pPr lvl="0"/>
            <a:r>
              <a:rPr lang="fr-FR" dirty="0"/>
              <a:t>Cliquez pour modifier les styles du texte du masque</a:t>
            </a:r>
          </a:p>
        </p:txBody>
      </p:sp>
      <p:sp>
        <p:nvSpPr>
          <p:cNvPr id="29" name="Espace réservé pour une image  26">
            <a:extLst>
              <a:ext uri="{FF2B5EF4-FFF2-40B4-BE49-F238E27FC236}">
                <a16:creationId xmlns:a16="http://schemas.microsoft.com/office/drawing/2014/main" id="{C64E9BAC-B4A7-262E-6139-2754B01E6D77}"/>
              </a:ext>
            </a:extLst>
          </p:cNvPr>
          <p:cNvSpPr>
            <a:spLocks noGrp="1" noChangeAspect="1"/>
          </p:cNvSpPr>
          <p:nvPr>
            <p:ph type="pic" sz="quarter" idx="13"/>
          </p:nvPr>
        </p:nvSpPr>
        <p:spPr>
          <a:xfrm>
            <a:off x="7056000" y="4183874"/>
            <a:ext cx="540000" cy="540000"/>
          </a:xfrm>
          <a:prstGeom prst="rect">
            <a:avLst/>
          </a:prstGeom>
          <a:solidFill>
            <a:schemeClr val="bg1"/>
          </a:solidFill>
        </p:spPr>
        <p:txBody>
          <a:bodyPr/>
          <a:lstStyle>
            <a:lvl1pPr algn="r" rtl="1">
              <a:defRPr>
                <a:latin typeface="Microsoft Uighur" panose="02000000000000000000" pitchFamily="2" charset="-78"/>
              </a:defRPr>
            </a:lvl1pPr>
          </a:lstStyle>
          <a:p>
            <a:endParaRPr lang="fr-MA" dirty="0"/>
          </a:p>
        </p:txBody>
      </p:sp>
      <p:sp>
        <p:nvSpPr>
          <p:cNvPr id="30" name="Espace réservé du texte 13">
            <a:extLst>
              <a:ext uri="{FF2B5EF4-FFF2-40B4-BE49-F238E27FC236}">
                <a16:creationId xmlns:a16="http://schemas.microsoft.com/office/drawing/2014/main" id="{3B1AE6D8-B704-87BC-C392-1092C3DAC21A}"/>
              </a:ext>
            </a:extLst>
          </p:cNvPr>
          <p:cNvSpPr>
            <a:spLocks noGrp="1"/>
          </p:cNvSpPr>
          <p:nvPr>
            <p:ph type="body" sz="quarter" idx="14"/>
          </p:nvPr>
        </p:nvSpPr>
        <p:spPr>
          <a:xfrm>
            <a:off x="2168436" y="5516007"/>
            <a:ext cx="4860000" cy="792000"/>
          </a:xfrm>
          <a:prstGeom prst="rect">
            <a:avLst/>
          </a:prstGeom>
          <a:noFill/>
          <a:ln>
            <a:noFill/>
          </a:ln>
        </p:spPr>
        <p:txBody>
          <a:bodyPr/>
          <a:lstStyle>
            <a:lvl1pPr marL="177800" indent="-177800" algn="r" rtl="1">
              <a:buFont typeface="Wingdings" panose="05000000000000000000" pitchFamily="2" charset="2"/>
              <a:buChar char=""/>
              <a:defRPr sz="1200">
                <a:solidFill>
                  <a:srgbClr val="474F71"/>
                </a:solidFill>
                <a:latin typeface="Dosis Medium" pitchFamily="2" charset="0"/>
              </a:defRPr>
            </a:lvl1pPr>
            <a:lvl2pPr>
              <a:defRPr sz="1100">
                <a:solidFill>
                  <a:srgbClr val="474F71"/>
                </a:solidFill>
                <a:latin typeface="Dosis Medium" pitchFamily="2" charset="0"/>
              </a:defRPr>
            </a:lvl2pPr>
            <a:lvl3pPr>
              <a:defRPr sz="1050">
                <a:solidFill>
                  <a:srgbClr val="474F71"/>
                </a:solidFill>
                <a:latin typeface="Dosis Medium" pitchFamily="2" charset="0"/>
              </a:defRPr>
            </a:lvl3pPr>
            <a:lvl4pPr>
              <a:defRPr sz="1000">
                <a:solidFill>
                  <a:srgbClr val="474F71"/>
                </a:solidFill>
                <a:latin typeface="Dosis Medium" pitchFamily="2" charset="0"/>
              </a:defRPr>
            </a:lvl4pPr>
            <a:lvl5pPr>
              <a:defRPr sz="1000">
                <a:solidFill>
                  <a:srgbClr val="474F71"/>
                </a:solidFill>
                <a:latin typeface="Dosis Medium" pitchFamily="2" charset="0"/>
              </a:defRPr>
            </a:lvl5pPr>
          </a:lstStyle>
          <a:p>
            <a:pPr lvl="0"/>
            <a:r>
              <a:rPr lang="fr-FR" dirty="0"/>
              <a:t>Cliquez pour modifier les styles du texte du masque</a:t>
            </a:r>
          </a:p>
        </p:txBody>
      </p:sp>
      <p:sp>
        <p:nvSpPr>
          <p:cNvPr id="31" name="Espace réservé pour une image  26">
            <a:extLst>
              <a:ext uri="{FF2B5EF4-FFF2-40B4-BE49-F238E27FC236}">
                <a16:creationId xmlns:a16="http://schemas.microsoft.com/office/drawing/2014/main" id="{B26BF465-B4F4-3D7D-ACF6-20566B03F777}"/>
              </a:ext>
            </a:extLst>
          </p:cNvPr>
          <p:cNvSpPr>
            <a:spLocks noGrp="1" noChangeAspect="1"/>
          </p:cNvSpPr>
          <p:nvPr>
            <p:ph type="pic" sz="quarter" idx="15"/>
          </p:nvPr>
        </p:nvSpPr>
        <p:spPr>
          <a:xfrm>
            <a:off x="7056000" y="5642007"/>
            <a:ext cx="540000" cy="540000"/>
          </a:xfrm>
          <a:prstGeom prst="rect">
            <a:avLst/>
          </a:prstGeom>
          <a:solidFill>
            <a:schemeClr val="bg1"/>
          </a:solidFill>
        </p:spPr>
        <p:txBody>
          <a:bodyPr/>
          <a:lstStyle>
            <a:lvl1pPr algn="r" rtl="1">
              <a:defRPr>
                <a:latin typeface="Microsoft Uighur" panose="02000000000000000000" pitchFamily="2" charset="-78"/>
              </a:defRPr>
            </a:lvl1pPr>
          </a:lstStyle>
          <a:p>
            <a:endParaRPr lang="fr-MA" dirty="0"/>
          </a:p>
        </p:txBody>
      </p:sp>
      <p:sp>
        <p:nvSpPr>
          <p:cNvPr id="2" name="Espace réservé pour une image  16">
            <a:extLst>
              <a:ext uri="{FF2B5EF4-FFF2-40B4-BE49-F238E27FC236}">
                <a16:creationId xmlns:a16="http://schemas.microsoft.com/office/drawing/2014/main" id="{9AA1E9B8-8D7E-91AE-321E-A93EF886D1A9}"/>
              </a:ext>
            </a:extLst>
          </p:cNvPr>
          <p:cNvSpPr>
            <a:spLocks noGrp="1" noChangeAspect="1"/>
          </p:cNvSpPr>
          <p:nvPr>
            <p:ph type="pic" sz="quarter" idx="16"/>
          </p:nvPr>
        </p:nvSpPr>
        <p:spPr>
          <a:xfrm>
            <a:off x="7924249" y="684000"/>
            <a:ext cx="900000" cy="900000"/>
          </a:xfrm>
          <a:prstGeom prst="rect">
            <a:avLst/>
          </a:prstGeom>
        </p:spPr>
        <p:txBody>
          <a:bodyPr/>
          <a:lstStyle>
            <a:lvl1pPr>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170120894"/>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5_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 name="Image 1">
            <a:extLst>
              <a:ext uri="{FF2B5EF4-FFF2-40B4-BE49-F238E27FC236}">
                <a16:creationId xmlns:a16="http://schemas.microsoft.com/office/drawing/2014/main" id="{5EDC54C5-FB2A-6D1C-AC8A-C0BF2BDC3A33}"/>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59863"/>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p:ph type="title"/>
          </p:nvPr>
        </p:nvSpPr>
        <p:spPr>
          <a:xfrm>
            <a:off x="628650" y="1198485"/>
            <a:ext cx="7886700" cy="705267"/>
          </a:xfrm>
          <a:prstGeom prst="rect">
            <a:avLst/>
          </a:prstGeom>
        </p:spPr>
        <p:txBody>
          <a:bodyPr/>
          <a:lstStyle>
            <a:lvl1pPr algn="ctr" rtl="1">
              <a:defRPr sz="4000" b="1">
                <a:solidFill>
                  <a:srgbClr val="474F71"/>
                </a:solidFill>
                <a:latin typeface="Dosis" pitchFamily="2" charset="0"/>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4"/>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B0F0">
                <a:alpha val="40000"/>
              </a:srgbClr>
            </a:outerShdw>
          </a:effectLst>
        </p:spPr>
      </p:pic>
      <p:pic>
        <p:nvPicPr>
          <p:cNvPr id="16" name="Image 15">
            <a:extLst>
              <a:ext uri="{FF2B5EF4-FFF2-40B4-BE49-F238E27FC236}">
                <a16:creationId xmlns:a16="http://schemas.microsoft.com/office/drawing/2014/main" id="{A93635A3-1850-9582-694C-96DB620A940D}"/>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p:blipFill>
        <p:spPr>
          <a:xfrm>
            <a:off x="1584000" y="2268000"/>
            <a:ext cx="544953" cy="540000"/>
          </a:xfrm>
          <a:prstGeom prst="rect">
            <a:avLst/>
          </a:prstGeom>
        </p:spPr>
      </p:pic>
      <p:sp>
        <p:nvSpPr>
          <p:cNvPr id="17" name="ZoneTexte 16">
            <a:extLst>
              <a:ext uri="{FF2B5EF4-FFF2-40B4-BE49-F238E27FC236}">
                <a16:creationId xmlns:a16="http://schemas.microsoft.com/office/drawing/2014/main" id="{5DA5B341-DD51-7414-AFFF-5286B69C66DE}"/>
              </a:ext>
            </a:extLst>
          </p:cNvPr>
          <p:cNvSpPr txBox="1"/>
          <p:nvPr userDrawn="1"/>
        </p:nvSpPr>
        <p:spPr>
          <a:xfrm>
            <a:off x="2376000" y="2160000"/>
            <a:ext cx="2757486"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lvl="0" algn="r" rtl="1"/>
            <a:r>
              <a:rPr lang="fr-MA" dirty="0">
                <a:cs typeface="Microsoft Uighur" panose="02000000000000000000" pitchFamily="2" charset="-78"/>
              </a:rPr>
              <a:t>1. Présentation du Vocabulaire</a:t>
            </a:r>
          </a:p>
        </p:txBody>
      </p:sp>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365719" y="3643281"/>
            <a:ext cx="2733441" cy="338554"/>
          </a:xfrm>
          <a:prstGeom prst="rect">
            <a:avLst/>
          </a:prstGeom>
          <a:noFill/>
        </p:spPr>
        <p:txBody>
          <a:bodyPr wrap="none" rtlCol="0">
            <a:spAutoFit/>
          </a:bodyPr>
          <a:lstStyle>
            <a:defPPr>
              <a:defRPr lang="fr-FR"/>
            </a:defPPr>
            <a:lvl1pPr>
              <a:defRPr sz="1600">
                <a:solidFill>
                  <a:srgbClr val="474F71"/>
                </a:solidFill>
                <a:latin typeface="Dosis ExtraBold" pitchFamily="2" charset="0"/>
              </a:defRPr>
            </a:lvl1pPr>
          </a:lstStyle>
          <a:p>
            <a:pPr lvl="0" algn="r" rtl="1"/>
            <a:r>
              <a:rPr lang="fr-MA" dirty="0">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365719" y="5123575"/>
            <a:ext cx="1795684"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lvl="0" algn="r" rtl="1"/>
            <a:r>
              <a:rPr lang="fr-MA" dirty="0">
                <a:cs typeface="Microsoft Uighur" panose="02000000000000000000" pitchFamily="2" charset="-78"/>
              </a:rPr>
              <a:t>3. Travail sur livret</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p:ph type="pic" sz="quarter" idx="11"/>
          </p:nvPr>
        </p:nvSpPr>
        <p:spPr>
          <a:xfrm rot="1539327">
            <a:off x="7298796" y="2003629"/>
            <a:ext cx="540000" cy="540000"/>
          </a:xfrm>
          <a:prstGeom prst="rect">
            <a:avLst/>
          </a:prstGeom>
          <a:solidFill>
            <a:schemeClr val="bg1"/>
          </a:solidFill>
        </p:spPr>
        <p:txBody>
          <a:bodyPr/>
          <a:lstStyle>
            <a:lvl1pPr algn="r" rtl="1">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p:ph type="pic" sz="quarter" idx="12"/>
          </p:nvPr>
        </p:nvSpPr>
        <p:spPr>
          <a:xfrm rot="1539327">
            <a:off x="7298796" y="3473285"/>
            <a:ext cx="540000" cy="540000"/>
          </a:xfrm>
          <a:prstGeom prst="rect">
            <a:avLst/>
          </a:prstGeom>
          <a:solidFill>
            <a:schemeClr val="bg1"/>
          </a:solidFill>
        </p:spPr>
        <p:txBody>
          <a:bodyPr/>
          <a:lstStyle>
            <a:lvl1pPr algn="r" rtl="1">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p:ph type="pic" sz="quarter" idx="13"/>
          </p:nvPr>
        </p:nvSpPr>
        <p:spPr>
          <a:xfrm rot="1539327">
            <a:off x="7298796" y="4958117"/>
            <a:ext cx="540000" cy="540000"/>
          </a:xfrm>
          <a:prstGeom prst="rect">
            <a:avLst/>
          </a:prstGeom>
          <a:solidFill>
            <a:schemeClr val="bg1"/>
          </a:solidFill>
        </p:spPr>
        <p:txBody>
          <a:bodyPr/>
          <a:lstStyle>
            <a:lvl1pPr algn="r" rtl="1">
              <a:defRPr>
                <a:latin typeface="Microsoft Uighur" panose="02000000000000000000" pitchFamily="2" charset="-78"/>
              </a:defRPr>
            </a:lvl1pPr>
          </a:lstStyle>
          <a:p>
            <a:endParaRPr lang="fr-MA" dirty="0"/>
          </a:p>
        </p:txBody>
      </p:sp>
      <p:sp>
        <p:nvSpPr>
          <p:cNvPr id="9" name="Espace réservé du texte 5">
            <a:extLst>
              <a:ext uri="{FF2B5EF4-FFF2-40B4-BE49-F238E27FC236}">
                <a16:creationId xmlns:a16="http://schemas.microsoft.com/office/drawing/2014/main" id="{FCB630B7-CE24-0E02-DF2E-6E0839F22544}"/>
              </a:ext>
            </a:extLst>
          </p:cNvPr>
          <p:cNvSpPr>
            <a:spLocks noGrp="1"/>
          </p:cNvSpPr>
          <p:nvPr>
            <p:ph type="body" sz="quarter" idx="18"/>
          </p:nvPr>
        </p:nvSpPr>
        <p:spPr>
          <a:xfrm>
            <a:off x="2201410" y="2544024"/>
            <a:ext cx="4960805" cy="756000"/>
          </a:xfrm>
          <a:prstGeom prst="rect">
            <a:avLst/>
          </a:prstGeom>
          <a:noFill/>
        </p:spPr>
        <p:txBody>
          <a:bodyPr anchor="ctr"/>
          <a:lstStyle>
            <a:lvl1pPr algn="r" rtl="1">
              <a:defRPr lang="fr-FR" sz="1200" dirty="0" smtClean="0">
                <a:solidFill>
                  <a:srgbClr val="757575"/>
                </a:solidFill>
                <a:latin typeface="Dosis SemiBold" pitchFamily="2" charset="0"/>
              </a:defRPr>
            </a:lvl1pPr>
            <a:lvl2pPr algn="r" rtl="1">
              <a:defRPr lang="fr-FR" sz="1100" dirty="0" smtClean="0">
                <a:solidFill>
                  <a:srgbClr val="757575"/>
                </a:solidFill>
                <a:latin typeface="Dosis SemiBold" pitchFamily="2" charset="0"/>
              </a:defRPr>
            </a:lvl2pPr>
          </a:lstStyle>
          <a:p>
            <a:pPr marL="266700" lvl="0" indent="-266700">
              <a:lnSpc>
                <a:spcPct val="100000"/>
              </a:lnSpc>
              <a:spcBef>
                <a:spcPts val="300"/>
              </a:spcBef>
              <a:buFont typeface="Wingdings" panose="05000000000000000000" pitchFamily="2" charset="2"/>
              <a:buChar char="Ð"/>
            </a:pPr>
            <a:r>
              <a:rPr lang="fr-FR" dirty="0"/>
              <a:t>Cliquez pour modifier les styles du texte du masque</a:t>
            </a:r>
          </a:p>
          <a:p>
            <a:pPr lvl="1">
              <a:lnSpc>
                <a:spcPct val="100000"/>
              </a:lnSpc>
              <a:spcBef>
                <a:spcPts val="300"/>
              </a:spcBef>
            </a:pPr>
            <a:r>
              <a:rPr lang="fr-FR" dirty="0"/>
              <a:t>Deuxième niveau</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p:ph type="body" sz="quarter" idx="19"/>
          </p:nvPr>
        </p:nvSpPr>
        <p:spPr>
          <a:xfrm>
            <a:off x="2201410" y="4025640"/>
            <a:ext cx="4960805" cy="756000"/>
          </a:xfrm>
          <a:prstGeom prst="rect">
            <a:avLst/>
          </a:prstGeom>
          <a:noFill/>
        </p:spPr>
        <p:txBody>
          <a:bodyPr anchor="ctr"/>
          <a:lstStyle>
            <a:lvl1pPr algn="r" rtl="1">
              <a:defRPr lang="fr-FR" sz="1200" dirty="0" smtClean="0">
                <a:solidFill>
                  <a:srgbClr val="474F71"/>
                </a:solidFill>
                <a:latin typeface="Dosis SemiBold" pitchFamily="2" charset="0"/>
              </a:defRPr>
            </a:lvl1pPr>
            <a:lvl2pPr algn="r" rtl="1">
              <a:defRPr lang="fr-FR" sz="1100" dirty="0" smtClean="0">
                <a:solidFill>
                  <a:srgbClr val="474F71"/>
                </a:solidFill>
                <a:latin typeface="Dosis SemiBold" pitchFamily="2" charset="0"/>
              </a:defRPr>
            </a:lvl2pPr>
          </a:lstStyle>
          <a:p>
            <a:pPr marL="266700" lvl="0" indent="-266700">
              <a:lnSpc>
                <a:spcPct val="100000"/>
              </a:lnSpc>
              <a:spcBef>
                <a:spcPts val="300"/>
              </a:spcBef>
              <a:buFont typeface="Wingdings" panose="05000000000000000000" pitchFamily="2" charset="2"/>
              <a:buChar char="Ð"/>
            </a:pPr>
            <a:r>
              <a:rPr lang="fr-FR" dirty="0"/>
              <a:t>Cliquez pour modifier les styles du texte du masque</a:t>
            </a:r>
          </a:p>
          <a:p>
            <a:pPr lvl="1">
              <a:lnSpc>
                <a:spcPct val="100000"/>
              </a:lnSpc>
              <a:spcBef>
                <a:spcPts val="300"/>
              </a:spcBef>
            </a:pPr>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p:ph type="body" sz="quarter" idx="20"/>
          </p:nvPr>
        </p:nvSpPr>
        <p:spPr>
          <a:xfrm>
            <a:off x="2201410" y="5508429"/>
            <a:ext cx="4960805" cy="756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Ð"/>
              <a:defRPr sz="1200">
                <a:solidFill>
                  <a:srgbClr val="757575"/>
                </a:solidFill>
                <a:latin typeface="Dosis SemiBold" pitchFamily="2" charset="0"/>
              </a:defRPr>
            </a:lvl1pPr>
            <a:lvl2pPr algn="r" rtl="1">
              <a:lnSpc>
                <a:spcPct val="100000"/>
              </a:lnSpc>
              <a:spcBef>
                <a:spcPts val="300"/>
              </a:spcBef>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4" name="Espace réservé pour une image  16">
            <a:extLst>
              <a:ext uri="{FF2B5EF4-FFF2-40B4-BE49-F238E27FC236}">
                <a16:creationId xmlns:a16="http://schemas.microsoft.com/office/drawing/2014/main" id="{0C815ED3-0E84-E7A6-220F-EF5051A6B505}"/>
              </a:ext>
            </a:extLst>
          </p:cNvPr>
          <p:cNvSpPr>
            <a:spLocks noGrp="1" noChangeAspect="1"/>
          </p:cNvSpPr>
          <p:nvPr>
            <p:ph type="pic" sz="quarter" idx="21"/>
          </p:nvPr>
        </p:nvSpPr>
        <p:spPr>
          <a:xfrm>
            <a:off x="7924249" y="684000"/>
            <a:ext cx="900000" cy="900000"/>
          </a:xfrm>
          <a:prstGeom prst="rect">
            <a:avLst/>
          </a:prstGeom>
        </p:spPr>
        <p:txBody>
          <a:bodyPr/>
          <a:lstStyle>
            <a:lvl1pPr algn="r" rtl="1">
              <a:defRPr lang="fr-MA">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2841764129"/>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Disposition personnalisée">
    <p:bg>
      <p:bgPr>
        <a:blipFill dpi="0" rotWithShape="1">
          <a:blip r:embed="rId2">
            <a:lum/>
          </a:blip>
          <a:srcRect/>
          <a:stretch>
            <a:fillRect l="-1000" t="-1000" r="-1000" b="-2000"/>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37196" y="895086"/>
            <a:ext cx="7886700" cy="720000"/>
          </a:xfrm>
          <a:prstGeom prst="rect">
            <a:avLst/>
          </a:prstGeom>
        </p:spPr>
        <p:txBody>
          <a:bodyPr anchor="ctr"/>
          <a:lstStyle>
            <a:lvl1pPr algn="ctr" rtl="1">
              <a:defRPr lang="fr-MA" sz="3600" b="1">
                <a:solidFill>
                  <a:srgbClr val="565F88"/>
                </a:solidFill>
                <a:latin typeface="Microsoft Uighur" panose="020B0604020202020204" charset="-78"/>
                <a:cs typeface="Microsoft Uighur" panose="020B0604020202020204" charset="-78"/>
              </a:defRPr>
            </a:lvl1pPr>
          </a:lstStyle>
          <a:p>
            <a:pPr lvl="0" algn="ctr"/>
            <a:r>
              <a:rPr lang="fr-FR" dirty="0"/>
              <a:t>Modifiez le style du titre</a:t>
            </a:r>
            <a:endParaRPr lang="fr-MA" dirty="0"/>
          </a:p>
        </p:txBody>
      </p:sp>
    </p:spTree>
    <p:extLst>
      <p:ext uri="{BB962C8B-B14F-4D97-AF65-F5344CB8AC3E}">
        <p14:creationId xmlns:p14="http://schemas.microsoft.com/office/powerpoint/2010/main" val="2411841971"/>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02_Voc_Act_01_Img" preserve="1" userDrawn="1">
  <p:cSld name="02_Voc_Act_01_Img">
    <p:spTree>
      <p:nvGrpSpPr>
        <p:cNvPr id="1" name="Shape 784"/>
        <p:cNvGrpSpPr/>
        <p:nvPr/>
      </p:nvGrpSpPr>
      <p:grpSpPr>
        <a:xfrm>
          <a:off x="0" y="0"/>
          <a:ext cx="0" cy="0"/>
          <a:chOff x="0" y="0"/>
          <a:chExt cx="0" cy="0"/>
        </a:xfrm>
      </p:grpSpPr>
    </p:spTree>
    <p:extLst>
      <p:ext uri="{BB962C8B-B14F-4D97-AF65-F5344CB8AC3E}">
        <p14:creationId xmlns:p14="http://schemas.microsoft.com/office/powerpoint/2010/main" val="304821334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9_Disposition personnalisé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1805842"/>
            <a:ext cx="5326484" cy="100800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p:blipFill>
        <p:spPr>
          <a:xfrm>
            <a:off x="6529063" y="185179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4749553" y="1780565"/>
            <a:ext cx="1779510" cy="338554"/>
          </a:xfrm>
          <a:prstGeom prst="rect">
            <a:avLst/>
          </a:prstGeom>
          <a:noFill/>
        </p:spPr>
        <p:txBody>
          <a:bodyPr wrap="squar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- 01</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النشاط الاعتيادي</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5597907"/>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895981"/>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3087519"/>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3144539"/>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5548330" y="3100065"/>
            <a:ext cx="878767"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p:blipFill>
        <p:spPr>
          <a:xfrm>
            <a:off x="6531539" y="5663325"/>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5246967" y="5597907"/>
            <a:ext cx="1180130"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- 04</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قراءة/ كتابة</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1910675" y="3414699"/>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1910675" y="5936514"/>
            <a:ext cx="4500000" cy="684000"/>
          </a:xfrm>
          <a:prstGeom prst="rect">
            <a:avLst/>
          </a:prstGeom>
          <a:noFill/>
        </p:spPr>
        <p:txBody>
          <a:bodyPr anchor="ctr"/>
          <a:lstStyle>
            <a:lvl1pPr marL="266700" indent="-2667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551387" y="1635472"/>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1469381" y="2861909"/>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1314000" y="542932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15" name="Image 14">
            <a:extLst>
              <a:ext uri="{FF2B5EF4-FFF2-40B4-BE49-F238E27FC236}">
                <a16:creationId xmlns:a16="http://schemas.microsoft.com/office/drawing/2014/main" id="{811FF2A6-3A27-F9EC-B776-3C78801637BA}"/>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4364305"/>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6" name="Image 15">
            <a:extLst>
              <a:ext uri="{FF2B5EF4-FFF2-40B4-BE49-F238E27FC236}">
                <a16:creationId xmlns:a16="http://schemas.microsoft.com/office/drawing/2014/main" id="{F39AEB2C-5EF8-C0B2-17D9-DC2A1BFF3340}"/>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4421325"/>
            <a:ext cx="536340" cy="540000"/>
          </a:xfrm>
          <a:prstGeom prst="rect">
            <a:avLst/>
          </a:prstGeom>
        </p:spPr>
      </p:pic>
      <p:sp>
        <p:nvSpPr>
          <p:cNvPr id="17" name="ZoneTexte 16">
            <a:extLst>
              <a:ext uri="{FF2B5EF4-FFF2-40B4-BE49-F238E27FC236}">
                <a16:creationId xmlns:a16="http://schemas.microsoft.com/office/drawing/2014/main" id="{29315594-663F-76C6-60A7-A64669BD4407}"/>
              </a:ext>
            </a:extLst>
          </p:cNvPr>
          <p:cNvSpPr txBox="1"/>
          <p:nvPr userDrawn="1"/>
        </p:nvSpPr>
        <p:spPr>
          <a:xfrm>
            <a:off x="5065827" y="4376851"/>
            <a:ext cx="1361270"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a:t>
            </a: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- 03</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استماع وتحدث</a:t>
            </a:r>
          </a:p>
        </p:txBody>
      </p:sp>
      <p:sp>
        <p:nvSpPr>
          <p:cNvPr id="22" name="Espace réservé du texte 5">
            <a:extLst>
              <a:ext uri="{FF2B5EF4-FFF2-40B4-BE49-F238E27FC236}">
                <a16:creationId xmlns:a16="http://schemas.microsoft.com/office/drawing/2014/main" id="{56077135-79B7-BF8F-DFF0-9627E210A1EC}"/>
              </a:ext>
            </a:extLst>
          </p:cNvPr>
          <p:cNvSpPr>
            <a:spLocks noGrp="1"/>
          </p:cNvSpPr>
          <p:nvPr>
            <p:ph type="body" sz="quarter" idx="21"/>
          </p:nvPr>
        </p:nvSpPr>
        <p:spPr>
          <a:xfrm>
            <a:off x="1910675" y="4691485"/>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Espace réservé pour une image  26">
            <a:extLst>
              <a:ext uri="{FF2B5EF4-FFF2-40B4-BE49-F238E27FC236}">
                <a16:creationId xmlns:a16="http://schemas.microsoft.com/office/drawing/2014/main" id="{3FC35363-7250-C7AC-02C8-ECF3703889B7}"/>
              </a:ext>
            </a:extLst>
          </p:cNvPr>
          <p:cNvSpPr>
            <a:spLocks noGrp="1" noChangeAspect="1"/>
          </p:cNvSpPr>
          <p:nvPr>
            <p:ph type="pic" sz="quarter" idx="22"/>
          </p:nvPr>
        </p:nvSpPr>
        <p:spPr>
          <a:xfrm>
            <a:off x="1469381" y="413869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982453018"/>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Disposition personnalisée">
    <p:bg>
      <p:bgPr>
        <a:blipFill dpi="0" rotWithShape="1">
          <a:blip r:embed="rId2">
            <a:lum/>
          </a:blip>
          <a:srcRect/>
          <a:stretch>
            <a:fillRect l="-1000" t="-1000" r="-1000" b="-2000"/>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9371ADD-26AE-A577-29B9-449852C9B6D3}"/>
              </a:ext>
            </a:extLst>
          </p:cNvPr>
          <p:cNvSpPr>
            <a:spLocks noGrp="1"/>
          </p:cNvSpPr>
          <p:nvPr>
            <p:ph type="title"/>
          </p:nvPr>
        </p:nvSpPr>
        <p:spPr>
          <a:xfrm>
            <a:off x="637196" y="895086"/>
            <a:ext cx="7886700" cy="720000"/>
          </a:xfrm>
          <a:prstGeom prst="rect">
            <a:avLst/>
          </a:prstGeom>
        </p:spPr>
        <p:txBody>
          <a:bodyPr anchor="ctr"/>
          <a:lstStyle>
            <a:lvl1pPr algn="ctr" rtl="1">
              <a:defRPr lang="fr-MA" sz="3600" b="1">
                <a:solidFill>
                  <a:srgbClr val="565F88"/>
                </a:solidFill>
                <a:latin typeface="Microsoft Uighur" panose="020B0604020202020204" charset="-78"/>
                <a:cs typeface="Microsoft Uighur" panose="020B0604020202020204" charset="-78"/>
              </a:defRPr>
            </a:lvl1pPr>
          </a:lstStyle>
          <a:p>
            <a:pPr lvl="0" algn="ctr"/>
            <a:r>
              <a:rPr lang="fr-FR" dirty="0"/>
              <a:t>Modifiez le style du titre</a:t>
            </a:r>
            <a:endParaRPr lang="fr-MA" dirty="0"/>
          </a:p>
        </p:txBody>
      </p:sp>
    </p:spTree>
    <p:extLst>
      <p:ext uri="{BB962C8B-B14F-4D97-AF65-F5344CB8AC3E}">
        <p14:creationId xmlns:p14="http://schemas.microsoft.com/office/powerpoint/2010/main" val="905142928"/>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02_Voc_Act_01_Img" preserve="1" userDrawn="1">
  <p:cSld name="02_Voc_Act_01_Img">
    <p:spTree>
      <p:nvGrpSpPr>
        <p:cNvPr id="1" name="Shape 96"/>
        <p:cNvGrpSpPr/>
        <p:nvPr/>
      </p:nvGrpSpPr>
      <p:grpSpPr>
        <a:xfrm>
          <a:off x="0" y="0"/>
          <a:ext cx="0" cy="0"/>
          <a:chOff x="0" y="0"/>
          <a:chExt cx="0" cy="0"/>
        </a:xfrm>
      </p:grpSpPr>
      <p:sp>
        <p:nvSpPr>
          <p:cNvPr id="97" name="Google Shape;97;p131"/>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31"/>
          <p:cNvSpPr>
            <a:spLocks noGrp="1"/>
          </p:cNvSpPr>
          <p:nvPr>
            <p:ph type="pic" idx="2"/>
          </p:nvPr>
        </p:nvSpPr>
        <p:spPr>
          <a:xfrm>
            <a:off x="1872000" y="2160000"/>
            <a:ext cx="5400000" cy="360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 name="Google Shape;1318;p6">
            <a:extLst>
              <a:ext uri="{FF2B5EF4-FFF2-40B4-BE49-F238E27FC236}">
                <a16:creationId xmlns:a16="http://schemas.microsoft.com/office/drawing/2014/main" id="{90F4DF75-09BC-8593-ABEF-271B67906935}"/>
              </a:ext>
            </a:extLst>
          </p:cNvPr>
          <p:cNvSpPr>
            <a:spLocks noGrp="1"/>
          </p:cNvSpPr>
          <p:nvPr>
            <p:ph type="pic" idx="3"/>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2586467903"/>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02_Voc_Act_01__Libre" preserve="1" userDrawn="1">
  <p:cSld name="02_Voc_Act_01__Libre">
    <p:spTree>
      <p:nvGrpSpPr>
        <p:cNvPr id="1" name="Shape 100"/>
        <p:cNvGrpSpPr/>
        <p:nvPr/>
      </p:nvGrpSpPr>
      <p:grpSpPr>
        <a:xfrm>
          <a:off x="0" y="0"/>
          <a:ext cx="0" cy="0"/>
          <a:chOff x="0" y="0"/>
          <a:chExt cx="0" cy="0"/>
        </a:xfrm>
      </p:grpSpPr>
      <p:sp>
        <p:nvSpPr>
          <p:cNvPr id="101" name="Google Shape;101;p132"/>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 name="Google Shape;1318;p6">
            <a:extLst>
              <a:ext uri="{FF2B5EF4-FFF2-40B4-BE49-F238E27FC236}">
                <a16:creationId xmlns:a16="http://schemas.microsoft.com/office/drawing/2014/main" id="{FBAAD011-4256-886D-0B03-99D0DB8584F2}"/>
              </a:ext>
            </a:extLst>
          </p:cNvPr>
          <p:cNvSpPr>
            <a:spLocks noGrp="1"/>
          </p:cNvSpPr>
          <p:nvPr>
            <p:ph type="pic" idx="3"/>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2031867422"/>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02_Voc_Act_01_Mascotte" preserve="1" userDrawn="1">
  <p:cSld name="02_Voc_Act_01_Mascotte">
    <p:spTree>
      <p:nvGrpSpPr>
        <p:cNvPr id="1" name="Shape 103"/>
        <p:cNvGrpSpPr/>
        <p:nvPr/>
      </p:nvGrpSpPr>
      <p:grpSpPr>
        <a:xfrm>
          <a:off x="0" y="0"/>
          <a:ext cx="0" cy="0"/>
          <a:chOff x="0" y="0"/>
          <a:chExt cx="0" cy="0"/>
        </a:xfrm>
      </p:grpSpPr>
      <p:sp>
        <p:nvSpPr>
          <p:cNvPr id="104" name="Google Shape;104;p156"/>
          <p:cNvSpPr txBox="1">
            <a:spLocks noGrp="1"/>
          </p:cNvSpPr>
          <p:nvPr>
            <p:ph type="title"/>
          </p:nvPr>
        </p:nvSpPr>
        <p:spPr>
          <a:xfrm>
            <a:off x="62161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56"/>
          <p:cNvSpPr>
            <a:spLocks noGrp="1"/>
          </p:cNvSpPr>
          <p:nvPr>
            <p:ph type="media" idx="3"/>
          </p:nvPr>
        </p:nvSpPr>
        <p:spPr>
          <a:xfrm>
            <a:off x="3255750" y="1584000"/>
            <a:ext cx="2632500" cy="468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563"/>
              </a:spcBef>
              <a:spcAft>
                <a:spcPts val="0"/>
              </a:spcAft>
              <a:buClr>
                <a:schemeClr val="dk1"/>
              </a:buClr>
              <a:buSzPts val="1575"/>
              <a:buFont typeface="Arial"/>
              <a:buChar char="•"/>
              <a:defRPr sz="1575" b="0" i="0" u="none" strike="noStrike" cap="none">
                <a:solidFill>
                  <a:schemeClr val="dk1"/>
                </a:solidFill>
                <a:latin typeface="Microsoft Uighur" panose="02000000000000000000" pitchFamily="2" charset="-78"/>
                <a:ea typeface="Calibri"/>
                <a:cs typeface="Microsoft Uighur" panose="02000000000000000000" pitchFamily="2" charset="-78"/>
                <a:sym typeface="Calibri"/>
              </a:defRPr>
            </a:lvl1pPr>
            <a:lvl2pPr marR="0" lvl="1" algn="l" rtl="0">
              <a:lnSpc>
                <a:spcPct val="90000"/>
              </a:lnSpc>
              <a:spcBef>
                <a:spcPts val="281"/>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3pPr>
            <a:lvl4pPr marR="0" lvl="3"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4pPr>
            <a:lvl5pPr marR="0" lvl="4"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5pPr>
            <a:lvl6pPr marR="0" lvl="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R="0" lvl="6"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R="0" lvl="7"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R="0" lvl="8"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2" name="Google Shape;1318;p6">
            <a:extLst>
              <a:ext uri="{FF2B5EF4-FFF2-40B4-BE49-F238E27FC236}">
                <a16:creationId xmlns:a16="http://schemas.microsoft.com/office/drawing/2014/main" id="{6156C85C-0ECD-CFAA-AC7E-C470667B8C14}"/>
              </a:ext>
            </a:extLst>
          </p:cNvPr>
          <p:cNvSpPr>
            <a:spLocks noGrp="1"/>
          </p:cNvSpPr>
          <p:nvPr>
            <p:ph type="pic" idx="10"/>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002132868"/>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02_Voc_Act_01_Large Vidéo" preserve="1" userDrawn="1">
  <p:cSld name="02_Voc_Act_01_Large Vidéo">
    <p:spTree>
      <p:nvGrpSpPr>
        <p:cNvPr id="1" name="Shape 107"/>
        <p:cNvGrpSpPr/>
        <p:nvPr/>
      </p:nvGrpSpPr>
      <p:grpSpPr>
        <a:xfrm>
          <a:off x="0" y="0"/>
          <a:ext cx="0" cy="0"/>
          <a:chOff x="0" y="0"/>
          <a:chExt cx="0" cy="0"/>
        </a:xfrm>
      </p:grpSpPr>
      <p:sp>
        <p:nvSpPr>
          <p:cNvPr id="108" name="Google Shape;108;p157"/>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57"/>
          <p:cNvSpPr>
            <a:spLocks noGrp="1"/>
          </p:cNvSpPr>
          <p:nvPr>
            <p:ph type="media" idx="2"/>
          </p:nvPr>
        </p:nvSpPr>
        <p:spPr>
          <a:xfrm>
            <a:off x="792000" y="2160000"/>
            <a:ext cx="7560000" cy="396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563"/>
              </a:spcBef>
              <a:spcAft>
                <a:spcPts val="0"/>
              </a:spcAft>
              <a:buClr>
                <a:schemeClr val="dk1"/>
              </a:buClr>
              <a:buSzPts val="1575"/>
              <a:buFont typeface="Arial"/>
              <a:buChar char="•"/>
              <a:defRPr sz="1575" b="0" i="0" u="none" strike="noStrike" cap="none">
                <a:solidFill>
                  <a:schemeClr val="dk1"/>
                </a:solidFill>
                <a:latin typeface="Microsoft Uighur" panose="02000000000000000000" pitchFamily="2" charset="-78"/>
                <a:ea typeface="Calibri"/>
                <a:cs typeface="Microsoft Uighur" panose="02000000000000000000" pitchFamily="2" charset="-78"/>
                <a:sym typeface="Calibri"/>
              </a:defRPr>
            </a:lvl1pPr>
            <a:lvl2pPr marR="0" lvl="1" algn="l" rtl="0">
              <a:lnSpc>
                <a:spcPct val="90000"/>
              </a:lnSpc>
              <a:spcBef>
                <a:spcPts val="281"/>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3pPr>
            <a:lvl4pPr marR="0" lvl="3"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4pPr>
            <a:lvl5pPr marR="0" lvl="4"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5pPr>
            <a:lvl6pPr marR="0" lvl="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R="0" lvl="6"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R="0" lvl="7"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R="0" lvl="8"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2" name="Google Shape;1318;p6">
            <a:extLst>
              <a:ext uri="{FF2B5EF4-FFF2-40B4-BE49-F238E27FC236}">
                <a16:creationId xmlns:a16="http://schemas.microsoft.com/office/drawing/2014/main" id="{68CCBF69-2633-5CA5-25BE-6C0C21432F08}"/>
              </a:ext>
            </a:extLst>
          </p:cNvPr>
          <p:cNvSpPr>
            <a:spLocks noGrp="1"/>
          </p:cNvSpPr>
          <p:nvPr>
            <p:ph type="pic" idx="3"/>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793241235"/>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02_Voc_Act_01__Vidéo title" preserve="1" userDrawn="1">
  <p:cSld name="02_Voc_Act_01__Vidéo title">
    <p:spTree>
      <p:nvGrpSpPr>
        <p:cNvPr id="1" name="Shape 111"/>
        <p:cNvGrpSpPr/>
        <p:nvPr/>
      </p:nvGrpSpPr>
      <p:grpSpPr>
        <a:xfrm>
          <a:off x="0" y="0"/>
          <a:ext cx="0" cy="0"/>
          <a:chOff x="0" y="0"/>
          <a:chExt cx="0" cy="0"/>
        </a:xfrm>
      </p:grpSpPr>
      <p:sp>
        <p:nvSpPr>
          <p:cNvPr id="112" name="Google Shape;112;p158"/>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58"/>
          <p:cNvSpPr>
            <a:spLocks noGrp="1"/>
          </p:cNvSpPr>
          <p:nvPr>
            <p:ph type="media" idx="2"/>
          </p:nvPr>
        </p:nvSpPr>
        <p:spPr>
          <a:xfrm>
            <a:off x="1692000" y="2026860"/>
            <a:ext cx="5760000" cy="30171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563"/>
              </a:spcBef>
              <a:spcAft>
                <a:spcPts val="0"/>
              </a:spcAft>
              <a:buClr>
                <a:schemeClr val="dk1"/>
              </a:buClr>
              <a:buSzPts val="1575"/>
              <a:buFont typeface="Arial"/>
              <a:buChar char="•"/>
              <a:defRPr sz="1575" b="0" i="0" u="none" strike="noStrike" cap="none">
                <a:solidFill>
                  <a:schemeClr val="dk1"/>
                </a:solidFill>
                <a:latin typeface="Microsoft Uighur" panose="02000000000000000000" pitchFamily="2" charset="-78"/>
                <a:ea typeface="Calibri"/>
                <a:cs typeface="Microsoft Uighur" panose="02000000000000000000" pitchFamily="2" charset="-78"/>
                <a:sym typeface="Calibri"/>
              </a:defRPr>
            </a:lvl1pPr>
            <a:lvl2pPr marR="0" lvl="1" algn="l" rtl="0">
              <a:lnSpc>
                <a:spcPct val="90000"/>
              </a:lnSpc>
              <a:spcBef>
                <a:spcPts val="281"/>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3pPr>
            <a:lvl4pPr marR="0" lvl="3"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4pPr>
            <a:lvl5pPr marR="0" lvl="4"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5pPr>
            <a:lvl6pPr marR="0" lvl="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R="0" lvl="6"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R="0" lvl="7"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R="0" lvl="8"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114" name="Google Shape;114;p158"/>
          <p:cNvSpPr txBox="1">
            <a:spLocks noGrp="1"/>
          </p:cNvSpPr>
          <p:nvPr>
            <p:ph type="body" idx="1"/>
          </p:nvPr>
        </p:nvSpPr>
        <p:spPr>
          <a:xfrm>
            <a:off x="1691999" y="5400000"/>
            <a:ext cx="5760000" cy="662104"/>
          </a:xfrm>
          <a:prstGeom prst="rect">
            <a:avLst/>
          </a:prstGeom>
          <a:noFill/>
          <a:ln>
            <a:noFill/>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800"/>
              <a:buFont typeface="Arial"/>
              <a:buNone/>
              <a:defRPr sz="2800" b="1" i="0" u="none" strike="noStrike" cap="none">
                <a:solidFill>
                  <a:srgbClr val="474F71"/>
                </a:solidFill>
                <a:latin typeface="Dosis"/>
                <a:ea typeface="Dosis"/>
                <a:cs typeface="Dosis"/>
                <a:sym typeface="Dosis"/>
              </a:defRPr>
            </a:lvl1pPr>
            <a:lvl2pPr marL="914400" marR="0" lvl="1" indent="-314325" algn="l" rtl="0">
              <a:lnSpc>
                <a:spcPct val="90000"/>
              </a:lnSpc>
              <a:spcBef>
                <a:spcPts val="281"/>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L="1371600" marR="0" lvl="2" indent="-300037"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3pPr>
            <a:lvl4pPr marL="1828800" marR="0" lvl="3"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4pPr>
            <a:lvl5pPr marL="2286000" marR="0" lvl="4"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 name="Google Shape;1318;p6">
            <a:extLst>
              <a:ext uri="{FF2B5EF4-FFF2-40B4-BE49-F238E27FC236}">
                <a16:creationId xmlns:a16="http://schemas.microsoft.com/office/drawing/2014/main" id="{97F2F063-1671-C8E2-F353-50432123C374}"/>
              </a:ext>
            </a:extLst>
          </p:cNvPr>
          <p:cNvSpPr>
            <a:spLocks noGrp="1"/>
          </p:cNvSpPr>
          <p:nvPr>
            <p:ph type="pic" idx="3"/>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732926894"/>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3_Disposition personnalisée" preserve="1" userDrawn="1">
  <p:cSld name="3_Disposition personnalisée">
    <p:spTree>
      <p:nvGrpSpPr>
        <p:cNvPr id="1" name="Shape 116"/>
        <p:cNvGrpSpPr/>
        <p:nvPr/>
      </p:nvGrpSpPr>
      <p:grpSpPr>
        <a:xfrm>
          <a:off x="0" y="0"/>
          <a:ext cx="0" cy="0"/>
          <a:chOff x="0" y="0"/>
          <a:chExt cx="0" cy="0"/>
        </a:xfrm>
      </p:grpSpPr>
      <p:sp>
        <p:nvSpPr>
          <p:cNvPr id="117" name="Google Shape;117;p159"/>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59"/>
          <p:cNvSpPr>
            <a:spLocks noGrp="1"/>
          </p:cNvSpPr>
          <p:nvPr>
            <p:ph type="pic" idx="2"/>
          </p:nvPr>
        </p:nvSpPr>
        <p:spPr>
          <a:xfrm>
            <a:off x="1395438" y="2344003"/>
            <a:ext cx="2880000" cy="288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19" name="Google Shape;119;p159"/>
          <p:cNvSpPr txBox="1">
            <a:spLocks noGrp="1"/>
          </p:cNvSpPr>
          <p:nvPr>
            <p:ph type="body" idx="1"/>
          </p:nvPr>
        </p:nvSpPr>
        <p:spPr>
          <a:xfrm>
            <a:off x="4731055" y="3240000"/>
            <a:ext cx="3613875" cy="662104"/>
          </a:xfrm>
          <a:prstGeom prst="rect">
            <a:avLst/>
          </a:prstGeom>
          <a:noFill/>
          <a:ln>
            <a:noFill/>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5400"/>
              <a:buFont typeface="Arial"/>
              <a:buNone/>
              <a:defRPr sz="5400" b="1" i="0" u="none" strike="noStrike" cap="none">
                <a:solidFill>
                  <a:srgbClr val="474F71"/>
                </a:solidFill>
                <a:latin typeface="Dosis"/>
                <a:ea typeface="Dosis"/>
                <a:cs typeface="Dosis"/>
                <a:sym typeface="Dosis"/>
              </a:defRPr>
            </a:lvl1pPr>
            <a:lvl2pPr marL="914400" marR="0" lvl="1" indent="-314325" algn="l" rtl="0">
              <a:lnSpc>
                <a:spcPct val="90000"/>
              </a:lnSpc>
              <a:spcBef>
                <a:spcPts val="281"/>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L="1371600" marR="0" lvl="2" indent="-300037"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3pPr>
            <a:lvl4pPr marL="1828800" marR="0" lvl="3"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4pPr>
            <a:lvl5pPr marL="2286000" marR="0" lvl="4"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 name="Google Shape;1318;p6">
            <a:extLst>
              <a:ext uri="{FF2B5EF4-FFF2-40B4-BE49-F238E27FC236}">
                <a16:creationId xmlns:a16="http://schemas.microsoft.com/office/drawing/2014/main" id="{FE05C8B9-4A1A-EBD6-48A4-0F3D2AC96F8F}"/>
              </a:ext>
            </a:extLst>
          </p:cNvPr>
          <p:cNvSpPr>
            <a:spLocks noGrp="1"/>
          </p:cNvSpPr>
          <p:nvPr>
            <p:ph type="pic" idx="3"/>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4128852870"/>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4_Media" preserve="1" userDrawn="1">
  <p:cSld name="4_Media">
    <p:spTree>
      <p:nvGrpSpPr>
        <p:cNvPr id="1" name="Shape 121"/>
        <p:cNvGrpSpPr/>
        <p:nvPr/>
      </p:nvGrpSpPr>
      <p:grpSpPr>
        <a:xfrm>
          <a:off x="0" y="0"/>
          <a:ext cx="0" cy="0"/>
          <a:chOff x="0" y="0"/>
          <a:chExt cx="0" cy="0"/>
        </a:xfrm>
      </p:grpSpPr>
      <p:sp>
        <p:nvSpPr>
          <p:cNvPr id="122" name="Google Shape;122;p160"/>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160"/>
          <p:cNvSpPr>
            <a:spLocks noGrp="1"/>
          </p:cNvSpPr>
          <p:nvPr>
            <p:ph type="body" idx="1"/>
          </p:nvPr>
        </p:nvSpPr>
        <p:spPr>
          <a:xfrm>
            <a:off x="754184" y="2126456"/>
            <a:ext cx="2318436" cy="4140064"/>
          </a:xfrm>
          <a:prstGeom prst="roundRect">
            <a:avLst>
              <a:gd name="adj" fmla="val 16667"/>
            </a:avLst>
          </a:prstGeom>
          <a:noFill/>
          <a:ln>
            <a:noFill/>
          </a:ln>
        </p:spPr>
        <p:txBody>
          <a:bodyPr spcFirstLastPara="1" wrap="square" lIns="91425" tIns="45700" rIns="91425" bIns="45700" anchor="t" anchorCtr="0">
            <a:noAutofit/>
          </a:bodyPr>
          <a:lstStyle>
            <a:lvl1pPr marL="457200" marR="0" lvl="0" indent="-328612" algn="r" rtl="1">
              <a:lnSpc>
                <a:spcPct val="90000"/>
              </a:lnSpc>
              <a:spcBef>
                <a:spcPts val="563"/>
              </a:spcBef>
              <a:spcAft>
                <a:spcPts val="0"/>
              </a:spcAft>
              <a:buClr>
                <a:schemeClr val="dk1"/>
              </a:buClr>
              <a:buSzPts val="1575"/>
              <a:buFont typeface="Arial"/>
              <a:buChar char="•"/>
              <a:defRPr sz="1575" b="0" i="0" u="none" strike="noStrike" cap="none">
                <a:solidFill>
                  <a:schemeClr val="dk1"/>
                </a:solidFill>
                <a:latin typeface="Microsoft Uighur" panose="02000000000000000000" pitchFamily="2" charset="-78"/>
                <a:ea typeface="Calibri"/>
                <a:cs typeface="Microsoft Uighur" panose="02000000000000000000" pitchFamily="2" charset="-78"/>
                <a:sym typeface="Calibri"/>
              </a:defRPr>
            </a:lvl1pPr>
            <a:lvl2pPr marL="914400" marR="0" lvl="1" indent="-314325" algn="r" rtl="1">
              <a:lnSpc>
                <a:spcPct val="90000"/>
              </a:lnSpc>
              <a:spcBef>
                <a:spcPts val="281"/>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L="1371600" marR="0" lvl="2" indent="-300037" algn="r" rtl="1">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3pPr>
            <a:lvl4pPr marL="1828800" marR="0" lvl="3" indent="-292925" algn="r" rtl="1">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4pPr>
            <a:lvl5pPr marL="2286000" marR="0" lvl="4" indent="-292925" algn="r" rtl="1">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124" name="Google Shape;124;p160"/>
          <p:cNvSpPr>
            <a:spLocks noGrp="1"/>
          </p:cNvSpPr>
          <p:nvPr>
            <p:ph type="media" idx="2"/>
          </p:nvPr>
        </p:nvSpPr>
        <p:spPr>
          <a:xfrm>
            <a:off x="3600000" y="2340000"/>
            <a:ext cx="4680000" cy="3600000"/>
          </a:xfrm>
          <a:prstGeom prst="rect">
            <a:avLst/>
          </a:prstGeom>
          <a:noFill/>
          <a:ln>
            <a:noFill/>
          </a:ln>
        </p:spPr>
        <p:txBody>
          <a:bodyPr spcFirstLastPara="1" wrap="square" lIns="91425" tIns="45700" rIns="91425" bIns="45700" anchor="t" anchorCtr="0">
            <a:noAutofit/>
          </a:bodyPr>
          <a:lstStyle>
            <a:lvl1pPr marR="0" lvl="0" algn="r" rtl="1">
              <a:lnSpc>
                <a:spcPct val="90000"/>
              </a:lnSpc>
              <a:spcBef>
                <a:spcPts val="563"/>
              </a:spcBef>
              <a:spcAft>
                <a:spcPts val="0"/>
              </a:spcAft>
              <a:buClr>
                <a:schemeClr val="dk1"/>
              </a:buClr>
              <a:buSzPts val="1575"/>
              <a:buFont typeface="Arial"/>
              <a:buChar char="•"/>
              <a:defRPr sz="1575" b="0" i="0" u="none" strike="noStrike" cap="none">
                <a:solidFill>
                  <a:schemeClr val="dk1"/>
                </a:solidFill>
                <a:latin typeface="Microsoft Uighur" panose="02000000000000000000" pitchFamily="2" charset="-78"/>
                <a:ea typeface="Calibri"/>
                <a:cs typeface="Microsoft Uighur" panose="02000000000000000000" pitchFamily="2" charset="-78"/>
                <a:sym typeface="Calibri"/>
              </a:defRPr>
            </a:lvl1pPr>
            <a:lvl2pPr marR="0" lvl="1" algn="l" rtl="0">
              <a:lnSpc>
                <a:spcPct val="90000"/>
              </a:lnSpc>
              <a:spcBef>
                <a:spcPts val="281"/>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3pPr>
            <a:lvl4pPr marR="0" lvl="3"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4pPr>
            <a:lvl5pPr marR="0" lvl="4"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5pPr>
            <a:lvl6pPr marR="0" lvl="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R="0" lvl="6"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R="0" lvl="7"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R="0" lvl="8"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2" name="Google Shape;1318;p6">
            <a:extLst>
              <a:ext uri="{FF2B5EF4-FFF2-40B4-BE49-F238E27FC236}">
                <a16:creationId xmlns:a16="http://schemas.microsoft.com/office/drawing/2014/main" id="{561CF48A-725A-2367-3EE9-B7089A1E28D4}"/>
              </a:ext>
            </a:extLst>
          </p:cNvPr>
          <p:cNvSpPr>
            <a:spLocks noGrp="1"/>
          </p:cNvSpPr>
          <p:nvPr>
            <p:ph type="pic" idx="3"/>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2659520547"/>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6_Img" preserve="1" userDrawn="1">
  <p:cSld name="6_Img">
    <p:spTree>
      <p:nvGrpSpPr>
        <p:cNvPr id="1" name="Shape 126"/>
        <p:cNvGrpSpPr/>
        <p:nvPr/>
      </p:nvGrpSpPr>
      <p:grpSpPr>
        <a:xfrm>
          <a:off x="0" y="0"/>
          <a:ext cx="0" cy="0"/>
          <a:chOff x="0" y="0"/>
          <a:chExt cx="0" cy="0"/>
        </a:xfrm>
      </p:grpSpPr>
      <p:sp>
        <p:nvSpPr>
          <p:cNvPr id="127" name="Google Shape;127;p161"/>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161"/>
          <p:cNvSpPr>
            <a:spLocks noGrp="1"/>
          </p:cNvSpPr>
          <p:nvPr>
            <p:ph type="body" idx="1"/>
          </p:nvPr>
        </p:nvSpPr>
        <p:spPr>
          <a:xfrm>
            <a:off x="754184" y="2126456"/>
            <a:ext cx="2318436" cy="4140064"/>
          </a:xfrm>
          <a:prstGeom prst="roundRect">
            <a:avLst>
              <a:gd name="adj" fmla="val 16667"/>
            </a:avLst>
          </a:prstGeom>
          <a:noFill/>
          <a:ln>
            <a:noFill/>
          </a:ln>
        </p:spPr>
        <p:txBody>
          <a:bodyPr spcFirstLastPara="1" wrap="square" lIns="91425" tIns="45700" rIns="91425" bIns="45700" anchor="t" anchorCtr="0">
            <a:noAutofit/>
          </a:bodyPr>
          <a:lstStyle>
            <a:lvl1pPr marL="457200" marR="0" lvl="0" indent="-328612" algn="r" rtl="1">
              <a:lnSpc>
                <a:spcPct val="90000"/>
              </a:lnSpc>
              <a:spcBef>
                <a:spcPts val="563"/>
              </a:spcBef>
              <a:spcAft>
                <a:spcPts val="0"/>
              </a:spcAft>
              <a:buClr>
                <a:schemeClr val="dk1"/>
              </a:buClr>
              <a:buSzPts val="1575"/>
              <a:buFont typeface="Arial"/>
              <a:buChar char="•"/>
              <a:defRPr sz="1575" b="0" i="0" u="none" strike="noStrike" cap="none">
                <a:solidFill>
                  <a:schemeClr val="dk1"/>
                </a:solidFill>
                <a:latin typeface="Microsoft Uighur" panose="02000000000000000000" pitchFamily="2" charset="-78"/>
                <a:ea typeface="Calibri"/>
                <a:cs typeface="Microsoft Uighur" panose="02000000000000000000" pitchFamily="2" charset="-78"/>
                <a:sym typeface="Calibri"/>
              </a:defRPr>
            </a:lvl1pPr>
            <a:lvl2pPr marL="914400" marR="0" lvl="1" indent="-314325" algn="r" rtl="1">
              <a:lnSpc>
                <a:spcPct val="90000"/>
              </a:lnSpc>
              <a:spcBef>
                <a:spcPts val="281"/>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L="1371600" marR="0" lvl="2" indent="-300037" algn="r" rtl="1">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3pPr>
            <a:lvl4pPr marL="1828800" marR="0" lvl="3" indent="-292925" algn="r" rtl="1">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4pPr>
            <a:lvl5pPr marL="2286000" marR="0" lvl="4" indent="-292925" algn="r" rtl="1">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129" name="Google Shape;129;p161"/>
          <p:cNvSpPr>
            <a:spLocks noGrp="1"/>
          </p:cNvSpPr>
          <p:nvPr>
            <p:ph type="pic" idx="2"/>
          </p:nvPr>
        </p:nvSpPr>
        <p:spPr>
          <a:xfrm>
            <a:off x="3600450" y="2340000"/>
            <a:ext cx="4680000" cy="360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 name="Google Shape;1318;p6">
            <a:extLst>
              <a:ext uri="{FF2B5EF4-FFF2-40B4-BE49-F238E27FC236}">
                <a16:creationId xmlns:a16="http://schemas.microsoft.com/office/drawing/2014/main" id="{63FDD173-5E90-F443-D1BC-DB96DF2A340D}"/>
              </a:ext>
            </a:extLst>
          </p:cNvPr>
          <p:cNvSpPr>
            <a:spLocks noGrp="1"/>
          </p:cNvSpPr>
          <p:nvPr>
            <p:ph type="pic" idx="3"/>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534532702"/>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8_Img" preserve="1" userDrawn="1">
  <p:cSld name="8_Img">
    <p:spTree>
      <p:nvGrpSpPr>
        <p:cNvPr id="1" name="Shape 131"/>
        <p:cNvGrpSpPr/>
        <p:nvPr/>
      </p:nvGrpSpPr>
      <p:grpSpPr>
        <a:xfrm>
          <a:off x="0" y="0"/>
          <a:ext cx="0" cy="0"/>
          <a:chOff x="0" y="0"/>
          <a:chExt cx="0" cy="0"/>
        </a:xfrm>
      </p:grpSpPr>
      <p:sp>
        <p:nvSpPr>
          <p:cNvPr id="132" name="Google Shape;132;p162"/>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162"/>
          <p:cNvSpPr>
            <a:spLocks noGrp="1"/>
          </p:cNvSpPr>
          <p:nvPr>
            <p:ph type="pic" idx="2"/>
          </p:nvPr>
        </p:nvSpPr>
        <p:spPr>
          <a:xfrm>
            <a:off x="4016173" y="1806417"/>
            <a:ext cx="135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34" name="Google Shape;134;p162"/>
          <p:cNvSpPr>
            <a:spLocks noGrp="1"/>
          </p:cNvSpPr>
          <p:nvPr>
            <p:ph type="pic" idx="3"/>
          </p:nvPr>
        </p:nvSpPr>
        <p:spPr>
          <a:xfrm>
            <a:off x="4016173" y="3312000"/>
            <a:ext cx="135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35" name="Google Shape;135;p162"/>
          <p:cNvSpPr>
            <a:spLocks noGrp="1"/>
          </p:cNvSpPr>
          <p:nvPr>
            <p:ph type="pic" idx="4"/>
          </p:nvPr>
        </p:nvSpPr>
        <p:spPr>
          <a:xfrm>
            <a:off x="4016173" y="4860000"/>
            <a:ext cx="135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36" name="Google Shape;136;p162"/>
          <p:cNvSpPr>
            <a:spLocks noGrp="1"/>
          </p:cNvSpPr>
          <p:nvPr>
            <p:ph type="pic" idx="5"/>
          </p:nvPr>
        </p:nvSpPr>
        <p:spPr>
          <a:xfrm>
            <a:off x="5512359" y="1806417"/>
            <a:ext cx="135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37" name="Google Shape;137;p162"/>
          <p:cNvSpPr>
            <a:spLocks noGrp="1"/>
          </p:cNvSpPr>
          <p:nvPr>
            <p:ph type="pic" idx="6"/>
          </p:nvPr>
        </p:nvSpPr>
        <p:spPr>
          <a:xfrm>
            <a:off x="5512359" y="3312000"/>
            <a:ext cx="135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38" name="Google Shape;138;p162"/>
          <p:cNvSpPr>
            <a:spLocks noGrp="1"/>
          </p:cNvSpPr>
          <p:nvPr>
            <p:ph type="pic" idx="7"/>
          </p:nvPr>
        </p:nvSpPr>
        <p:spPr>
          <a:xfrm>
            <a:off x="5512359" y="4860000"/>
            <a:ext cx="135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39" name="Google Shape;139;p162"/>
          <p:cNvSpPr>
            <a:spLocks noGrp="1"/>
          </p:cNvSpPr>
          <p:nvPr>
            <p:ph type="pic" idx="8"/>
          </p:nvPr>
        </p:nvSpPr>
        <p:spPr>
          <a:xfrm>
            <a:off x="7008545" y="1806417"/>
            <a:ext cx="135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40" name="Google Shape;140;p162"/>
          <p:cNvSpPr>
            <a:spLocks noGrp="1"/>
          </p:cNvSpPr>
          <p:nvPr>
            <p:ph type="pic" idx="9"/>
          </p:nvPr>
        </p:nvSpPr>
        <p:spPr>
          <a:xfrm>
            <a:off x="7008545" y="3312000"/>
            <a:ext cx="135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41" name="Google Shape;141;p162"/>
          <p:cNvSpPr>
            <a:spLocks noGrp="1"/>
          </p:cNvSpPr>
          <p:nvPr>
            <p:ph type="pic" idx="13"/>
          </p:nvPr>
        </p:nvSpPr>
        <p:spPr>
          <a:xfrm>
            <a:off x="7008545" y="4860000"/>
            <a:ext cx="135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42" name="Google Shape;142;p162"/>
          <p:cNvSpPr>
            <a:spLocks noGrp="1"/>
          </p:cNvSpPr>
          <p:nvPr>
            <p:ph type="media" idx="14"/>
          </p:nvPr>
        </p:nvSpPr>
        <p:spPr>
          <a:xfrm>
            <a:off x="1224000" y="1806417"/>
            <a:ext cx="2628000" cy="4680000"/>
          </a:xfrm>
          <a:prstGeom prst="rect">
            <a:avLst/>
          </a:prstGeom>
          <a:noFill/>
          <a:ln>
            <a:noFill/>
          </a:ln>
        </p:spPr>
        <p:txBody>
          <a:bodyPr spcFirstLastPara="1" wrap="square" lIns="91425" tIns="45700" rIns="91425" bIns="45700" anchor="t" anchorCtr="0">
            <a:noAutofit/>
          </a:bodyPr>
          <a:lstStyle>
            <a:lvl1pPr marR="0" lvl="0" algn="r" rtl="1">
              <a:lnSpc>
                <a:spcPct val="90000"/>
              </a:lnSpc>
              <a:spcBef>
                <a:spcPts val="563"/>
              </a:spcBef>
              <a:spcAft>
                <a:spcPts val="0"/>
              </a:spcAft>
              <a:buClr>
                <a:schemeClr val="dk1"/>
              </a:buClr>
              <a:buSzPts val="1575"/>
              <a:buFont typeface="Arial"/>
              <a:buChar char="•"/>
              <a:defRPr sz="1575" b="0" i="0" u="none" strike="noStrike" cap="none">
                <a:solidFill>
                  <a:schemeClr val="dk1"/>
                </a:solidFill>
                <a:latin typeface="Microsoft Uighur" panose="02000000000000000000" pitchFamily="2" charset="-78"/>
                <a:ea typeface="Calibri"/>
                <a:cs typeface="Microsoft Uighur" panose="02000000000000000000" pitchFamily="2" charset="-78"/>
                <a:sym typeface="Calibri"/>
              </a:defRPr>
            </a:lvl1pPr>
            <a:lvl2pPr marR="0" lvl="1" algn="l" rtl="0">
              <a:lnSpc>
                <a:spcPct val="90000"/>
              </a:lnSpc>
              <a:spcBef>
                <a:spcPts val="281"/>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3pPr>
            <a:lvl4pPr marR="0" lvl="3"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4pPr>
            <a:lvl5pPr marR="0" lvl="4"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5pPr>
            <a:lvl6pPr marR="0" lvl="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R="0" lvl="6"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R="0" lvl="7"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R="0" lvl="8"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2" name="Google Shape;1318;p6">
            <a:extLst>
              <a:ext uri="{FF2B5EF4-FFF2-40B4-BE49-F238E27FC236}">
                <a16:creationId xmlns:a16="http://schemas.microsoft.com/office/drawing/2014/main" id="{D71D7F28-1181-3658-99BC-1AEFD74AEF87}"/>
              </a:ext>
            </a:extLst>
          </p:cNvPr>
          <p:cNvSpPr>
            <a:spLocks noGrp="1"/>
          </p:cNvSpPr>
          <p:nvPr>
            <p:ph type="pic" idx="15"/>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93867684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_Disposition personnalisé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1805842"/>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p:blipFill>
        <p:spPr>
          <a:xfrm>
            <a:off x="6529063" y="185179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4749553" y="1780565"/>
            <a:ext cx="1779510" cy="338554"/>
          </a:xfrm>
          <a:prstGeom prst="rect">
            <a:avLst/>
          </a:prstGeom>
          <a:noFill/>
        </p:spPr>
        <p:txBody>
          <a:bodyPr wrap="squar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- 01</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النشاط الاعتيادي</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5597907"/>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895981"/>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3087519"/>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3144539"/>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5548330" y="3100065"/>
            <a:ext cx="878767"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p:blipFill>
        <p:spPr>
          <a:xfrm>
            <a:off x="6531539" y="5663325"/>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5246967" y="5597907"/>
            <a:ext cx="1180130"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- 04</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قراءة/ كتابة</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1907225" y="2119871"/>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1910675" y="5936514"/>
            <a:ext cx="4500000" cy="684000"/>
          </a:xfrm>
          <a:prstGeom prst="rect">
            <a:avLst/>
          </a:prstGeom>
          <a:noFill/>
        </p:spPr>
        <p:txBody>
          <a:bodyPr anchor="ctr"/>
          <a:lstStyle>
            <a:lvl1pPr marL="266700" indent="-2667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551387" y="1635472"/>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1469381" y="2861909"/>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1314000" y="542932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15" name="Image 14">
            <a:extLst>
              <a:ext uri="{FF2B5EF4-FFF2-40B4-BE49-F238E27FC236}">
                <a16:creationId xmlns:a16="http://schemas.microsoft.com/office/drawing/2014/main" id="{811FF2A6-3A27-F9EC-B776-3C78801637BA}"/>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43225" y="4364305"/>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6" name="Image 15">
            <a:extLst>
              <a:ext uri="{FF2B5EF4-FFF2-40B4-BE49-F238E27FC236}">
                <a16:creationId xmlns:a16="http://schemas.microsoft.com/office/drawing/2014/main" id="{F39AEB2C-5EF8-C0B2-17D9-DC2A1BFF3340}"/>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4421325"/>
            <a:ext cx="536340" cy="540000"/>
          </a:xfrm>
          <a:prstGeom prst="rect">
            <a:avLst/>
          </a:prstGeom>
        </p:spPr>
      </p:pic>
      <p:sp>
        <p:nvSpPr>
          <p:cNvPr id="17" name="ZoneTexte 16">
            <a:extLst>
              <a:ext uri="{FF2B5EF4-FFF2-40B4-BE49-F238E27FC236}">
                <a16:creationId xmlns:a16="http://schemas.microsoft.com/office/drawing/2014/main" id="{29315594-663F-76C6-60A7-A64669BD4407}"/>
              </a:ext>
            </a:extLst>
          </p:cNvPr>
          <p:cNvSpPr txBox="1"/>
          <p:nvPr userDrawn="1"/>
        </p:nvSpPr>
        <p:spPr>
          <a:xfrm>
            <a:off x="5065827" y="4376851"/>
            <a:ext cx="1361270"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a:t>
            </a: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- 03</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استماع وتحدث</a:t>
            </a:r>
          </a:p>
        </p:txBody>
      </p:sp>
      <p:sp>
        <p:nvSpPr>
          <p:cNvPr id="22" name="Espace réservé du texte 5">
            <a:extLst>
              <a:ext uri="{FF2B5EF4-FFF2-40B4-BE49-F238E27FC236}">
                <a16:creationId xmlns:a16="http://schemas.microsoft.com/office/drawing/2014/main" id="{56077135-79B7-BF8F-DFF0-9627E210A1EC}"/>
              </a:ext>
            </a:extLst>
          </p:cNvPr>
          <p:cNvSpPr>
            <a:spLocks noGrp="1"/>
          </p:cNvSpPr>
          <p:nvPr>
            <p:ph type="body" sz="quarter" idx="21"/>
          </p:nvPr>
        </p:nvSpPr>
        <p:spPr>
          <a:xfrm>
            <a:off x="1907225" y="3404242"/>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Espace réservé pour une image  26">
            <a:extLst>
              <a:ext uri="{FF2B5EF4-FFF2-40B4-BE49-F238E27FC236}">
                <a16:creationId xmlns:a16="http://schemas.microsoft.com/office/drawing/2014/main" id="{3FC35363-7250-C7AC-02C8-ECF3703889B7}"/>
              </a:ext>
            </a:extLst>
          </p:cNvPr>
          <p:cNvSpPr>
            <a:spLocks noGrp="1" noChangeAspect="1"/>
          </p:cNvSpPr>
          <p:nvPr>
            <p:ph type="pic" sz="quarter" idx="22"/>
          </p:nvPr>
        </p:nvSpPr>
        <p:spPr>
          <a:xfrm>
            <a:off x="1469381" y="413869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986006502"/>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02_Voc_Act_01_4 Vignt" preserve="1" userDrawn="1">
  <p:cSld name="02_Voc_Act_01_4 Vignt">
    <p:spTree>
      <p:nvGrpSpPr>
        <p:cNvPr id="1" name="Shape 144"/>
        <p:cNvGrpSpPr/>
        <p:nvPr/>
      </p:nvGrpSpPr>
      <p:grpSpPr>
        <a:xfrm>
          <a:off x="0" y="0"/>
          <a:ext cx="0" cy="0"/>
          <a:chOff x="0" y="0"/>
          <a:chExt cx="0" cy="0"/>
        </a:xfrm>
      </p:grpSpPr>
      <p:sp>
        <p:nvSpPr>
          <p:cNvPr id="145" name="Google Shape;145;p163"/>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163"/>
          <p:cNvSpPr>
            <a:spLocks noGrp="1"/>
          </p:cNvSpPr>
          <p:nvPr>
            <p:ph type="pic" idx="2"/>
          </p:nvPr>
        </p:nvSpPr>
        <p:spPr>
          <a:xfrm>
            <a:off x="844356"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47" name="Google Shape;147;p163"/>
          <p:cNvSpPr>
            <a:spLocks noGrp="1"/>
          </p:cNvSpPr>
          <p:nvPr>
            <p:ph type="pic" idx="3"/>
          </p:nvPr>
        </p:nvSpPr>
        <p:spPr>
          <a:xfrm>
            <a:off x="2832698"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48" name="Google Shape;148;p163"/>
          <p:cNvSpPr>
            <a:spLocks noGrp="1"/>
          </p:cNvSpPr>
          <p:nvPr>
            <p:ph type="pic" idx="4"/>
          </p:nvPr>
        </p:nvSpPr>
        <p:spPr>
          <a:xfrm>
            <a:off x="4821040"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49" name="Google Shape;149;p163"/>
          <p:cNvSpPr>
            <a:spLocks noGrp="1"/>
          </p:cNvSpPr>
          <p:nvPr>
            <p:ph type="pic" idx="5"/>
          </p:nvPr>
        </p:nvSpPr>
        <p:spPr>
          <a:xfrm>
            <a:off x="6809383"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 name="Google Shape;1318;p6">
            <a:extLst>
              <a:ext uri="{FF2B5EF4-FFF2-40B4-BE49-F238E27FC236}">
                <a16:creationId xmlns:a16="http://schemas.microsoft.com/office/drawing/2014/main" id="{F2DC0114-5F8D-3244-DA08-8F7E87A003DB}"/>
              </a:ext>
            </a:extLst>
          </p:cNvPr>
          <p:cNvSpPr>
            <a:spLocks noGrp="1"/>
          </p:cNvSpPr>
          <p:nvPr>
            <p:ph type="pic" idx="10"/>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826393447"/>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02_Voc_Act_01_4 Vignt+Txt" preserve="1" userDrawn="1">
  <p:cSld name="02_Voc_Act_01_4 Vignt+Txt">
    <p:spTree>
      <p:nvGrpSpPr>
        <p:cNvPr id="1" name="Shape 151"/>
        <p:cNvGrpSpPr/>
        <p:nvPr/>
      </p:nvGrpSpPr>
      <p:grpSpPr>
        <a:xfrm>
          <a:off x="0" y="0"/>
          <a:ext cx="0" cy="0"/>
          <a:chOff x="0" y="0"/>
          <a:chExt cx="0" cy="0"/>
        </a:xfrm>
      </p:grpSpPr>
      <p:sp>
        <p:nvSpPr>
          <p:cNvPr id="152" name="Google Shape;152;p164"/>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164"/>
          <p:cNvSpPr>
            <a:spLocks noGrp="1"/>
          </p:cNvSpPr>
          <p:nvPr>
            <p:ph type="pic" idx="2"/>
          </p:nvPr>
        </p:nvSpPr>
        <p:spPr>
          <a:xfrm>
            <a:off x="844356"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54" name="Google Shape;154;p164"/>
          <p:cNvSpPr>
            <a:spLocks noGrp="1"/>
          </p:cNvSpPr>
          <p:nvPr>
            <p:ph type="pic" idx="3"/>
          </p:nvPr>
        </p:nvSpPr>
        <p:spPr>
          <a:xfrm>
            <a:off x="2832698"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55" name="Google Shape;155;p164"/>
          <p:cNvSpPr>
            <a:spLocks noGrp="1"/>
          </p:cNvSpPr>
          <p:nvPr>
            <p:ph type="pic" idx="4"/>
          </p:nvPr>
        </p:nvSpPr>
        <p:spPr>
          <a:xfrm>
            <a:off x="4821040"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56" name="Google Shape;156;p164"/>
          <p:cNvSpPr>
            <a:spLocks noGrp="1"/>
          </p:cNvSpPr>
          <p:nvPr>
            <p:ph type="pic" idx="5"/>
          </p:nvPr>
        </p:nvSpPr>
        <p:spPr>
          <a:xfrm>
            <a:off x="6809383"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57" name="Google Shape;157;p164"/>
          <p:cNvSpPr>
            <a:spLocks noGrp="1"/>
          </p:cNvSpPr>
          <p:nvPr>
            <p:ph type="body" idx="1"/>
          </p:nvPr>
        </p:nvSpPr>
        <p:spPr>
          <a:xfrm>
            <a:off x="844355" y="4572000"/>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58" name="Google Shape;158;p164"/>
          <p:cNvSpPr>
            <a:spLocks noGrp="1"/>
          </p:cNvSpPr>
          <p:nvPr>
            <p:ph type="body" idx="6"/>
          </p:nvPr>
        </p:nvSpPr>
        <p:spPr>
          <a:xfrm>
            <a:off x="2832697" y="4573417"/>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59" name="Google Shape;159;p164"/>
          <p:cNvSpPr>
            <a:spLocks noGrp="1"/>
          </p:cNvSpPr>
          <p:nvPr>
            <p:ph type="body" idx="7"/>
          </p:nvPr>
        </p:nvSpPr>
        <p:spPr>
          <a:xfrm>
            <a:off x="4821039" y="4572000"/>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60" name="Google Shape;160;p164"/>
          <p:cNvSpPr>
            <a:spLocks noGrp="1"/>
          </p:cNvSpPr>
          <p:nvPr>
            <p:ph type="body" idx="8"/>
          </p:nvPr>
        </p:nvSpPr>
        <p:spPr>
          <a:xfrm>
            <a:off x="6809383" y="4572000"/>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 name="Google Shape;1318;p6">
            <a:extLst>
              <a:ext uri="{FF2B5EF4-FFF2-40B4-BE49-F238E27FC236}">
                <a16:creationId xmlns:a16="http://schemas.microsoft.com/office/drawing/2014/main" id="{88C86209-0ED4-0A0B-DA19-95B46E9C8DD5}"/>
              </a:ext>
            </a:extLst>
          </p:cNvPr>
          <p:cNvSpPr>
            <a:spLocks noGrp="1"/>
          </p:cNvSpPr>
          <p:nvPr>
            <p:ph type="pic" idx="10"/>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1844124371"/>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5_Voc_Act_01_4 Vignt+Txt" preserve="1" userDrawn="1">
  <p:cSld name="5_Voc_Act_01_4 Vignt+Txt">
    <p:spTree>
      <p:nvGrpSpPr>
        <p:cNvPr id="1" name="Shape 162"/>
        <p:cNvGrpSpPr/>
        <p:nvPr/>
      </p:nvGrpSpPr>
      <p:grpSpPr>
        <a:xfrm>
          <a:off x="0" y="0"/>
          <a:ext cx="0" cy="0"/>
          <a:chOff x="0" y="0"/>
          <a:chExt cx="0" cy="0"/>
        </a:xfrm>
      </p:grpSpPr>
      <p:sp>
        <p:nvSpPr>
          <p:cNvPr id="163" name="Google Shape;163;p165"/>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165"/>
          <p:cNvSpPr>
            <a:spLocks noGrp="1"/>
          </p:cNvSpPr>
          <p:nvPr>
            <p:ph type="pic" idx="2"/>
          </p:nvPr>
        </p:nvSpPr>
        <p:spPr>
          <a:xfrm>
            <a:off x="1479323" y="2856412"/>
            <a:ext cx="1620000" cy="1607588"/>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65" name="Google Shape;165;p165"/>
          <p:cNvSpPr>
            <a:spLocks noGrp="1"/>
          </p:cNvSpPr>
          <p:nvPr>
            <p:ph type="pic" idx="3"/>
          </p:nvPr>
        </p:nvSpPr>
        <p:spPr>
          <a:xfrm>
            <a:off x="3759312" y="2856412"/>
            <a:ext cx="1620000" cy="1607588"/>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66" name="Google Shape;166;p165"/>
          <p:cNvSpPr>
            <a:spLocks noGrp="1"/>
          </p:cNvSpPr>
          <p:nvPr>
            <p:ph type="pic" idx="4"/>
          </p:nvPr>
        </p:nvSpPr>
        <p:spPr>
          <a:xfrm>
            <a:off x="6039301" y="2856412"/>
            <a:ext cx="1620000" cy="1607588"/>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67" name="Google Shape;167;p165"/>
          <p:cNvSpPr>
            <a:spLocks noGrp="1"/>
          </p:cNvSpPr>
          <p:nvPr>
            <p:ph type="body" idx="1"/>
          </p:nvPr>
        </p:nvSpPr>
        <p:spPr>
          <a:xfrm>
            <a:off x="1479323"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400"/>
              <a:buFont typeface="Arial"/>
              <a:buNone/>
              <a:defRPr sz="2400" b="1" i="0" u="none" strike="noStrike" cap="none">
                <a:solidFill>
                  <a:srgbClr val="474F71"/>
                </a:solidFill>
                <a:latin typeface="Microsoft Uighur" panose="020B0604020202020204" charset="-78"/>
                <a:ea typeface="Microsoft Uighur" panose="020B0604020202020204" charset="-78"/>
                <a:cs typeface="Microsoft Uighur" panose="020B0604020202020204" charset="-78"/>
                <a:sym typeface="Arial"/>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168" name="Google Shape;168;p165"/>
          <p:cNvSpPr>
            <a:spLocks noGrp="1"/>
          </p:cNvSpPr>
          <p:nvPr>
            <p:ph type="body" idx="5"/>
          </p:nvPr>
        </p:nvSpPr>
        <p:spPr>
          <a:xfrm>
            <a:off x="3759312"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400"/>
              <a:buFont typeface="Arial"/>
              <a:buNone/>
              <a:defRPr sz="2400" b="1" i="0" u="none" strike="noStrike" cap="none">
                <a:solidFill>
                  <a:srgbClr val="474F71"/>
                </a:solidFill>
                <a:latin typeface="Microsoft Uighur" panose="020B0604020202020204" charset="-78"/>
                <a:ea typeface="Microsoft Uighur" panose="020B0604020202020204" charset="-78"/>
                <a:cs typeface="Microsoft Uighur" panose="020B0604020202020204" charset="-78"/>
                <a:sym typeface="Arial"/>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169" name="Google Shape;169;p165"/>
          <p:cNvSpPr>
            <a:spLocks noGrp="1"/>
          </p:cNvSpPr>
          <p:nvPr>
            <p:ph type="body" idx="6"/>
          </p:nvPr>
        </p:nvSpPr>
        <p:spPr>
          <a:xfrm>
            <a:off x="6039301"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400"/>
              <a:buFont typeface="Arial"/>
              <a:buNone/>
              <a:defRPr sz="2400" b="1" i="0" u="none" strike="noStrike" cap="none">
                <a:solidFill>
                  <a:srgbClr val="474F71"/>
                </a:solidFill>
                <a:latin typeface="Microsoft Uighur" panose="020B0604020202020204" charset="-78"/>
                <a:ea typeface="Microsoft Uighur" panose="020B0604020202020204" charset="-78"/>
                <a:cs typeface="Microsoft Uighur" panose="020B0604020202020204" charset="-78"/>
                <a:sym typeface="Arial"/>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2" name="Google Shape;1318;p6">
            <a:extLst>
              <a:ext uri="{FF2B5EF4-FFF2-40B4-BE49-F238E27FC236}">
                <a16:creationId xmlns:a16="http://schemas.microsoft.com/office/drawing/2014/main" id="{8CC9E714-0F73-DECA-08F0-98D069ADD82C}"/>
              </a:ext>
            </a:extLst>
          </p:cNvPr>
          <p:cNvSpPr>
            <a:spLocks noGrp="1"/>
          </p:cNvSpPr>
          <p:nvPr>
            <p:ph type="pic" idx="10"/>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288352783"/>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6_Voc_Act_01_4 Vignt+Txt" preserve="1" userDrawn="1">
  <p:cSld name="6_Voc_Act_01_4 Vignt+Txt">
    <p:spTree>
      <p:nvGrpSpPr>
        <p:cNvPr id="1" name="Shape 171"/>
        <p:cNvGrpSpPr/>
        <p:nvPr/>
      </p:nvGrpSpPr>
      <p:grpSpPr>
        <a:xfrm>
          <a:off x="0" y="0"/>
          <a:ext cx="0" cy="0"/>
          <a:chOff x="0" y="0"/>
          <a:chExt cx="0" cy="0"/>
        </a:xfrm>
      </p:grpSpPr>
      <p:sp>
        <p:nvSpPr>
          <p:cNvPr id="172" name="Google Shape;172;p166"/>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166"/>
          <p:cNvSpPr>
            <a:spLocks noGrp="1"/>
          </p:cNvSpPr>
          <p:nvPr>
            <p:ph type="pic" idx="2"/>
          </p:nvPr>
        </p:nvSpPr>
        <p:spPr>
          <a:xfrm>
            <a:off x="1479323" y="4161429"/>
            <a:ext cx="1620000" cy="1607588"/>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74" name="Google Shape;174;p166"/>
          <p:cNvSpPr>
            <a:spLocks noGrp="1"/>
          </p:cNvSpPr>
          <p:nvPr>
            <p:ph type="pic" idx="3"/>
          </p:nvPr>
        </p:nvSpPr>
        <p:spPr>
          <a:xfrm>
            <a:off x="3759312" y="4161429"/>
            <a:ext cx="1620000" cy="1607588"/>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75" name="Google Shape;175;p166"/>
          <p:cNvSpPr>
            <a:spLocks noGrp="1"/>
          </p:cNvSpPr>
          <p:nvPr>
            <p:ph type="pic" idx="4"/>
          </p:nvPr>
        </p:nvSpPr>
        <p:spPr>
          <a:xfrm>
            <a:off x="6039301" y="4161429"/>
            <a:ext cx="1620000" cy="1607588"/>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77" name="Google Shape;177;p166"/>
          <p:cNvSpPr>
            <a:spLocks noGrp="1"/>
          </p:cNvSpPr>
          <p:nvPr>
            <p:ph type="pic" idx="6"/>
          </p:nvPr>
        </p:nvSpPr>
        <p:spPr>
          <a:xfrm>
            <a:off x="1479323" y="2092932"/>
            <a:ext cx="1620000" cy="1607588"/>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78" name="Google Shape;178;p166"/>
          <p:cNvSpPr>
            <a:spLocks noGrp="1"/>
          </p:cNvSpPr>
          <p:nvPr>
            <p:ph type="pic" idx="7"/>
          </p:nvPr>
        </p:nvSpPr>
        <p:spPr>
          <a:xfrm>
            <a:off x="3759312" y="2092932"/>
            <a:ext cx="1620000" cy="1607588"/>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79" name="Google Shape;179;p166"/>
          <p:cNvSpPr>
            <a:spLocks noGrp="1"/>
          </p:cNvSpPr>
          <p:nvPr>
            <p:ph type="pic" idx="8"/>
          </p:nvPr>
        </p:nvSpPr>
        <p:spPr>
          <a:xfrm>
            <a:off x="6039301" y="2092932"/>
            <a:ext cx="1620000" cy="1607588"/>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 name="Google Shape;1318;p6">
            <a:extLst>
              <a:ext uri="{FF2B5EF4-FFF2-40B4-BE49-F238E27FC236}">
                <a16:creationId xmlns:a16="http://schemas.microsoft.com/office/drawing/2014/main" id="{EB7DB362-4116-CB38-4D3F-C338C437530A}"/>
              </a:ext>
            </a:extLst>
          </p:cNvPr>
          <p:cNvSpPr>
            <a:spLocks noGrp="1"/>
          </p:cNvSpPr>
          <p:nvPr>
            <p:ph type="pic" idx="10"/>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620347088"/>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_Voc_Act_01_4 Vignt+Txt" preserve="1" userDrawn="1">
  <p:cSld name="4_Voc_Act_01_4 Vignt+Txt">
    <p:spTree>
      <p:nvGrpSpPr>
        <p:cNvPr id="1" name="Shape 180"/>
        <p:cNvGrpSpPr/>
        <p:nvPr/>
      </p:nvGrpSpPr>
      <p:grpSpPr>
        <a:xfrm>
          <a:off x="0" y="0"/>
          <a:ext cx="0" cy="0"/>
          <a:chOff x="0" y="0"/>
          <a:chExt cx="0" cy="0"/>
        </a:xfrm>
      </p:grpSpPr>
      <p:sp>
        <p:nvSpPr>
          <p:cNvPr id="181" name="Google Shape;181;p167"/>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67"/>
          <p:cNvSpPr>
            <a:spLocks noGrp="1"/>
          </p:cNvSpPr>
          <p:nvPr>
            <p:ph type="pic" idx="2"/>
          </p:nvPr>
        </p:nvSpPr>
        <p:spPr>
          <a:xfrm>
            <a:off x="1176282" y="2880000"/>
            <a:ext cx="162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83" name="Google Shape;183;p167"/>
          <p:cNvSpPr>
            <a:spLocks noGrp="1"/>
          </p:cNvSpPr>
          <p:nvPr>
            <p:ph type="pic" idx="3"/>
          </p:nvPr>
        </p:nvSpPr>
        <p:spPr>
          <a:xfrm>
            <a:off x="2872797" y="2880000"/>
            <a:ext cx="162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84" name="Google Shape;184;p167"/>
          <p:cNvSpPr>
            <a:spLocks noGrp="1"/>
          </p:cNvSpPr>
          <p:nvPr>
            <p:ph type="pic" idx="4"/>
          </p:nvPr>
        </p:nvSpPr>
        <p:spPr>
          <a:xfrm>
            <a:off x="4569312" y="2880000"/>
            <a:ext cx="162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85" name="Google Shape;185;p167"/>
          <p:cNvSpPr>
            <a:spLocks noGrp="1"/>
          </p:cNvSpPr>
          <p:nvPr>
            <p:ph type="pic" idx="5"/>
          </p:nvPr>
        </p:nvSpPr>
        <p:spPr>
          <a:xfrm>
            <a:off x="6265827" y="2880000"/>
            <a:ext cx="162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86" name="Google Shape;186;p167"/>
          <p:cNvSpPr>
            <a:spLocks noGrp="1"/>
          </p:cNvSpPr>
          <p:nvPr>
            <p:ph type="body" idx="1"/>
          </p:nvPr>
        </p:nvSpPr>
        <p:spPr>
          <a:xfrm>
            <a:off x="1176282"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400"/>
              <a:buFont typeface="Arial"/>
              <a:buNone/>
              <a:defRPr sz="24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87" name="Google Shape;187;p167"/>
          <p:cNvSpPr>
            <a:spLocks noGrp="1"/>
          </p:cNvSpPr>
          <p:nvPr>
            <p:ph type="body" idx="6"/>
          </p:nvPr>
        </p:nvSpPr>
        <p:spPr>
          <a:xfrm>
            <a:off x="2872797"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400"/>
              <a:buFont typeface="Arial"/>
              <a:buNone/>
              <a:defRPr sz="24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88" name="Google Shape;188;p167"/>
          <p:cNvSpPr>
            <a:spLocks noGrp="1"/>
          </p:cNvSpPr>
          <p:nvPr>
            <p:ph type="body" idx="7"/>
          </p:nvPr>
        </p:nvSpPr>
        <p:spPr>
          <a:xfrm>
            <a:off x="4569312"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400"/>
              <a:buFont typeface="Arial"/>
              <a:buNone/>
              <a:defRPr sz="24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89" name="Google Shape;189;p167"/>
          <p:cNvSpPr>
            <a:spLocks noGrp="1"/>
          </p:cNvSpPr>
          <p:nvPr>
            <p:ph type="body" idx="8"/>
          </p:nvPr>
        </p:nvSpPr>
        <p:spPr>
          <a:xfrm>
            <a:off x="6265827"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400"/>
              <a:buFont typeface="Arial"/>
              <a:buNone/>
              <a:defRPr sz="24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 name="Google Shape;1318;p6">
            <a:extLst>
              <a:ext uri="{FF2B5EF4-FFF2-40B4-BE49-F238E27FC236}">
                <a16:creationId xmlns:a16="http://schemas.microsoft.com/office/drawing/2014/main" id="{DEE90407-67B2-4F8E-4AC8-38F649D3BB7E}"/>
              </a:ext>
            </a:extLst>
          </p:cNvPr>
          <p:cNvSpPr>
            <a:spLocks noGrp="1"/>
          </p:cNvSpPr>
          <p:nvPr>
            <p:ph type="pic" idx="10"/>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570863358"/>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3_Voc_Act_01_4 Vignt+Txt" preserve="1" userDrawn="1">
  <p:cSld name="3_Voc_Act_01_4 Vignt+Txt">
    <p:spTree>
      <p:nvGrpSpPr>
        <p:cNvPr id="1" name="Shape 191"/>
        <p:cNvGrpSpPr/>
        <p:nvPr/>
      </p:nvGrpSpPr>
      <p:grpSpPr>
        <a:xfrm>
          <a:off x="0" y="0"/>
          <a:ext cx="0" cy="0"/>
          <a:chOff x="0" y="0"/>
          <a:chExt cx="0" cy="0"/>
        </a:xfrm>
      </p:grpSpPr>
      <p:sp>
        <p:nvSpPr>
          <p:cNvPr id="192" name="Google Shape;192;p168"/>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168"/>
          <p:cNvSpPr>
            <a:spLocks noGrp="1"/>
          </p:cNvSpPr>
          <p:nvPr>
            <p:ph type="pic" idx="2"/>
          </p:nvPr>
        </p:nvSpPr>
        <p:spPr>
          <a:xfrm>
            <a:off x="358377" y="2880000"/>
            <a:ext cx="162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94" name="Google Shape;194;p168"/>
          <p:cNvSpPr>
            <a:spLocks noGrp="1"/>
          </p:cNvSpPr>
          <p:nvPr>
            <p:ph type="pic" idx="3"/>
          </p:nvPr>
        </p:nvSpPr>
        <p:spPr>
          <a:xfrm>
            <a:off x="2054892" y="2880000"/>
            <a:ext cx="162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95" name="Google Shape;195;p168"/>
          <p:cNvSpPr>
            <a:spLocks noGrp="1"/>
          </p:cNvSpPr>
          <p:nvPr>
            <p:ph type="pic" idx="4"/>
          </p:nvPr>
        </p:nvSpPr>
        <p:spPr>
          <a:xfrm>
            <a:off x="3751407" y="2880000"/>
            <a:ext cx="162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96" name="Google Shape;196;p168"/>
          <p:cNvSpPr>
            <a:spLocks noGrp="1"/>
          </p:cNvSpPr>
          <p:nvPr>
            <p:ph type="pic" idx="5"/>
          </p:nvPr>
        </p:nvSpPr>
        <p:spPr>
          <a:xfrm>
            <a:off x="5447922" y="2880000"/>
            <a:ext cx="162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197" name="Google Shape;197;p168"/>
          <p:cNvSpPr>
            <a:spLocks noGrp="1"/>
          </p:cNvSpPr>
          <p:nvPr>
            <p:ph type="body" idx="1"/>
          </p:nvPr>
        </p:nvSpPr>
        <p:spPr>
          <a:xfrm>
            <a:off x="358377"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000"/>
              <a:buFont typeface="Arial"/>
              <a:buNone/>
              <a:defRPr sz="20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98" name="Google Shape;198;p168"/>
          <p:cNvSpPr>
            <a:spLocks noGrp="1"/>
          </p:cNvSpPr>
          <p:nvPr>
            <p:ph type="body" idx="6"/>
          </p:nvPr>
        </p:nvSpPr>
        <p:spPr>
          <a:xfrm>
            <a:off x="2054892"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000"/>
              <a:buFont typeface="Arial"/>
              <a:buNone/>
              <a:defRPr sz="20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199" name="Google Shape;199;p168"/>
          <p:cNvSpPr>
            <a:spLocks noGrp="1"/>
          </p:cNvSpPr>
          <p:nvPr>
            <p:ph type="body" idx="7"/>
          </p:nvPr>
        </p:nvSpPr>
        <p:spPr>
          <a:xfrm>
            <a:off x="3751407"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000"/>
              <a:buFont typeface="Arial"/>
              <a:buNone/>
              <a:defRPr sz="20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00" name="Google Shape;200;p168"/>
          <p:cNvSpPr>
            <a:spLocks noGrp="1"/>
          </p:cNvSpPr>
          <p:nvPr>
            <p:ph type="body" idx="8"/>
          </p:nvPr>
        </p:nvSpPr>
        <p:spPr>
          <a:xfrm>
            <a:off x="5447922"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000"/>
              <a:buFont typeface="Arial"/>
              <a:buNone/>
              <a:defRPr sz="20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01" name="Google Shape;201;p168"/>
          <p:cNvSpPr>
            <a:spLocks noGrp="1"/>
          </p:cNvSpPr>
          <p:nvPr>
            <p:ph type="pic" idx="9"/>
          </p:nvPr>
        </p:nvSpPr>
        <p:spPr>
          <a:xfrm>
            <a:off x="7144439" y="2880000"/>
            <a:ext cx="1620000" cy="1620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02" name="Google Shape;202;p168"/>
          <p:cNvSpPr>
            <a:spLocks noGrp="1"/>
          </p:cNvSpPr>
          <p:nvPr>
            <p:ph type="body" idx="13"/>
          </p:nvPr>
        </p:nvSpPr>
        <p:spPr>
          <a:xfrm>
            <a:off x="7144439" y="4680000"/>
            <a:ext cx="1620000" cy="360000"/>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2000"/>
              <a:buFont typeface="Arial"/>
              <a:buNone/>
              <a:defRPr sz="20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 name="Google Shape;1318;p6">
            <a:extLst>
              <a:ext uri="{FF2B5EF4-FFF2-40B4-BE49-F238E27FC236}">
                <a16:creationId xmlns:a16="http://schemas.microsoft.com/office/drawing/2014/main" id="{8D70DF00-B60A-511A-1AD9-70E20BEDBB6E}"/>
              </a:ext>
            </a:extLst>
          </p:cNvPr>
          <p:cNvSpPr>
            <a:spLocks noGrp="1"/>
          </p:cNvSpPr>
          <p:nvPr>
            <p:ph type="pic" idx="14"/>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391485540"/>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02_Voc_Act_01_5 Vignt" preserve="1" userDrawn="1">
  <p:cSld name="02_Voc_Act_01_5 Vignt">
    <p:spTree>
      <p:nvGrpSpPr>
        <p:cNvPr id="1" name="Shape 204"/>
        <p:cNvGrpSpPr/>
        <p:nvPr/>
      </p:nvGrpSpPr>
      <p:grpSpPr>
        <a:xfrm>
          <a:off x="0" y="0"/>
          <a:ext cx="0" cy="0"/>
          <a:chOff x="0" y="0"/>
          <a:chExt cx="0" cy="0"/>
        </a:xfrm>
      </p:grpSpPr>
      <p:sp>
        <p:nvSpPr>
          <p:cNvPr id="205" name="Google Shape;205;p169"/>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169"/>
          <p:cNvSpPr>
            <a:spLocks noGrp="1"/>
          </p:cNvSpPr>
          <p:nvPr>
            <p:ph type="pic" idx="2"/>
          </p:nvPr>
        </p:nvSpPr>
        <p:spPr>
          <a:xfrm>
            <a:off x="453739" y="270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07" name="Google Shape;207;p169"/>
          <p:cNvSpPr>
            <a:spLocks noGrp="1"/>
          </p:cNvSpPr>
          <p:nvPr>
            <p:ph type="pic" idx="3"/>
          </p:nvPr>
        </p:nvSpPr>
        <p:spPr>
          <a:xfrm>
            <a:off x="7149739" y="270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08" name="Google Shape;208;p169"/>
          <p:cNvSpPr>
            <a:spLocks noGrp="1"/>
          </p:cNvSpPr>
          <p:nvPr>
            <p:ph type="pic" idx="4"/>
          </p:nvPr>
        </p:nvSpPr>
        <p:spPr>
          <a:xfrm>
            <a:off x="2127739" y="270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09" name="Google Shape;209;p169"/>
          <p:cNvSpPr>
            <a:spLocks noGrp="1"/>
          </p:cNvSpPr>
          <p:nvPr>
            <p:ph type="pic" idx="5"/>
          </p:nvPr>
        </p:nvSpPr>
        <p:spPr>
          <a:xfrm>
            <a:off x="3801739" y="270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10" name="Google Shape;210;p169"/>
          <p:cNvSpPr>
            <a:spLocks noGrp="1"/>
          </p:cNvSpPr>
          <p:nvPr>
            <p:ph type="pic" idx="6"/>
          </p:nvPr>
        </p:nvSpPr>
        <p:spPr>
          <a:xfrm>
            <a:off x="5475739" y="270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 name="Google Shape;1318;p6">
            <a:extLst>
              <a:ext uri="{FF2B5EF4-FFF2-40B4-BE49-F238E27FC236}">
                <a16:creationId xmlns:a16="http://schemas.microsoft.com/office/drawing/2014/main" id="{FAFE20CC-FA40-72F7-6FC4-A9DE7C054541}"/>
              </a:ext>
            </a:extLst>
          </p:cNvPr>
          <p:cNvSpPr>
            <a:spLocks noGrp="1"/>
          </p:cNvSpPr>
          <p:nvPr>
            <p:ph type="pic" idx="10"/>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468069834"/>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02_Voc_Act_01_5 Vignt+Txt" preserve="1" userDrawn="1">
  <p:cSld name="02_Voc_Act_01_5 Vignt+Txt">
    <p:spTree>
      <p:nvGrpSpPr>
        <p:cNvPr id="1" name="Shape 212"/>
        <p:cNvGrpSpPr/>
        <p:nvPr/>
      </p:nvGrpSpPr>
      <p:grpSpPr>
        <a:xfrm>
          <a:off x="0" y="0"/>
          <a:ext cx="0" cy="0"/>
          <a:chOff x="0" y="0"/>
          <a:chExt cx="0" cy="0"/>
        </a:xfrm>
      </p:grpSpPr>
      <p:sp>
        <p:nvSpPr>
          <p:cNvPr id="213" name="Google Shape;213;p170"/>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170"/>
          <p:cNvSpPr>
            <a:spLocks noGrp="1"/>
          </p:cNvSpPr>
          <p:nvPr>
            <p:ph type="pic" idx="2"/>
          </p:nvPr>
        </p:nvSpPr>
        <p:spPr>
          <a:xfrm>
            <a:off x="453739"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15" name="Google Shape;215;p170"/>
          <p:cNvSpPr>
            <a:spLocks noGrp="1"/>
          </p:cNvSpPr>
          <p:nvPr>
            <p:ph type="pic" idx="3"/>
          </p:nvPr>
        </p:nvSpPr>
        <p:spPr>
          <a:xfrm>
            <a:off x="7149739"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16" name="Google Shape;216;p170"/>
          <p:cNvSpPr>
            <a:spLocks noGrp="1"/>
          </p:cNvSpPr>
          <p:nvPr>
            <p:ph type="pic" idx="4"/>
          </p:nvPr>
        </p:nvSpPr>
        <p:spPr>
          <a:xfrm>
            <a:off x="2127739"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17" name="Google Shape;217;p170"/>
          <p:cNvSpPr>
            <a:spLocks noGrp="1"/>
          </p:cNvSpPr>
          <p:nvPr>
            <p:ph type="pic" idx="5"/>
          </p:nvPr>
        </p:nvSpPr>
        <p:spPr>
          <a:xfrm>
            <a:off x="3801739"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18" name="Google Shape;218;p170"/>
          <p:cNvSpPr>
            <a:spLocks noGrp="1"/>
          </p:cNvSpPr>
          <p:nvPr>
            <p:ph type="pic" idx="6"/>
          </p:nvPr>
        </p:nvSpPr>
        <p:spPr>
          <a:xfrm>
            <a:off x="5475739" y="2880000"/>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19" name="Google Shape;219;p170"/>
          <p:cNvSpPr>
            <a:spLocks noGrp="1"/>
          </p:cNvSpPr>
          <p:nvPr>
            <p:ph type="body" idx="1"/>
          </p:nvPr>
        </p:nvSpPr>
        <p:spPr>
          <a:xfrm>
            <a:off x="453738" y="4572000"/>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20" name="Google Shape;220;p170"/>
          <p:cNvSpPr>
            <a:spLocks noGrp="1"/>
          </p:cNvSpPr>
          <p:nvPr>
            <p:ph type="body" idx="7"/>
          </p:nvPr>
        </p:nvSpPr>
        <p:spPr>
          <a:xfrm>
            <a:off x="2127738" y="4572000"/>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21" name="Google Shape;221;p170"/>
          <p:cNvSpPr>
            <a:spLocks noGrp="1"/>
          </p:cNvSpPr>
          <p:nvPr>
            <p:ph type="body" idx="8"/>
          </p:nvPr>
        </p:nvSpPr>
        <p:spPr>
          <a:xfrm>
            <a:off x="3801737" y="4572000"/>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22" name="Google Shape;222;p170"/>
          <p:cNvSpPr>
            <a:spLocks noGrp="1"/>
          </p:cNvSpPr>
          <p:nvPr>
            <p:ph type="body" idx="9"/>
          </p:nvPr>
        </p:nvSpPr>
        <p:spPr>
          <a:xfrm>
            <a:off x="5475738" y="4572000"/>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23" name="Google Shape;223;p170"/>
          <p:cNvSpPr>
            <a:spLocks noGrp="1"/>
          </p:cNvSpPr>
          <p:nvPr>
            <p:ph type="body" idx="13"/>
          </p:nvPr>
        </p:nvSpPr>
        <p:spPr>
          <a:xfrm>
            <a:off x="7149739" y="4572000"/>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1">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 name="Google Shape;1318;p6">
            <a:extLst>
              <a:ext uri="{FF2B5EF4-FFF2-40B4-BE49-F238E27FC236}">
                <a16:creationId xmlns:a16="http://schemas.microsoft.com/office/drawing/2014/main" id="{4D3426C2-3915-E00C-533D-36964F9CADF6}"/>
              </a:ext>
            </a:extLst>
          </p:cNvPr>
          <p:cNvSpPr>
            <a:spLocks noGrp="1"/>
          </p:cNvSpPr>
          <p:nvPr>
            <p:ph type="pic" idx="14"/>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036045365"/>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_Voc_Act_01_5 Vignt+Txt" preserve="1" userDrawn="1">
  <p:cSld name="3_Voc_Act_01_5 Vignt+Txt">
    <p:spTree>
      <p:nvGrpSpPr>
        <p:cNvPr id="1" name="Shape 225"/>
        <p:cNvGrpSpPr/>
        <p:nvPr/>
      </p:nvGrpSpPr>
      <p:grpSpPr>
        <a:xfrm>
          <a:off x="0" y="0"/>
          <a:ext cx="0" cy="0"/>
          <a:chOff x="0" y="0"/>
          <a:chExt cx="0" cy="0"/>
        </a:xfrm>
      </p:grpSpPr>
      <p:sp>
        <p:nvSpPr>
          <p:cNvPr id="226" name="Google Shape;226;p171"/>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171"/>
          <p:cNvSpPr>
            <a:spLocks noGrp="1"/>
          </p:cNvSpPr>
          <p:nvPr>
            <p:ph type="pic" idx="2"/>
          </p:nvPr>
        </p:nvSpPr>
        <p:spPr>
          <a:xfrm>
            <a:off x="453739" y="4130825"/>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28" name="Google Shape;228;p171"/>
          <p:cNvSpPr>
            <a:spLocks noGrp="1"/>
          </p:cNvSpPr>
          <p:nvPr>
            <p:ph type="pic" idx="3"/>
          </p:nvPr>
        </p:nvSpPr>
        <p:spPr>
          <a:xfrm>
            <a:off x="7149739" y="4130825"/>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29" name="Google Shape;229;p171"/>
          <p:cNvSpPr>
            <a:spLocks noGrp="1"/>
          </p:cNvSpPr>
          <p:nvPr>
            <p:ph type="pic" idx="4"/>
          </p:nvPr>
        </p:nvSpPr>
        <p:spPr>
          <a:xfrm>
            <a:off x="2127739" y="4130825"/>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30" name="Google Shape;230;p171"/>
          <p:cNvSpPr>
            <a:spLocks noGrp="1"/>
          </p:cNvSpPr>
          <p:nvPr>
            <p:ph type="pic" idx="5"/>
          </p:nvPr>
        </p:nvSpPr>
        <p:spPr>
          <a:xfrm>
            <a:off x="3801739" y="4130825"/>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31" name="Google Shape;231;p171"/>
          <p:cNvSpPr>
            <a:spLocks noGrp="1"/>
          </p:cNvSpPr>
          <p:nvPr>
            <p:ph type="pic" idx="6"/>
          </p:nvPr>
        </p:nvSpPr>
        <p:spPr>
          <a:xfrm>
            <a:off x="5475739" y="4130825"/>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32" name="Google Shape;232;p171"/>
          <p:cNvSpPr>
            <a:spLocks noGrp="1"/>
          </p:cNvSpPr>
          <p:nvPr>
            <p:ph type="pic" idx="7"/>
          </p:nvPr>
        </p:nvSpPr>
        <p:spPr>
          <a:xfrm>
            <a:off x="783971" y="1968822"/>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33" name="Google Shape;233;p171"/>
          <p:cNvSpPr>
            <a:spLocks noGrp="1"/>
          </p:cNvSpPr>
          <p:nvPr>
            <p:ph type="pic" idx="8"/>
          </p:nvPr>
        </p:nvSpPr>
        <p:spPr>
          <a:xfrm>
            <a:off x="2772313" y="1968822"/>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34" name="Google Shape;234;p171"/>
          <p:cNvSpPr>
            <a:spLocks noGrp="1"/>
          </p:cNvSpPr>
          <p:nvPr>
            <p:ph type="pic" idx="9"/>
          </p:nvPr>
        </p:nvSpPr>
        <p:spPr>
          <a:xfrm>
            <a:off x="4760655" y="1968822"/>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35" name="Google Shape;235;p171"/>
          <p:cNvSpPr>
            <a:spLocks noGrp="1"/>
          </p:cNvSpPr>
          <p:nvPr>
            <p:ph type="pic" idx="13"/>
          </p:nvPr>
        </p:nvSpPr>
        <p:spPr>
          <a:xfrm>
            <a:off x="6748998" y="1968822"/>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 name="Google Shape;1318;p6">
            <a:extLst>
              <a:ext uri="{FF2B5EF4-FFF2-40B4-BE49-F238E27FC236}">
                <a16:creationId xmlns:a16="http://schemas.microsoft.com/office/drawing/2014/main" id="{59AEE779-C0A9-C4EC-8ABD-F74EB10422BE}"/>
              </a:ext>
            </a:extLst>
          </p:cNvPr>
          <p:cNvSpPr>
            <a:spLocks noGrp="1"/>
          </p:cNvSpPr>
          <p:nvPr>
            <p:ph type="pic" idx="14"/>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401614262"/>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5_Voc_Act_01_5 Vignt+Txt" preserve="1" userDrawn="1">
  <p:cSld name="5_Voc_Act_01_5 Vignt+Txt">
    <p:spTree>
      <p:nvGrpSpPr>
        <p:cNvPr id="1" name="Shape 237"/>
        <p:cNvGrpSpPr/>
        <p:nvPr/>
      </p:nvGrpSpPr>
      <p:grpSpPr>
        <a:xfrm>
          <a:off x="0" y="0"/>
          <a:ext cx="0" cy="0"/>
          <a:chOff x="0" y="0"/>
          <a:chExt cx="0" cy="0"/>
        </a:xfrm>
      </p:grpSpPr>
      <p:sp>
        <p:nvSpPr>
          <p:cNvPr id="238" name="Google Shape;238;p172"/>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9" name="Google Shape;239;p172"/>
          <p:cNvSpPr>
            <a:spLocks noGrp="1"/>
          </p:cNvSpPr>
          <p:nvPr>
            <p:ph type="pic" idx="2"/>
          </p:nvPr>
        </p:nvSpPr>
        <p:spPr>
          <a:xfrm>
            <a:off x="453739" y="4130825"/>
            <a:ext cx="1490261" cy="1490261"/>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40" name="Google Shape;240;p172"/>
          <p:cNvSpPr>
            <a:spLocks noGrp="1"/>
          </p:cNvSpPr>
          <p:nvPr>
            <p:ph type="pic" idx="3"/>
          </p:nvPr>
        </p:nvSpPr>
        <p:spPr>
          <a:xfrm>
            <a:off x="7149739" y="4130825"/>
            <a:ext cx="1490261" cy="1490261"/>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41" name="Google Shape;241;p172"/>
          <p:cNvSpPr>
            <a:spLocks noGrp="1"/>
          </p:cNvSpPr>
          <p:nvPr>
            <p:ph type="pic" idx="4"/>
          </p:nvPr>
        </p:nvSpPr>
        <p:spPr>
          <a:xfrm>
            <a:off x="2127739" y="4130825"/>
            <a:ext cx="1490261" cy="1490261"/>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42" name="Google Shape;242;p172"/>
          <p:cNvSpPr>
            <a:spLocks noGrp="1"/>
          </p:cNvSpPr>
          <p:nvPr>
            <p:ph type="pic" idx="5"/>
          </p:nvPr>
        </p:nvSpPr>
        <p:spPr>
          <a:xfrm>
            <a:off x="3801739" y="4130825"/>
            <a:ext cx="1490261" cy="1490261"/>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43" name="Google Shape;243;p172"/>
          <p:cNvSpPr>
            <a:spLocks noGrp="1"/>
          </p:cNvSpPr>
          <p:nvPr>
            <p:ph type="pic" idx="6"/>
          </p:nvPr>
        </p:nvSpPr>
        <p:spPr>
          <a:xfrm>
            <a:off x="5475739" y="4130825"/>
            <a:ext cx="1490261" cy="1490261"/>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44" name="Google Shape;244;p172"/>
          <p:cNvSpPr>
            <a:spLocks noGrp="1"/>
          </p:cNvSpPr>
          <p:nvPr>
            <p:ph type="pic" idx="7"/>
          </p:nvPr>
        </p:nvSpPr>
        <p:spPr>
          <a:xfrm>
            <a:off x="783971" y="1968822"/>
            <a:ext cx="1490261" cy="1490261"/>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45" name="Google Shape;245;p172"/>
          <p:cNvSpPr>
            <a:spLocks noGrp="1"/>
          </p:cNvSpPr>
          <p:nvPr>
            <p:ph type="pic" idx="8"/>
          </p:nvPr>
        </p:nvSpPr>
        <p:spPr>
          <a:xfrm>
            <a:off x="2772313" y="1968822"/>
            <a:ext cx="1490261" cy="1490261"/>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46" name="Google Shape;246;p172"/>
          <p:cNvSpPr>
            <a:spLocks noGrp="1"/>
          </p:cNvSpPr>
          <p:nvPr>
            <p:ph type="pic" idx="9"/>
          </p:nvPr>
        </p:nvSpPr>
        <p:spPr>
          <a:xfrm>
            <a:off x="4760655" y="1968822"/>
            <a:ext cx="1490261" cy="1490261"/>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47" name="Google Shape;247;p172"/>
          <p:cNvSpPr>
            <a:spLocks noGrp="1"/>
          </p:cNvSpPr>
          <p:nvPr>
            <p:ph type="pic" idx="13"/>
          </p:nvPr>
        </p:nvSpPr>
        <p:spPr>
          <a:xfrm>
            <a:off x="6748998" y="1968822"/>
            <a:ext cx="1490261" cy="1490261"/>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 name="Google Shape;1318;p6">
            <a:extLst>
              <a:ext uri="{FF2B5EF4-FFF2-40B4-BE49-F238E27FC236}">
                <a16:creationId xmlns:a16="http://schemas.microsoft.com/office/drawing/2014/main" id="{6C5E47B4-E2C7-70AC-FA53-9EC2F25A450A}"/>
              </a:ext>
            </a:extLst>
          </p:cNvPr>
          <p:cNvSpPr>
            <a:spLocks noGrp="1"/>
          </p:cNvSpPr>
          <p:nvPr>
            <p:ph type="pic" idx="14"/>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74930623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4_Disposition personnalisé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1805842"/>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p:blipFill>
        <p:spPr>
          <a:xfrm>
            <a:off x="6529063" y="185179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4749553" y="1780565"/>
            <a:ext cx="1779510" cy="338554"/>
          </a:xfrm>
          <a:prstGeom prst="rect">
            <a:avLst/>
          </a:prstGeom>
          <a:noFill/>
        </p:spPr>
        <p:txBody>
          <a:bodyPr wrap="squar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- 01</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النشاط الاعتيادي</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5597907"/>
            <a:ext cx="5326484" cy="1008000"/>
          </a:xfrm>
          <a:prstGeom prst="roundRect">
            <a:avLst>
              <a:gd name="adj" fmla="val 16667"/>
            </a:avLst>
          </a:prstGeom>
          <a:ln w="19050">
            <a:solidFill>
              <a:srgbClr val="757575"/>
            </a:solidFill>
          </a:ln>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895981"/>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3087519"/>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3144539"/>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5548330" y="3100065"/>
            <a:ext cx="878767"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p:blipFill>
        <p:spPr>
          <a:xfrm flipH="1">
            <a:off x="6531539" y="5663325"/>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5246967" y="5597907"/>
            <a:ext cx="1180130"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- 04</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قراءة/ كتابة</a:t>
            </a:r>
            <a:endPar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endParaRP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1910675" y="2119871"/>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1910675" y="3405661"/>
            <a:ext cx="4500000" cy="684000"/>
          </a:xfrm>
          <a:prstGeom prst="rect">
            <a:avLst/>
          </a:prstGeom>
          <a:noFill/>
        </p:spPr>
        <p:txBody>
          <a:bodyPr anchor="ctr"/>
          <a:lstStyle>
            <a:lvl1pPr marL="266700" indent="-2667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r" defTabSz="914400" rtl="1"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551387" y="1635472"/>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1551387" y="2861909"/>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1551387" y="542932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pic>
        <p:nvPicPr>
          <p:cNvPr id="15" name="Image 14">
            <a:extLst>
              <a:ext uri="{FF2B5EF4-FFF2-40B4-BE49-F238E27FC236}">
                <a16:creationId xmlns:a16="http://schemas.microsoft.com/office/drawing/2014/main" id="{811FF2A6-3A27-F9EC-B776-3C78801637BA}"/>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flipH="1">
            <a:off x="1785387" y="4364305"/>
            <a:ext cx="5326484" cy="100800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6" name="Image 15">
            <a:extLst>
              <a:ext uri="{FF2B5EF4-FFF2-40B4-BE49-F238E27FC236}">
                <a16:creationId xmlns:a16="http://schemas.microsoft.com/office/drawing/2014/main" id="{F39AEB2C-5EF8-C0B2-17D9-DC2A1BFF3340}"/>
              </a:ext>
            </a:extLst>
          </p:cNvPr>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p:blipFill>
        <p:spPr>
          <a:xfrm>
            <a:off x="6491207" y="4421325"/>
            <a:ext cx="536340" cy="540000"/>
          </a:xfrm>
          <a:prstGeom prst="rect">
            <a:avLst/>
          </a:prstGeom>
        </p:spPr>
      </p:pic>
      <p:sp>
        <p:nvSpPr>
          <p:cNvPr id="17" name="ZoneTexte 16">
            <a:extLst>
              <a:ext uri="{FF2B5EF4-FFF2-40B4-BE49-F238E27FC236}">
                <a16:creationId xmlns:a16="http://schemas.microsoft.com/office/drawing/2014/main" id="{29315594-663F-76C6-60A7-A64669BD4407}"/>
              </a:ext>
            </a:extLst>
          </p:cNvPr>
          <p:cNvSpPr txBox="1"/>
          <p:nvPr userDrawn="1"/>
        </p:nvSpPr>
        <p:spPr>
          <a:xfrm>
            <a:off x="5065827" y="4376851"/>
            <a:ext cx="1361270" cy="338554"/>
          </a:xfrm>
          <a:prstGeom prst="rect">
            <a:avLst/>
          </a:prstGeom>
          <a:noFill/>
        </p:spPr>
        <p:txBody>
          <a:bodyPr wrap="non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a:t>
            </a:r>
            <a:r>
              <a:rPr kumimoji="0" lang="f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- 03</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استماع وتحدث</a:t>
            </a:r>
          </a:p>
        </p:txBody>
      </p:sp>
      <p:sp>
        <p:nvSpPr>
          <p:cNvPr id="22" name="Espace réservé du texte 5">
            <a:extLst>
              <a:ext uri="{FF2B5EF4-FFF2-40B4-BE49-F238E27FC236}">
                <a16:creationId xmlns:a16="http://schemas.microsoft.com/office/drawing/2014/main" id="{56077135-79B7-BF8F-DFF0-9627E210A1EC}"/>
              </a:ext>
            </a:extLst>
          </p:cNvPr>
          <p:cNvSpPr>
            <a:spLocks noGrp="1"/>
          </p:cNvSpPr>
          <p:nvPr>
            <p:ph type="body" sz="quarter" idx="21"/>
          </p:nvPr>
        </p:nvSpPr>
        <p:spPr>
          <a:xfrm>
            <a:off x="1910675" y="4691485"/>
            <a:ext cx="4500000" cy="684000"/>
          </a:xfrm>
          <a:prstGeom prst="rect">
            <a:avLst/>
          </a:prstGeom>
          <a:noFill/>
        </p:spPr>
        <p:txBody>
          <a:bodyPr anchor="ctr"/>
          <a:lstStyle>
            <a:lvl1pPr marL="266700" indent="-266700" algn="r" rtl="1">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gn="r" rtl="1">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23" name="Espace réservé pour une image  26">
            <a:extLst>
              <a:ext uri="{FF2B5EF4-FFF2-40B4-BE49-F238E27FC236}">
                <a16:creationId xmlns:a16="http://schemas.microsoft.com/office/drawing/2014/main" id="{3FC35363-7250-C7AC-02C8-ECF3703889B7}"/>
              </a:ext>
            </a:extLst>
          </p:cNvPr>
          <p:cNvSpPr>
            <a:spLocks noGrp="1" noChangeAspect="1"/>
          </p:cNvSpPr>
          <p:nvPr>
            <p:ph type="pic" sz="quarter" idx="22"/>
          </p:nvPr>
        </p:nvSpPr>
        <p:spPr>
          <a:xfrm>
            <a:off x="1551387" y="4138695"/>
            <a:ext cx="468000" cy="468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629522308"/>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4_Voc_Act_01_5 Vignt+Txt" preserve="1" userDrawn="1">
  <p:cSld name="4_Voc_Act_01_5 Vignt+Txt">
    <p:spTree>
      <p:nvGrpSpPr>
        <p:cNvPr id="1" name="Shape 249"/>
        <p:cNvGrpSpPr/>
        <p:nvPr/>
      </p:nvGrpSpPr>
      <p:grpSpPr>
        <a:xfrm>
          <a:off x="0" y="0"/>
          <a:ext cx="0" cy="0"/>
          <a:chOff x="0" y="0"/>
          <a:chExt cx="0" cy="0"/>
        </a:xfrm>
      </p:grpSpPr>
      <p:sp>
        <p:nvSpPr>
          <p:cNvPr id="250" name="Google Shape;250;p173"/>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1" name="Google Shape;251;p173"/>
          <p:cNvSpPr>
            <a:spLocks noGrp="1"/>
          </p:cNvSpPr>
          <p:nvPr>
            <p:ph type="pic" idx="2"/>
          </p:nvPr>
        </p:nvSpPr>
        <p:spPr>
          <a:xfrm>
            <a:off x="453739" y="4130825"/>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52" name="Google Shape;252;p173"/>
          <p:cNvSpPr>
            <a:spLocks noGrp="1"/>
          </p:cNvSpPr>
          <p:nvPr>
            <p:ph type="pic" idx="3"/>
          </p:nvPr>
        </p:nvSpPr>
        <p:spPr>
          <a:xfrm>
            <a:off x="7149739" y="4130825"/>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53" name="Google Shape;253;p173"/>
          <p:cNvSpPr>
            <a:spLocks noGrp="1"/>
          </p:cNvSpPr>
          <p:nvPr>
            <p:ph type="pic" idx="4"/>
          </p:nvPr>
        </p:nvSpPr>
        <p:spPr>
          <a:xfrm>
            <a:off x="2127739" y="4130825"/>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54" name="Google Shape;254;p173"/>
          <p:cNvSpPr>
            <a:spLocks noGrp="1"/>
          </p:cNvSpPr>
          <p:nvPr>
            <p:ph type="pic" idx="5"/>
          </p:nvPr>
        </p:nvSpPr>
        <p:spPr>
          <a:xfrm>
            <a:off x="3801739" y="4130825"/>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55" name="Google Shape;255;p173"/>
          <p:cNvSpPr>
            <a:spLocks noGrp="1"/>
          </p:cNvSpPr>
          <p:nvPr>
            <p:ph type="pic" idx="6"/>
          </p:nvPr>
        </p:nvSpPr>
        <p:spPr>
          <a:xfrm>
            <a:off x="5475739" y="4130825"/>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56" name="Google Shape;256;p173"/>
          <p:cNvSpPr>
            <a:spLocks noGrp="1"/>
          </p:cNvSpPr>
          <p:nvPr>
            <p:ph type="body" idx="1"/>
          </p:nvPr>
        </p:nvSpPr>
        <p:spPr>
          <a:xfrm>
            <a:off x="453738" y="5822825"/>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57" name="Google Shape;257;p173"/>
          <p:cNvSpPr>
            <a:spLocks noGrp="1"/>
          </p:cNvSpPr>
          <p:nvPr>
            <p:ph type="body" idx="7"/>
          </p:nvPr>
        </p:nvSpPr>
        <p:spPr>
          <a:xfrm>
            <a:off x="2127738" y="5822825"/>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58" name="Google Shape;258;p173"/>
          <p:cNvSpPr>
            <a:spLocks noGrp="1"/>
          </p:cNvSpPr>
          <p:nvPr>
            <p:ph type="body" idx="8"/>
          </p:nvPr>
        </p:nvSpPr>
        <p:spPr>
          <a:xfrm>
            <a:off x="3801737" y="5822825"/>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59" name="Google Shape;259;p173"/>
          <p:cNvSpPr>
            <a:spLocks noGrp="1"/>
          </p:cNvSpPr>
          <p:nvPr>
            <p:ph type="body" idx="9"/>
          </p:nvPr>
        </p:nvSpPr>
        <p:spPr>
          <a:xfrm>
            <a:off x="5475738" y="5822825"/>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60" name="Google Shape;260;p173"/>
          <p:cNvSpPr>
            <a:spLocks noGrp="1"/>
          </p:cNvSpPr>
          <p:nvPr>
            <p:ph type="body" idx="13"/>
          </p:nvPr>
        </p:nvSpPr>
        <p:spPr>
          <a:xfrm>
            <a:off x="7149739" y="5822825"/>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61" name="Google Shape;261;p173"/>
          <p:cNvSpPr>
            <a:spLocks noGrp="1"/>
          </p:cNvSpPr>
          <p:nvPr>
            <p:ph type="pic" idx="14"/>
          </p:nvPr>
        </p:nvSpPr>
        <p:spPr>
          <a:xfrm>
            <a:off x="783971" y="1968822"/>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62" name="Google Shape;262;p173"/>
          <p:cNvSpPr>
            <a:spLocks noGrp="1"/>
          </p:cNvSpPr>
          <p:nvPr>
            <p:ph type="pic" idx="15"/>
          </p:nvPr>
        </p:nvSpPr>
        <p:spPr>
          <a:xfrm>
            <a:off x="2772313" y="1968822"/>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63" name="Google Shape;263;p173"/>
          <p:cNvSpPr>
            <a:spLocks noGrp="1"/>
          </p:cNvSpPr>
          <p:nvPr>
            <p:ph type="pic" idx="16"/>
          </p:nvPr>
        </p:nvSpPr>
        <p:spPr>
          <a:xfrm>
            <a:off x="4760655" y="1968822"/>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64" name="Google Shape;264;p173"/>
          <p:cNvSpPr>
            <a:spLocks noGrp="1"/>
          </p:cNvSpPr>
          <p:nvPr>
            <p:ph type="pic" idx="17"/>
          </p:nvPr>
        </p:nvSpPr>
        <p:spPr>
          <a:xfrm>
            <a:off x="6748998" y="1968822"/>
            <a:ext cx="1490261" cy="1490261"/>
          </a:xfrm>
          <a:prstGeom prst="rect">
            <a:avLst/>
          </a:prstGeom>
          <a:noFill/>
          <a:ln w="9525" cap="flat" cmpd="sng">
            <a:solidFill>
              <a:srgbClr val="4B5377"/>
            </a:solidFill>
            <a:prstDash val="solid"/>
            <a:round/>
            <a:headEnd type="none" w="sm" len="sm"/>
            <a:tailEnd type="none" w="sm" len="sm"/>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65" name="Google Shape;265;p173"/>
          <p:cNvSpPr>
            <a:spLocks noGrp="1"/>
          </p:cNvSpPr>
          <p:nvPr>
            <p:ph type="body" idx="18"/>
          </p:nvPr>
        </p:nvSpPr>
        <p:spPr>
          <a:xfrm>
            <a:off x="783970" y="3660822"/>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66" name="Google Shape;266;p173"/>
          <p:cNvSpPr>
            <a:spLocks noGrp="1"/>
          </p:cNvSpPr>
          <p:nvPr>
            <p:ph type="body" idx="19"/>
          </p:nvPr>
        </p:nvSpPr>
        <p:spPr>
          <a:xfrm>
            <a:off x="2772312" y="3662239"/>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67" name="Google Shape;267;p173"/>
          <p:cNvSpPr>
            <a:spLocks noGrp="1"/>
          </p:cNvSpPr>
          <p:nvPr>
            <p:ph type="body" idx="20"/>
          </p:nvPr>
        </p:nvSpPr>
        <p:spPr>
          <a:xfrm>
            <a:off x="4760654" y="3660822"/>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68" name="Google Shape;268;p173"/>
          <p:cNvSpPr>
            <a:spLocks noGrp="1"/>
          </p:cNvSpPr>
          <p:nvPr>
            <p:ph type="body" idx="21"/>
          </p:nvPr>
        </p:nvSpPr>
        <p:spPr>
          <a:xfrm>
            <a:off x="6748998" y="3660822"/>
            <a:ext cx="1490261" cy="285502"/>
          </a:xfrm>
          <a:prstGeom prst="roundRect">
            <a:avLst>
              <a:gd name="adj" fmla="val 16667"/>
            </a:avLst>
          </a:prstGeom>
          <a:no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457200" marR="0" lvl="0" indent="-228600" algn="ctr" rtl="0">
              <a:lnSpc>
                <a:spcPct val="90000"/>
              </a:lnSpc>
              <a:spcBef>
                <a:spcPts val="563"/>
              </a:spcBef>
              <a:spcAft>
                <a:spcPts val="0"/>
              </a:spcAft>
              <a:buClr>
                <a:srgbClr val="474F71"/>
              </a:buClr>
              <a:buSzPts val="1800"/>
              <a:buFont typeface="Arial"/>
              <a:buNone/>
              <a:defRPr sz="1800" b="1" i="0" u="none" strike="noStrike" cap="none">
                <a:solidFill>
                  <a:srgbClr val="474F71"/>
                </a:solidFill>
                <a:latin typeface="Dosis"/>
                <a:ea typeface="Dosis"/>
                <a:cs typeface="Dosis"/>
                <a:sym typeface="Dosis"/>
              </a:defRPr>
            </a:lvl1pPr>
            <a:lvl2pPr marL="914400" marR="0" lvl="1" indent="-228600" algn="l" rtl="0">
              <a:lnSpc>
                <a:spcPct val="90000"/>
              </a:lnSpc>
              <a:spcBef>
                <a:spcPts val="281"/>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81"/>
              </a:spcBef>
              <a:spcAft>
                <a:spcPts val="0"/>
              </a:spcAft>
              <a:buClr>
                <a:schemeClr val="dk1"/>
              </a:buClr>
              <a:buSzPts val="1125"/>
              <a:buFont typeface="Arial"/>
              <a:buNone/>
              <a:defRPr sz="1125"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81"/>
              </a:spcBef>
              <a:spcAft>
                <a:spcPts val="0"/>
              </a:spcAft>
              <a:buClr>
                <a:schemeClr val="dk1"/>
              </a:buClr>
              <a:buSzPts val="1013"/>
              <a:buFont typeface="Arial"/>
              <a:buNone/>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 name="Google Shape;1318;p6">
            <a:extLst>
              <a:ext uri="{FF2B5EF4-FFF2-40B4-BE49-F238E27FC236}">
                <a16:creationId xmlns:a16="http://schemas.microsoft.com/office/drawing/2014/main" id="{DCC6F57A-876C-D913-D287-EB29306155C4}"/>
              </a:ext>
            </a:extLst>
          </p:cNvPr>
          <p:cNvSpPr>
            <a:spLocks noGrp="1"/>
          </p:cNvSpPr>
          <p:nvPr>
            <p:ph type="pic" idx="22"/>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526492159"/>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02_Voc_Act_01_Vid" preserve="1" userDrawn="1">
  <p:cSld name="02_Voc_Act_01_Vid">
    <p:spTree>
      <p:nvGrpSpPr>
        <p:cNvPr id="1" name="Shape 270"/>
        <p:cNvGrpSpPr/>
        <p:nvPr/>
      </p:nvGrpSpPr>
      <p:grpSpPr>
        <a:xfrm>
          <a:off x="0" y="0"/>
          <a:ext cx="0" cy="0"/>
          <a:chOff x="0" y="0"/>
          <a:chExt cx="0" cy="0"/>
        </a:xfrm>
      </p:grpSpPr>
      <p:sp>
        <p:nvSpPr>
          <p:cNvPr id="271" name="Google Shape;271;p174"/>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757575"/>
              </a:buClr>
              <a:buSzPts val="1600"/>
              <a:buFont typeface="Dosis Medium"/>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2" name="Google Shape;272;p174"/>
          <p:cNvSpPr>
            <a:spLocks noGrp="1"/>
          </p:cNvSpPr>
          <p:nvPr>
            <p:ph type="media" idx="2"/>
          </p:nvPr>
        </p:nvSpPr>
        <p:spPr>
          <a:xfrm>
            <a:off x="1872000" y="2160000"/>
            <a:ext cx="5400000" cy="3600000"/>
          </a:xfrm>
          <a:prstGeom prst="rect">
            <a:avLst/>
          </a:prstGeom>
          <a:noFill/>
          <a:ln>
            <a:noFill/>
          </a:ln>
        </p:spPr>
        <p:txBody>
          <a:bodyPr spcFirstLastPara="1" wrap="square" lIns="91425" tIns="45700" rIns="91425" bIns="45700" anchor="t" anchorCtr="0">
            <a:noAutofit/>
          </a:bodyPr>
          <a:lstStyle>
            <a:lvl1pPr marR="0" lvl="0" algn="r" rtl="1">
              <a:lnSpc>
                <a:spcPct val="90000"/>
              </a:lnSpc>
              <a:spcBef>
                <a:spcPts val="563"/>
              </a:spcBef>
              <a:spcAft>
                <a:spcPts val="0"/>
              </a:spcAft>
              <a:buClr>
                <a:schemeClr val="dk1"/>
              </a:buClr>
              <a:buSzPts val="1575"/>
              <a:buFont typeface="Arial"/>
              <a:buChar char="•"/>
              <a:defRPr sz="1575" b="0" i="0" u="none" strike="noStrike" cap="none">
                <a:solidFill>
                  <a:schemeClr val="dk1"/>
                </a:solidFill>
                <a:latin typeface="Microsoft Uighur" panose="02000000000000000000" pitchFamily="2" charset="-78"/>
                <a:ea typeface="Calibri"/>
                <a:cs typeface="Microsoft Uighur" panose="02000000000000000000" pitchFamily="2" charset="-78"/>
                <a:sym typeface="Calibri"/>
              </a:defRPr>
            </a:lvl1pPr>
            <a:lvl2pPr marR="0" lvl="1" algn="l" rtl="0">
              <a:lnSpc>
                <a:spcPct val="90000"/>
              </a:lnSpc>
              <a:spcBef>
                <a:spcPts val="281"/>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2pPr>
            <a:lvl3pPr marR="0" lvl="2" algn="l" rtl="0">
              <a:lnSpc>
                <a:spcPct val="90000"/>
              </a:lnSpc>
              <a:spcBef>
                <a:spcPts val="281"/>
              </a:spcBef>
              <a:spcAft>
                <a:spcPts val="0"/>
              </a:spcAft>
              <a:buClr>
                <a:schemeClr val="dk1"/>
              </a:buClr>
              <a:buSzPts val="1125"/>
              <a:buFont typeface="Arial"/>
              <a:buChar char="•"/>
              <a:defRPr sz="1125" b="0" i="0" u="none" strike="noStrike" cap="none">
                <a:solidFill>
                  <a:schemeClr val="dk1"/>
                </a:solidFill>
                <a:latin typeface="Calibri"/>
                <a:ea typeface="Calibri"/>
                <a:cs typeface="Calibri"/>
                <a:sym typeface="Calibri"/>
              </a:defRPr>
            </a:lvl3pPr>
            <a:lvl4pPr marR="0" lvl="3"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4pPr>
            <a:lvl5pPr marR="0" lvl="4"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5pPr>
            <a:lvl6pPr marR="0" lvl="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R="0" lvl="6"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R="0" lvl="7"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R="0" lvl="8"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2" name="Google Shape;1318;p6">
            <a:extLst>
              <a:ext uri="{FF2B5EF4-FFF2-40B4-BE49-F238E27FC236}">
                <a16:creationId xmlns:a16="http://schemas.microsoft.com/office/drawing/2014/main" id="{BC8165FC-D6D0-6263-8957-54C8619024E9}"/>
              </a:ext>
            </a:extLst>
          </p:cNvPr>
          <p:cNvSpPr>
            <a:spLocks noGrp="1"/>
          </p:cNvSpPr>
          <p:nvPr>
            <p:ph type="pic" idx="3"/>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083485485"/>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2_Disposition personnalisée" preserve="1" userDrawn="1">
  <p:cSld name="12_Disposition personnalisée">
    <p:spTree>
      <p:nvGrpSpPr>
        <p:cNvPr id="1" name="Shape 274"/>
        <p:cNvGrpSpPr/>
        <p:nvPr/>
      </p:nvGrpSpPr>
      <p:grpSpPr>
        <a:xfrm>
          <a:off x="0" y="0"/>
          <a:ext cx="0" cy="0"/>
          <a:chOff x="0" y="0"/>
          <a:chExt cx="0" cy="0"/>
        </a:xfrm>
      </p:grpSpPr>
      <p:pic>
        <p:nvPicPr>
          <p:cNvPr id="275" name="Google Shape;275;p175"/>
          <p:cNvPicPr preferRelativeResize="0"/>
          <p:nvPr/>
        </p:nvPicPr>
        <p:blipFill rotWithShape="1">
          <a:blip r:embed="rId2">
            <a:alphaModFix/>
          </a:blip>
          <a:srcRect/>
          <a:stretch/>
        </p:blipFill>
        <p:spPr>
          <a:xfrm>
            <a:off x="1487156" y="2240177"/>
            <a:ext cx="6169687" cy="1188823"/>
          </a:xfrm>
          <a:prstGeom prst="rect">
            <a:avLst/>
          </a:prstGeom>
          <a:noFill/>
          <a:ln>
            <a:noFill/>
          </a:ln>
        </p:spPr>
      </p:pic>
      <p:pic>
        <p:nvPicPr>
          <p:cNvPr id="276" name="Google Shape;276;p175"/>
          <p:cNvPicPr preferRelativeResize="0"/>
          <p:nvPr/>
        </p:nvPicPr>
        <p:blipFill rotWithShape="1">
          <a:blip r:embed="rId3">
            <a:alphaModFix/>
          </a:blip>
          <a:srcRect/>
          <a:stretch/>
        </p:blipFill>
        <p:spPr>
          <a:xfrm>
            <a:off x="1487156" y="3667318"/>
            <a:ext cx="6169687" cy="1207113"/>
          </a:xfrm>
          <a:prstGeom prst="rect">
            <a:avLst/>
          </a:prstGeom>
          <a:noFill/>
          <a:ln>
            <a:noFill/>
          </a:ln>
        </p:spPr>
      </p:pic>
      <p:pic>
        <p:nvPicPr>
          <p:cNvPr id="277" name="Google Shape;277;p175"/>
          <p:cNvPicPr preferRelativeResize="0"/>
          <p:nvPr/>
        </p:nvPicPr>
        <p:blipFill rotWithShape="1">
          <a:blip r:embed="rId4">
            <a:alphaModFix/>
          </a:blip>
          <a:srcRect/>
          <a:stretch/>
        </p:blipFill>
        <p:spPr>
          <a:xfrm>
            <a:off x="1487156" y="5113317"/>
            <a:ext cx="6169687" cy="1201016"/>
          </a:xfrm>
          <a:prstGeom prst="rect">
            <a:avLst/>
          </a:prstGeom>
          <a:noFill/>
          <a:ln>
            <a:noFill/>
          </a:ln>
        </p:spPr>
      </p:pic>
      <p:sp>
        <p:nvSpPr>
          <p:cNvPr id="278" name="Google Shape;278;p175"/>
          <p:cNvSpPr txBox="1">
            <a:spLocks noGrp="1"/>
          </p:cNvSpPr>
          <p:nvPr>
            <p:ph type="title"/>
          </p:nvPr>
        </p:nvSpPr>
        <p:spPr>
          <a:xfrm>
            <a:off x="628650" y="1198485"/>
            <a:ext cx="7886700" cy="705267"/>
          </a:xfrm>
          <a:prstGeom prst="rect">
            <a:avLst/>
          </a:prstGeom>
          <a:noFill/>
          <a:ln>
            <a:noFill/>
          </a:ln>
        </p:spPr>
        <p:txBody>
          <a:bodyPr spcFirstLastPara="1" wrap="square" lIns="91425" tIns="45700" rIns="91425" bIns="45700" anchor="ctr" anchorCtr="0">
            <a:normAutofit/>
          </a:bodyPr>
          <a:lstStyle>
            <a:lvl1pPr lvl="0" algn="ctr" rtl="1">
              <a:lnSpc>
                <a:spcPct val="90000"/>
              </a:lnSpc>
              <a:spcBef>
                <a:spcPts val="0"/>
              </a:spcBef>
              <a:spcAft>
                <a:spcPts val="0"/>
              </a:spcAft>
              <a:buClr>
                <a:srgbClr val="474F71"/>
              </a:buClr>
              <a:buSzPts val="1600"/>
              <a:buFont typeface="Dosis"/>
              <a:buNone/>
              <a:defRPr b="1">
                <a:solidFill>
                  <a:srgbClr val="474F71"/>
                </a:solidFill>
                <a:latin typeface="Dosis"/>
                <a:ea typeface="Dosis"/>
                <a:cs typeface="Dosis"/>
                <a:sym typeface="Dosi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9" name="Google Shape;279;p175"/>
          <p:cNvSpPr txBox="1">
            <a:spLocks noGrp="1"/>
          </p:cNvSpPr>
          <p:nvPr>
            <p:ph type="body" idx="1"/>
          </p:nvPr>
        </p:nvSpPr>
        <p:spPr>
          <a:xfrm>
            <a:off x="2168436" y="2621910"/>
            <a:ext cx="4860000" cy="792000"/>
          </a:xfrm>
          <a:prstGeom prst="rect">
            <a:avLst/>
          </a:prstGeom>
          <a:noFill/>
          <a:ln>
            <a:noFill/>
          </a:ln>
        </p:spPr>
        <p:txBody>
          <a:bodyPr spcFirstLastPara="1" wrap="square" lIns="91425" tIns="45700" rIns="91425" bIns="45700" anchor="t" anchorCtr="0">
            <a:noAutofit/>
          </a:bodyPr>
          <a:lstStyle>
            <a:lvl1pPr marL="457200" marR="0" lvl="0" indent="-304800" algn="r" rtl="1">
              <a:lnSpc>
                <a:spcPct val="90000"/>
              </a:lnSpc>
              <a:spcBef>
                <a:spcPts val="563"/>
              </a:spcBef>
              <a:spcAft>
                <a:spcPts val="0"/>
              </a:spcAft>
              <a:buClr>
                <a:srgbClr val="474F71"/>
              </a:buClr>
              <a:buSzPts val="1200"/>
              <a:buFont typeface="Noto Sans Symbols"/>
              <a:buChar char="⌖"/>
              <a:defRPr sz="1200" b="0" i="0" u="none" strike="noStrike" cap="none">
                <a:solidFill>
                  <a:srgbClr val="474F71"/>
                </a:solidFill>
                <a:latin typeface="Dosis Medium"/>
                <a:ea typeface="Dosis Medium"/>
                <a:cs typeface="Dosis Medium"/>
                <a:sym typeface="Dosis Medium"/>
              </a:defRPr>
            </a:lvl1pPr>
            <a:lvl2pPr marL="914400" marR="0" lvl="1" indent="-298450" algn="l" rtl="0">
              <a:lnSpc>
                <a:spcPct val="90000"/>
              </a:lnSpc>
              <a:spcBef>
                <a:spcPts val="281"/>
              </a:spcBef>
              <a:spcAft>
                <a:spcPts val="0"/>
              </a:spcAft>
              <a:buClr>
                <a:srgbClr val="474F71"/>
              </a:buClr>
              <a:buSzPts val="1100"/>
              <a:buFont typeface="Arial"/>
              <a:buChar char="•"/>
              <a:defRPr sz="1100" b="0" i="0" u="none" strike="noStrike" cap="none">
                <a:solidFill>
                  <a:srgbClr val="474F71"/>
                </a:solidFill>
                <a:latin typeface="Dosis Medium"/>
                <a:ea typeface="Dosis Medium"/>
                <a:cs typeface="Dosis Medium"/>
                <a:sym typeface="Dosis Medium"/>
              </a:defRPr>
            </a:lvl2pPr>
            <a:lvl3pPr marL="1371600" marR="0" lvl="2" indent="-295275" algn="l" rtl="0">
              <a:lnSpc>
                <a:spcPct val="90000"/>
              </a:lnSpc>
              <a:spcBef>
                <a:spcPts val="281"/>
              </a:spcBef>
              <a:spcAft>
                <a:spcPts val="0"/>
              </a:spcAft>
              <a:buClr>
                <a:srgbClr val="474F71"/>
              </a:buClr>
              <a:buSzPts val="1050"/>
              <a:buFont typeface="Arial"/>
              <a:buChar char="•"/>
              <a:defRPr sz="1050" b="0" i="0" u="none" strike="noStrike" cap="none">
                <a:solidFill>
                  <a:srgbClr val="474F71"/>
                </a:solidFill>
                <a:latin typeface="Dosis Medium"/>
                <a:ea typeface="Dosis Medium"/>
                <a:cs typeface="Dosis Medium"/>
                <a:sym typeface="Dosis Medium"/>
              </a:defRPr>
            </a:lvl3pPr>
            <a:lvl4pPr marL="1828800" marR="0" lvl="3" indent="-292100" algn="l" rtl="0">
              <a:lnSpc>
                <a:spcPct val="90000"/>
              </a:lnSpc>
              <a:spcBef>
                <a:spcPts val="281"/>
              </a:spcBef>
              <a:spcAft>
                <a:spcPts val="0"/>
              </a:spcAft>
              <a:buClr>
                <a:srgbClr val="474F71"/>
              </a:buClr>
              <a:buSzPts val="1000"/>
              <a:buFont typeface="Arial"/>
              <a:buChar char="•"/>
              <a:defRPr sz="1000" b="0" i="0" u="none" strike="noStrike" cap="none">
                <a:solidFill>
                  <a:srgbClr val="474F71"/>
                </a:solidFill>
                <a:latin typeface="Dosis Medium"/>
                <a:ea typeface="Dosis Medium"/>
                <a:cs typeface="Dosis Medium"/>
                <a:sym typeface="Dosis Medium"/>
              </a:defRPr>
            </a:lvl4pPr>
            <a:lvl5pPr marL="2286000" marR="0" lvl="4" indent="-292100" algn="l" rtl="0">
              <a:lnSpc>
                <a:spcPct val="90000"/>
              </a:lnSpc>
              <a:spcBef>
                <a:spcPts val="281"/>
              </a:spcBef>
              <a:spcAft>
                <a:spcPts val="0"/>
              </a:spcAft>
              <a:buClr>
                <a:srgbClr val="474F71"/>
              </a:buClr>
              <a:buSzPts val="1000"/>
              <a:buFont typeface="Arial"/>
              <a:buChar char="•"/>
              <a:defRPr sz="1000" b="0" i="0" u="none" strike="noStrike" cap="none">
                <a:solidFill>
                  <a:srgbClr val="474F71"/>
                </a:solidFill>
                <a:latin typeface="Dosis Medium"/>
                <a:ea typeface="Dosis Medium"/>
                <a:cs typeface="Dosis Medium"/>
                <a:sym typeface="Dosis Medium"/>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80" name="Google Shape;280;p175"/>
          <p:cNvSpPr>
            <a:spLocks noGrp="1"/>
          </p:cNvSpPr>
          <p:nvPr>
            <p:ph type="pic" idx="2"/>
          </p:nvPr>
        </p:nvSpPr>
        <p:spPr>
          <a:xfrm>
            <a:off x="7056000" y="2747910"/>
            <a:ext cx="540000" cy="540000"/>
          </a:xfrm>
          <a:prstGeom prst="rect">
            <a:avLst/>
          </a:prstGeom>
          <a:solidFill>
            <a:schemeClr val="lt1"/>
          </a:solid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81" name="Google Shape;281;p175"/>
          <p:cNvSpPr txBox="1">
            <a:spLocks noGrp="1"/>
          </p:cNvSpPr>
          <p:nvPr>
            <p:ph type="body" idx="3"/>
          </p:nvPr>
        </p:nvSpPr>
        <p:spPr>
          <a:xfrm>
            <a:off x="2171774" y="4061170"/>
            <a:ext cx="4860000" cy="792000"/>
          </a:xfrm>
          <a:prstGeom prst="rect">
            <a:avLst/>
          </a:prstGeom>
          <a:noFill/>
          <a:ln>
            <a:noFill/>
          </a:ln>
        </p:spPr>
        <p:txBody>
          <a:bodyPr spcFirstLastPara="1" wrap="square" lIns="91425" tIns="45700" rIns="91425" bIns="45700" anchor="t" anchorCtr="0">
            <a:noAutofit/>
          </a:bodyPr>
          <a:lstStyle>
            <a:lvl1pPr marL="457200" marR="0" lvl="0" indent="-304800" algn="r" rtl="1">
              <a:lnSpc>
                <a:spcPct val="90000"/>
              </a:lnSpc>
              <a:spcBef>
                <a:spcPts val="563"/>
              </a:spcBef>
              <a:spcAft>
                <a:spcPts val="0"/>
              </a:spcAft>
              <a:buClr>
                <a:srgbClr val="474F71"/>
              </a:buClr>
              <a:buSzPts val="1200"/>
              <a:buFont typeface="Noto Sans Symbols"/>
              <a:buChar char="⌖"/>
              <a:defRPr sz="1200" b="0" i="0" u="none" strike="noStrike" cap="none">
                <a:solidFill>
                  <a:srgbClr val="474F71"/>
                </a:solidFill>
                <a:latin typeface="Dosis Medium"/>
                <a:ea typeface="Dosis Medium"/>
                <a:cs typeface="Dosis Medium"/>
                <a:sym typeface="Dosis Medium"/>
              </a:defRPr>
            </a:lvl1pPr>
            <a:lvl2pPr marL="914400" marR="0" lvl="1" indent="-298450" algn="l" rtl="0">
              <a:lnSpc>
                <a:spcPct val="90000"/>
              </a:lnSpc>
              <a:spcBef>
                <a:spcPts val="281"/>
              </a:spcBef>
              <a:spcAft>
                <a:spcPts val="0"/>
              </a:spcAft>
              <a:buClr>
                <a:srgbClr val="474F71"/>
              </a:buClr>
              <a:buSzPts val="1100"/>
              <a:buFont typeface="Arial"/>
              <a:buChar char="•"/>
              <a:defRPr sz="1100" b="0" i="0" u="none" strike="noStrike" cap="none">
                <a:solidFill>
                  <a:srgbClr val="474F71"/>
                </a:solidFill>
                <a:latin typeface="Dosis Medium"/>
                <a:ea typeface="Dosis Medium"/>
                <a:cs typeface="Dosis Medium"/>
                <a:sym typeface="Dosis Medium"/>
              </a:defRPr>
            </a:lvl2pPr>
            <a:lvl3pPr marL="1371600" marR="0" lvl="2" indent="-295275" algn="l" rtl="0">
              <a:lnSpc>
                <a:spcPct val="90000"/>
              </a:lnSpc>
              <a:spcBef>
                <a:spcPts val="281"/>
              </a:spcBef>
              <a:spcAft>
                <a:spcPts val="0"/>
              </a:spcAft>
              <a:buClr>
                <a:srgbClr val="474F71"/>
              </a:buClr>
              <a:buSzPts val="1050"/>
              <a:buFont typeface="Arial"/>
              <a:buChar char="•"/>
              <a:defRPr sz="1050" b="0" i="0" u="none" strike="noStrike" cap="none">
                <a:solidFill>
                  <a:srgbClr val="474F71"/>
                </a:solidFill>
                <a:latin typeface="Dosis Medium"/>
                <a:ea typeface="Dosis Medium"/>
                <a:cs typeface="Dosis Medium"/>
                <a:sym typeface="Dosis Medium"/>
              </a:defRPr>
            </a:lvl3pPr>
            <a:lvl4pPr marL="1828800" marR="0" lvl="3" indent="-292100" algn="l" rtl="0">
              <a:lnSpc>
                <a:spcPct val="90000"/>
              </a:lnSpc>
              <a:spcBef>
                <a:spcPts val="281"/>
              </a:spcBef>
              <a:spcAft>
                <a:spcPts val="0"/>
              </a:spcAft>
              <a:buClr>
                <a:srgbClr val="474F71"/>
              </a:buClr>
              <a:buSzPts val="1000"/>
              <a:buFont typeface="Arial"/>
              <a:buChar char="•"/>
              <a:defRPr sz="1000" b="0" i="0" u="none" strike="noStrike" cap="none">
                <a:solidFill>
                  <a:srgbClr val="474F71"/>
                </a:solidFill>
                <a:latin typeface="Dosis Medium"/>
                <a:ea typeface="Dosis Medium"/>
                <a:cs typeface="Dosis Medium"/>
                <a:sym typeface="Dosis Medium"/>
              </a:defRPr>
            </a:lvl4pPr>
            <a:lvl5pPr marL="2286000" marR="0" lvl="4" indent="-292100" algn="l" rtl="0">
              <a:lnSpc>
                <a:spcPct val="90000"/>
              </a:lnSpc>
              <a:spcBef>
                <a:spcPts val="281"/>
              </a:spcBef>
              <a:spcAft>
                <a:spcPts val="0"/>
              </a:spcAft>
              <a:buClr>
                <a:srgbClr val="474F71"/>
              </a:buClr>
              <a:buSzPts val="1000"/>
              <a:buFont typeface="Arial"/>
              <a:buChar char="•"/>
              <a:defRPr sz="1000" b="0" i="0" u="none" strike="noStrike" cap="none">
                <a:solidFill>
                  <a:srgbClr val="474F71"/>
                </a:solidFill>
                <a:latin typeface="Dosis Medium"/>
                <a:ea typeface="Dosis Medium"/>
                <a:cs typeface="Dosis Medium"/>
                <a:sym typeface="Dosis Medium"/>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82" name="Google Shape;282;p175"/>
          <p:cNvSpPr>
            <a:spLocks noGrp="1"/>
          </p:cNvSpPr>
          <p:nvPr>
            <p:ph type="pic" idx="4"/>
          </p:nvPr>
        </p:nvSpPr>
        <p:spPr>
          <a:xfrm>
            <a:off x="7056000" y="4183874"/>
            <a:ext cx="540000" cy="540000"/>
          </a:xfrm>
          <a:prstGeom prst="rect">
            <a:avLst/>
          </a:prstGeom>
          <a:solidFill>
            <a:schemeClr val="lt1"/>
          </a:solid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83" name="Google Shape;283;p175"/>
          <p:cNvSpPr txBox="1">
            <a:spLocks noGrp="1"/>
          </p:cNvSpPr>
          <p:nvPr>
            <p:ph type="body" idx="5"/>
          </p:nvPr>
        </p:nvSpPr>
        <p:spPr>
          <a:xfrm>
            <a:off x="2168436" y="5516007"/>
            <a:ext cx="4860000" cy="792000"/>
          </a:xfrm>
          <a:prstGeom prst="rect">
            <a:avLst/>
          </a:prstGeom>
          <a:noFill/>
          <a:ln>
            <a:noFill/>
          </a:ln>
        </p:spPr>
        <p:txBody>
          <a:bodyPr spcFirstLastPara="1" wrap="square" lIns="91425" tIns="45700" rIns="91425" bIns="45700" anchor="t" anchorCtr="0">
            <a:noAutofit/>
          </a:bodyPr>
          <a:lstStyle>
            <a:lvl1pPr marL="457200" marR="0" lvl="0" indent="-304800" algn="r" rtl="1">
              <a:lnSpc>
                <a:spcPct val="90000"/>
              </a:lnSpc>
              <a:spcBef>
                <a:spcPts val="563"/>
              </a:spcBef>
              <a:spcAft>
                <a:spcPts val="0"/>
              </a:spcAft>
              <a:buClr>
                <a:srgbClr val="474F71"/>
              </a:buClr>
              <a:buSzPts val="1200"/>
              <a:buFont typeface="Noto Sans Symbols"/>
              <a:buChar char="⌖"/>
              <a:defRPr sz="1200" b="0" i="0" u="none" strike="noStrike" cap="none">
                <a:solidFill>
                  <a:srgbClr val="474F71"/>
                </a:solidFill>
                <a:latin typeface="Dosis Medium"/>
                <a:ea typeface="Dosis Medium"/>
                <a:cs typeface="Dosis Medium"/>
                <a:sym typeface="Dosis Medium"/>
              </a:defRPr>
            </a:lvl1pPr>
            <a:lvl2pPr marL="914400" marR="0" lvl="1" indent="-298450" algn="l" rtl="0">
              <a:lnSpc>
                <a:spcPct val="90000"/>
              </a:lnSpc>
              <a:spcBef>
                <a:spcPts val="281"/>
              </a:spcBef>
              <a:spcAft>
                <a:spcPts val="0"/>
              </a:spcAft>
              <a:buClr>
                <a:srgbClr val="474F71"/>
              </a:buClr>
              <a:buSzPts val="1100"/>
              <a:buFont typeface="Arial"/>
              <a:buChar char="•"/>
              <a:defRPr sz="1100" b="0" i="0" u="none" strike="noStrike" cap="none">
                <a:solidFill>
                  <a:srgbClr val="474F71"/>
                </a:solidFill>
                <a:latin typeface="Dosis Medium"/>
                <a:ea typeface="Dosis Medium"/>
                <a:cs typeface="Dosis Medium"/>
                <a:sym typeface="Dosis Medium"/>
              </a:defRPr>
            </a:lvl2pPr>
            <a:lvl3pPr marL="1371600" marR="0" lvl="2" indent="-295275" algn="l" rtl="0">
              <a:lnSpc>
                <a:spcPct val="90000"/>
              </a:lnSpc>
              <a:spcBef>
                <a:spcPts val="281"/>
              </a:spcBef>
              <a:spcAft>
                <a:spcPts val="0"/>
              </a:spcAft>
              <a:buClr>
                <a:srgbClr val="474F71"/>
              </a:buClr>
              <a:buSzPts val="1050"/>
              <a:buFont typeface="Arial"/>
              <a:buChar char="•"/>
              <a:defRPr sz="1050" b="0" i="0" u="none" strike="noStrike" cap="none">
                <a:solidFill>
                  <a:srgbClr val="474F71"/>
                </a:solidFill>
                <a:latin typeface="Dosis Medium"/>
                <a:ea typeface="Dosis Medium"/>
                <a:cs typeface="Dosis Medium"/>
                <a:sym typeface="Dosis Medium"/>
              </a:defRPr>
            </a:lvl3pPr>
            <a:lvl4pPr marL="1828800" marR="0" lvl="3" indent="-292100" algn="l" rtl="0">
              <a:lnSpc>
                <a:spcPct val="90000"/>
              </a:lnSpc>
              <a:spcBef>
                <a:spcPts val="281"/>
              </a:spcBef>
              <a:spcAft>
                <a:spcPts val="0"/>
              </a:spcAft>
              <a:buClr>
                <a:srgbClr val="474F71"/>
              </a:buClr>
              <a:buSzPts val="1000"/>
              <a:buFont typeface="Arial"/>
              <a:buChar char="•"/>
              <a:defRPr sz="1000" b="0" i="0" u="none" strike="noStrike" cap="none">
                <a:solidFill>
                  <a:srgbClr val="474F71"/>
                </a:solidFill>
                <a:latin typeface="Dosis Medium"/>
                <a:ea typeface="Dosis Medium"/>
                <a:cs typeface="Dosis Medium"/>
                <a:sym typeface="Dosis Medium"/>
              </a:defRPr>
            </a:lvl4pPr>
            <a:lvl5pPr marL="2286000" marR="0" lvl="4" indent="-292100" algn="l" rtl="0">
              <a:lnSpc>
                <a:spcPct val="90000"/>
              </a:lnSpc>
              <a:spcBef>
                <a:spcPts val="281"/>
              </a:spcBef>
              <a:spcAft>
                <a:spcPts val="0"/>
              </a:spcAft>
              <a:buClr>
                <a:srgbClr val="474F71"/>
              </a:buClr>
              <a:buSzPts val="1000"/>
              <a:buFont typeface="Arial"/>
              <a:buChar char="•"/>
              <a:defRPr sz="1000" b="0" i="0" u="none" strike="noStrike" cap="none">
                <a:solidFill>
                  <a:srgbClr val="474F71"/>
                </a:solidFill>
                <a:latin typeface="Dosis Medium"/>
                <a:ea typeface="Dosis Medium"/>
                <a:cs typeface="Dosis Medium"/>
                <a:sym typeface="Dosis Medium"/>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84" name="Google Shape;284;p175"/>
          <p:cNvSpPr>
            <a:spLocks noGrp="1"/>
          </p:cNvSpPr>
          <p:nvPr>
            <p:ph type="pic" idx="6"/>
          </p:nvPr>
        </p:nvSpPr>
        <p:spPr>
          <a:xfrm>
            <a:off x="7056000" y="5642007"/>
            <a:ext cx="540000" cy="540000"/>
          </a:xfrm>
          <a:prstGeom prst="rect">
            <a:avLst/>
          </a:prstGeom>
          <a:solidFill>
            <a:schemeClr val="lt1"/>
          </a:solid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
        <p:nvSpPr>
          <p:cNvPr id="2" name="Google Shape;1318;p6">
            <a:extLst>
              <a:ext uri="{FF2B5EF4-FFF2-40B4-BE49-F238E27FC236}">
                <a16:creationId xmlns:a16="http://schemas.microsoft.com/office/drawing/2014/main" id="{535F41E4-E11D-8B4D-0ECB-852CFCED98CC}"/>
              </a:ext>
            </a:extLst>
          </p:cNvPr>
          <p:cNvSpPr>
            <a:spLocks noGrp="1"/>
          </p:cNvSpPr>
          <p:nvPr>
            <p:ph type="pic" idx="10"/>
          </p:nvPr>
        </p:nvSpPr>
        <p:spPr>
          <a:xfrm>
            <a:off x="7960105" y="719856"/>
            <a:ext cx="828000" cy="828000"/>
          </a:xfrm>
          <a:prstGeom prst="rect">
            <a:avLst/>
          </a:prstGeom>
          <a:noFill/>
          <a:ln>
            <a:noFill/>
          </a:ln>
        </p:spPr>
        <p:txBody>
          <a:bodyPr/>
          <a:lstStyle>
            <a:lvl1pPr>
              <a:defRPr>
                <a:latin typeface="Microsoft Uighur" panose="020B0604020202020204" charset="-78"/>
                <a:cs typeface="Microsoft Uighur" panose="020B0604020202020204" charset="-78"/>
              </a:defRPr>
            </a:lvl1pPr>
          </a:lstStyle>
          <a:p>
            <a:endParaRPr lang="fr-MA" dirty="0"/>
          </a:p>
        </p:txBody>
      </p:sp>
    </p:spTree>
    <p:extLst>
      <p:ext uri="{BB962C8B-B14F-4D97-AF65-F5344CB8AC3E}">
        <p14:creationId xmlns:p14="http://schemas.microsoft.com/office/powerpoint/2010/main" val="399429315"/>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02_Voc_Act_01_Mascot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a:xfrm>
            <a:off x="621613" y="756000"/>
            <a:ext cx="6840000" cy="612000"/>
          </a:xfrm>
        </p:spPr>
        <p:txBody>
          <a:bodyPr>
            <a:normAutofit/>
          </a:bodyPr>
          <a:lstStyle>
            <a:lvl1pPr>
              <a:defRPr sz="1600"/>
            </a:lvl1pPr>
          </a:lstStyle>
          <a:p>
            <a:r>
              <a:rPr lang="fr-FR"/>
              <a:t>Modifiez le style du titre</a:t>
            </a:r>
            <a:endParaRPr lang="fr-MA"/>
          </a:p>
        </p:txBody>
      </p:sp>
      <p:sp>
        <p:nvSpPr>
          <p:cNvPr id="5" name="Espace réservé pour une image  16">
            <a:extLst>
              <a:ext uri="{FF2B5EF4-FFF2-40B4-BE49-F238E27FC236}">
                <a16:creationId xmlns:a16="http://schemas.microsoft.com/office/drawing/2014/main" id="{2F159B12-62B7-22A2-9765-7264C5423C19}"/>
              </a:ext>
            </a:extLst>
          </p:cNvPr>
          <p:cNvSpPr>
            <a:spLocks noGrp="1" noChangeAspect="1"/>
          </p:cNvSpPr>
          <p:nvPr>
            <p:ph type="pic" sz="quarter" idx="12"/>
          </p:nvPr>
        </p:nvSpPr>
        <p:spPr>
          <a:xfrm>
            <a:off x="7924249" y="684000"/>
            <a:ext cx="900000" cy="900000"/>
          </a:xfrm>
          <a:prstGeom prst="rect">
            <a:avLst/>
          </a:prstGeom>
        </p:spPr>
        <p:txBody>
          <a:bodyPr/>
          <a:lstStyle>
            <a:lvl1pPr>
              <a:defRPr lang="fr-MA">
                <a:latin typeface="Microsoft Uighur" panose="020B0604020202020204" charset="-78"/>
              </a:defRPr>
            </a:lvl1pPr>
          </a:lstStyle>
          <a:p>
            <a:endParaRPr lang="fr-MA" dirty="0"/>
          </a:p>
        </p:txBody>
      </p:sp>
      <p:sp>
        <p:nvSpPr>
          <p:cNvPr id="4" name="Espace réservé de l'élément multimédia 3">
            <a:extLst>
              <a:ext uri="{FF2B5EF4-FFF2-40B4-BE49-F238E27FC236}">
                <a16:creationId xmlns:a16="http://schemas.microsoft.com/office/drawing/2014/main" id="{7A344F50-A074-9EB5-2DAC-9BBA2096933C}"/>
              </a:ext>
            </a:extLst>
          </p:cNvPr>
          <p:cNvSpPr>
            <a:spLocks noGrp="1" noChangeAspect="1"/>
          </p:cNvSpPr>
          <p:nvPr>
            <p:ph type="media" sz="quarter" idx="13"/>
          </p:nvPr>
        </p:nvSpPr>
        <p:spPr>
          <a:xfrm>
            <a:off x="3255750" y="1584000"/>
            <a:ext cx="2632500" cy="4680000"/>
          </a:xfrm>
          <a:prstGeom prst="rect">
            <a:avLst/>
          </a:prstGeom>
        </p:spPr>
        <p:txBody>
          <a:bodyPr/>
          <a:lstStyle>
            <a:lvl1pPr>
              <a:defRPr>
                <a:latin typeface="Microsoft Uighur" panose="020B0604020202020204" charset="-78"/>
              </a:defRPr>
            </a:lvl1pPr>
          </a:lstStyle>
          <a:p>
            <a:endParaRPr lang="fr-MA" dirty="0"/>
          </a:p>
        </p:txBody>
      </p:sp>
    </p:spTree>
    <p:extLst>
      <p:ext uri="{BB962C8B-B14F-4D97-AF65-F5344CB8AC3E}">
        <p14:creationId xmlns:p14="http://schemas.microsoft.com/office/powerpoint/2010/main" val="1101081459"/>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02_Voc_Act_01_Large Vidé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p:cNvSpPr>
          <p:nvPr>
            <p:ph type="media" sz="quarter" idx="10"/>
          </p:nvPr>
        </p:nvSpPr>
        <p:spPr>
          <a:xfrm>
            <a:off x="792000" y="2160000"/>
            <a:ext cx="7560000" cy="3960000"/>
          </a:xfrm>
          <a:prstGeom prst="rect">
            <a:avLst/>
          </a:prstGeom>
        </p:spPr>
        <p:txBody>
          <a:bodyPr/>
          <a:lstStyle>
            <a:lvl1pPr>
              <a:defRPr>
                <a:latin typeface="Microsoft Uighur" panose="020B0604020202020204" charset="-78"/>
              </a:defRPr>
            </a:lvl1pPr>
          </a:lstStyle>
          <a:p>
            <a:endParaRPr lang="fr-MA" dirty="0"/>
          </a:p>
        </p:txBody>
      </p:sp>
      <p:sp>
        <p:nvSpPr>
          <p:cNvPr id="3" name="Espace réservé pour une image  16">
            <a:extLst>
              <a:ext uri="{FF2B5EF4-FFF2-40B4-BE49-F238E27FC236}">
                <a16:creationId xmlns:a16="http://schemas.microsoft.com/office/drawing/2014/main" id="{7598C516-D98D-DBF9-3F71-DFEB0161C87C}"/>
              </a:ext>
            </a:extLst>
          </p:cNvPr>
          <p:cNvSpPr>
            <a:spLocks noGrp="1" noChangeAspect="1"/>
          </p:cNvSpPr>
          <p:nvPr>
            <p:ph type="pic" sz="quarter" idx="13"/>
          </p:nvPr>
        </p:nvSpPr>
        <p:spPr>
          <a:xfrm>
            <a:off x="7924249" y="684000"/>
            <a:ext cx="900000" cy="900000"/>
          </a:xfrm>
          <a:prstGeom prst="rect">
            <a:avLst/>
          </a:prstGeom>
        </p:spPr>
        <p:txBody>
          <a:bodyPr/>
          <a:lstStyle>
            <a:lvl1pPr>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2078401895"/>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02_Voc_Act_01__Vidéo 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1B963-E189-BD8E-3E56-449FCAC984D9}"/>
              </a:ext>
            </a:extLst>
          </p:cNvPr>
          <p:cNvSpPr>
            <a:spLocks noGrp="1"/>
          </p:cNvSpPr>
          <p:nvPr>
            <p:ph type="title"/>
          </p:nvPr>
        </p:nvSpPr>
        <p:spPr/>
        <p:txBody>
          <a:bodyPr/>
          <a:lstStyle/>
          <a:p>
            <a:r>
              <a:rPr lang="fr-FR"/>
              <a:t>Modifiez le style du titre</a:t>
            </a:r>
            <a:endParaRPr lang="fr-MA"/>
          </a:p>
        </p:txBody>
      </p:sp>
      <p:sp>
        <p:nvSpPr>
          <p:cNvPr id="4" name="Espace réservé de l'élément multimédia 3">
            <a:extLst>
              <a:ext uri="{FF2B5EF4-FFF2-40B4-BE49-F238E27FC236}">
                <a16:creationId xmlns:a16="http://schemas.microsoft.com/office/drawing/2014/main" id="{E091C94E-1B65-3089-5F06-AAE4424DF093}"/>
              </a:ext>
            </a:extLst>
          </p:cNvPr>
          <p:cNvSpPr>
            <a:spLocks noGrp="1" noChangeAspect="1"/>
          </p:cNvSpPr>
          <p:nvPr>
            <p:ph type="media" sz="quarter" idx="10"/>
          </p:nvPr>
        </p:nvSpPr>
        <p:spPr>
          <a:xfrm>
            <a:off x="1692000" y="2026860"/>
            <a:ext cx="5760000" cy="3017150"/>
          </a:xfrm>
          <a:prstGeom prst="rect">
            <a:avLst/>
          </a:prstGeom>
        </p:spPr>
        <p:txBody>
          <a:bodyPr/>
          <a:lstStyle>
            <a:lvl1pPr>
              <a:defRPr>
                <a:latin typeface="Microsoft Uighur" panose="020B0604020202020204" charset="-78"/>
              </a:defRPr>
            </a:lvl1pPr>
          </a:lstStyle>
          <a:p>
            <a:endParaRPr lang="fr-MA" dirty="0"/>
          </a:p>
        </p:txBody>
      </p:sp>
      <p:sp>
        <p:nvSpPr>
          <p:cNvPr id="3" name="Espace réservé du texte 4">
            <a:extLst>
              <a:ext uri="{FF2B5EF4-FFF2-40B4-BE49-F238E27FC236}">
                <a16:creationId xmlns:a16="http://schemas.microsoft.com/office/drawing/2014/main" id="{9926949A-F877-393A-0235-737EC4E29ED1}"/>
              </a:ext>
            </a:extLst>
          </p:cNvPr>
          <p:cNvSpPr>
            <a:spLocks noGrp="1"/>
          </p:cNvSpPr>
          <p:nvPr>
            <p:ph type="body" sz="quarter" idx="15"/>
          </p:nvPr>
        </p:nvSpPr>
        <p:spPr>
          <a:xfrm>
            <a:off x="1691999" y="5400000"/>
            <a:ext cx="5760000" cy="662104"/>
          </a:xfrm>
          <a:prstGeom prst="rect">
            <a:avLst/>
          </a:prstGeom>
        </p:spPr>
        <p:txBody>
          <a:bodyPr anchor="ctr"/>
          <a:lstStyle>
            <a:lvl1pPr marL="0" indent="0" algn="ctr" rtl="1">
              <a:buNone/>
              <a:defRPr lang="fr-MA" sz="2800" b="1" kern="1200" cap="none" spc="0" dirty="0">
                <a:ln w="0"/>
                <a:solidFill>
                  <a:srgbClr val="474F71"/>
                </a:solidFill>
                <a:effectLst/>
                <a:latin typeface="Dosis" pitchFamily="2" charset="0"/>
                <a:ea typeface="+mn-ea"/>
                <a:cs typeface="+mn-cs"/>
              </a:defRPr>
            </a:lvl1pPr>
          </a:lstStyle>
          <a:p>
            <a:pPr lvl="0"/>
            <a:endParaRPr lang="fr-MA" dirty="0"/>
          </a:p>
        </p:txBody>
      </p:sp>
      <p:sp>
        <p:nvSpPr>
          <p:cNvPr id="8" name="Espace réservé pour une image  16">
            <a:extLst>
              <a:ext uri="{FF2B5EF4-FFF2-40B4-BE49-F238E27FC236}">
                <a16:creationId xmlns:a16="http://schemas.microsoft.com/office/drawing/2014/main" id="{EEF34296-E850-0AEB-BB92-43EC46A11021}"/>
              </a:ext>
            </a:extLst>
          </p:cNvPr>
          <p:cNvSpPr>
            <a:spLocks noGrp="1" noChangeAspect="1"/>
          </p:cNvSpPr>
          <p:nvPr>
            <p:ph type="pic" sz="quarter" idx="12"/>
          </p:nvPr>
        </p:nvSpPr>
        <p:spPr>
          <a:xfrm>
            <a:off x="7924249" y="684000"/>
            <a:ext cx="900000" cy="900000"/>
          </a:xfrm>
          <a:prstGeom prst="rect">
            <a:avLst/>
          </a:prstGeom>
        </p:spPr>
        <p:txBody>
          <a:bodyPr/>
          <a:lstStyle>
            <a:lvl1pPr>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151944950"/>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2">
            <a:extLst>
              <a:ext uri="{FF2B5EF4-FFF2-40B4-BE49-F238E27FC236}">
                <a16:creationId xmlns:a16="http://schemas.microsoft.com/office/drawing/2014/main" id="{C8528F83-9A65-C0AF-DA97-1526D668AC8E}"/>
              </a:ext>
            </a:extLst>
          </p:cNvPr>
          <p:cNvSpPr>
            <a:spLocks noGrp="1" noChangeAspect="1"/>
          </p:cNvSpPr>
          <p:nvPr>
            <p:ph type="pic" sz="quarter" idx="10"/>
          </p:nvPr>
        </p:nvSpPr>
        <p:spPr>
          <a:xfrm>
            <a:off x="1395438" y="2344003"/>
            <a:ext cx="2880000" cy="2880000"/>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4" name="Espace réservé du texte 4">
            <a:extLst>
              <a:ext uri="{FF2B5EF4-FFF2-40B4-BE49-F238E27FC236}">
                <a16:creationId xmlns:a16="http://schemas.microsoft.com/office/drawing/2014/main" id="{993D7940-6B7C-F4DD-FCA1-A62E6F04A738}"/>
              </a:ext>
            </a:extLst>
          </p:cNvPr>
          <p:cNvSpPr>
            <a:spLocks noGrp="1"/>
          </p:cNvSpPr>
          <p:nvPr>
            <p:ph type="body" sz="quarter" idx="15"/>
          </p:nvPr>
        </p:nvSpPr>
        <p:spPr>
          <a:xfrm>
            <a:off x="4731055" y="3240000"/>
            <a:ext cx="3613875" cy="662104"/>
          </a:xfrm>
          <a:prstGeom prst="rect">
            <a:avLst/>
          </a:prstGeom>
        </p:spPr>
        <p:txBody>
          <a:bodyPr anchor="ctr"/>
          <a:lstStyle>
            <a:lvl1pPr marL="0" indent="0" algn="ctr" rtl="1">
              <a:buNone/>
              <a:defRPr lang="fr-MA" sz="5400" b="1" kern="1200" cap="none" spc="0" dirty="0">
                <a:ln w="0"/>
                <a:solidFill>
                  <a:srgbClr val="474F71"/>
                </a:solidFill>
                <a:effectLst/>
                <a:latin typeface="Dosis" pitchFamily="2" charset="0"/>
                <a:ea typeface="+mn-ea"/>
                <a:cs typeface="+mn-cs"/>
              </a:defRPr>
            </a:lvl1pPr>
          </a:lstStyle>
          <a:p>
            <a:pPr lvl="0"/>
            <a:endParaRPr lang="fr-MA" dirty="0"/>
          </a:p>
        </p:txBody>
      </p:sp>
      <p:sp>
        <p:nvSpPr>
          <p:cNvPr id="5" name="Espace réservé pour une image  16">
            <a:extLst>
              <a:ext uri="{FF2B5EF4-FFF2-40B4-BE49-F238E27FC236}">
                <a16:creationId xmlns:a16="http://schemas.microsoft.com/office/drawing/2014/main" id="{9D132558-3F75-CB4C-D531-27315320B88F}"/>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214291955"/>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oundRect">
            <a:avLst/>
          </a:prstGeom>
        </p:spPr>
        <p:txBody>
          <a:bodyPr/>
          <a:lstStyle>
            <a:lvl1pPr algn="r" rtl="1">
              <a:defRPr>
                <a:latin typeface="Microsoft Uighur" panose="020B0604020202020204" charset="-78"/>
              </a:defRPr>
            </a:lvl1pPr>
            <a:lvl2pPr algn="r" rtl="1">
              <a:defRPr>
                <a:latin typeface="Microsoft Uighur" panose="020B0604020202020204" charset="-78"/>
              </a:defRPr>
            </a:lvl2pPr>
            <a:lvl3pPr algn="r" rtl="1">
              <a:defRPr>
                <a:latin typeface="Microsoft Uighur" panose="020B0604020202020204" charset="-78"/>
              </a:defRPr>
            </a:lvl3pPr>
            <a:lvl4pPr algn="r" rtl="1">
              <a:defRPr>
                <a:latin typeface="Microsoft Uighur" panose="020B0604020202020204" charset="-78"/>
              </a:defRPr>
            </a:lvl4pPr>
            <a:lvl5pPr algn="r" rtl="1">
              <a:defRPr>
                <a:latin typeface="Microsoft Uighur" panose="020B0604020202020204"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12" name="Espace réservé de l'élément multimédia 11">
            <a:extLst>
              <a:ext uri="{FF2B5EF4-FFF2-40B4-BE49-F238E27FC236}">
                <a16:creationId xmlns:a16="http://schemas.microsoft.com/office/drawing/2014/main" id="{F829FF4F-B5FF-57C3-494A-3084F0422CA9}"/>
              </a:ext>
            </a:extLst>
          </p:cNvPr>
          <p:cNvSpPr>
            <a:spLocks noGrp="1"/>
          </p:cNvSpPr>
          <p:nvPr>
            <p:ph type="media" sz="quarter" idx="14"/>
          </p:nvPr>
        </p:nvSpPr>
        <p:spPr>
          <a:xfrm>
            <a:off x="3600000" y="2340000"/>
            <a:ext cx="4680000" cy="3600000"/>
          </a:xfrm>
          <a:prstGeom prst="roundRect">
            <a:avLst/>
          </a:prstGeom>
        </p:spPr>
        <p:txBody>
          <a:bodyPr/>
          <a:lstStyle>
            <a:lvl1pPr algn="r" rtl="1">
              <a:defRPr>
                <a:latin typeface="Microsoft Uighur" panose="020B0604020202020204" charset="-78"/>
              </a:defRPr>
            </a:lvl1pPr>
          </a:lstStyle>
          <a:p>
            <a:endParaRPr lang="fr-MA" dirty="0"/>
          </a:p>
        </p:txBody>
      </p:sp>
      <p:sp>
        <p:nvSpPr>
          <p:cNvPr id="4" name="Espace réservé pour une image  16">
            <a:extLst>
              <a:ext uri="{FF2B5EF4-FFF2-40B4-BE49-F238E27FC236}">
                <a16:creationId xmlns:a16="http://schemas.microsoft.com/office/drawing/2014/main" id="{2E1E0570-45E7-D32C-C3AF-C520C3495AAD}"/>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1114421278"/>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5" name="Espace réservé du contenu 6">
            <a:extLst>
              <a:ext uri="{FF2B5EF4-FFF2-40B4-BE49-F238E27FC236}">
                <a16:creationId xmlns:a16="http://schemas.microsoft.com/office/drawing/2014/main" id="{741E3894-6253-5996-3C44-0D88AD928528}"/>
              </a:ext>
            </a:extLst>
          </p:cNvPr>
          <p:cNvSpPr>
            <a:spLocks noGrp="1" noChangeAspect="1"/>
          </p:cNvSpPr>
          <p:nvPr>
            <p:ph sz="quarter" idx="13"/>
          </p:nvPr>
        </p:nvSpPr>
        <p:spPr>
          <a:xfrm>
            <a:off x="754184" y="2126456"/>
            <a:ext cx="2318436" cy="4140064"/>
          </a:xfrm>
          <a:prstGeom prst="roundRect">
            <a:avLst/>
          </a:prstGeom>
        </p:spPr>
        <p:txBody>
          <a:bodyPr/>
          <a:lstStyle>
            <a:lvl1pPr algn="r" rtl="1">
              <a:defRPr>
                <a:latin typeface="Microsoft Uighur" panose="020B0604020202020204" charset="-78"/>
              </a:defRPr>
            </a:lvl1pPr>
            <a:lvl2pPr algn="r" rtl="1">
              <a:defRPr>
                <a:latin typeface="Microsoft Uighur" panose="020B0604020202020204" charset="-78"/>
              </a:defRPr>
            </a:lvl2pPr>
            <a:lvl3pPr algn="r" rtl="1">
              <a:defRPr>
                <a:latin typeface="Microsoft Uighur" panose="020B0604020202020204" charset="-78"/>
              </a:defRPr>
            </a:lvl3pPr>
            <a:lvl4pPr algn="r" rtl="1">
              <a:defRPr>
                <a:latin typeface="Microsoft Uighur" panose="020B0604020202020204" charset="-78"/>
              </a:defRPr>
            </a:lvl4pPr>
            <a:lvl5pPr algn="r" rtl="1">
              <a:defRPr>
                <a:latin typeface="Microsoft Uighur" panose="020B0604020202020204"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5" name="Espace réservé pour une image  4">
            <a:extLst>
              <a:ext uri="{FF2B5EF4-FFF2-40B4-BE49-F238E27FC236}">
                <a16:creationId xmlns:a16="http://schemas.microsoft.com/office/drawing/2014/main" id="{5D718CC0-0BDB-9947-CCFF-FF1A546B9852}"/>
              </a:ext>
            </a:extLst>
          </p:cNvPr>
          <p:cNvSpPr>
            <a:spLocks noGrp="1"/>
          </p:cNvSpPr>
          <p:nvPr>
            <p:ph type="pic" sz="quarter" idx="15"/>
          </p:nvPr>
        </p:nvSpPr>
        <p:spPr>
          <a:xfrm>
            <a:off x="3600450" y="2340000"/>
            <a:ext cx="4680000" cy="3600000"/>
          </a:xfrm>
          <a:prstGeom prst="roundRect">
            <a:avLst/>
          </a:prstGeom>
        </p:spPr>
        <p:txBody>
          <a:bodyPr/>
          <a:lstStyle>
            <a:lvl1pPr algn="r" rtl="1">
              <a:defRPr>
                <a:latin typeface="Microsoft Uighur" panose="020B0604020202020204" charset="-78"/>
              </a:defRPr>
            </a:lvl1pPr>
          </a:lstStyle>
          <a:p>
            <a:endParaRPr lang="fr-MA" dirty="0"/>
          </a:p>
        </p:txBody>
      </p:sp>
      <p:sp>
        <p:nvSpPr>
          <p:cNvPr id="4" name="Espace réservé pour une image  16">
            <a:extLst>
              <a:ext uri="{FF2B5EF4-FFF2-40B4-BE49-F238E27FC236}">
                <a16:creationId xmlns:a16="http://schemas.microsoft.com/office/drawing/2014/main" id="{85D16DE4-155A-6638-E7CE-E7A28AA4B608}"/>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1609107902"/>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3" name="Espace réservé pour une image  6">
            <a:extLst>
              <a:ext uri="{FF2B5EF4-FFF2-40B4-BE49-F238E27FC236}">
                <a16:creationId xmlns:a16="http://schemas.microsoft.com/office/drawing/2014/main" id="{6DBEF773-D41A-C770-09A2-4E95231BCEF2}"/>
              </a:ext>
            </a:extLst>
          </p:cNvPr>
          <p:cNvSpPr>
            <a:spLocks noGrp="1" noChangeAspect="1"/>
          </p:cNvSpPr>
          <p:nvPr>
            <p:ph type="pic" sz="quarter" idx="20"/>
          </p:nvPr>
        </p:nvSpPr>
        <p:spPr>
          <a:xfrm>
            <a:off x="4016173" y="1806417"/>
            <a:ext cx="1350000" cy="1620000"/>
          </a:xfrm>
          <a:prstGeom prst="rect">
            <a:avLst/>
          </a:prstGeom>
        </p:spPr>
        <p:txBody>
          <a:bodyPr/>
          <a:lstStyle>
            <a:lvl1pPr algn="r" rtl="1">
              <a:defRPr>
                <a:latin typeface="Microsoft Uighur" panose="020B0604020202020204" charset="-78"/>
              </a:defRPr>
            </a:lvl1pPr>
          </a:lstStyle>
          <a:p>
            <a:endParaRPr lang="fr-MA" dirty="0"/>
          </a:p>
        </p:txBody>
      </p:sp>
      <p:sp>
        <p:nvSpPr>
          <p:cNvPr id="16" name="Espace réservé pour une image  6">
            <a:extLst>
              <a:ext uri="{FF2B5EF4-FFF2-40B4-BE49-F238E27FC236}">
                <a16:creationId xmlns:a16="http://schemas.microsoft.com/office/drawing/2014/main" id="{7E603A45-15AE-F689-5C77-2638CD141113}"/>
              </a:ext>
            </a:extLst>
          </p:cNvPr>
          <p:cNvSpPr>
            <a:spLocks noGrp="1" noChangeAspect="1"/>
          </p:cNvSpPr>
          <p:nvPr>
            <p:ph type="pic" sz="quarter" idx="21"/>
          </p:nvPr>
        </p:nvSpPr>
        <p:spPr>
          <a:xfrm>
            <a:off x="4016173" y="3312000"/>
            <a:ext cx="1350000" cy="1620000"/>
          </a:xfrm>
          <a:prstGeom prst="rect">
            <a:avLst/>
          </a:prstGeom>
        </p:spPr>
        <p:txBody>
          <a:bodyPr/>
          <a:lstStyle>
            <a:lvl1pPr algn="r" rtl="1">
              <a:defRPr>
                <a:latin typeface="Microsoft Uighur" panose="020B0604020202020204" charset="-78"/>
              </a:defRPr>
            </a:lvl1pPr>
          </a:lstStyle>
          <a:p>
            <a:endParaRPr lang="fr-MA" dirty="0"/>
          </a:p>
        </p:txBody>
      </p:sp>
      <p:sp>
        <p:nvSpPr>
          <p:cNvPr id="17" name="Espace réservé pour une image  6">
            <a:extLst>
              <a:ext uri="{FF2B5EF4-FFF2-40B4-BE49-F238E27FC236}">
                <a16:creationId xmlns:a16="http://schemas.microsoft.com/office/drawing/2014/main" id="{7A287785-23C6-809D-E732-3B10E73FF581}"/>
              </a:ext>
            </a:extLst>
          </p:cNvPr>
          <p:cNvSpPr>
            <a:spLocks noGrp="1" noChangeAspect="1"/>
          </p:cNvSpPr>
          <p:nvPr>
            <p:ph type="pic" sz="quarter" idx="22"/>
          </p:nvPr>
        </p:nvSpPr>
        <p:spPr>
          <a:xfrm>
            <a:off x="4016173" y="4860000"/>
            <a:ext cx="1350000" cy="1620000"/>
          </a:xfrm>
          <a:prstGeom prst="rect">
            <a:avLst/>
          </a:prstGeom>
        </p:spPr>
        <p:txBody>
          <a:bodyPr/>
          <a:lstStyle>
            <a:lvl1pPr algn="r" rtl="1">
              <a:defRPr>
                <a:latin typeface="Microsoft Uighur" panose="020B0604020202020204" charset="-78"/>
              </a:defRPr>
            </a:lvl1pPr>
          </a:lstStyle>
          <a:p>
            <a:endParaRPr lang="fr-MA" dirty="0"/>
          </a:p>
        </p:txBody>
      </p:sp>
      <p:sp>
        <p:nvSpPr>
          <p:cNvPr id="18" name="Espace réservé pour une image  6">
            <a:extLst>
              <a:ext uri="{FF2B5EF4-FFF2-40B4-BE49-F238E27FC236}">
                <a16:creationId xmlns:a16="http://schemas.microsoft.com/office/drawing/2014/main" id="{CAB978FA-F72D-651F-22D4-C77E74E59D59}"/>
              </a:ext>
            </a:extLst>
          </p:cNvPr>
          <p:cNvSpPr>
            <a:spLocks noGrp="1" noChangeAspect="1"/>
          </p:cNvSpPr>
          <p:nvPr>
            <p:ph type="pic" sz="quarter" idx="23"/>
          </p:nvPr>
        </p:nvSpPr>
        <p:spPr>
          <a:xfrm>
            <a:off x="5512359" y="1806417"/>
            <a:ext cx="1350000" cy="1620000"/>
          </a:xfrm>
          <a:prstGeom prst="rect">
            <a:avLst/>
          </a:prstGeom>
        </p:spPr>
        <p:txBody>
          <a:bodyPr/>
          <a:lstStyle>
            <a:lvl1pPr algn="r" rtl="1">
              <a:defRPr>
                <a:latin typeface="Microsoft Uighur" panose="020B0604020202020204" charset="-78"/>
              </a:defRPr>
            </a:lvl1pPr>
          </a:lstStyle>
          <a:p>
            <a:endParaRPr lang="fr-MA" dirty="0"/>
          </a:p>
        </p:txBody>
      </p:sp>
      <p:sp>
        <p:nvSpPr>
          <p:cNvPr id="19" name="Espace réservé pour une image  6">
            <a:extLst>
              <a:ext uri="{FF2B5EF4-FFF2-40B4-BE49-F238E27FC236}">
                <a16:creationId xmlns:a16="http://schemas.microsoft.com/office/drawing/2014/main" id="{A2C53014-67DF-ECB7-1756-F9962A42486C}"/>
              </a:ext>
            </a:extLst>
          </p:cNvPr>
          <p:cNvSpPr>
            <a:spLocks noGrp="1" noChangeAspect="1"/>
          </p:cNvSpPr>
          <p:nvPr>
            <p:ph type="pic" sz="quarter" idx="24"/>
          </p:nvPr>
        </p:nvSpPr>
        <p:spPr>
          <a:xfrm>
            <a:off x="5512359" y="3312000"/>
            <a:ext cx="1350000" cy="1620000"/>
          </a:xfrm>
          <a:prstGeom prst="rect">
            <a:avLst/>
          </a:prstGeom>
        </p:spPr>
        <p:txBody>
          <a:bodyPr/>
          <a:lstStyle>
            <a:lvl1pPr algn="r" rtl="1">
              <a:defRPr>
                <a:latin typeface="Microsoft Uighur" panose="020B0604020202020204" charset="-78"/>
              </a:defRPr>
            </a:lvl1pPr>
          </a:lstStyle>
          <a:p>
            <a:endParaRPr lang="fr-MA" dirty="0"/>
          </a:p>
        </p:txBody>
      </p:sp>
      <p:sp>
        <p:nvSpPr>
          <p:cNvPr id="20" name="Espace réservé pour une image  6">
            <a:extLst>
              <a:ext uri="{FF2B5EF4-FFF2-40B4-BE49-F238E27FC236}">
                <a16:creationId xmlns:a16="http://schemas.microsoft.com/office/drawing/2014/main" id="{831DC1D3-24B1-B160-E0F9-C7E35DA4E887}"/>
              </a:ext>
            </a:extLst>
          </p:cNvPr>
          <p:cNvSpPr>
            <a:spLocks noGrp="1" noChangeAspect="1"/>
          </p:cNvSpPr>
          <p:nvPr>
            <p:ph type="pic" sz="quarter" idx="25"/>
          </p:nvPr>
        </p:nvSpPr>
        <p:spPr>
          <a:xfrm>
            <a:off x="5512359" y="4860000"/>
            <a:ext cx="1350000" cy="1620000"/>
          </a:xfrm>
          <a:prstGeom prst="rect">
            <a:avLst/>
          </a:prstGeom>
        </p:spPr>
        <p:txBody>
          <a:bodyPr/>
          <a:lstStyle>
            <a:lvl1pPr algn="r" rtl="1">
              <a:defRPr>
                <a:latin typeface="Microsoft Uighur" panose="020B0604020202020204" charset="-78"/>
              </a:defRPr>
            </a:lvl1pPr>
          </a:lstStyle>
          <a:p>
            <a:endParaRPr lang="fr-MA" dirty="0"/>
          </a:p>
        </p:txBody>
      </p:sp>
      <p:sp>
        <p:nvSpPr>
          <p:cNvPr id="21" name="Espace réservé pour une image  6">
            <a:extLst>
              <a:ext uri="{FF2B5EF4-FFF2-40B4-BE49-F238E27FC236}">
                <a16:creationId xmlns:a16="http://schemas.microsoft.com/office/drawing/2014/main" id="{76695F17-301A-B0CF-5141-CF072746FE4A}"/>
              </a:ext>
            </a:extLst>
          </p:cNvPr>
          <p:cNvSpPr>
            <a:spLocks noGrp="1" noChangeAspect="1"/>
          </p:cNvSpPr>
          <p:nvPr>
            <p:ph type="pic" sz="quarter" idx="26"/>
          </p:nvPr>
        </p:nvSpPr>
        <p:spPr>
          <a:xfrm>
            <a:off x="7008545" y="1806417"/>
            <a:ext cx="1350000" cy="1620000"/>
          </a:xfrm>
          <a:prstGeom prst="rect">
            <a:avLst/>
          </a:prstGeom>
        </p:spPr>
        <p:txBody>
          <a:bodyPr/>
          <a:lstStyle>
            <a:lvl1pPr algn="r" rtl="1">
              <a:defRPr>
                <a:latin typeface="Microsoft Uighur" panose="020B0604020202020204" charset="-78"/>
              </a:defRPr>
            </a:lvl1pPr>
          </a:lstStyle>
          <a:p>
            <a:endParaRPr lang="fr-MA" dirty="0"/>
          </a:p>
        </p:txBody>
      </p:sp>
      <p:sp>
        <p:nvSpPr>
          <p:cNvPr id="22" name="Espace réservé pour une image  6">
            <a:extLst>
              <a:ext uri="{FF2B5EF4-FFF2-40B4-BE49-F238E27FC236}">
                <a16:creationId xmlns:a16="http://schemas.microsoft.com/office/drawing/2014/main" id="{142B664B-C11B-6AA7-4A9C-0531048F6C3B}"/>
              </a:ext>
            </a:extLst>
          </p:cNvPr>
          <p:cNvSpPr>
            <a:spLocks noGrp="1" noChangeAspect="1"/>
          </p:cNvSpPr>
          <p:nvPr>
            <p:ph type="pic" sz="quarter" idx="27"/>
          </p:nvPr>
        </p:nvSpPr>
        <p:spPr>
          <a:xfrm>
            <a:off x="7008545" y="3312000"/>
            <a:ext cx="1350000" cy="1620000"/>
          </a:xfrm>
          <a:prstGeom prst="rect">
            <a:avLst/>
          </a:prstGeom>
        </p:spPr>
        <p:txBody>
          <a:bodyPr/>
          <a:lstStyle>
            <a:lvl1pPr algn="r" rtl="1">
              <a:defRPr>
                <a:latin typeface="Microsoft Uighur" panose="020B0604020202020204" charset="-78"/>
              </a:defRPr>
            </a:lvl1pPr>
          </a:lstStyle>
          <a:p>
            <a:endParaRPr lang="fr-MA" dirty="0"/>
          </a:p>
        </p:txBody>
      </p:sp>
      <p:sp>
        <p:nvSpPr>
          <p:cNvPr id="23" name="Espace réservé pour une image  6">
            <a:extLst>
              <a:ext uri="{FF2B5EF4-FFF2-40B4-BE49-F238E27FC236}">
                <a16:creationId xmlns:a16="http://schemas.microsoft.com/office/drawing/2014/main" id="{6CB2D926-9334-B815-CB14-067B65BB32B5}"/>
              </a:ext>
            </a:extLst>
          </p:cNvPr>
          <p:cNvSpPr>
            <a:spLocks noGrp="1" noChangeAspect="1"/>
          </p:cNvSpPr>
          <p:nvPr>
            <p:ph type="pic" sz="quarter" idx="28"/>
          </p:nvPr>
        </p:nvSpPr>
        <p:spPr>
          <a:xfrm>
            <a:off x="7008545" y="4860000"/>
            <a:ext cx="1350000" cy="1620000"/>
          </a:xfrm>
          <a:prstGeom prst="rect">
            <a:avLst/>
          </a:prstGeom>
        </p:spPr>
        <p:txBody>
          <a:bodyPr/>
          <a:lstStyle>
            <a:lvl1pPr algn="r" rtl="1">
              <a:defRPr>
                <a:latin typeface="Microsoft Uighur" panose="020B0604020202020204" charset="-78"/>
              </a:defRPr>
            </a:lvl1pPr>
          </a:lstStyle>
          <a:p>
            <a:endParaRPr lang="fr-MA" dirty="0"/>
          </a:p>
        </p:txBody>
      </p:sp>
      <p:sp>
        <p:nvSpPr>
          <p:cNvPr id="5" name="Espace réservé de l'élément multimédia 4">
            <a:extLst>
              <a:ext uri="{FF2B5EF4-FFF2-40B4-BE49-F238E27FC236}">
                <a16:creationId xmlns:a16="http://schemas.microsoft.com/office/drawing/2014/main" id="{AC4130FF-D25A-0542-47B5-C8C15CA14464}"/>
              </a:ext>
            </a:extLst>
          </p:cNvPr>
          <p:cNvSpPr>
            <a:spLocks noGrp="1" noChangeAspect="1"/>
          </p:cNvSpPr>
          <p:nvPr>
            <p:ph type="media" sz="quarter" idx="29"/>
          </p:nvPr>
        </p:nvSpPr>
        <p:spPr>
          <a:xfrm>
            <a:off x="1224000" y="1806417"/>
            <a:ext cx="2628000" cy="4680000"/>
          </a:xfrm>
          <a:prstGeom prst="rect">
            <a:avLst/>
          </a:prstGeom>
        </p:spPr>
        <p:txBody>
          <a:bodyPr/>
          <a:lstStyle>
            <a:lvl1pPr algn="r" rtl="1">
              <a:defRPr>
                <a:latin typeface="Microsoft Uighur" panose="020B0604020202020204" charset="-78"/>
              </a:defRPr>
            </a:lvl1pPr>
          </a:lstStyle>
          <a:p>
            <a:endParaRPr lang="fr-MA" dirty="0"/>
          </a:p>
        </p:txBody>
      </p:sp>
      <p:sp>
        <p:nvSpPr>
          <p:cNvPr id="4" name="Espace réservé pour une image  16">
            <a:extLst>
              <a:ext uri="{FF2B5EF4-FFF2-40B4-BE49-F238E27FC236}">
                <a16:creationId xmlns:a16="http://schemas.microsoft.com/office/drawing/2014/main" id="{21324D1A-D9D9-B5ED-B73D-27AA0C2A9866}"/>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353078847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7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2138891"/>
            <a:ext cx="6120914" cy="115834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1584000" y="2247028"/>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2225078" y="2156784"/>
            <a:ext cx="2840842" cy="338554"/>
          </a:xfrm>
          <a:prstGeom prst="rect">
            <a:avLst/>
          </a:prstGeom>
          <a:noFill/>
        </p:spPr>
        <p:txBody>
          <a:bodyPr wrap="none" rtlCol="0">
            <a:spAutoFit/>
          </a:bodyPr>
          <a:lstStyle>
            <a:defPPr>
              <a:defRPr lang="fr-FR"/>
            </a:defPPr>
            <a:lvl1pPr lvl="0">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1.  Présentation du Vocabulaire</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hasCustomPrompt="1"/>
          </p:nvPr>
        </p:nvSpPr>
        <p:spPr>
          <a:xfrm>
            <a:off x="628650" y="1198485"/>
            <a:ext cx="7886700" cy="705267"/>
          </a:xfrm>
          <a:prstGeom prst="rect">
            <a:avLst/>
          </a:prstGeom>
        </p:spPr>
        <p:txBody>
          <a:bodyPr/>
          <a:lstStyle>
            <a:lvl1pPr algn="ctr">
              <a:defRPr sz="4000" b="1">
                <a:solidFill>
                  <a:srgbClr val="474F71"/>
                </a:solidFill>
                <a:latin typeface="Microsoft Uighur" panose="02000000000000000000" pitchFamily="2" charset="-78"/>
                <a:cs typeface="Microsoft Uighur" panose="02000000000000000000" pitchFamily="2" charset="-78"/>
              </a:defRPr>
            </a:lvl1pPr>
          </a:lstStyle>
          <a:p>
            <a:r>
              <a:rPr lang="ar-MA" dirty="0"/>
              <a:t>هيكلة حصة اليوم</a:t>
            </a:r>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7298796" y="193885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3788743187"/>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02_Voc_Act_01_4 Vig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844356"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32698"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821040"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809383"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4" name="Espace réservé pour une image  16">
            <a:extLst>
              <a:ext uri="{FF2B5EF4-FFF2-40B4-BE49-F238E27FC236}">
                <a16:creationId xmlns:a16="http://schemas.microsoft.com/office/drawing/2014/main" id="{3B76699B-E059-47DC-DE0E-BA72358357D9}"/>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1900090792"/>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02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lgn="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844356"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32698"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821040"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809383"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844355"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832697" y="4573417"/>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4821039"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6809383"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87FAFC7B-FA92-DE4F-26F0-9F5500C95015}"/>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2779022467"/>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1479323" y="2856412"/>
            <a:ext cx="1620000" cy="1607588"/>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3759312" y="2856412"/>
            <a:ext cx="1620000" cy="1607588"/>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6039301" y="2856412"/>
            <a:ext cx="1620000" cy="1607588"/>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1479323"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Modern Love" panose="04090805081005020601" pitchFamily="8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3759312"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Modern Love" panose="04090805081005020601" pitchFamily="8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6039301"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Modern Love" panose="04090805081005020601" pitchFamily="8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4803C138-D469-2A4F-DFF7-7BDE3B1200C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1124388637"/>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1479323" y="4161429"/>
            <a:ext cx="1620000" cy="1607588"/>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3759312" y="4161429"/>
            <a:ext cx="1620000" cy="1607588"/>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6039301" y="4161429"/>
            <a:ext cx="1620000" cy="1607588"/>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4" name="Espace réservé pour une image  16">
            <a:extLst>
              <a:ext uri="{FF2B5EF4-FFF2-40B4-BE49-F238E27FC236}">
                <a16:creationId xmlns:a16="http://schemas.microsoft.com/office/drawing/2014/main" id="{4803C138-D469-2A4F-DFF7-7BDE3B1200C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
        <p:nvSpPr>
          <p:cNvPr id="5" name="Espace réservé pour une image  14">
            <a:extLst>
              <a:ext uri="{FF2B5EF4-FFF2-40B4-BE49-F238E27FC236}">
                <a16:creationId xmlns:a16="http://schemas.microsoft.com/office/drawing/2014/main" id="{ED574AA3-B351-6E81-47C1-AE4FFFE36E29}"/>
              </a:ext>
            </a:extLst>
          </p:cNvPr>
          <p:cNvSpPr>
            <a:spLocks noGrp="1" noChangeAspect="1"/>
          </p:cNvSpPr>
          <p:nvPr>
            <p:ph type="pic" sz="quarter" idx="22"/>
          </p:nvPr>
        </p:nvSpPr>
        <p:spPr>
          <a:xfrm>
            <a:off x="1479323" y="2092932"/>
            <a:ext cx="1620000" cy="1607588"/>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9" name="Espace réservé pour une image  14">
            <a:extLst>
              <a:ext uri="{FF2B5EF4-FFF2-40B4-BE49-F238E27FC236}">
                <a16:creationId xmlns:a16="http://schemas.microsoft.com/office/drawing/2014/main" id="{C16BD22B-8A37-1A44-3B56-1FFE388CB895}"/>
              </a:ext>
            </a:extLst>
          </p:cNvPr>
          <p:cNvSpPr>
            <a:spLocks noGrp="1" noChangeAspect="1"/>
          </p:cNvSpPr>
          <p:nvPr>
            <p:ph type="pic" sz="quarter" idx="23"/>
          </p:nvPr>
        </p:nvSpPr>
        <p:spPr>
          <a:xfrm>
            <a:off x="3759312" y="2092932"/>
            <a:ext cx="1620000" cy="1607588"/>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10" name="Espace réservé pour une image  14">
            <a:extLst>
              <a:ext uri="{FF2B5EF4-FFF2-40B4-BE49-F238E27FC236}">
                <a16:creationId xmlns:a16="http://schemas.microsoft.com/office/drawing/2014/main" id="{F6356B9C-DDC6-0D39-05E4-6D75382B79D2}"/>
              </a:ext>
            </a:extLst>
          </p:cNvPr>
          <p:cNvSpPr>
            <a:spLocks noGrp="1" noChangeAspect="1"/>
          </p:cNvSpPr>
          <p:nvPr>
            <p:ph type="pic" sz="quarter" idx="24"/>
          </p:nvPr>
        </p:nvSpPr>
        <p:spPr>
          <a:xfrm>
            <a:off x="6039301" y="2092932"/>
            <a:ext cx="1620000" cy="1607588"/>
          </a:xfrm>
          <a:prstGeom prst="rect">
            <a:avLst/>
          </a:prstGeom>
          <a:ln>
            <a:noFill/>
          </a:ln>
        </p:spPr>
        <p:txBody>
          <a:bodyPr/>
          <a:lstStyle>
            <a:lvl1pPr algn="r" rtl="1">
              <a:defRPr>
                <a:latin typeface="Microsoft Uighur" panose="020B0604020202020204" charset="-78"/>
              </a:defRPr>
            </a:lvl1pPr>
          </a:lstStyle>
          <a:p>
            <a:endParaRPr lang="fr-MA" dirty="0"/>
          </a:p>
        </p:txBody>
      </p:sp>
    </p:spTree>
    <p:extLst>
      <p:ext uri="{BB962C8B-B14F-4D97-AF65-F5344CB8AC3E}">
        <p14:creationId xmlns:p14="http://schemas.microsoft.com/office/powerpoint/2010/main" val="3366362686"/>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1176282" y="2880000"/>
            <a:ext cx="1620000" cy="1620000"/>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872797" y="2880000"/>
            <a:ext cx="1620000" cy="1620000"/>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4569312" y="2880000"/>
            <a:ext cx="1620000" cy="1620000"/>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6265827" y="2880000"/>
            <a:ext cx="1620000" cy="1620000"/>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1176282"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872797"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4569312"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6265827" y="4680000"/>
            <a:ext cx="1620000" cy="360000"/>
          </a:xfrm>
          <a:prstGeom prst="roundRect">
            <a:avLst/>
          </a:prstGeom>
          <a:ln>
            <a:solidFill>
              <a:srgbClr val="FFFFFF"/>
            </a:solidFill>
          </a:ln>
        </p:spPr>
        <p:txBody>
          <a:bodyPr anchor="ctr"/>
          <a:lstStyle>
            <a:lvl1pPr marL="0" indent="0" algn="ctr" rtl="1">
              <a:buNone/>
              <a:defRPr sz="24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6">
            <a:extLst>
              <a:ext uri="{FF2B5EF4-FFF2-40B4-BE49-F238E27FC236}">
                <a16:creationId xmlns:a16="http://schemas.microsoft.com/office/drawing/2014/main" id="{40D6A5E2-01C6-D590-C3C3-E3E3120C435F}"/>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3934687204"/>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Voc_Act_01_4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358377" y="2880000"/>
            <a:ext cx="1620000" cy="1620000"/>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054892" y="2880000"/>
            <a:ext cx="1620000" cy="1620000"/>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751407" y="2880000"/>
            <a:ext cx="1620000" cy="1620000"/>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47922" y="2880000"/>
            <a:ext cx="1620000" cy="1620000"/>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358377"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054892"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751407"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47922"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4" name="Espace réservé pour une image  14">
            <a:extLst>
              <a:ext uri="{FF2B5EF4-FFF2-40B4-BE49-F238E27FC236}">
                <a16:creationId xmlns:a16="http://schemas.microsoft.com/office/drawing/2014/main" id="{10ABAA10-5FC2-5899-38A7-DD016CAF6D6F}"/>
              </a:ext>
            </a:extLst>
          </p:cNvPr>
          <p:cNvSpPr>
            <a:spLocks noGrp="1" noChangeAspect="1"/>
          </p:cNvSpPr>
          <p:nvPr>
            <p:ph type="pic" sz="quarter" idx="26"/>
          </p:nvPr>
        </p:nvSpPr>
        <p:spPr>
          <a:xfrm>
            <a:off x="7144439" y="2880000"/>
            <a:ext cx="1620000" cy="1620000"/>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5" name="Espace réservé du texte 14">
            <a:extLst>
              <a:ext uri="{FF2B5EF4-FFF2-40B4-BE49-F238E27FC236}">
                <a16:creationId xmlns:a16="http://schemas.microsoft.com/office/drawing/2014/main" id="{6D6969BD-245C-42EC-7085-CCC9CAE7B5D6}"/>
              </a:ext>
            </a:extLst>
          </p:cNvPr>
          <p:cNvSpPr>
            <a:spLocks noGrp="1"/>
          </p:cNvSpPr>
          <p:nvPr>
            <p:ph type="body" sz="quarter" idx="27"/>
          </p:nvPr>
        </p:nvSpPr>
        <p:spPr>
          <a:xfrm>
            <a:off x="7144439" y="4680000"/>
            <a:ext cx="1620000" cy="360000"/>
          </a:xfrm>
          <a:prstGeom prst="roundRect">
            <a:avLst/>
          </a:prstGeom>
          <a:ln>
            <a:solidFill>
              <a:srgbClr val="FFFFFF"/>
            </a:solidFill>
          </a:ln>
        </p:spPr>
        <p:txBody>
          <a:bodyPr anchor="ctr"/>
          <a:lstStyle>
            <a:lvl1pPr marL="0" indent="0" algn="ctr" rtl="1">
              <a:buNone/>
              <a:defRPr sz="20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1" name="Espace réservé pour une image  16">
            <a:extLst>
              <a:ext uri="{FF2B5EF4-FFF2-40B4-BE49-F238E27FC236}">
                <a16:creationId xmlns:a16="http://schemas.microsoft.com/office/drawing/2014/main" id="{22CA7E9F-9679-5248-AEE2-BF953C8E64C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4290719959"/>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02_Voc_Act_01_5 Vig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0" name="Espace réservé pour une image  14">
            <a:extLst>
              <a:ext uri="{FF2B5EF4-FFF2-40B4-BE49-F238E27FC236}">
                <a16:creationId xmlns:a16="http://schemas.microsoft.com/office/drawing/2014/main" id="{F72B9DAC-5B26-3AA7-F1E9-7199F361C36B}"/>
              </a:ext>
            </a:extLst>
          </p:cNvPr>
          <p:cNvSpPr>
            <a:spLocks noGrp="1" noChangeAspect="1"/>
          </p:cNvSpPr>
          <p:nvPr>
            <p:ph type="pic" sz="quarter" idx="18"/>
          </p:nvPr>
        </p:nvSpPr>
        <p:spPr>
          <a:xfrm>
            <a:off x="453739" y="270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11" name="Espace réservé pour une image  14">
            <a:extLst>
              <a:ext uri="{FF2B5EF4-FFF2-40B4-BE49-F238E27FC236}">
                <a16:creationId xmlns:a16="http://schemas.microsoft.com/office/drawing/2014/main" id="{6CAD6A59-FF09-83BD-CF55-048C618D77DA}"/>
              </a:ext>
            </a:extLst>
          </p:cNvPr>
          <p:cNvSpPr>
            <a:spLocks noGrp="1" noChangeAspect="1"/>
          </p:cNvSpPr>
          <p:nvPr>
            <p:ph type="pic" sz="quarter" idx="19"/>
          </p:nvPr>
        </p:nvSpPr>
        <p:spPr>
          <a:xfrm>
            <a:off x="7149739" y="270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12" name="Espace réservé pour une image  14">
            <a:extLst>
              <a:ext uri="{FF2B5EF4-FFF2-40B4-BE49-F238E27FC236}">
                <a16:creationId xmlns:a16="http://schemas.microsoft.com/office/drawing/2014/main" id="{2270B6D3-B398-4D84-E776-FBEF7EA75FB9}"/>
              </a:ext>
            </a:extLst>
          </p:cNvPr>
          <p:cNvSpPr>
            <a:spLocks noGrp="1" noChangeAspect="1"/>
          </p:cNvSpPr>
          <p:nvPr>
            <p:ph type="pic" sz="quarter" idx="20"/>
          </p:nvPr>
        </p:nvSpPr>
        <p:spPr>
          <a:xfrm>
            <a:off x="2127739" y="270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13" name="Espace réservé pour une image  14">
            <a:extLst>
              <a:ext uri="{FF2B5EF4-FFF2-40B4-BE49-F238E27FC236}">
                <a16:creationId xmlns:a16="http://schemas.microsoft.com/office/drawing/2014/main" id="{5DBFF0BF-C86C-814E-B36F-BBBAA0F52754}"/>
              </a:ext>
            </a:extLst>
          </p:cNvPr>
          <p:cNvSpPr>
            <a:spLocks noGrp="1" noChangeAspect="1"/>
          </p:cNvSpPr>
          <p:nvPr>
            <p:ph type="pic" sz="quarter" idx="21"/>
          </p:nvPr>
        </p:nvSpPr>
        <p:spPr>
          <a:xfrm>
            <a:off x="3801739" y="270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14" name="Espace réservé pour une image  14">
            <a:extLst>
              <a:ext uri="{FF2B5EF4-FFF2-40B4-BE49-F238E27FC236}">
                <a16:creationId xmlns:a16="http://schemas.microsoft.com/office/drawing/2014/main" id="{E726AE8C-307B-2987-95A8-6F7E9A0252DE}"/>
              </a:ext>
            </a:extLst>
          </p:cNvPr>
          <p:cNvSpPr>
            <a:spLocks noGrp="1" noChangeAspect="1"/>
          </p:cNvSpPr>
          <p:nvPr>
            <p:ph type="pic" sz="quarter" idx="22"/>
          </p:nvPr>
        </p:nvSpPr>
        <p:spPr>
          <a:xfrm>
            <a:off x="5475739" y="270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4" name="Espace réservé pour une image  16">
            <a:extLst>
              <a:ext uri="{FF2B5EF4-FFF2-40B4-BE49-F238E27FC236}">
                <a16:creationId xmlns:a16="http://schemas.microsoft.com/office/drawing/2014/main" id="{212620F5-42B6-A595-4B8A-576787B826DC}"/>
              </a:ext>
            </a:extLst>
          </p:cNvPr>
          <p:cNvSpPr>
            <a:spLocks noGrp="1" noChangeAspect="1"/>
          </p:cNvSpPr>
          <p:nvPr>
            <p:ph type="pic" sz="quarter" idx="12"/>
          </p:nvPr>
        </p:nvSpPr>
        <p:spPr>
          <a:xfrm>
            <a:off x="7924249" y="684000"/>
            <a:ext cx="900000" cy="900000"/>
          </a:xfrm>
          <a:prstGeom prst="rect">
            <a:avLst/>
          </a:prstGeom>
        </p:spPr>
        <p:txBody>
          <a:bodyPr/>
          <a:lstStyle>
            <a:lvl1pPr>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1919368855"/>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02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2880000"/>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4572000"/>
            <a:ext cx="1490261" cy="285502"/>
          </a:xfrm>
          <a:prstGeom prst="roundRect">
            <a:avLst/>
          </a:prstGeom>
          <a:ln>
            <a:solidFill>
              <a:srgbClr val="FFFFFF"/>
            </a:solidFill>
          </a:ln>
        </p:spPr>
        <p:txBody>
          <a:bodyPr anchor="ctr"/>
          <a:lstStyle>
            <a:lvl1pPr marL="0" indent="0" algn="ctr" rtl="1">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5" name="Espace réservé pour une image  16">
            <a:extLst>
              <a:ext uri="{FF2B5EF4-FFF2-40B4-BE49-F238E27FC236}">
                <a16:creationId xmlns:a16="http://schemas.microsoft.com/office/drawing/2014/main" id="{90870748-DEBB-7999-E4EA-5505C8D576AB}"/>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2026846292"/>
      </p:ext>
    </p:extLst>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oundRect">
            <a:avLst/>
          </a:prstGeom>
          <a:ln>
            <a:solidFill>
              <a:srgbClr val="4B5377"/>
            </a:solidFill>
          </a:ln>
        </p:spPr>
        <p:txBody>
          <a:bodyPr/>
          <a:lstStyle>
            <a:lvl1pPr algn="r" rtl="1">
              <a:defRPr>
                <a:latin typeface="Microsoft Uighur" panose="020B0604020202020204" charset="-78"/>
              </a:defRPr>
            </a:lvl1pPr>
          </a:lstStyle>
          <a:p>
            <a:endParaRPr lang="fr-MA" dirty="0"/>
          </a:p>
        </p:txBody>
      </p:sp>
      <p:sp>
        <p:nvSpPr>
          <p:cNvPr id="5" name="Espace réservé pour une image  16">
            <a:extLst>
              <a:ext uri="{FF2B5EF4-FFF2-40B4-BE49-F238E27FC236}">
                <a16:creationId xmlns:a16="http://schemas.microsoft.com/office/drawing/2014/main" id="{3A90A1F0-EDD6-9649-9002-A9FD386E7352}"/>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4242539948"/>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ect">
            <a:avLst/>
          </a:prstGeom>
          <a:ln>
            <a:noFill/>
          </a:ln>
        </p:spPr>
        <p:txBody>
          <a:bodyPr/>
          <a:lstStyle>
            <a:lvl1pPr algn="r" rtl="1">
              <a:defRPr>
                <a:latin typeface="Microsoft Uighur" panose="020B0604020202020204" charset="-78"/>
              </a:defRPr>
            </a:lvl1pPr>
          </a:lstStyle>
          <a:p>
            <a:endParaRPr lang="fr-MA" dirty="0"/>
          </a:p>
        </p:txBody>
      </p:sp>
      <p:sp>
        <p:nvSpPr>
          <p:cNvPr id="5" name="Espace réservé pour une image  16">
            <a:extLst>
              <a:ext uri="{FF2B5EF4-FFF2-40B4-BE49-F238E27FC236}">
                <a16:creationId xmlns:a16="http://schemas.microsoft.com/office/drawing/2014/main" id="{1AD089D0-4BDB-8D43-FA23-9FA976E0B151}"/>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373362523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Disposition personnalisé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C1636943-B7ED-9DE9-05E7-0EF7269D816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flipH="1">
            <a:off x="1511543" y="2138891"/>
            <a:ext cx="6120914" cy="1158340"/>
          </a:xfrm>
          <a:prstGeom prst="roundRect">
            <a:avLst>
              <a:gd name="adj" fmla="val 16667"/>
            </a:avLst>
          </a:prstGeom>
          <a:ln w="19050">
            <a:solidFill>
              <a:srgbClr val="757575"/>
            </a:solidFill>
          </a:ln>
          <a:effectLst/>
        </p:spPr>
      </p:pic>
      <p:pic>
        <p:nvPicPr>
          <p:cNvPr id="25" name="Image 24">
            <a:extLst>
              <a:ext uri="{FF2B5EF4-FFF2-40B4-BE49-F238E27FC236}">
                <a16:creationId xmlns:a16="http://schemas.microsoft.com/office/drawing/2014/main" id="{177D1CC0-8A13-B399-A07F-823E203718E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p:blipFill>
        <p:spPr>
          <a:xfrm>
            <a:off x="7023843" y="2190869"/>
            <a:ext cx="544953" cy="540000"/>
          </a:xfrm>
          <a:prstGeom prst="rect">
            <a:avLst/>
          </a:prstGeom>
        </p:spPr>
      </p:pic>
      <p:sp>
        <p:nvSpPr>
          <p:cNvPr id="26" name="ZoneTexte 25">
            <a:extLst>
              <a:ext uri="{FF2B5EF4-FFF2-40B4-BE49-F238E27FC236}">
                <a16:creationId xmlns:a16="http://schemas.microsoft.com/office/drawing/2014/main" id="{6BDEABDE-DF85-2C7F-016B-8BB6AEE8988A}"/>
              </a:ext>
            </a:extLst>
          </p:cNvPr>
          <p:cNvSpPr txBox="1"/>
          <p:nvPr userDrawn="1"/>
        </p:nvSpPr>
        <p:spPr>
          <a:xfrm>
            <a:off x="6004471" y="2150869"/>
            <a:ext cx="955711" cy="338554"/>
          </a:xfrm>
          <a:prstGeom prst="rect">
            <a:avLst/>
          </a:prstGeom>
          <a:noFill/>
        </p:spPr>
        <p:txBody>
          <a:bodyPr wrap="none" rtlCol="0" anchor="ctr">
            <a:spAutoFit/>
          </a:bodyPr>
          <a:lstStyle>
            <a:defPPr>
              <a:defRPr lang="fr-FR"/>
            </a:defPPr>
            <a:lvl1pPr lvl="0">
              <a:defRPr sz="1600">
                <a:solidFill>
                  <a:srgbClr val="757575"/>
                </a:solidFill>
                <a:latin typeface="Dosis ExtraBold" pitchFamily="2"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  - 02</a:t>
            </a:r>
            <a:r>
              <a:rPr kumimoji="0" lang="ar-MA" sz="1600" b="1"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معجم</a:t>
            </a:r>
          </a:p>
        </p:txBody>
      </p:sp>
      <p:pic>
        <p:nvPicPr>
          <p:cNvPr id="5" name="Image 4">
            <a:extLst>
              <a:ext uri="{FF2B5EF4-FFF2-40B4-BE49-F238E27FC236}">
                <a16:creationId xmlns:a16="http://schemas.microsoft.com/office/drawing/2014/main" id="{4357CEDB-D7C0-6190-51B4-5912E1EF234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5126699"/>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sp>
        <p:nvSpPr>
          <p:cNvPr id="3" name="Titre 1">
            <a:extLst>
              <a:ext uri="{FF2B5EF4-FFF2-40B4-BE49-F238E27FC236}">
                <a16:creationId xmlns:a16="http://schemas.microsoft.com/office/drawing/2014/main" id="{B32E692A-F1C0-31C0-AE0A-FCA61C63A9EF}"/>
              </a:ext>
            </a:extLst>
          </p:cNvPr>
          <p:cNvSpPr>
            <a:spLocks noGrp="1"/>
          </p:cNvSpPr>
          <p:nvPr userDrawn="1">
            <p:ph type="title"/>
          </p:nvPr>
        </p:nvSpPr>
        <p:spPr>
          <a:xfrm>
            <a:off x="628650" y="1198485"/>
            <a:ext cx="7886700" cy="705267"/>
          </a:xfrm>
          <a:prstGeom prst="rect">
            <a:avLst/>
          </a:prstGeom>
        </p:spPr>
        <p:txBody>
          <a:bodyPr/>
          <a:lstStyle>
            <a:lvl1pPr algn="ctr">
              <a:defRPr sz="4000" b="1">
                <a:solidFill>
                  <a:srgbClr val="474F71"/>
                </a:solidFill>
                <a:latin typeface="Microsoft Uighur" panose="02000000000000000000" pitchFamily="2" charset="-78"/>
              </a:defRPr>
            </a:lvl1pPr>
          </a:lstStyle>
          <a:p>
            <a:r>
              <a:rPr lang="fr-FR" dirty="0"/>
              <a:t>Modifiez le style du titre</a:t>
            </a:r>
            <a:endParaRPr lang="fr-MA" dirty="0"/>
          </a:p>
        </p:txBody>
      </p:sp>
      <p:pic>
        <p:nvPicPr>
          <p:cNvPr id="13" name="Image 12">
            <a:extLst>
              <a:ext uri="{FF2B5EF4-FFF2-40B4-BE49-F238E27FC236}">
                <a16:creationId xmlns:a16="http://schemas.microsoft.com/office/drawing/2014/main" id="{774F252E-D349-CF92-A916-6A8051639431}"/>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511543" y="3643281"/>
            <a:ext cx="6120914" cy="1158340"/>
          </a:xfrm>
          <a:prstGeom prst="roundRect">
            <a:avLst>
              <a:gd name="adj" fmla="val 16667"/>
            </a:avLst>
          </a:prstGeom>
          <a:ln w="19050">
            <a:solidFill>
              <a:srgbClr val="757575"/>
            </a:solidFill>
          </a:ln>
          <a:effectLst>
            <a:outerShdw blurRad="76200" dist="38100" dir="7800000" algn="tl" rotWithShape="0">
              <a:srgbClr val="000000">
                <a:alpha val="40000"/>
              </a:srgbClr>
            </a:outerShdw>
          </a:effectLst>
        </p:spPr>
      </p:pic>
      <p:pic>
        <p:nvPicPr>
          <p:cNvPr id="18" name="Image 17">
            <a:extLst>
              <a:ext uri="{FF2B5EF4-FFF2-40B4-BE49-F238E27FC236}">
                <a16:creationId xmlns:a16="http://schemas.microsoft.com/office/drawing/2014/main" id="{92D2E50B-0D45-2CB6-4D0B-3582E286439C}"/>
              </a:ext>
            </a:extLst>
          </p:cNvPr>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p:blipFill>
        <p:spPr>
          <a:xfrm>
            <a:off x="1584000" y="3672000"/>
            <a:ext cx="536340" cy="540000"/>
          </a:xfrm>
          <a:prstGeom prst="rect">
            <a:avLst/>
          </a:prstGeom>
        </p:spPr>
      </p:pic>
      <p:sp>
        <p:nvSpPr>
          <p:cNvPr id="19" name="ZoneTexte 18">
            <a:extLst>
              <a:ext uri="{FF2B5EF4-FFF2-40B4-BE49-F238E27FC236}">
                <a16:creationId xmlns:a16="http://schemas.microsoft.com/office/drawing/2014/main" id="{7AA3FD7D-A058-EEFF-B5E0-B9773B884245}"/>
              </a:ext>
            </a:extLst>
          </p:cNvPr>
          <p:cNvSpPr txBox="1"/>
          <p:nvPr userDrawn="1"/>
        </p:nvSpPr>
        <p:spPr>
          <a:xfrm>
            <a:off x="2201410" y="3643281"/>
            <a:ext cx="27751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2.  Exploitation du Vocabulaire</a:t>
            </a:r>
          </a:p>
        </p:txBody>
      </p:sp>
      <p:pic>
        <p:nvPicPr>
          <p:cNvPr id="20" name="Image 19">
            <a:extLst>
              <a:ext uri="{FF2B5EF4-FFF2-40B4-BE49-F238E27FC236}">
                <a16:creationId xmlns:a16="http://schemas.microsoft.com/office/drawing/2014/main" id="{9EC8C79E-4B15-7487-6A1B-A73CF29122AA}"/>
              </a:ext>
            </a:extLst>
          </p:cNvPr>
          <p:cNvPicPr>
            <a:picLocks noChangeAspect="1"/>
          </p:cNvPicPr>
          <p:nvPr userDrawn="1"/>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a:xfrm>
            <a:off x="1580340" y="5158300"/>
            <a:ext cx="540000" cy="418523"/>
          </a:xfrm>
          <a:prstGeom prst="rect">
            <a:avLst/>
          </a:prstGeom>
        </p:spPr>
      </p:pic>
      <p:sp>
        <p:nvSpPr>
          <p:cNvPr id="21" name="ZoneTexte 20">
            <a:extLst>
              <a:ext uri="{FF2B5EF4-FFF2-40B4-BE49-F238E27FC236}">
                <a16:creationId xmlns:a16="http://schemas.microsoft.com/office/drawing/2014/main" id="{1E6DAA44-232F-53C1-0537-521982920F43}"/>
              </a:ext>
            </a:extLst>
          </p:cNvPr>
          <p:cNvSpPr txBox="1"/>
          <p:nvPr userDrawn="1"/>
        </p:nvSpPr>
        <p:spPr>
          <a:xfrm>
            <a:off x="2225078" y="5126699"/>
            <a:ext cx="1837362" cy="338554"/>
          </a:xfrm>
          <a:prstGeom prst="rect">
            <a:avLst/>
          </a:prstGeom>
          <a:noFill/>
        </p:spPr>
        <p:txBody>
          <a:bodyPr wrap="none" rtlCol="0">
            <a:spAutoFit/>
          </a:bodyPr>
          <a:lstStyle>
            <a:defPPr>
              <a:defRPr lang="fr-FR"/>
            </a:defPPr>
            <a:lvl1pPr>
              <a:defRPr sz="1600">
                <a:solidFill>
                  <a:srgbClr val="757575"/>
                </a:solidFill>
                <a:latin typeface="Dosis ExtraBold"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MA" sz="1600" b="0" i="0" u="none" strike="noStrike" kern="1200" cap="none" spc="0" normalizeH="0" baseline="0" noProof="0" dirty="0">
                <a:ln>
                  <a:noFill/>
                </a:ln>
                <a:solidFill>
                  <a:srgbClr val="757575"/>
                </a:solidFill>
                <a:effectLst/>
                <a:uLnTx/>
                <a:uFillTx/>
                <a:latin typeface="Dosis ExtraBold" pitchFamily="2" charset="0"/>
                <a:ea typeface="+mn-ea"/>
                <a:cs typeface="Microsoft Uighur" panose="02000000000000000000" pitchFamily="2" charset="-78"/>
              </a:rPr>
              <a:t>3.  Travail sur livret</a:t>
            </a:r>
          </a:p>
        </p:txBody>
      </p:sp>
      <p:sp>
        <p:nvSpPr>
          <p:cNvPr id="10" name="Espace réservé du texte 5">
            <a:extLst>
              <a:ext uri="{FF2B5EF4-FFF2-40B4-BE49-F238E27FC236}">
                <a16:creationId xmlns:a16="http://schemas.microsoft.com/office/drawing/2014/main" id="{7ED25096-1652-CF94-A635-43A9EF75D40F}"/>
              </a:ext>
            </a:extLst>
          </p:cNvPr>
          <p:cNvSpPr>
            <a:spLocks noGrp="1"/>
          </p:cNvSpPr>
          <p:nvPr userDrawn="1">
            <p:ph type="body" sz="quarter" idx="19"/>
          </p:nvPr>
        </p:nvSpPr>
        <p:spPr>
          <a:xfrm>
            <a:off x="2192797" y="4028135"/>
            <a:ext cx="4960805" cy="756000"/>
          </a:xfrm>
          <a:prstGeom prst="rect">
            <a:avLst/>
          </a:prstGeom>
          <a:noFill/>
        </p:spPr>
        <p:txBody>
          <a:bodyPr anchor="ctr"/>
          <a:lstStyle>
            <a:lvl1pPr marL="266700" indent="-266700">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Wingdings" panose="05000000000000000000" pitchFamily="2" charset="2"/>
              <a:buChar char="m"/>
              <a:defRPr sz="1100">
                <a:solidFill>
                  <a:srgbClr val="757575"/>
                </a:solidFill>
                <a:latin typeface="Dosis SemiBold" pitchFamily="2" charset="0"/>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11" name="Espace réservé du texte 5">
            <a:extLst>
              <a:ext uri="{FF2B5EF4-FFF2-40B4-BE49-F238E27FC236}">
                <a16:creationId xmlns:a16="http://schemas.microsoft.com/office/drawing/2014/main" id="{87C29410-194A-A0FC-02AA-D45ED9C6D91B}"/>
              </a:ext>
            </a:extLst>
          </p:cNvPr>
          <p:cNvSpPr>
            <a:spLocks noGrp="1"/>
          </p:cNvSpPr>
          <p:nvPr userDrawn="1">
            <p:ph type="body" sz="quarter" idx="20"/>
          </p:nvPr>
        </p:nvSpPr>
        <p:spPr>
          <a:xfrm>
            <a:off x="2201410" y="5508429"/>
            <a:ext cx="4960805" cy="756000"/>
          </a:xfrm>
          <a:prstGeom prst="rect">
            <a:avLst/>
          </a:prstGeom>
          <a:noFill/>
        </p:spPr>
        <p:txBody>
          <a:bodyPr anchor="ctr"/>
          <a:lstStyle>
            <a:lvl1pPr marL="266700" indent="-2667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m"/>
              <a:defRPr lang="fr-FR" sz="1200" kern="1200" dirty="0">
                <a:solidFill>
                  <a:srgbClr val="757575"/>
                </a:solidFill>
                <a:latin typeface="Dosis SemiBold" pitchFamily="2" charset="0"/>
                <a:ea typeface="+mn-ea"/>
                <a:cs typeface="+mn-cs"/>
              </a:defRPr>
            </a:lvl2pPr>
            <a:lvl3pPr>
              <a:defRPr sz="1100">
                <a:solidFill>
                  <a:srgbClr val="474F71"/>
                </a:solidFill>
                <a:latin typeface="Dosis SemiBold" pitchFamily="2" charset="0"/>
              </a:defRPr>
            </a:lvl3pPr>
            <a:lvl4pPr>
              <a:defRPr sz="1050">
                <a:solidFill>
                  <a:srgbClr val="474F71"/>
                </a:solidFill>
                <a:latin typeface="Dosis SemiBold" pitchFamily="2" charset="0"/>
              </a:defRPr>
            </a:lvl4pPr>
            <a:lvl5pPr>
              <a:defRPr sz="1050">
                <a:solidFill>
                  <a:srgbClr val="474F71"/>
                </a:solidFill>
                <a:latin typeface="Dosis SemiBold" pitchFamily="2" charset="0"/>
              </a:defRPr>
            </a:lvl5pPr>
          </a:lstStyle>
          <a:p>
            <a:pPr lvl="0"/>
            <a:r>
              <a:rPr lang="fr-FR" dirty="0"/>
              <a:t>Cliquez pour modifier les styles du texte du masque</a:t>
            </a:r>
          </a:p>
          <a:p>
            <a:pPr lvl="1"/>
            <a:r>
              <a:rPr lang="fr-FR" dirty="0"/>
              <a:t>Deuxième niveau</a:t>
            </a:r>
          </a:p>
        </p:txBody>
      </p:sp>
      <p:sp>
        <p:nvSpPr>
          <p:cNvPr id="6" name="Espace réservé pour une image  26">
            <a:extLst>
              <a:ext uri="{FF2B5EF4-FFF2-40B4-BE49-F238E27FC236}">
                <a16:creationId xmlns:a16="http://schemas.microsoft.com/office/drawing/2014/main" id="{FA15E7D4-4E24-20DC-DC31-FB1FD66404E2}"/>
              </a:ext>
            </a:extLst>
          </p:cNvPr>
          <p:cNvSpPr>
            <a:spLocks noGrp="1" noChangeAspect="1"/>
          </p:cNvSpPr>
          <p:nvPr userDrawn="1">
            <p:ph type="pic" sz="quarter" idx="11"/>
          </p:nvPr>
        </p:nvSpPr>
        <p:spPr>
          <a:xfrm>
            <a:off x="1314000" y="195068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7" name="Espace réservé pour une image  26">
            <a:extLst>
              <a:ext uri="{FF2B5EF4-FFF2-40B4-BE49-F238E27FC236}">
                <a16:creationId xmlns:a16="http://schemas.microsoft.com/office/drawing/2014/main" id="{AB5B6BF7-7F16-3864-93ED-878A7E81FCF6}"/>
              </a:ext>
            </a:extLst>
          </p:cNvPr>
          <p:cNvSpPr>
            <a:spLocks noGrp="1" noChangeAspect="1"/>
          </p:cNvSpPr>
          <p:nvPr userDrawn="1">
            <p:ph type="pic" sz="quarter" idx="12"/>
          </p:nvPr>
        </p:nvSpPr>
        <p:spPr>
          <a:xfrm>
            <a:off x="7298796" y="3473285"/>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
        <p:nvSpPr>
          <p:cNvPr id="8" name="Espace réservé pour une image  26">
            <a:extLst>
              <a:ext uri="{FF2B5EF4-FFF2-40B4-BE49-F238E27FC236}">
                <a16:creationId xmlns:a16="http://schemas.microsoft.com/office/drawing/2014/main" id="{72C83DB3-4158-81C2-DF0C-02358E6383D2}"/>
              </a:ext>
            </a:extLst>
          </p:cNvPr>
          <p:cNvSpPr>
            <a:spLocks noGrp="1" noChangeAspect="1"/>
          </p:cNvSpPr>
          <p:nvPr userDrawn="1">
            <p:ph type="pic" sz="quarter" idx="13"/>
          </p:nvPr>
        </p:nvSpPr>
        <p:spPr>
          <a:xfrm>
            <a:off x="7298796" y="4958117"/>
            <a:ext cx="540000" cy="540000"/>
          </a:xfrm>
          <a:prstGeom prst="rect">
            <a:avLst/>
          </a:prstGeom>
          <a:noFill/>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166044562"/>
      </p:ext>
    </p:extLst>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Voc_Act_01_5 Vignt+T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a:defRPr sz="1600"/>
            </a:lvl1pPr>
          </a:lstStyle>
          <a:p>
            <a:r>
              <a:rPr lang="fr-FR"/>
              <a:t>Modifiez le style du titre</a:t>
            </a:r>
            <a:endParaRPr lang="fr-MA"/>
          </a:p>
        </p:txBody>
      </p:sp>
      <p:sp>
        <p:nvSpPr>
          <p:cNvPr id="3" name="Espace réservé pour une image  14">
            <a:extLst>
              <a:ext uri="{FF2B5EF4-FFF2-40B4-BE49-F238E27FC236}">
                <a16:creationId xmlns:a16="http://schemas.microsoft.com/office/drawing/2014/main" id="{AB00CDEA-C535-05BC-92B7-B0E757AEA08F}"/>
              </a:ext>
            </a:extLst>
          </p:cNvPr>
          <p:cNvSpPr>
            <a:spLocks noGrp="1" noChangeAspect="1"/>
          </p:cNvSpPr>
          <p:nvPr>
            <p:ph type="pic" sz="quarter" idx="18"/>
          </p:nvPr>
        </p:nvSpPr>
        <p:spPr>
          <a:xfrm>
            <a:off x="453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4" name="Espace réservé pour une image  14">
            <a:extLst>
              <a:ext uri="{FF2B5EF4-FFF2-40B4-BE49-F238E27FC236}">
                <a16:creationId xmlns:a16="http://schemas.microsoft.com/office/drawing/2014/main" id="{45BFCF21-05D6-0635-14C3-4036B77C991A}"/>
              </a:ext>
            </a:extLst>
          </p:cNvPr>
          <p:cNvSpPr>
            <a:spLocks noGrp="1" noChangeAspect="1"/>
          </p:cNvSpPr>
          <p:nvPr>
            <p:ph type="pic" sz="quarter" idx="19"/>
          </p:nvPr>
        </p:nvSpPr>
        <p:spPr>
          <a:xfrm>
            <a:off x="7149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6" name="Espace réservé pour une image  14">
            <a:extLst>
              <a:ext uri="{FF2B5EF4-FFF2-40B4-BE49-F238E27FC236}">
                <a16:creationId xmlns:a16="http://schemas.microsoft.com/office/drawing/2014/main" id="{C021C7F8-9FBB-182F-9804-FFD90427CEB3}"/>
              </a:ext>
            </a:extLst>
          </p:cNvPr>
          <p:cNvSpPr>
            <a:spLocks noGrp="1" noChangeAspect="1"/>
          </p:cNvSpPr>
          <p:nvPr>
            <p:ph type="pic" sz="quarter" idx="20"/>
          </p:nvPr>
        </p:nvSpPr>
        <p:spPr>
          <a:xfrm>
            <a:off x="2127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8" name="Espace réservé pour une image  14">
            <a:extLst>
              <a:ext uri="{FF2B5EF4-FFF2-40B4-BE49-F238E27FC236}">
                <a16:creationId xmlns:a16="http://schemas.microsoft.com/office/drawing/2014/main" id="{1E7E2E84-5BCF-57F7-53CE-B1919ADE36B3}"/>
              </a:ext>
            </a:extLst>
          </p:cNvPr>
          <p:cNvSpPr>
            <a:spLocks noGrp="1" noChangeAspect="1"/>
          </p:cNvSpPr>
          <p:nvPr>
            <p:ph type="pic" sz="quarter" idx="21"/>
          </p:nvPr>
        </p:nvSpPr>
        <p:spPr>
          <a:xfrm>
            <a:off x="3801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9" name="Espace réservé pour une image  14">
            <a:extLst>
              <a:ext uri="{FF2B5EF4-FFF2-40B4-BE49-F238E27FC236}">
                <a16:creationId xmlns:a16="http://schemas.microsoft.com/office/drawing/2014/main" id="{90D830FC-239D-2D70-9B23-55D73A842324}"/>
              </a:ext>
            </a:extLst>
          </p:cNvPr>
          <p:cNvSpPr>
            <a:spLocks noGrp="1" noChangeAspect="1"/>
          </p:cNvSpPr>
          <p:nvPr>
            <p:ph type="pic" sz="quarter" idx="22"/>
          </p:nvPr>
        </p:nvSpPr>
        <p:spPr>
          <a:xfrm>
            <a:off x="5475739" y="4130825"/>
            <a:ext cx="1490261" cy="1490261"/>
          </a:xfrm>
          <a:prstGeom prst="roundRect">
            <a:avLst/>
          </a:prstGeom>
          <a:ln>
            <a:solidFill>
              <a:srgbClr val="4B5377"/>
            </a:solidFill>
          </a:ln>
        </p:spPr>
        <p:txBody>
          <a:bodyPr/>
          <a:lstStyle>
            <a:lvl1pPr>
              <a:defRPr>
                <a:solidFill>
                  <a:srgbClr val="474F71"/>
                </a:solidFill>
                <a:latin typeface="Dosis" pitchFamily="2" charset="0"/>
              </a:defRPr>
            </a:lvl1pPr>
          </a:lstStyle>
          <a:p>
            <a:endParaRPr lang="fr-MA"/>
          </a:p>
        </p:txBody>
      </p:sp>
      <p:sp>
        <p:nvSpPr>
          <p:cNvPr id="7" name="Espace réservé du texte 14">
            <a:extLst>
              <a:ext uri="{FF2B5EF4-FFF2-40B4-BE49-F238E27FC236}">
                <a16:creationId xmlns:a16="http://schemas.microsoft.com/office/drawing/2014/main" id="{88F8AB01-F5C1-D26D-8FF7-F56C52702688}"/>
              </a:ext>
            </a:extLst>
          </p:cNvPr>
          <p:cNvSpPr>
            <a:spLocks noGrp="1"/>
          </p:cNvSpPr>
          <p:nvPr>
            <p:ph type="body" sz="quarter" idx="11"/>
          </p:nvPr>
        </p:nvSpPr>
        <p:spPr>
          <a:xfrm>
            <a:off x="453738"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3" name="Espace réservé du texte 14">
            <a:extLst>
              <a:ext uri="{FF2B5EF4-FFF2-40B4-BE49-F238E27FC236}">
                <a16:creationId xmlns:a16="http://schemas.microsoft.com/office/drawing/2014/main" id="{67AFADB4-7669-1E89-D013-57F5714DE244}"/>
              </a:ext>
            </a:extLst>
          </p:cNvPr>
          <p:cNvSpPr>
            <a:spLocks noGrp="1"/>
          </p:cNvSpPr>
          <p:nvPr>
            <p:ph type="body" sz="quarter" idx="23"/>
          </p:nvPr>
        </p:nvSpPr>
        <p:spPr>
          <a:xfrm>
            <a:off x="2127738"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4" name="Espace réservé du texte 14">
            <a:extLst>
              <a:ext uri="{FF2B5EF4-FFF2-40B4-BE49-F238E27FC236}">
                <a16:creationId xmlns:a16="http://schemas.microsoft.com/office/drawing/2014/main" id="{F3EA8C00-7A46-8A6A-EB6D-C7926BCD78C4}"/>
              </a:ext>
            </a:extLst>
          </p:cNvPr>
          <p:cNvSpPr>
            <a:spLocks noGrp="1"/>
          </p:cNvSpPr>
          <p:nvPr>
            <p:ph type="body" sz="quarter" idx="24"/>
          </p:nvPr>
        </p:nvSpPr>
        <p:spPr>
          <a:xfrm>
            <a:off x="3801737"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5" name="Espace réservé du texte 14">
            <a:extLst>
              <a:ext uri="{FF2B5EF4-FFF2-40B4-BE49-F238E27FC236}">
                <a16:creationId xmlns:a16="http://schemas.microsoft.com/office/drawing/2014/main" id="{51B07B91-8923-526B-40B1-AF892C31F928}"/>
              </a:ext>
            </a:extLst>
          </p:cNvPr>
          <p:cNvSpPr>
            <a:spLocks noGrp="1"/>
          </p:cNvSpPr>
          <p:nvPr>
            <p:ph type="body" sz="quarter" idx="25"/>
          </p:nvPr>
        </p:nvSpPr>
        <p:spPr>
          <a:xfrm>
            <a:off x="5475738"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16" name="Espace réservé du texte 14">
            <a:extLst>
              <a:ext uri="{FF2B5EF4-FFF2-40B4-BE49-F238E27FC236}">
                <a16:creationId xmlns:a16="http://schemas.microsoft.com/office/drawing/2014/main" id="{8DB91941-0D8C-2A50-0450-48D7D4592571}"/>
              </a:ext>
            </a:extLst>
          </p:cNvPr>
          <p:cNvSpPr>
            <a:spLocks noGrp="1"/>
          </p:cNvSpPr>
          <p:nvPr>
            <p:ph type="body" sz="quarter" idx="26"/>
          </p:nvPr>
        </p:nvSpPr>
        <p:spPr>
          <a:xfrm>
            <a:off x="7149739" y="5822825"/>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2" name="Espace réservé pour une image  14">
            <a:extLst>
              <a:ext uri="{FF2B5EF4-FFF2-40B4-BE49-F238E27FC236}">
                <a16:creationId xmlns:a16="http://schemas.microsoft.com/office/drawing/2014/main" id="{5DD469B2-1742-3593-30F8-AFA8678E114B}"/>
              </a:ext>
            </a:extLst>
          </p:cNvPr>
          <p:cNvSpPr>
            <a:spLocks noGrp="1" noChangeAspect="1"/>
          </p:cNvSpPr>
          <p:nvPr>
            <p:ph type="pic" sz="quarter" idx="27"/>
          </p:nvPr>
        </p:nvSpPr>
        <p:spPr>
          <a:xfrm>
            <a:off x="783971" y="1968822"/>
            <a:ext cx="1490261" cy="1490261"/>
          </a:xfrm>
          <a:prstGeom prst="roundRect">
            <a:avLst/>
          </a:prstGeom>
          <a:ln>
            <a:solidFill>
              <a:srgbClr val="4B5377"/>
            </a:solidFill>
          </a:ln>
        </p:spPr>
        <p:txBody>
          <a:bodyPr/>
          <a:lstStyle>
            <a:lvl1pPr>
              <a:defRPr>
                <a:latin typeface="Microsoft Uighur" panose="020B0604020202020204" charset="-78"/>
              </a:defRPr>
            </a:lvl1pPr>
          </a:lstStyle>
          <a:p>
            <a:endParaRPr lang="fr-MA" dirty="0"/>
          </a:p>
        </p:txBody>
      </p:sp>
      <p:sp>
        <p:nvSpPr>
          <p:cNvPr id="23" name="Espace réservé pour une image  14">
            <a:extLst>
              <a:ext uri="{FF2B5EF4-FFF2-40B4-BE49-F238E27FC236}">
                <a16:creationId xmlns:a16="http://schemas.microsoft.com/office/drawing/2014/main" id="{5E8C8893-4BAB-C174-00E2-B5C9F75F2AF8}"/>
              </a:ext>
            </a:extLst>
          </p:cNvPr>
          <p:cNvSpPr>
            <a:spLocks noGrp="1" noChangeAspect="1"/>
          </p:cNvSpPr>
          <p:nvPr>
            <p:ph type="pic" sz="quarter" idx="28"/>
          </p:nvPr>
        </p:nvSpPr>
        <p:spPr>
          <a:xfrm>
            <a:off x="2772313" y="1968822"/>
            <a:ext cx="1490261" cy="1490261"/>
          </a:xfrm>
          <a:prstGeom prst="roundRect">
            <a:avLst/>
          </a:prstGeom>
          <a:ln>
            <a:solidFill>
              <a:srgbClr val="4B5377"/>
            </a:solidFill>
          </a:ln>
        </p:spPr>
        <p:txBody>
          <a:bodyPr/>
          <a:lstStyle>
            <a:lvl1pPr>
              <a:defRPr>
                <a:latin typeface="Microsoft Uighur" panose="020B0604020202020204" charset="-78"/>
              </a:defRPr>
            </a:lvl1pPr>
          </a:lstStyle>
          <a:p>
            <a:endParaRPr lang="fr-MA" dirty="0"/>
          </a:p>
        </p:txBody>
      </p:sp>
      <p:sp>
        <p:nvSpPr>
          <p:cNvPr id="24" name="Espace réservé pour une image  14">
            <a:extLst>
              <a:ext uri="{FF2B5EF4-FFF2-40B4-BE49-F238E27FC236}">
                <a16:creationId xmlns:a16="http://schemas.microsoft.com/office/drawing/2014/main" id="{D645F54B-AA02-116F-F89B-EC12C63C0801}"/>
              </a:ext>
            </a:extLst>
          </p:cNvPr>
          <p:cNvSpPr>
            <a:spLocks noGrp="1" noChangeAspect="1"/>
          </p:cNvSpPr>
          <p:nvPr>
            <p:ph type="pic" sz="quarter" idx="29"/>
          </p:nvPr>
        </p:nvSpPr>
        <p:spPr>
          <a:xfrm>
            <a:off x="4760655" y="1968822"/>
            <a:ext cx="1490261" cy="1490261"/>
          </a:xfrm>
          <a:prstGeom prst="roundRect">
            <a:avLst/>
          </a:prstGeom>
          <a:ln>
            <a:solidFill>
              <a:srgbClr val="4B5377"/>
            </a:solidFill>
          </a:ln>
        </p:spPr>
        <p:txBody>
          <a:bodyPr/>
          <a:lstStyle>
            <a:lvl1pPr>
              <a:defRPr>
                <a:latin typeface="Microsoft Uighur" panose="020B0604020202020204" charset="-78"/>
              </a:defRPr>
            </a:lvl1pPr>
          </a:lstStyle>
          <a:p>
            <a:endParaRPr lang="fr-MA" dirty="0"/>
          </a:p>
        </p:txBody>
      </p:sp>
      <p:sp>
        <p:nvSpPr>
          <p:cNvPr id="25" name="Espace réservé pour une image  14">
            <a:extLst>
              <a:ext uri="{FF2B5EF4-FFF2-40B4-BE49-F238E27FC236}">
                <a16:creationId xmlns:a16="http://schemas.microsoft.com/office/drawing/2014/main" id="{95370809-AC25-054A-CEB5-D5820CBFF7CA}"/>
              </a:ext>
            </a:extLst>
          </p:cNvPr>
          <p:cNvSpPr>
            <a:spLocks noGrp="1" noChangeAspect="1"/>
          </p:cNvSpPr>
          <p:nvPr>
            <p:ph type="pic" sz="quarter" idx="30"/>
          </p:nvPr>
        </p:nvSpPr>
        <p:spPr>
          <a:xfrm>
            <a:off x="6748998" y="1968822"/>
            <a:ext cx="1490261" cy="1490261"/>
          </a:xfrm>
          <a:prstGeom prst="roundRect">
            <a:avLst/>
          </a:prstGeom>
          <a:ln>
            <a:solidFill>
              <a:srgbClr val="4B5377"/>
            </a:solidFill>
          </a:ln>
        </p:spPr>
        <p:txBody>
          <a:bodyPr/>
          <a:lstStyle>
            <a:lvl1pPr>
              <a:defRPr>
                <a:latin typeface="Microsoft Uighur" panose="020B0604020202020204" charset="-78"/>
              </a:defRPr>
            </a:lvl1pPr>
          </a:lstStyle>
          <a:p>
            <a:endParaRPr lang="fr-MA" dirty="0"/>
          </a:p>
        </p:txBody>
      </p:sp>
      <p:sp>
        <p:nvSpPr>
          <p:cNvPr id="26" name="Espace réservé du texte 14">
            <a:extLst>
              <a:ext uri="{FF2B5EF4-FFF2-40B4-BE49-F238E27FC236}">
                <a16:creationId xmlns:a16="http://schemas.microsoft.com/office/drawing/2014/main" id="{24C4BDD6-3530-4D8F-6435-7481BF637417}"/>
              </a:ext>
            </a:extLst>
          </p:cNvPr>
          <p:cNvSpPr>
            <a:spLocks noGrp="1"/>
          </p:cNvSpPr>
          <p:nvPr>
            <p:ph type="body" sz="quarter" idx="31"/>
          </p:nvPr>
        </p:nvSpPr>
        <p:spPr>
          <a:xfrm>
            <a:off x="783970" y="3660822"/>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7" name="Espace réservé du texte 14">
            <a:extLst>
              <a:ext uri="{FF2B5EF4-FFF2-40B4-BE49-F238E27FC236}">
                <a16:creationId xmlns:a16="http://schemas.microsoft.com/office/drawing/2014/main" id="{28318D23-D16D-A34E-43C5-131B2D3880DC}"/>
              </a:ext>
            </a:extLst>
          </p:cNvPr>
          <p:cNvSpPr>
            <a:spLocks noGrp="1"/>
          </p:cNvSpPr>
          <p:nvPr>
            <p:ph type="body" sz="quarter" idx="32"/>
          </p:nvPr>
        </p:nvSpPr>
        <p:spPr>
          <a:xfrm>
            <a:off x="2772312" y="3662239"/>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8" name="Espace réservé du texte 14">
            <a:extLst>
              <a:ext uri="{FF2B5EF4-FFF2-40B4-BE49-F238E27FC236}">
                <a16:creationId xmlns:a16="http://schemas.microsoft.com/office/drawing/2014/main" id="{47B1FA81-6AC5-8E1B-72FC-38B38A0A958D}"/>
              </a:ext>
            </a:extLst>
          </p:cNvPr>
          <p:cNvSpPr>
            <a:spLocks noGrp="1"/>
          </p:cNvSpPr>
          <p:nvPr>
            <p:ph type="body" sz="quarter" idx="33"/>
          </p:nvPr>
        </p:nvSpPr>
        <p:spPr>
          <a:xfrm>
            <a:off x="4760654" y="3660822"/>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29" name="Espace réservé du texte 14">
            <a:extLst>
              <a:ext uri="{FF2B5EF4-FFF2-40B4-BE49-F238E27FC236}">
                <a16:creationId xmlns:a16="http://schemas.microsoft.com/office/drawing/2014/main" id="{CCC34425-40DA-F506-8846-6105F3AC1D2E}"/>
              </a:ext>
            </a:extLst>
          </p:cNvPr>
          <p:cNvSpPr>
            <a:spLocks noGrp="1"/>
          </p:cNvSpPr>
          <p:nvPr>
            <p:ph type="body" sz="quarter" idx="34"/>
          </p:nvPr>
        </p:nvSpPr>
        <p:spPr>
          <a:xfrm>
            <a:off x="6748998" y="3660822"/>
            <a:ext cx="1490261" cy="285502"/>
          </a:xfrm>
          <a:prstGeom prst="roundRect">
            <a:avLst/>
          </a:prstGeom>
          <a:ln>
            <a:solidFill>
              <a:srgbClr val="FFFFFF"/>
            </a:solidFill>
          </a:ln>
        </p:spPr>
        <p:txBody>
          <a:bodyPr anchor="ctr"/>
          <a:lstStyle>
            <a:lvl1pPr marL="0" indent="0" algn="ctr">
              <a:buNone/>
              <a:defRPr sz="1800" b="1" cap="none" spc="0">
                <a:ln w="0"/>
                <a:solidFill>
                  <a:srgbClr val="474F71"/>
                </a:solidFill>
                <a:effectLst/>
                <a:latin typeface="Dosis" pitchFamily="2" charset="0"/>
              </a:defRPr>
            </a:lvl1pPr>
            <a:lvl2pPr marL="257168" indent="0">
              <a:buNone/>
              <a:defRPr/>
            </a:lvl2pPr>
            <a:lvl3pPr marL="514337" indent="0">
              <a:buNone/>
              <a:defRPr/>
            </a:lvl3pPr>
            <a:lvl4pPr marL="771506" indent="0">
              <a:buNone/>
              <a:defRPr/>
            </a:lvl4pPr>
            <a:lvl5pPr marL="1028675" indent="0">
              <a:buNone/>
              <a:defRPr/>
            </a:lvl5pPr>
          </a:lstStyle>
          <a:p>
            <a:pPr lvl="0"/>
            <a:r>
              <a:rPr lang="fr-FR" dirty="0"/>
              <a:t>Cliquez pour modifier</a:t>
            </a:r>
            <a:endParaRPr lang="fr-MA" dirty="0"/>
          </a:p>
        </p:txBody>
      </p:sp>
      <p:sp>
        <p:nvSpPr>
          <p:cNvPr id="5" name="Espace réservé pour une image  16">
            <a:extLst>
              <a:ext uri="{FF2B5EF4-FFF2-40B4-BE49-F238E27FC236}">
                <a16:creationId xmlns:a16="http://schemas.microsoft.com/office/drawing/2014/main" id="{2BA00AE2-C86C-3D6D-92AA-E480DC9D0FED}"/>
              </a:ext>
            </a:extLst>
          </p:cNvPr>
          <p:cNvSpPr>
            <a:spLocks noGrp="1" noChangeAspect="1"/>
          </p:cNvSpPr>
          <p:nvPr>
            <p:ph type="pic" sz="quarter" idx="12"/>
          </p:nvPr>
        </p:nvSpPr>
        <p:spPr>
          <a:xfrm>
            <a:off x="7924249" y="684000"/>
            <a:ext cx="900000" cy="900000"/>
          </a:xfrm>
          <a:prstGeom prst="rect">
            <a:avLst/>
          </a:prstGeom>
        </p:spPr>
        <p:txBody>
          <a:bodyPr/>
          <a:lstStyle>
            <a:lvl1pPr>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1647199212"/>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02_Voc_Act_01_Vi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a:t>Modifiez le style du titre</a:t>
            </a:r>
            <a:endParaRPr lang="fr-MA"/>
          </a:p>
        </p:txBody>
      </p:sp>
      <p:sp>
        <p:nvSpPr>
          <p:cNvPr id="11" name="Espace réservé de l'élément multimédia 10">
            <a:extLst>
              <a:ext uri="{FF2B5EF4-FFF2-40B4-BE49-F238E27FC236}">
                <a16:creationId xmlns:a16="http://schemas.microsoft.com/office/drawing/2014/main" id="{4345ECB7-0BD1-2615-17F4-F7F83AB072E4}"/>
              </a:ext>
            </a:extLst>
          </p:cNvPr>
          <p:cNvSpPr>
            <a:spLocks noGrp="1"/>
          </p:cNvSpPr>
          <p:nvPr>
            <p:ph type="media" sz="quarter" idx="13"/>
          </p:nvPr>
        </p:nvSpPr>
        <p:spPr>
          <a:xfrm>
            <a:off x="1872000" y="2160000"/>
            <a:ext cx="5400000" cy="3600000"/>
          </a:xfrm>
          <a:prstGeom prst="roundRect">
            <a:avLst/>
          </a:prstGeom>
        </p:spPr>
        <p:txBody>
          <a:bodyPr/>
          <a:lstStyle>
            <a:lvl1pPr algn="r" rtl="1">
              <a:defRPr>
                <a:latin typeface="Microsoft Uighur" panose="020B0604020202020204" charset="-78"/>
              </a:defRPr>
            </a:lvl1pPr>
          </a:lstStyle>
          <a:p>
            <a:endParaRPr lang="fr-MA" dirty="0"/>
          </a:p>
        </p:txBody>
      </p:sp>
      <p:sp>
        <p:nvSpPr>
          <p:cNvPr id="3" name="Espace réservé pour une image  16">
            <a:extLst>
              <a:ext uri="{FF2B5EF4-FFF2-40B4-BE49-F238E27FC236}">
                <a16:creationId xmlns:a16="http://schemas.microsoft.com/office/drawing/2014/main" id="{0C12247A-5948-0FCF-AEE1-F51137CFB627}"/>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701821018"/>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02_Voc_Act_01_Im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a:normAutofit/>
          </a:bodyPr>
          <a:lstStyle>
            <a:lvl1pPr rtl="1">
              <a:defRPr sz="1600"/>
            </a:lvl1pPr>
          </a:lstStyle>
          <a:p>
            <a:r>
              <a:rPr lang="fr-FR" dirty="0"/>
              <a:t>Modifiez le style du titre</a:t>
            </a:r>
            <a:endParaRPr lang="fr-MA" dirty="0"/>
          </a:p>
        </p:txBody>
      </p:sp>
      <p:sp>
        <p:nvSpPr>
          <p:cNvPr id="6" name="Espace réservé pour une image  5">
            <a:extLst>
              <a:ext uri="{FF2B5EF4-FFF2-40B4-BE49-F238E27FC236}">
                <a16:creationId xmlns:a16="http://schemas.microsoft.com/office/drawing/2014/main" id="{7BFA75F2-F59E-52B7-C96F-CB0C3E62B4FC}"/>
              </a:ext>
            </a:extLst>
          </p:cNvPr>
          <p:cNvSpPr>
            <a:spLocks noGrp="1"/>
          </p:cNvSpPr>
          <p:nvPr>
            <p:ph type="pic" sz="quarter" idx="14"/>
          </p:nvPr>
        </p:nvSpPr>
        <p:spPr>
          <a:xfrm>
            <a:off x="1872000" y="2160000"/>
            <a:ext cx="5400000" cy="3600000"/>
          </a:xfrm>
          <a:prstGeom prst="roundRect">
            <a:avLst/>
          </a:prstGeom>
        </p:spPr>
        <p:txBody>
          <a:bodyPr/>
          <a:lstStyle>
            <a:lvl1pPr algn="r" rtl="1">
              <a:defRPr>
                <a:latin typeface="Microsoft Uighur" panose="020B0604020202020204" charset="-78"/>
              </a:defRPr>
            </a:lvl1pPr>
          </a:lstStyle>
          <a:p>
            <a:endParaRPr lang="fr-MA" dirty="0"/>
          </a:p>
        </p:txBody>
      </p:sp>
      <p:sp>
        <p:nvSpPr>
          <p:cNvPr id="3" name="Espace réservé pour une image  16">
            <a:extLst>
              <a:ext uri="{FF2B5EF4-FFF2-40B4-BE49-F238E27FC236}">
                <a16:creationId xmlns:a16="http://schemas.microsoft.com/office/drawing/2014/main" id="{9803E514-510A-9012-E9F3-2DEA0C1AD849}"/>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1486894810"/>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02_Voc_Act_01__Lib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A1991-394D-89AA-508B-12EC0C01860A}"/>
              </a:ext>
            </a:extLst>
          </p:cNvPr>
          <p:cNvSpPr>
            <a:spLocks noGrp="1"/>
          </p:cNvSpPr>
          <p:nvPr>
            <p:ph type="title"/>
          </p:nvPr>
        </p:nvSpPr>
        <p:spPr/>
        <p:txBody>
          <a:bodyPr vert="horz" lIns="91440" tIns="45720" rIns="91440" bIns="45720" rtlCol="0" anchor="ctr">
            <a:normAutofit/>
          </a:bodyPr>
          <a:lstStyle>
            <a:lvl1pPr rtl="1">
              <a:defRPr lang="fr-MA" dirty="0"/>
            </a:lvl1pPr>
          </a:lstStyle>
          <a:p>
            <a:pPr lvl="0"/>
            <a:r>
              <a:rPr lang="fr-FR" dirty="0"/>
              <a:t>Modifiez le style du titre</a:t>
            </a:r>
            <a:endParaRPr lang="fr-MA" dirty="0"/>
          </a:p>
        </p:txBody>
      </p:sp>
      <p:sp>
        <p:nvSpPr>
          <p:cNvPr id="4" name="Espace réservé pour une image  16">
            <a:extLst>
              <a:ext uri="{FF2B5EF4-FFF2-40B4-BE49-F238E27FC236}">
                <a16:creationId xmlns:a16="http://schemas.microsoft.com/office/drawing/2014/main" id="{41BB9A80-61E4-8F44-A39C-C9F0A149E419}"/>
              </a:ext>
            </a:extLst>
          </p:cNvPr>
          <p:cNvSpPr>
            <a:spLocks noGrp="1" noChangeAspect="1"/>
          </p:cNvSpPr>
          <p:nvPr>
            <p:ph type="pic" sz="quarter" idx="12"/>
          </p:nvPr>
        </p:nvSpPr>
        <p:spPr>
          <a:xfrm>
            <a:off x="7924249" y="684000"/>
            <a:ext cx="900000" cy="900000"/>
          </a:xfrm>
          <a:prstGeom prst="rect">
            <a:avLst/>
          </a:prstGeom>
        </p:spPr>
        <p:txBody>
          <a:bodyPr/>
          <a:lstStyle>
            <a:lvl1pPr algn="r" rtl="1">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2346489920"/>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2_Disposition personnalisée">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630A277E-2BC7-C3E2-8989-08599FC0B94B}"/>
              </a:ext>
            </a:extLst>
          </p:cNvPr>
          <p:cNvPicPr>
            <a:picLocks noChangeAspect="1"/>
          </p:cNvPicPr>
          <p:nvPr userDrawn="1"/>
        </p:nvPicPr>
        <p:blipFill>
          <a:blip r:embed="rId2"/>
          <a:stretch>
            <a:fillRect/>
          </a:stretch>
        </p:blipFill>
        <p:spPr>
          <a:xfrm>
            <a:off x="1487156" y="2240177"/>
            <a:ext cx="6169687" cy="1188823"/>
          </a:xfrm>
          <a:prstGeom prst="rect">
            <a:avLst/>
          </a:prstGeom>
        </p:spPr>
      </p:pic>
      <p:pic>
        <p:nvPicPr>
          <p:cNvPr id="23" name="Image 22">
            <a:extLst>
              <a:ext uri="{FF2B5EF4-FFF2-40B4-BE49-F238E27FC236}">
                <a16:creationId xmlns:a16="http://schemas.microsoft.com/office/drawing/2014/main" id="{3DC4AF98-2B3D-2D34-232F-CF1DDA6BA30C}"/>
              </a:ext>
            </a:extLst>
          </p:cNvPr>
          <p:cNvPicPr>
            <a:picLocks noChangeAspect="1"/>
          </p:cNvPicPr>
          <p:nvPr userDrawn="1"/>
        </p:nvPicPr>
        <p:blipFill>
          <a:blip r:embed="rId3"/>
          <a:stretch>
            <a:fillRect/>
          </a:stretch>
        </p:blipFill>
        <p:spPr>
          <a:xfrm>
            <a:off x="1487156" y="3667318"/>
            <a:ext cx="6169687" cy="1207113"/>
          </a:xfrm>
          <a:prstGeom prst="rect">
            <a:avLst/>
          </a:prstGeom>
        </p:spPr>
      </p:pic>
      <p:pic>
        <p:nvPicPr>
          <p:cNvPr id="24" name="Image 23">
            <a:extLst>
              <a:ext uri="{FF2B5EF4-FFF2-40B4-BE49-F238E27FC236}">
                <a16:creationId xmlns:a16="http://schemas.microsoft.com/office/drawing/2014/main" id="{89AB1D0D-E890-7F0B-DAD8-7146D4ACACF8}"/>
              </a:ext>
            </a:extLst>
          </p:cNvPr>
          <p:cNvPicPr>
            <a:picLocks noChangeAspect="1"/>
          </p:cNvPicPr>
          <p:nvPr userDrawn="1"/>
        </p:nvPicPr>
        <p:blipFill>
          <a:blip r:embed="rId4"/>
          <a:stretch>
            <a:fillRect/>
          </a:stretch>
        </p:blipFill>
        <p:spPr>
          <a:xfrm>
            <a:off x="1487156" y="5113317"/>
            <a:ext cx="6169687" cy="1201016"/>
          </a:xfrm>
          <a:prstGeom prst="rect">
            <a:avLst/>
          </a:prstGeom>
        </p:spPr>
      </p:pic>
      <p:sp>
        <p:nvSpPr>
          <p:cNvPr id="3" name="Titre 1">
            <a:extLst>
              <a:ext uri="{FF2B5EF4-FFF2-40B4-BE49-F238E27FC236}">
                <a16:creationId xmlns:a16="http://schemas.microsoft.com/office/drawing/2014/main" id="{B32E692A-F1C0-31C0-AE0A-FCA61C63A9EF}"/>
              </a:ext>
            </a:extLst>
          </p:cNvPr>
          <p:cNvSpPr>
            <a:spLocks noGrp="1"/>
          </p:cNvSpPr>
          <p:nvPr>
            <p:ph type="title"/>
          </p:nvPr>
        </p:nvSpPr>
        <p:spPr>
          <a:xfrm>
            <a:off x="628650" y="1198485"/>
            <a:ext cx="7886700" cy="705267"/>
          </a:xfrm>
          <a:prstGeom prst="rect">
            <a:avLst/>
          </a:prstGeom>
        </p:spPr>
        <p:txBody>
          <a:bodyPr/>
          <a:lstStyle>
            <a:lvl1pPr algn="ctr" rtl="1">
              <a:defRPr b="1">
                <a:solidFill>
                  <a:srgbClr val="474F71"/>
                </a:solidFill>
                <a:latin typeface="Dosis" pitchFamily="2" charset="0"/>
              </a:defRPr>
            </a:lvl1pPr>
          </a:lstStyle>
          <a:p>
            <a:r>
              <a:rPr lang="fr-FR" dirty="0"/>
              <a:t>Modifiez le style du titre</a:t>
            </a:r>
            <a:endParaRPr lang="fr-MA" dirty="0"/>
          </a:p>
        </p:txBody>
      </p:sp>
      <p:sp>
        <p:nvSpPr>
          <p:cNvPr id="25" name="Espace réservé du texte 13">
            <a:extLst>
              <a:ext uri="{FF2B5EF4-FFF2-40B4-BE49-F238E27FC236}">
                <a16:creationId xmlns:a16="http://schemas.microsoft.com/office/drawing/2014/main" id="{7D357DBE-F01D-F7D3-FEAE-6DB1B07395BE}"/>
              </a:ext>
            </a:extLst>
          </p:cNvPr>
          <p:cNvSpPr>
            <a:spLocks noGrp="1"/>
          </p:cNvSpPr>
          <p:nvPr>
            <p:ph type="body" sz="quarter" idx="10"/>
          </p:nvPr>
        </p:nvSpPr>
        <p:spPr>
          <a:xfrm>
            <a:off x="2168436" y="2621910"/>
            <a:ext cx="4860000" cy="792000"/>
          </a:xfrm>
          <a:prstGeom prst="rect">
            <a:avLst/>
          </a:prstGeom>
          <a:noFill/>
          <a:ln>
            <a:noFill/>
          </a:ln>
        </p:spPr>
        <p:txBody>
          <a:bodyPr/>
          <a:lstStyle>
            <a:lvl1pPr marL="177800" indent="-177800" algn="r" rtl="1">
              <a:buFont typeface="Wingdings" panose="05000000000000000000" pitchFamily="2" charset="2"/>
              <a:buChar char=""/>
              <a:defRPr sz="1200">
                <a:solidFill>
                  <a:srgbClr val="474F71"/>
                </a:solidFill>
                <a:latin typeface="Dosis Medium" pitchFamily="2" charset="0"/>
              </a:defRPr>
            </a:lvl1pPr>
            <a:lvl2pPr>
              <a:defRPr sz="1100">
                <a:solidFill>
                  <a:srgbClr val="474F71"/>
                </a:solidFill>
                <a:latin typeface="Dosis Medium" pitchFamily="2" charset="0"/>
              </a:defRPr>
            </a:lvl2pPr>
            <a:lvl3pPr>
              <a:defRPr sz="1050">
                <a:solidFill>
                  <a:srgbClr val="474F71"/>
                </a:solidFill>
                <a:latin typeface="Dosis Medium" pitchFamily="2" charset="0"/>
              </a:defRPr>
            </a:lvl3pPr>
            <a:lvl4pPr>
              <a:defRPr sz="1000">
                <a:solidFill>
                  <a:srgbClr val="474F71"/>
                </a:solidFill>
                <a:latin typeface="Dosis Medium" pitchFamily="2" charset="0"/>
              </a:defRPr>
            </a:lvl4pPr>
            <a:lvl5pPr>
              <a:defRPr sz="1000">
                <a:solidFill>
                  <a:srgbClr val="474F71"/>
                </a:solidFill>
                <a:latin typeface="Dosis Medium" pitchFamily="2" charset="0"/>
              </a:defRPr>
            </a:lvl5pPr>
          </a:lstStyle>
          <a:p>
            <a:pPr lvl="0"/>
            <a:r>
              <a:rPr lang="fr-FR" dirty="0"/>
              <a:t>Cliquez pour modifier les styles du texte du masque</a:t>
            </a:r>
          </a:p>
        </p:txBody>
      </p:sp>
      <p:sp>
        <p:nvSpPr>
          <p:cNvPr id="27" name="Espace réservé pour une image  26">
            <a:extLst>
              <a:ext uri="{FF2B5EF4-FFF2-40B4-BE49-F238E27FC236}">
                <a16:creationId xmlns:a16="http://schemas.microsoft.com/office/drawing/2014/main" id="{9C822516-F43E-BECF-7CFF-8A084DC2ACCA}"/>
              </a:ext>
            </a:extLst>
          </p:cNvPr>
          <p:cNvSpPr>
            <a:spLocks noGrp="1" noChangeAspect="1"/>
          </p:cNvSpPr>
          <p:nvPr>
            <p:ph type="pic" sz="quarter" idx="11"/>
          </p:nvPr>
        </p:nvSpPr>
        <p:spPr>
          <a:xfrm>
            <a:off x="7056000" y="2747910"/>
            <a:ext cx="540000" cy="540000"/>
          </a:xfrm>
          <a:prstGeom prst="rect">
            <a:avLst/>
          </a:prstGeom>
          <a:solidFill>
            <a:schemeClr val="bg1"/>
          </a:solidFill>
        </p:spPr>
        <p:txBody>
          <a:bodyPr/>
          <a:lstStyle>
            <a:lvl1pPr algn="r" rtl="1">
              <a:defRPr>
                <a:latin typeface="Microsoft Uighur" panose="020B0604020202020204" charset="-78"/>
              </a:defRPr>
            </a:lvl1pPr>
          </a:lstStyle>
          <a:p>
            <a:endParaRPr lang="fr-MA" dirty="0"/>
          </a:p>
        </p:txBody>
      </p:sp>
      <p:sp>
        <p:nvSpPr>
          <p:cNvPr id="28" name="Espace réservé du texte 13">
            <a:extLst>
              <a:ext uri="{FF2B5EF4-FFF2-40B4-BE49-F238E27FC236}">
                <a16:creationId xmlns:a16="http://schemas.microsoft.com/office/drawing/2014/main" id="{184F1AD3-1CDF-AC37-6E9B-7B8B5731D679}"/>
              </a:ext>
            </a:extLst>
          </p:cNvPr>
          <p:cNvSpPr>
            <a:spLocks noGrp="1"/>
          </p:cNvSpPr>
          <p:nvPr>
            <p:ph type="body" sz="quarter" idx="12"/>
          </p:nvPr>
        </p:nvSpPr>
        <p:spPr>
          <a:xfrm>
            <a:off x="2171774" y="4061170"/>
            <a:ext cx="4860000" cy="792000"/>
          </a:xfrm>
          <a:prstGeom prst="rect">
            <a:avLst/>
          </a:prstGeom>
          <a:noFill/>
          <a:ln>
            <a:noFill/>
          </a:ln>
        </p:spPr>
        <p:txBody>
          <a:bodyPr/>
          <a:lstStyle>
            <a:lvl1pPr marL="177800" indent="-177800" algn="r" rtl="1">
              <a:buFont typeface="Wingdings" panose="05000000000000000000" pitchFamily="2" charset="2"/>
              <a:buChar char=""/>
              <a:defRPr sz="1200">
                <a:solidFill>
                  <a:srgbClr val="474F71"/>
                </a:solidFill>
                <a:latin typeface="Dosis Medium" pitchFamily="2" charset="0"/>
              </a:defRPr>
            </a:lvl1pPr>
            <a:lvl2pPr>
              <a:defRPr sz="1100">
                <a:solidFill>
                  <a:srgbClr val="474F71"/>
                </a:solidFill>
                <a:latin typeface="Dosis Medium" pitchFamily="2" charset="0"/>
              </a:defRPr>
            </a:lvl2pPr>
            <a:lvl3pPr>
              <a:defRPr sz="1050">
                <a:solidFill>
                  <a:srgbClr val="474F71"/>
                </a:solidFill>
                <a:latin typeface="Dosis Medium" pitchFamily="2" charset="0"/>
              </a:defRPr>
            </a:lvl3pPr>
            <a:lvl4pPr>
              <a:defRPr sz="1000">
                <a:solidFill>
                  <a:srgbClr val="474F71"/>
                </a:solidFill>
                <a:latin typeface="Dosis Medium" pitchFamily="2" charset="0"/>
              </a:defRPr>
            </a:lvl4pPr>
            <a:lvl5pPr>
              <a:defRPr sz="1000">
                <a:solidFill>
                  <a:srgbClr val="474F71"/>
                </a:solidFill>
                <a:latin typeface="Dosis Medium" pitchFamily="2" charset="0"/>
              </a:defRPr>
            </a:lvl5pPr>
          </a:lstStyle>
          <a:p>
            <a:pPr lvl="0"/>
            <a:r>
              <a:rPr lang="fr-FR" dirty="0"/>
              <a:t>Cliquez pour modifier les styles du texte du masque</a:t>
            </a:r>
          </a:p>
        </p:txBody>
      </p:sp>
      <p:sp>
        <p:nvSpPr>
          <p:cNvPr id="29" name="Espace réservé pour une image  26">
            <a:extLst>
              <a:ext uri="{FF2B5EF4-FFF2-40B4-BE49-F238E27FC236}">
                <a16:creationId xmlns:a16="http://schemas.microsoft.com/office/drawing/2014/main" id="{C64E9BAC-B4A7-262E-6139-2754B01E6D77}"/>
              </a:ext>
            </a:extLst>
          </p:cNvPr>
          <p:cNvSpPr>
            <a:spLocks noGrp="1" noChangeAspect="1"/>
          </p:cNvSpPr>
          <p:nvPr>
            <p:ph type="pic" sz="quarter" idx="13"/>
          </p:nvPr>
        </p:nvSpPr>
        <p:spPr>
          <a:xfrm>
            <a:off x="7056000" y="4183874"/>
            <a:ext cx="540000" cy="540000"/>
          </a:xfrm>
          <a:prstGeom prst="rect">
            <a:avLst/>
          </a:prstGeom>
          <a:solidFill>
            <a:schemeClr val="bg1"/>
          </a:solidFill>
        </p:spPr>
        <p:txBody>
          <a:bodyPr/>
          <a:lstStyle>
            <a:lvl1pPr algn="r" rtl="1">
              <a:defRPr>
                <a:latin typeface="Microsoft Uighur" panose="020B0604020202020204" charset="-78"/>
              </a:defRPr>
            </a:lvl1pPr>
          </a:lstStyle>
          <a:p>
            <a:endParaRPr lang="fr-MA" dirty="0"/>
          </a:p>
        </p:txBody>
      </p:sp>
      <p:sp>
        <p:nvSpPr>
          <p:cNvPr id="30" name="Espace réservé du texte 13">
            <a:extLst>
              <a:ext uri="{FF2B5EF4-FFF2-40B4-BE49-F238E27FC236}">
                <a16:creationId xmlns:a16="http://schemas.microsoft.com/office/drawing/2014/main" id="{3B1AE6D8-B704-87BC-C392-1092C3DAC21A}"/>
              </a:ext>
            </a:extLst>
          </p:cNvPr>
          <p:cNvSpPr>
            <a:spLocks noGrp="1"/>
          </p:cNvSpPr>
          <p:nvPr>
            <p:ph type="body" sz="quarter" idx="14"/>
          </p:nvPr>
        </p:nvSpPr>
        <p:spPr>
          <a:xfrm>
            <a:off x="2168436" y="5516007"/>
            <a:ext cx="4860000" cy="792000"/>
          </a:xfrm>
          <a:prstGeom prst="rect">
            <a:avLst/>
          </a:prstGeom>
          <a:noFill/>
          <a:ln>
            <a:noFill/>
          </a:ln>
        </p:spPr>
        <p:txBody>
          <a:bodyPr/>
          <a:lstStyle>
            <a:lvl1pPr marL="177800" indent="-177800" algn="r" rtl="1">
              <a:buFont typeface="Wingdings" panose="05000000000000000000" pitchFamily="2" charset="2"/>
              <a:buChar char=""/>
              <a:defRPr sz="1200">
                <a:solidFill>
                  <a:srgbClr val="474F71"/>
                </a:solidFill>
                <a:latin typeface="Dosis Medium" pitchFamily="2" charset="0"/>
              </a:defRPr>
            </a:lvl1pPr>
            <a:lvl2pPr>
              <a:defRPr sz="1100">
                <a:solidFill>
                  <a:srgbClr val="474F71"/>
                </a:solidFill>
                <a:latin typeface="Dosis Medium" pitchFamily="2" charset="0"/>
              </a:defRPr>
            </a:lvl2pPr>
            <a:lvl3pPr>
              <a:defRPr sz="1050">
                <a:solidFill>
                  <a:srgbClr val="474F71"/>
                </a:solidFill>
                <a:latin typeface="Dosis Medium" pitchFamily="2" charset="0"/>
              </a:defRPr>
            </a:lvl3pPr>
            <a:lvl4pPr>
              <a:defRPr sz="1000">
                <a:solidFill>
                  <a:srgbClr val="474F71"/>
                </a:solidFill>
                <a:latin typeface="Dosis Medium" pitchFamily="2" charset="0"/>
              </a:defRPr>
            </a:lvl4pPr>
            <a:lvl5pPr>
              <a:defRPr sz="1000">
                <a:solidFill>
                  <a:srgbClr val="474F71"/>
                </a:solidFill>
                <a:latin typeface="Dosis Medium" pitchFamily="2" charset="0"/>
              </a:defRPr>
            </a:lvl5pPr>
          </a:lstStyle>
          <a:p>
            <a:pPr lvl="0"/>
            <a:r>
              <a:rPr lang="fr-FR" dirty="0"/>
              <a:t>Cliquez pour modifier les styles du texte du masque</a:t>
            </a:r>
          </a:p>
        </p:txBody>
      </p:sp>
      <p:sp>
        <p:nvSpPr>
          <p:cNvPr id="31" name="Espace réservé pour une image  26">
            <a:extLst>
              <a:ext uri="{FF2B5EF4-FFF2-40B4-BE49-F238E27FC236}">
                <a16:creationId xmlns:a16="http://schemas.microsoft.com/office/drawing/2014/main" id="{B26BF465-B4F4-3D7D-ACF6-20566B03F777}"/>
              </a:ext>
            </a:extLst>
          </p:cNvPr>
          <p:cNvSpPr>
            <a:spLocks noGrp="1" noChangeAspect="1"/>
          </p:cNvSpPr>
          <p:nvPr>
            <p:ph type="pic" sz="quarter" idx="15"/>
          </p:nvPr>
        </p:nvSpPr>
        <p:spPr>
          <a:xfrm>
            <a:off x="7056000" y="5642007"/>
            <a:ext cx="540000" cy="540000"/>
          </a:xfrm>
          <a:prstGeom prst="rect">
            <a:avLst/>
          </a:prstGeom>
          <a:solidFill>
            <a:schemeClr val="bg1"/>
          </a:solidFill>
        </p:spPr>
        <p:txBody>
          <a:bodyPr/>
          <a:lstStyle>
            <a:lvl1pPr algn="r" rtl="1">
              <a:defRPr>
                <a:latin typeface="Microsoft Uighur" panose="020B0604020202020204" charset="-78"/>
              </a:defRPr>
            </a:lvl1pPr>
          </a:lstStyle>
          <a:p>
            <a:endParaRPr lang="fr-MA" dirty="0"/>
          </a:p>
        </p:txBody>
      </p:sp>
      <p:sp>
        <p:nvSpPr>
          <p:cNvPr id="2" name="Espace réservé pour une image  16">
            <a:extLst>
              <a:ext uri="{FF2B5EF4-FFF2-40B4-BE49-F238E27FC236}">
                <a16:creationId xmlns:a16="http://schemas.microsoft.com/office/drawing/2014/main" id="{9AA1E9B8-8D7E-91AE-321E-A93EF886D1A9}"/>
              </a:ext>
            </a:extLst>
          </p:cNvPr>
          <p:cNvSpPr>
            <a:spLocks noGrp="1" noChangeAspect="1"/>
          </p:cNvSpPr>
          <p:nvPr>
            <p:ph type="pic" sz="quarter" idx="16"/>
          </p:nvPr>
        </p:nvSpPr>
        <p:spPr>
          <a:xfrm>
            <a:off x="7924249" y="684000"/>
            <a:ext cx="900000" cy="900000"/>
          </a:xfrm>
          <a:prstGeom prst="rect">
            <a:avLst/>
          </a:prstGeom>
        </p:spPr>
        <p:txBody>
          <a:bodyPr/>
          <a:lstStyle>
            <a:lvl1pPr>
              <a:defRPr lang="fr-MA">
                <a:latin typeface="Microsoft Uighur" panose="020B0604020202020204" charset="-78"/>
              </a:defRPr>
            </a:lvl1pPr>
          </a:lstStyle>
          <a:p>
            <a:endParaRPr lang="fr-MA" dirty="0"/>
          </a:p>
        </p:txBody>
      </p:sp>
    </p:spTree>
    <p:extLst>
      <p:ext uri="{BB962C8B-B14F-4D97-AF65-F5344CB8AC3E}">
        <p14:creationId xmlns:p14="http://schemas.microsoft.com/office/powerpoint/2010/main" val="3319203830"/>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8D3F979-AB26-D012-8CCC-CD2D3A494D30}"/>
              </a:ext>
            </a:extLst>
          </p:cNvPr>
          <p:cNvSpPr>
            <a:spLocks noGrp="1"/>
          </p:cNvSpPr>
          <p:nvPr>
            <p:ph type="title"/>
          </p:nvPr>
        </p:nvSpPr>
        <p:spPr>
          <a:xfrm>
            <a:off x="628650" y="2766218"/>
            <a:ext cx="7886700" cy="1325563"/>
          </a:xfrm>
          <a:prstGeom prst="rect">
            <a:avLst/>
          </a:prstGeom>
        </p:spPr>
        <p:txBody>
          <a:bodyPr anchor="ctr"/>
          <a:lstStyle>
            <a:lvl1pPr algn="r" rtl="1">
              <a:defRPr lang="fr-MA" b="1">
                <a:solidFill>
                  <a:srgbClr val="565F88"/>
                </a:solidFill>
                <a:latin typeface="Microsoft Uighur" panose="02000000000000000000" pitchFamily="2" charset="-78"/>
                <a:cs typeface="Microsoft Uighur" panose="02000000000000000000" pitchFamily="2" charset="-78"/>
              </a:defRPr>
            </a:lvl1pPr>
          </a:lstStyle>
          <a:p>
            <a:pPr lvl="0" algn="ctr"/>
            <a:r>
              <a:rPr lang="fr-FR" dirty="0"/>
              <a:t>Modifiez le style du titre</a:t>
            </a:r>
            <a:endParaRPr lang="fr-MA" dirty="0"/>
          </a:p>
        </p:txBody>
      </p:sp>
    </p:spTree>
    <p:extLst>
      <p:ext uri="{BB962C8B-B14F-4D97-AF65-F5344CB8AC3E}">
        <p14:creationId xmlns:p14="http://schemas.microsoft.com/office/powerpoint/2010/main" val="642300878"/>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00_Titre et contenu libre">
    <p:bg>
      <p:bgPr>
        <a:blipFill dpi="0" rotWithShape="1">
          <a:blip r:embed="rId2">
            <a:lum/>
          </a:blip>
          <a:srcRect/>
          <a:stretch>
            <a:fillRect l="-3000" t="-3000" r="-3000" b="-3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15686-FD6D-D9AF-A708-1A5B6B3571BC}"/>
              </a:ext>
            </a:extLst>
          </p:cNvPr>
          <p:cNvSpPr>
            <a:spLocks noGrp="1"/>
          </p:cNvSpPr>
          <p:nvPr>
            <p:ph type="title"/>
          </p:nvPr>
        </p:nvSpPr>
        <p:spPr>
          <a:xfrm>
            <a:off x="628650" y="950012"/>
            <a:ext cx="7886700" cy="720000"/>
          </a:xfrm>
          <a:prstGeom prst="rect">
            <a:avLst/>
          </a:prstGeom>
        </p:spPr>
        <p:txBody>
          <a:bodyPr anchor="ctr"/>
          <a:lstStyle>
            <a:lvl1pPr algn="ctr" rtl="1">
              <a:defRPr sz="4000" b="1">
                <a:solidFill>
                  <a:srgbClr val="565F88"/>
                </a:solidFill>
                <a:latin typeface="Microsoft Uighur" panose="02000000000000000000" pitchFamily="2" charset="-78"/>
                <a:cs typeface="Microsoft Uighur" panose="02000000000000000000" pitchFamily="2" charset="-78"/>
              </a:defRPr>
            </a:lvl1pPr>
          </a:lstStyle>
          <a:p>
            <a:r>
              <a:rPr lang="fr-FR" dirty="0"/>
              <a:t>Modifiez le style du titre</a:t>
            </a:r>
            <a:endParaRPr lang="fr-MA" dirty="0"/>
          </a:p>
        </p:txBody>
      </p:sp>
    </p:spTree>
    <p:extLst>
      <p:ext uri="{BB962C8B-B14F-4D97-AF65-F5344CB8AC3E}">
        <p14:creationId xmlns:p14="http://schemas.microsoft.com/office/powerpoint/2010/main" val="497813019"/>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re et contenu libre">
    <p:bg>
      <p:bgPr>
        <a:blipFill dpi="0" rotWithShape="1">
          <a:blip r:embed="rId2">
            <a:lum/>
          </a:blip>
          <a:srcRect/>
          <a:stretch>
            <a:fillRect l="-3000" t="-3000" r="-3000" b="-3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15686-FD6D-D9AF-A708-1A5B6B3571BC}"/>
              </a:ext>
            </a:extLst>
          </p:cNvPr>
          <p:cNvSpPr>
            <a:spLocks noGrp="1"/>
          </p:cNvSpPr>
          <p:nvPr>
            <p:ph type="title"/>
          </p:nvPr>
        </p:nvSpPr>
        <p:spPr>
          <a:xfrm>
            <a:off x="628650" y="950012"/>
            <a:ext cx="7886700" cy="720000"/>
          </a:xfrm>
          <a:prstGeom prst="rect">
            <a:avLst/>
          </a:prstGeom>
        </p:spPr>
        <p:txBody>
          <a:bodyPr anchor="ctr"/>
          <a:lstStyle>
            <a:lvl1pPr algn="ctr" rtl="1">
              <a:defRPr sz="4000" b="1">
                <a:solidFill>
                  <a:srgbClr val="565F88"/>
                </a:solidFill>
                <a:latin typeface="Microsoft Uighur" panose="02000000000000000000" pitchFamily="2" charset="-78"/>
                <a:cs typeface="Microsoft Uighur" panose="02000000000000000000" pitchFamily="2" charset="-78"/>
              </a:defRPr>
            </a:lvl1pPr>
          </a:lstStyle>
          <a:p>
            <a:r>
              <a:rPr lang="fr-FR" dirty="0"/>
              <a:t>Modifiez le style du titre</a:t>
            </a:r>
            <a:endParaRPr lang="fr-MA" dirty="0"/>
          </a:p>
        </p:txBody>
      </p:sp>
      <p:sp>
        <p:nvSpPr>
          <p:cNvPr id="4" name="Espace réservé de l'élément multimédia 3">
            <a:extLst>
              <a:ext uri="{FF2B5EF4-FFF2-40B4-BE49-F238E27FC236}">
                <a16:creationId xmlns:a16="http://schemas.microsoft.com/office/drawing/2014/main" id="{1C52B976-EFAE-42E7-29AC-478BA2E1BD5D}"/>
              </a:ext>
            </a:extLst>
          </p:cNvPr>
          <p:cNvSpPr>
            <a:spLocks noGrp="1"/>
          </p:cNvSpPr>
          <p:nvPr>
            <p:ph type="media" sz="quarter" idx="10"/>
          </p:nvPr>
        </p:nvSpPr>
        <p:spPr>
          <a:xfrm>
            <a:off x="1692000" y="1693586"/>
            <a:ext cx="5760000" cy="3240000"/>
          </a:xfrm>
          <a:prstGeom prst="rect">
            <a:avLst/>
          </a:prstGeom>
        </p:spPr>
        <p:txBody>
          <a:bodyPr/>
          <a:lstStyle>
            <a:lvl1pPr>
              <a:defRPr>
                <a:latin typeface="Microsoft Uighur" panose="02000000000000000000" pitchFamily="2" charset="-78"/>
              </a:defRPr>
            </a:lvl1pPr>
          </a:lstStyle>
          <a:p>
            <a:endParaRPr lang="fr-MA" dirty="0"/>
          </a:p>
        </p:txBody>
      </p:sp>
    </p:spTree>
    <p:extLst>
      <p:ext uri="{BB962C8B-B14F-4D97-AF65-F5344CB8AC3E}">
        <p14:creationId xmlns:p14="http://schemas.microsoft.com/office/powerpoint/2010/main" val="1381976172"/>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Titre et contenu libre">
    <p:bg>
      <p:bgPr>
        <a:blipFill dpi="0" rotWithShape="1">
          <a:blip r:embed="rId2">
            <a:lum/>
          </a:blip>
          <a:srcRect/>
          <a:stretch>
            <a:fillRect l="-3000" t="-3000" r="-3000" b="-3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15686-FD6D-D9AF-A708-1A5B6B3571BC}"/>
              </a:ext>
            </a:extLst>
          </p:cNvPr>
          <p:cNvSpPr>
            <a:spLocks noGrp="1"/>
          </p:cNvSpPr>
          <p:nvPr>
            <p:ph type="title"/>
          </p:nvPr>
        </p:nvSpPr>
        <p:spPr>
          <a:xfrm>
            <a:off x="628650" y="950012"/>
            <a:ext cx="7886700" cy="720000"/>
          </a:xfrm>
          <a:prstGeom prst="rect">
            <a:avLst/>
          </a:prstGeom>
        </p:spPr>
        <p:txBody>
          <a:bodyPr anchor="ctr"/>
          <a:lstStyle>
            <a:lvl1pPr algn="ctr" rtl="1">
              <a:defRPr sz="4000" b="1">
                <a:solidFill>
                  <a:srgbClr val="565F88"/>
                </a:solidFill>
                <a:latin typeface="Microsoft Uighur" panose="02000000000000000000" pitchFamily="2" charset="-78"/>
                <a:cs typeface="Microsoft Uighur" panose="02000000000000000000" pitchFamily="2" charset="-78"/>
              </a:defRPr>
            </a:lvl1pPr>
          </a:lstStyle>
          <a:p>
            <a:r>
              <a:rPr lang="fr-FR" dirty="0"/>
              <a:t>Modifiez le style du titre</a:t>
            </a:r>
            <a:endParaRPr lang="fr-MA" dirty="0"/>
          </a:p>
        </p:txBody>
      </p:sp>
      <p:sp>
        <p:nvSpPr>
          <p:cNvPr id="5" name="Espace réservé du texte 29">
            <a:extLst>
              <a:ext uri="{FF2B5EF4-FFF2-40B4-BE49-F238E27FC236}">
                <a16:creationId xmlns:a16="http://schemas.microsoft.com/office/drawing/2014/main" id="{875F7547-AE65-F045-895D-8058BAE96BF9}"/>
              </a:ext>
            </a:extLst>
          </p:cNvPr>
          <p:cNvSpPr>
            <a:spLocks noGrp="1"/>
          </p:cNvSpPr>
          <p:nvPr>
            <p:ph type="body" sz="quarter" idx="15"/>
          </p:nvPr>
        </p:nvSpPr>
        <p:spPr>
          <a:xfrm>
            <a:off x="1771647" y="2348166"/>
            <a:ext cx="5600701" cy="2676585"/>
          </a:xfrm>
          <a:prstGeom prst="rect">
            <a:avLst/>
          </a:prstGeom>
        </p:spPr>
        <p:txBody>
          <a:bodyPr tIns="180000"/>
          <a:lstStyle>
            <a:lvl1pPr marL="355600" indent="-355600" algn="r" rtl="1">
              <a:buFont typeface="Wingdings" panose="05000000000000000000" pitchFamily="2" charset="2"/>
              <a:buChar char="0"/>
              <a:defRPr sz="18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600" b="1">
                <a:solidFill>
                  <a:srgbClr val="565F88"/>
                </a:solidFill>
                <a:latin typeface="Microsoft Uighur" panose="02000000000000000000" pitchFamily="2" charset="-78"/>
                <a:cs typeface="Microsoft Uighur" panose="02000000000000000000" pitchFamily="2" charset="-78"/>
              </a:defRPr>
            </a:lvl2pPr>
            <a:lvl3pPr algn="r" rtl="1">
              <a:defRPr sz="1400" b="1">
                <a:solidFill>
                  <a:srgbClr val="565F88"/>
                </a:solidFill>
                <a:latin typeface="Microsoft Uighur" panose="02000000000000000000" pitchFamily="2" charset="-78"/>
                <a:cs typeface="Microsoft Uighur" panose="02000000000000000000" pitchFamily="2" charset="-78"/>
              </a:defRPr>
            </a:lvl3pPr>
            <a:lvl4pPr algn="r" rtl="1">
              <a:defRPr sz="1200" b="1">
                <a:solidFill>
                  <a:srgbClr val="565F88"/>
                </a:solidFill>
                <a:latin typeface="Microsoft Uighur" panose="02000000000000000000" pitchFamily="2" charset="-78"/>
                <a:cs typeface="Microsoft Uighur" panose="02000000000000000000" pitchFamily="2" charset="-78"/>
              </a:defRPr>
            </a:lvl4pPr>
            <a:lvl5pPr algn="r" rtl="1">
              <a:defRPr sz="12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sp>
        <p:nvSpPr>
          <p:cNvPr id="4" name="Rectangle : coins arrondis 3">
            <a:extLst>
              <a:ext uri="{FF2B5EF4-FFF2-40B4-BE49-F238E27FC236}">
                <a16:creationId xmlns:a16="http://schemas.microsoft.com/office/drawing/2014/main" id="{1F750240-B25D-E826-2FC6-DD63E86DFD1C}"/>
              </a:ext>
            </a:extLst>
          </p:cNvPr>
          <p:cNvSpPr/>
          <p:nvPr userDrawn="1"/>
        </p:nvSpPr>
        <p:spPr>
          <a:xfrm>
            <a:off x="1006250" y="2348166"/>
            <a:ext cx="7131497" cy="2693854"/>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Tree>
    <p:extLst>
      <p:ext uri="{BB962C8B-B14F-4D97-AF65-F5344CB8AC3E}">
        <p14:creationId xmlns:p14="http://schemas.microsoft.com/office/powerpoint/2010/main" val="2027771073"/>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598AFD82-84B7-B929-78D2-789C3F8CCBA9}"/>
              </a:ext>
            </a:extLst>
          </p:cNvPr>
          <p:cNvSpPr txBox="1">
            <a:spLocks/>
          </p:cNvSpPr>
          <p:nvPr userDrawn="1"/>
        </p:nvSpPr>
        <p:spPr>
          <a:xfrm>
            <a:off x="628650" y="834502"/>
            <a:ext cx="7886700" cy="523782"/>
          </a:xfrm>
          <a:prstGeom prst="rect">
            <a:avLst/>
          </a:prstGeom>
        </p:spPr>
        <p:txBody>
          <a:bodyPr anchor="ctr"/>
          <a:lstStyle>
            <a:lvl1pPr algn="ctr" defTabSz="914400" rtl="0" eaLnBrk="1" latinLnBrk="0" hangingPunct="1">
              <a:lnSpc>
                <a:spcPct val="90000"/>
              </a:lnSpc>
              <a:spcBef>
                <a:spcPct val="0"/>
              </a:spcBef>
              <a:buNone/>
              <a:defRPr sz="4000" b="1" kern="1200">
                <a:solidFill>
                  <a:srgbClr val="565F88"/>
                </a:solidFill>
                <a:latin typeface="Arial" panose="020B0604020202020204" pitchFamily="34" charset="0"/>
                <a:ea typeface="+mj-ea"/>
                <a:cs typeface="Arial" panose="020B0604020202020204" pitchFamily="34" charset="0"/>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MA" sz="2800" b="1" i="0" u="none" strike="noStrike" kern="1200" cap="none" spc="0" normalizeH="0" baseline="0" noProof="0" dirty="0">
                <a:ln>
                  <a:noFill/>
                </a:ln>
                <a:solidFill>
                  <a:srgbClr val="565F88"/>
                </a:solidFill>
                <a:effectLst/>
                <a:uLnTx/>
                <a:uFillTx/>
                <a:latin typeface="Microsoft Uighur" panose="02000000000000000000" pitchFamily="2" charset="-78"/>
                <a:ea typeface="+mj-ea"/>
                <a:cs typeface="Microsoft Uighur" panose="02000000000000000000" pitchFamily="2" charset="-78"/>
              </a:rPr>
              <a:t>هيكلة حصة اليوم</a:t>
            </a:r>
          </a:p>
        </p:txBody>
      </p:sp>
      <p:sp>
        <p:nvSpPr>
          <p:cNvPr id="51" name="Rectangle : coins arrondis 50">
            <a:extLst>
              <a:ext uri="{FF2B5EF4-FFF2-40B4-BE49-F238E27FC236}">
                <a16:creationId xmlns:a16="http://schemas.microsoft.com/office/drawing/2014/main" id="{29DAEA41-5D00-ED34-D554-A529177F4182}"/>
              </a:ext>
            </a:extLst>
          </p:cNvPr>
          <p:cNvSpPr/>
          <p:nvPr userDrawn="1"/>
        </p:nvSpPr>
        <p:spPr>
          <a:xfrm>
            <a:off x="1006252" y="1523878"/>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53" name="Espace réservé pour une image  52">
            <a:extLst>
              <a:ext uri="{FF2B5EF4-FFF2-40B4-BE49-F238E27FC236}">
                <a16:creationId xmlns:a16="http://schemas.microsoft.com/office/drawing/2014/main" id="{811D769F-9534-D48A-505E-F22FF98BB4F8}"/>
              </a:ext>
            </a:extLst>
          </p:cNvPr>
          <p:cNvSpPr>
            <a:spLocks noGrp="1" noChangeAspect="1"/>
          </p:cNvSpPr>
          <p:nvPr>
            <p:ph type="pic" sz="quarter" idx="10"/>
          </p:nvPr>
        </p:nvSpPr>
        <p:spPr>
          <a:xfrm>
            <a:off x="7345749" y="1577878"/>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56" name="Espace réservé du texte 29">
            <a:extLst>
              <a:ext uri="{FF2B5EF4-FFF2-40B4-BE49-F238E27FC236}">
                <a16:creationId xmlns:a16="http://schemas.microsoft.com/office/drawing/2014/main" id="{33AE7A0F-BFA5-923E-41DE-E0CB8B1CF646}"/>
              </a:ext>
            </a:extLst>
          </p:cNvPr>
          <p:cNvSpPr>
            <a:spLocks noGrp="1"/>
          </p:cNvSpPr>
          <p:nvPr>
            <p:ph type="body" sz="quarter" idx="15"/>
          </p:nvPr>
        </p:nvSpPr>
        <p:spPr>
          <a:xfrm>
            <a:off x="1376039" y="1523878"/>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58" name="Image 57" descr="Une image contenant capture d’écran, Rectangle&#10;&#10;Le contenu généré par l’IA peut être incorrect.">
            <a:extLst>
              <a:ext uri="{FF2B5EF4-FFF2-40B4-BE49-F238E27FC236}">
                <a16:creationId xmlns:a16="http://schemas.microsoft.com/office/drawing/2014/main" id="{9AB06E90-B23B-155F-6B3F-49C06FBECA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1288289"/>
            <a:ext cx="2234716" cy="360000"/>
          </a:xfrm>
          <a:prstGeom prst="rect">
            <a:avLst/>
          </a:prstGeom>
        </p:spPr>
      </p:pic>
      <p:sp>
        <p:nvSpPr>
          <p:cNvPr id="59" name="Rectangle 58">
            <a:extLst>
              <a:ext uri="{FF2B5EF4-FFF2-40B4-BE49-F238E27FC236}">
                <a16:creationId xmlns:a16="http://schemas.microsoft.com/office/drawing/2014/main" id="{22662878-670D-4431-C83A-4C800DE81E79}"/>
              </a:ext>
            </a:extLst>
          </p:cNvPr>
          <p:cNvSpPr>
            <a:spLocks noChangeAspect="1"/>
          </p:cNvSpPr>
          <p:nvPr userDrawn="1"/>
        </p:nvSpPr>
        <p:spPr>
          <a:xfrm>
            <a:off x="4823032" y="1288289"/>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01</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النشاط الاعتيادي</a:t>
            </a:r>
          </a:p>
        </p:txBody>
      </p:sp>
      <p:sp>
        <p:nvSpPr>
          <p:cNvPr id="67" name="Rectangle : coins arrondis 66">
            <a:extLst>
              <a:ext uri="{FF2B5EF4-FFF2-40B4-BE49-F238E27FC236}">
                <a16:creationId xmlns:a16="http://schemas.microsoft.com/office/drawing/2014/main" id="{E167E433-320B-2546-9D52-C395FCA750E1}"/>
              </a:ext>
            </a:extLst>
          </p:cNvPr>
          <p:cNvSpPr/>
          <p:nvPr userDrawn="1"/>
        </p:nvSpPr>
        <p:spPr>
          <a:xfrm>
            <a:off x="1006252" y="2853619"/>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68" name="Espace réservé pour une image  52">
            <a:extLst>
              <a:ext uri="{FF2B5EF4-FFF2-40B4-BE49-F238E27FC236}">
                <a16:creationId xmlns:a16="http://schemas.microsoft.com/office/drawing/2014/main" id="{F0B98AD8-84F5-043C-2955-B0BA40A1426D}"/>
              </a:ext>
            </a:extLst>
          </p:cNvPr>
          <p:cNvSpPr>
            <a:spLocks noGrp="1" noChangeAspect="1"/>
          </p:cNvSpPr>
          <p:nvPr>
            <p:ph type="pic" sz="quarter" idx="16"/>
          </p:nvPr>
        </p:nvSpPr>
        <p:spPr>
          <a:xfrm>
            <a:off x="7345749" y="2907619"/>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69" name="Espace réservé du texte 29">
            <a:extLst>
              <a:ext uri="{FF2B5EF4-FFF2-40B4-BE49-F238E27FC236}">
                <a16:creationId xmlns:a16="http://schemas.microsoft.com/office/drawing/2014/main" id="{AC10C698-6C83-20D2-F92B-A3155E47AAF7}"/>
              </a:ext>
            </a:extLst>
          </p:cNvPr>
          <p:cNvSpPr>
            <a:spLocks noGrp="1"/>
          </p:cNvSpPr>
          <p:nvPr>
            <p:ph type="body" sz="quarter" idx="17"/>
          </p:nvPr>
        </p:nvSpPr>
        <p:spPr>
          <a:xfrm>
            <a:off x="1376039" y="2853619"/>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70" name="Image 69" descr="Une image contenant capture d’écran, Rectangle&#10;&#10;Le contenu généré par l’IA peut être incorrect.">
            <a:extLst>
              <a:ext uri="{FF2B5EF4-FFF2-40B4-BE49-F238E27FC236}">
                <a16:creationId xmlns:a16="http://schemas.microsoft.com/office/drawing/2014/main" id="{62318FFC-403A-B3A7-7424-E3A03ACA8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2618030"/>
            <a:ext cx="2234716" cy="360000"/>
          </a:xfrm>
          <a:prstGeom prst="rect">
            <a:avLst/>
          </a:prstGeom>
        </p:spPr>
      </p:pic>
      <p:sp>
        <p:nvSpPr>
          <p:cNvPr id="71" name="Rectangle 70">
            <a:extLst>
              <a:ext uri="{FF2B5EF4-FFF2-40B4-BE49-F238E27FC236}">
                <a16:creationId xmlns:a16="http://schemas.microsoft.com/office/drawing/2014/main" id="{9237A4E0-D5C4-0422-6D15-31DB08B93CC3}"/>
              </a:ext>
            </a:extLst>
          </p:cNvPr>
          <p:cNvSpPr>
            <a:spLocks noChangeAspect="1"/>
          </p:cNvSpPr>
          <p:nvPr userDrawn="1"/>
        </p:nvSpPr>
        <p:spPr>
          <a:xfrm>
            <a:off x="4823032" y="2618030"/>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02</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معجم</a:t>
            </a:r>
          </a:p>
        </p:txBody>
      </p:sp>
      <p:sp>
        <p:nvSpPr>
          <p:cNvPr id="82" name="Rectangle : coins arrondis 81">
            <a:extLst>
              <a:ext uri="{FF2B5EF4-FFF2-40B4-BE49-F238E27FC236}">
                <a16:creationId xmlns:a16="http://schemas.microsoft.com/office/drawing/2014/main" id="{30D8AE50-417D-45B7-9122-F3958F0C4C71}"/>
              </a:ext>
            </a:extLst>
          </p:cNvPr>
          <p:cNvSpPr/>
          <p:nvPr userDrawn="1"/>
        </p:nvSpPr>
        <p:spPr>
          <a:xfrm>
            <a:off x="1006252" y="4183360"/>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3" name="Espace réservé pour une image  52">
            <a:extLst>
              <a:ext uri="{FF2B5EF4-FFF2-40B4-BE49-F238E27FC236}">
                <a16:creationId xmlns:a16="http://schemas.microsoft.com/office/drawing/2014/main" id="{7C35F609-A4E7-22C1-7015-E75100C5AE06}"/>
              </a:ext>
            </a:extLst>
          </p:cNvPr>
          <p:cNvSpPr>
            <a:spLocks noGrp="1" noChangeAspect="1"/>
          </p:cNvSpPr>
          <p:nvPr>
            <p:ph type="pic" sz="quarter" idx="18"/>
          </p:nvPr>
        </p:nvSpPr>
        <p:spPr>
          <a:xfrm>
            <a:off x="7345749" y="4237360"/>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84" name="Espace réservé du texte 29">
            <a:extLst>
              <a:ext uri="{FF2B5EF4-FFF2-40B4-BE49-F238E27FC236}">
                <a16:creationId xmlns:a16="http://schemas.microsoft.com/office/drawing/2014/main" id="{803D4A87-566A-9735-A2B9-04DD3B1646D7}"/>
              </a:ext>
            </a:extLst>
          </p:cNvPr>
          <p:cNvSpPr>
            <a:spLocks noGrp="1"/>
          </p:cNvSpPr>
          <p:nvPr>
            <p:ph type="body" sz="quarter" idx="19"/>
          </p:nvPr>
        </p:nvSpPr>
        <p:spPr>
          <a:xfrm>
            <a:off x="1376039" y="4183360"/>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85" name="Image 84" descr="Une image contenant capture d’écran, Rectangle&#10;&#10;Le contenu généré par l’IA peut être incorrect.">
            <a:extLst>
              <a:ext uri="{FF2B5EF4-FFF2-40B4-BE49-F238E27FC236}">
                <a16:creationId xmlns:a16="http://schemas.microsoft.com/office/drawing/2014/main" id="{29673C02-277D-EE04-8BD0-FF1AD6469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3947771"/>
            <a:ext cx="2234716" cy="360000"/>
          </a:xfrm>
          <a:prstGeom prst="rect">
            <a:avLst/>
          </a:prstGeom>
        </p:spPr>
      </p:pic>
      <p:sp>
        <p:nvSpPr>
          <p:cNvPr id="86" name="Rectangle 85">
            <a:extLst>
              <a:ext uri="{FF2B5EF4-FFF2-40B4-BE49-F238E27FC236}">
                <a16:creationId xmlns:a16="http://schemas.microsoft.com/office/drawing/2014/main" id="{1AD1ECCD-64D7-5EF6-049C-A9EDBD4562CD}"/>
              </a:ext>
            </a:extLst>
          </p:cNvPr>
          <p:cNvSpPr>
            <a:spLocks noChangeAspect="1"/>
          </p:cNvSpPr>
          <p:nvPr userDrawn="1"/>
        </p:nvSpPr>
        <p:spPr>
          <a:xfrm>
            <a:off x="4823032" y="3947771"/>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03</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 استماع وتحدث</a:t>
            </a:r>
          </a:p>
        </p:txBody>
      </p:sp>
      <p:sp>
        <p:nvSpPr>
          <p:cNvPr id="87" name="Rectangle : coins arrondis 86">
            <a:extLst>
              <a:ext uri="{FF2B5EF4-FFF2-40B4-BE49-F238E27FC236}">
                <a16:creationId xmlns:a16="http://schemas.microsoft.com/office/drawing/2014/main" id="{13ADE3E3-FEE4-7D18-5E4F-161698C8298E}"/>
              </a:ext>
            </a:extLst>
          </p:cNvPr>
          <p:cNvSpPr/>
          <p:nvPr userDrawn="1"/>
        </p:nvSpPr>
        <p:spPr>
          <a:xfrm>
            <a:off x="1006252" y="5513101"/>
            <a:ext cx="7131497" cy="900000"/>
          </a:xfrm>
          <a:prstGeom prst="roundRect">
            <a:avLst>
              <a:gd name="adj" fmla="val 50000"/>
            </a:avLst>
          </a:prstGeom>
          <a:noFill/>
          <a:ln w="76200">
            <a:solidFill>
              <a:srgbClr val="94E4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dirty="0">
              <a:ln>
                <a:noFill/>
              </a:ln>
              <a:solidFill>
                <a:prstClr val="white"/>
              </a:solidFill>
              <a:effectLst/>
              <a:uLnTx/>
              <a:uFillTx/>
              <a:latin typeface="Microsoft Uighur" panose="02000000000000000000" pitchFamily="2" charset="-78"/>
              <a:ea typeface="+mn-ea"/>
              <a:cs typeface="+mn-cs"/>
            </a:endParaRPr>
          </a:p>
        </p:txBody>
      </p:sp>
      <p:sp>
        <p:nvSpPr>
          <p:cNvPr id="88" name="Espace réservé pour une image  52">
            <a:extLst>
              <a:ext uri="{FF2B5EF4-FFF2-40B4-BE49-F238E27FC236}">
                <a16:creationId xmlns:a16="http://schemas.microsoft.com/office/drawing/2014/main" id="{5002C4B3-577C-EDF2-EEF3-BB3F299EEF19}"/>
              </a:ext>
            </a:extLst>
          </p:cNvPr>
          <p:cNvSpPr>
            <a:spLocks noGrp="1" noChangeAspect="1"/>
          </p:cNvSpPr>
          <p:nvPr>
            <p:ph type="pic" sz="quarter" idx="20"/>
          </p:nvPr>
        </p:nvSpPr>
        <p:spPr>
          <a:xfrm>
            <a:off x="7345749" y="5567101"/>
            <a:ext cx="792000" cy="792000"/>
          </a:xfrm>
          <a:prstGeom prst="ellipse">
            <a:avLst/>
          </a:prstGeom>
          <a:solidFill>
            <a:schemeClr val="bg1"/>
          </a:solidFill>
          <a:ln w="76200">
            <a:solidFill>
              <a:srgbClr val="94E4EA"/>
            </a:solidFill>
          </a:ln>
        </p:spPr>
        <p:txBody>
          <a:bodyPr/>
          <a:lstStyle>
            <a:lvl1pPr>
              <a:defRPr>
                <a:latin typeface="Microsoft Uighur" panose="02000000000000000000" pitchFamily="2" charset="-78"/>
              </a:defRPr>
            </a:lvl1pPr>
          </a:lstStyle>
          <a:p>
            <a:endParaRPr lang="fr-MA" dirty="0"/>
          </a:p>
        </p:txBody>
      </p:sp>
      <p:sp>
        <p:nvSpPr>
          <p:cNvPr id="89" name="Espace réservé du texte 29">
            <a:extLst>
              <a:ext uri="{FF2B5EF4-FFF2-40B4-BE49-F238E27FC236}">
                <a16:creationId xmlns:a16="http://schemas.microsoft.com/office/drawing/2014/main" id="{84AB51F3-94E9-C64F-E0A7-077D11123466}"/>
              </a:ext>
            </a:extLst>
          </p:cNvPr>
          <p:cNvSpPr>
            <a:spLocks noGrp="1"/>
          </p:cNvSpPr>
          <p:nvPr>
            <p:ph type="body" sz="quarter" idx="21"/>
          </p:nvPr>
        </p:nvSpPr>
        <p:spPr>
          <a:xfrm>
            <a:off x="1376039" y="5513101"/>
            <a:ext cx="5681708" cy="900000"/>
          </a:xfrm>
          <a:prstGeom prst="rect">
            <a:avLst/>
          </a:prstGeom>
        </p:spPr>
        <p:txBody>
          <a:bodyPr tIns="180000"/>
          <a:lstStyle>
            <a:lvl1pPr marL="355600" indent="-355600" algn="r" rtl="1">
              <a:buFont typeface="Wingdings" panose="05000000000000000000" pitchFamily="2" charset="2"/>
              <a:buChar char="0"/>
              <a:defRPr sz="1600" b="1">
                <a:solidFill>
                  <a:srgbClr val="565F88"/>
                </a:solidFill>
                <a:latin typeface="Microsoft Uighur" panose="02000000000000000000" pitchFamily="2" charset="-78"/>
                <a:cs typeface="Microsoft Uighur" panose="02000000000000000000" pitchFamily="2" charset="-78"/>
              </a:defRPr>
            </a:lvl1pPr>
            <a:lvl2pPr marL="685800" indent="-228600" algn="r" rtl="1">
              <a:buFont typeface="Wingdings" panose="05000000000000000000" pitchFamily="2" charset="2"/>
              <a:buChar char=""/>
              <a:defRPr sz="1400" b="1">
                <a:solidFill>
                  <a:srgbClr val="565F88"/>
                </a:solidFill>
                <a:latin typeface="Microsoft Uighur" panose="02000000000000000000" pitchFamily="2" charset="-78"/>
                <a:cs typeface="Microsoft Uighur" panose="02000000000000000000" pitchFamily="2" charset="-78"/>
              </a:defRPr>
            </a:lvl2pPr>
            <a:lvl3pPr algn="r" rtl="1">
              <a:defRPr sz="1200" b="1">
                <a:solidFill>
                  <a:srgbClr val="565F88"/>
                </a:solidFill>
                <a:latin typeface="Microsoft Uighur" panose="02000000000000000000" pitchFamily="2" charset="-78"/>
                <a:cs typeface="Microsoft Uighur" panose="02000000000000000000" pitchFamily="2" charset="-78"/>
              </a:defRPr>
            </a:lvl3pPr>
            <a:lvl4pPr algn="r" rtl="1">
              <a:defRPr sz="1100" b="1">
                <a:solidFill>
                  <a:srgbClr val="565F88"/>
                </a:solidFill>
                <a:latin typeface="Microsoft Uighur" panose="02000000000000000000" pitchFamily="2" charset="-78"/>
                <a:cs typeface="Microsoft Uighur" panose="02000000000000000000" pitchFamily="2" charset="-78"/>
              </a:defRPr>
            </a:lvl4pPr>
            <a:lvl5pPr algn="r" rtl="1">
              <a:defRPr sz="1100" b="1">
                <a:solidFill>
                  <a:srgbClr val="565F88"/>
                </a:solidFill>
                <a:latin typeface="Microsoft Uighur" panose="02000000000000000000" pitchFamily="2" charset="-78"/>
                <a:cs typeface="Microsoft Uighur" panose="02000000000000000000" pitchFamily="2" charset="-78"/>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MA" dirty="0"/>
          </a:p>
        </p:txBody>
      </p:sp>
      <p:pic>
        <p:nvPicPr>
          <p:cNvPr id="90" name="Image 89" descr="Une image contenant capture d’écran, Rectangle&#10;&#10;Le contenu généré par l’IA peut être incorrect.">
            <a:extLst>
              <a:ext uri="{FF2B5EF4-FFF2-40B4-BE49-F238E27FC236}">
                <a16:creationId xmlns:a16="http://schemas.microsoft.com/office/drawing/2014/main" id="{0BB64257-1A94-AB80-9832-CB0DF63AC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032" y="5277512"/>
            <a:ext cx="2234716" cy="360000"/>
          </a:xfrm>
          <a:prstGeom prst="rect">
            <a:avLst/>
          </a:prstGeom>
        </p:spPr>
      </p:pic>
      <p:sp>
        <p:nvSpPr>
          <p:cNvPr id="91" name="Rectangle 90">
            <a:extLst>
              <a:ext uri="{FF2B5EF4-FFF2-40B4-BE49-F238E27FC236}">
                <a16:creationId xmlns:a16="http://schemas.microsoft.com/office/drawing/2014/main" id="{AB053F21-2486-E623-00E1-630B455CA52D}"/>
              </a:ext>
            </a:extLst>
          </p:cNvPr>
          <p:cNvSpPr>
            <a:spLocks noChangeAspect="1"/>
          </p:cNvSpPr>
          <p:nvPr userDrawn="1"/>
        </p:nvSpPr>
        <p:spPr>
          <a:xfrm>
            <a:off x="4823032" y="5277512"/>
            <a:ext cx="2234716" cy="360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 - </a:t>
            </a:r>
            <a:r>
              <a:rPr kumimoji="0" lang="fr-MA" sz="18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n-cs"/>
              </a:rPr>
              <a:t>04</a:t>
            </a:r>
            <a:r>
              <a:rPr kumimoji="0" lang="ar-MA" sz="2000" b="1" i="0" u="none" strike="noStrike" kern="1200" cap="none" spc="0" normalizeH="0" baseline="0" noProof="0" dirty="0">
                <a:ln>
                  <a:noFill/>
                </a:ln>
                <a:solidFill>
                  <a:srgbClr val="565F88"/>
                </a:solidFill>
                <a:effectLst/>
                <a:uLnTx/>
                <a:uFillTx/>
                <a:latin typeface="Microsoft Uighur" panose="02000000000000000000" pitchFamily="2" charset="-78"/>
                <a:ea typeface="+mn-ea"/>
                <a:cs typeface="Microsoft Uighur" panose="02000000000000000000" pitchFamily="2" charset="-78"/>
              </a:rPr>
              <a:t>قراءة/ كتابة</a:t>
            </a:r>
          </a:p>
        </p:txBody>
      </p:sp>
    </p:spTree>
    <p:extLst>
      <p:ext uri="{BB962C8B-B14F-4D97-AF65-F5344CB8AC3E}">
        <p14:creationId xmlns:p14="http://schemas.microsoft.com/office/powerpoint/2010/main" val="359904690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18" Type="http://schemas.openxmlformats.org/officeDocument/2006/relationships/theme" Target="../theme/theme10.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10" Type="http://schemas.openxmlformats.org/officeDocument/2006/relationships/slideLayout" Target="../slideLayouts/slideLayout150.xml"/><Relationship Id="rId19" Type="http://schemas.openxmlformats.org/officeDocument/2006/relationships/image" Target="../media/image6.bin"/><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60.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image" Target="../media/image12.jpg"/><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slideLayout" Target="../slideLayouts/slideLayout184.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slideLayout" Target="../slideLayouts/slideLayout183.xml"/><Relationship Id="rId17" Type="http://schemas.openxmlformats.org/officeDocument/2006/relationships/image" Target="../media/image13.jpg"/><Relationship Id="rId2" Type="http://schemas.openxmlformats.org/officeDocument/2006/relationships/slideLayout" Target="../slideLayouts/slideLayout173.xml"/><Relationship Id="rId16" Type="http://schemas.openxmlformats.org/officeDocument/2006/relationships/theme" Target="../theme/theme14.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5" Type="http://schemas.openxmlformats.org/officeDocument/2006/relationships/slideLayout" Target="../slideLayouts/slideLayout18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slideLayout" Target="../slideLayouts/slideLayout18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18" Type="http://schemas.openxmlformats.org/officeDocument/2006/relationships/slideLayout" Target="../slideLayouts/slideLayout204.xml"/><Relationship Id="rId3" Type="http://schemas.openxmlformats.org/officeDocument/2006/relationships/slideLayout" Target="../slideLayouts/slideLayout189.xml"/><Relationship Id="rId21" Type="http://schemas.openxmlformats.org/officeDocument/2006/relationships/slideLayout" Target="../slideLayouts/slideLayout207.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17" Type="http://schemas.openxmlformats.org/officeDocument/2006/relationships/slideLayout" Target="../slideLayouts/slideLayout203.xml"/><Relationship Id="rId25" Type="http://schemas.openxmlformats.org/officeDocument/2006/relationships/image" Target="../media/image6.bin"/><Relationship Id="rId2" Type="http://schemas.openxmlformats.org/officeDocument/2006/relationships/slideLayout" Target="../slideLayouts/slideLayout188.xml"/><Relationship Id="rId16" Type="http://schemas.openxmlformats.org/officeDocument/2006/relationships/slideLayout" Target="../slideLayouts/slideLayout202.xml"/><Relationship Id="rId20" Type="http://schemas.openxmlformats.org/officeDocument/2006/relationships/slideLayout" Target="../slideLayouts/slideLayout206.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24" Type="http://schemas.openxmlformats.org/officeDocument/2006/relationships/theme" Target="../theme/theme15.xml"/><Relationship Id="rId5" Type="http://schemas.openxmlformats.org/officeDocument/2006/relationships/slideLayout" Target="../slideLayouts/slideLayout191.xml"/><Relationship Id="rId15" Type="http://schemas.openxmlformats.org/officeDocument/2006/relationships/slideLayout" Target="../slideLayouts/slideLayout201.xml"/><Relationship Id="rId23" Type="http://schemas.openxmlformats.org/officeDocument/2006/relationships/slideLayout" Target="../slideLayouts/slideLayout209.xml"/><Relationship Id="rId10" Type="http://schemas.openxmlformats.org/officeDocument/2006/relationships/slideLayout" Target="../slideLayouts/slideLayout196.xml"/><Relationship Id="rId19" Type="http://schemas.openxmlformats.org/officeDocument/2006/relationships/slideLayout" Target="../slideLayouts/slideLayout205.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 Id="rId22"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6.bin"/><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0.xml"/><Relationship Id="rId1"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image" Target="../media/image12.jpg"/><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theme" Target="../theme/theme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image" Target="../media/image6.bin"/><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theme" Target="../theme/theme6.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image" Target="../media/image13.jpg"/><Relationship Id="rId2" Type="http://schemas.openxmlformats.org/officeDocument/2006/relationships/slideLayout" Target="../slideLayouts/slideLayout96.xml"/><Relationship Id="rId16" Type="http://schemas.openxmlformats.org/officeDocument/2006/relationships/theme" Target="../theme/theme7.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theme" Target="../theme/theme8.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3" Type="http://schemas.openxmlformats.org/officeDocument/2006/relationships/slideLayout" Target="../slideLayouts/slideLayout124.xml"/><Relationship Id="rId21" Type="http://schemas.openxmlformats.org/officeDocument/2006/relationships/image" Target="../media/image6.bin"/><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theme" Target="../theme/theme9.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713939"/>
      </p:ext>
    </p:extLst>
  </p:cSld>
  <p:clrMap bg1="lt1" tx1="dk1" bg2="lt2" tx2="dk2" accent1="accent1" accent2="accent2" accent3="accent3" accent4="accent4" accent5="accent5" accent6="accent6" hlink="hlink" folHlink="folHlink"/>
  <p:sldLayoutIdLst>
    <p:sldLayoutId id="2147483768" r:id="rId1"/>
    <p:sldLayoutId id="2147483859" r:id="rId2"/>
    <p:sldLayoutId id="2147483769" r:id="rId3"/>
    <p:sldLayoutId id="2147483770" r:id="rId4"/>
    <p:sldLayoutId id="2147483778" r:id="rId5"/>
    <p:sldLayoutId id="2147483785" r:id="rId6"/>
    <p:sldLayoutId id="2147483786" r:id="rId7"/>
    <p:sldLayoutId id="2147483771" r:id="rId8"/>
    <p:sldLayoutId id="2147483772" r:id="rId9"/>
    <p:sldLayoutId id="2147483773" r:id="rId10"/>
    <p:sldLayoutId id="2147483774" r:id="rId11"/>
    <p:sldLayoutId id="2147483775"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610859" y="756000"/>
            <a:ext cx="6840000" cy="612000"/>
          </a:xfrm>
          <a:prstGeom prst="rect">
            <a:avLst/>
          </a:prstGeom>
        </p:spPr>
        <p:txBody>
          <a:bodyPr vert="horz" lIns="91440" tIns="45720" rIns="91440" bIns="45720" rtlCol="0" anchor="ctr">
            <a:normAutofit/>
          </a:bodyPr>
          <a:lstStyle/>
          <a:p>
            <a:r>
              <a:rPr lang="fr-FR" dirty="0"/>
              <a:t>Modifiez le style du titre</a:t>
            </a:r>
            <a:endParaRPr lang="fr-MA" dirty="0"/>
          </a:p>
        </p:txBody>
      </p:sp>
    </p:spTree>
    <p:extLst>
      <p:ext uri="{BB962C8B-B14F-4D97-AF65-F5344CB8AC3E}">
        <p14:creationId xmlns:p14="http://schemas.microsoft.com/office/powerpoint/2010/main" val="2231029184"/>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 id="2147484026" r:id="rId15"/>
    <p:sldLayoutId id="2147484027" r:id="rId16"/>
    <p:sldLayoutId id="2147484028" r:id="rId17"/>
  </p:sldLayoutIdLst>
  <p:transition spd="slow">
    <p:fade/>
  </p:transition>
  <p:txStyles>
    <p:titleStyle>
      <a:lvl1pPr algn="r" defTabSz="514337" rtl="1" eaLnBrk="1" latinLnBrk="0" hangingPunct="1">
        <a:lnSpc>
          <a:spcPct val="90000"/>
        </a:lnSpc>
        <a:spcBef>
          <a:spcPct val="0"/>
        </a:spcBef>
        <a:buNone/>
        <a:defRPr lang="fr-MA" sz="1600" b="0" kern="1200" dirty="0">
          <a:solidFill>
            <a:prstClr val="white">
              <a:lumMod val="65000"/>
            </a:prstClr>
          </a:solidFill>
          <a:latin typeface="Microsoft Uighur" panose="02000000000000000000" pitchFamily="2" charset="-78"/>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2715880643"/>
      </p:ext>
    </p:extLst>
  </p:cSld>
  <p:clrMap bg1="lt1" tx1="dk1" bg2="dk2" tx2="lt2" accent1="accent1" accent2="accent2" accent3="accent3" accent4="accent4" accent5="accent5" accent6="accent6" hlink="hlink" folHlink="folHlink"/>
  <p:sldLayoutIdLst>
    <p:sldLayoutId id="2147484031" r:id="rId1"/>
    <p:sldLayoutId id="2147484032" r:id="rId2"/>
    <p:sldLayoutId id="214748403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611999" y="756980"/>
            <a:ext cx="6840000" cy="612000"/>
          </a:xfrm>
          <a:prstGeom prst="rect">
            <a:avLst/>
          </a:prstGeom>
        </p:spPr>
        <p:txBody>
          <a:bodyPr vert="horz" lIns="91440" tIns="45720" rIns="91440" bIns="45720" rtlCol="0" anchor="ctr">
            <a:normAutofit/>
          </a:bodyPr>
          <a:lstStyle/>
          <a:p>
            <a:r>
              <a:rPr lang="fr-FR"/>
              <a:t>Modifiez le style du titre</a:t>
            </a:r>
            <a:endParaRPr lang="fr-MA"/>
          </a:p>
        </p:txBody>
      </p:sp>
    </p:spTree>
    <p:extLst>
      <p:ext uri="{BB962C8B-B14F-4D97-AF65-F5344CB8AC3E}">
        <p14:creationId xmlns:p14="http://schemas.microsoft.com/office/powerpoint/2010/main" val="2077827739"/>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ransition spd="slow">
    <p:fade/>
  </p:transition>
  <p:txStyles>
    <p:titleStyle>
      <a:lvl1pPr algn="r" defTabSz="514337" rtl="1" eaLnBrk="1" latinLnBrk="0" hangingPunct="1">
        <a:lnSpc>
          <a:spcPct val="90000"/>
        </a:lnSpc>
        <a:spcBef>
          <a:spcPct val="0"/>
        </a:spcBef>
        <a:buNone/>
        <a:defRPr lang="fr-MA" sz="1600" b="0" kern="1200" dirty="0">
          <a:solidFill>
            <a:prstClr val="white">
              <a:lumMod val="65000"/>
            </a:prstClr>
          </a:solidFill>
          <a:latin typeface="Calibri"/>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l="-3000" t="-3000" r="-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065215"/>
      </p:ext>
    </p:extLst>
  </p:cSld>
  <p:clrMap bg1="lt1" tx1="dk1" bg2="lt2" tx2="dk2" accent1="accent1" accent2="accent2" accent3="accent3" accent4="accent4" accent5="accent5" accent6="accent6" hlink="hlink" folHlink="folHlink"/>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l="-3000" t="-3000" r="-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739386"/>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 id="2147484081" r:id="rId13"/>
    <p:sldLayoutId id="2147484082" r:id="rId14"/>
    <p:sldLayoutId id="2147484083" r:id="rId15"/>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632373" y="756000"/>
            <a:ext cx="6840000" cy="612000"/>
          </a:xfrm>
          <a:prstGeom prst="rect">
            <a:avLst/>
          </a:prstGeom>
        </p:spPr>
        <p:txBody>
          <a:bodyPr vert="horz" lIns="91440" tIns="45720" rIns="91440" bIns="45720" rtlCol="0" anchor="ctr">
            <a:normAutofit/>
          </a:bodyPr>
          <a:lstStyle/>
          <a:p>
            <a:r>
              <a:rPr lang="fr-FR" dirty="0"/>
              <a:t>Modifiez le style du titre</a:t>
            </a:r>
            <a:endParaRPr lang="fr-MA" dirty="0"/>
          </a:p>
        </p:txBody>
      </p:sp>
    </p:spTree>
    <p:extLst>
      <p:ext uri="{BB962C8B-B14F-4D97-AF65-F5344CB8AC3E}">
        <p14:creationId xmlns:p14="http://schemas.microsoft.com/office/powerpoint/2010/main" val="1815898286"/>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 id="2147484101" r:id="rId14"/>
    <p:sldLayoutId id="2147484102" r:id="rId15"/>
    <p:sldLayoutId id="2147484103" r:id="rId16"/>
    <p:sldLayoutId id="2147484104" r:id="rId17"/>
    <p:sldLayoutId id="2147484105" r:id="rId18"/>
    <p:sldLayoutId id="2147484106" r:id="rId19"/>
    <p:sldLayoutId id="2147484107" r:id="rId20"/>
    <p:sldLayoutId id="2147484108" r:id="rId21"/>
    <p:sldLayoutId id="2147484109" r:id="rId22"/>
    <p:sldLayoutId id="2147484110" r:id="rId23"/>
  </p:sldLayoutIdLst>
  <p:transition spd="slow">
    <p:fade/>
  </p:transition>
  <p:txStyles>
    <p:titleStyle>
      <a:lvl1pPr algn="r" defTabSz="514337" rtl="1" eaLnBrk="1" latinLnBrk="0" hangingPunct="1">
        <a:lnSpc>
          <a:spcPct val="90000"/>
        </a:lnSpc>
        <a:spcBef>
          <a:spcPct val="0"/>
        </a:spcBef>
        <a:buNone/>
        <a:defRPr lang="fr-MA" sz="1600" b="0" kern="1200" dirty="0">
          <a:solidFill>
            <a:srgbClr val="757575"/>
          </a:solidFill>
          <a:latin typeface="Dosis Medium" pitchFamily="2" charset="0"/>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63622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6">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632373" y="756000"/>
            <a:ext cx="6840000" cy="612000"/>
          </a:xfrm>
          <a:prstGeom prst="rect">
            <a:avLst/>
          </a:prstGeom>
        </p:spPr>
        <p:txBody>
          <a:bodyPr vert="horz" lIns="91440" tIns="45720" rIns="91440" bIns="45720" rtlCol="0" anchor="ctr">
            <a:normAutofit/>
          </a:bodyPr>
          <a:lstStyle/>
          <a:p>
            <a:r>
              <a:rPr lang="fr-FR" dirty="0"/>
              <a:t>Modifiez le style du titre</a:t>
            </a:r>
            <a:endParaRPr lang="fr-MA" dirty="0"/>
          </a:p>
        </p:txBody>
      </p:sp>
    </p:spTree>
    <p:extLst>
      <p:ext uri="{BB962C8B-B14F-4D97-AF65-F5344CB8AC3E}">
        <p14:creationId xmlns:p14="http://schemas.microsoft.com/office/powerpoint/2010/main" val="3015932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927"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 id="2147483826" r:id="rId21"/>
    <p:sldLayoutId id="2147483827" r:id="rId22"/>
    <p:sldLayoutId id="2147483828" r:id="rId23"/>
    <p:sldLayoutId id="2147484086" r:id="rId24"/>
  </p:sldLayoutIdLst>
  <p:transition spd="slow">
    <p:fade/>
  </p:transition>
  <p:txStyles>
    <p:titleStyle>
      <a:lvl1pPr algn="r" defTabSz="514337" rtl="1" eaLnBrk="1" latinLnBrk="0" hangingPunct="1">
        <a:lnSpc>
          <a:spcPct val="90000"/>
        </a:lnSpc>
        <a:spcBef>
          <a:spcPct val="0"/>
        </a:spcBef>
        <a:buNone/>
        <a:defRPr lang="fr-MA" sz="1600" b="0" kern="1200" dirty="0">
          <a:solidFill>
            <a:srgbClr val="757575"/>
          </a:solidFill>
          <a:latin typeface="Dosis Medium" pitchFamily="2" charset="0"/>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772"/>
        <p:cNvGrpSpPr/>
        <p:nvPr/>
      </p:nvGrpSpPr>
      <p:grpSpPr>
        <a:xfrm>
          <a:off x="0" y="0"/>
          <a:ext cx="0" cy="0"/>
          <a:chOff x="0" y="0"/>
          <a:chExt cx="0" cy="0"/>
        </a:xfrm>
      </p:grpSpPr>
    </p:spTree>
    <p:extLst>
      <p:ext uri="{BB962C8B-B14F-4D97-AF65-F5344CB8AC3E}">
        <p14:creationId xmlns:p14="http://schemas.microsoft.com/office/powerpoint/2010/main" val="3752883394"/>
      </p:ext>
    </p:extLst>
  </p:cSld>
  <p:clrMap bg1="lt1" tx1="dk1" bg2="dk2" tx2="lt2" accent1="accent1" accent2="accent2" accent3="accent3" accent4="accent4" accent5="accent5" accent6="accent6" hlink="hlink" folHlink="folHlink"/>
  <p:sldLayoutIdLst>
    <p:sldLayoutId id="2147483861" r:id="rId1"/>
    <p:sldLayoutId id="2147483862" r:id="rId2"/>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4">
            <a:lum/>
          </a:blip>
          <a:srcRect/>
          <a:stretch>
            <a:fillRect/>
          </a:stretch>
        </a:blipFill>
        <a:effectLst/>
      </p:bgPr>
    </p:bg>
    <p:spTree>
      <p:nvGrpSpPr>
        <p:cNvPr id="1" name="Shape 84"/>
        <p:cNvGrpSpPr/>
        <p:nvPr/>
      </p:nvGrpSpPr>
      <p:grpSpPr>
        <a:xfrm>
          <a:off x="0" y="0"/>
          <a:ext cx="0" cy="0"/>
          <a:chOff x="0" y="0"/>
          <a:chExt cx="0" cy="0"/>
        </a:xfrm>
      </p:grpSpPr>
      <p:sp>
        <p:nvSpPr>
          <p:cNvPr id="85" name="Google Shape;85;p130"/>
          <p:cNvSpPr txBox="1">
            <a:spLocks noGrp="1"/>
          </p:cNvSpPr>
          <p:nvPr>
            <p:ph type="title"/>
          </p:nvPr>
        </p:nvSpPr>
        <p:spPr>
          <a:xfrm>
            <a:off x="632373" y="756000"/>
            <a:ext cx="6840000" cy="612000"/>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rgbClr val="757575"/>
              </a:buClr>
              <a:buSzPts val="1600"/>
              <a:buFont typeface="Dosis Medium"/>
              <a:buNone/>
              <a:defRPr sz="1600" b="0" i="0" u="none" strike="noStrike" cap="none">
                <a:solidFill>
                  <a:srgbClr val="757575"/>
                </a:solidFill>
                <a:latin typeface="Dosis Medium"/>
                <a:ea typeface="Dosis Medium"/>
                <a:cs typeface="Dosis Medium"/>
                <a:sym typeface="Dosis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Tree>
    <p:extLst>
      <p:ext uri="{BB962C8B-B14F-4D97-AF65-F5344CB8AC3E}">
        <p14:creationId xmlns:p14="http://schemas.microsoft.com/office/powerpoint/2010/main" val="1595523167"/>
      </p:ext>
    </p:extLst>
  </p:cSld>
  <p:clrMap bg1="lt1" tx1="dk1" bg2="dk2" tx2="lt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 id="2147483881" r:id="rId18"/>
    <p:sldLayoutId id="2147483882" r:id="rId19"/>
    <p:sldLayoutId id="2147483883" r:id="rId20"/>
    <p:sldLayoutId id="2147483884" r:id="rId21"/>
    <p:sldLayoutId id="2147483885" r:id="rId22"/>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632373" y="756000"/>
            <a:ext cx="6840000" cy="612000"/>
          </a:xfrm>
          <a:prstGeom prst="rect">
            <a:avLst/>
          </a:prstGeom>
        </p:spPr>
        <p:txBody>
          <a:bodyPr vert="horz" lIns="91440" tIns="45720" rIns="91440" bIns="45720" rtlCol="0" anchor="ctr">
            <a:normAutofit/>
          </a:bodyPr>
          <a:lstStyle/>
          <a:p>
            <a:r>
              <a:rPr lang="fr-FR" dirty="0"/>
              <a:t>Modifiez le style du titre</a:t>
            </a:r>
            <a:endParaRPr lang="fr-MA" dirty="0"/>
          </a:p>
        </p:txBody>
      </p:sp>
    </p:spTree>
    <p:extLst>
      <p:ext uri="{BB962C8B-B14F-4D97-AF65-F5344CB8AC3E}">
        <p14:creationId xmlns:p14="http://schemas.microsoft.com/office/powerpoint/2010/main" val="646868094"/>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 id="2147483904" r:id="rId18"/>
    <p:sldLayoutId id="2147483905" r:id="rId19"/>
    <p:sldLayoutId id="2147483906" r:id="rId20"/>
    <p:sldLayoutId id="2147483907" r:id="rId21"/>
    <p:sldLayoutId id="2147483908" r:id="rId22"/>
  </p:sldLayoutIdLst>
  <p:transition spd="slow">
    <p:fade/>
  </p:transition>
  <p:txStyles>
    <p:titleStyle>
      <a:lvl1pPr algn="r" defTabSz="514337" rtl="1" eaLnBrk="1" latinLnBrk="0" hangingPunct="1">
        <a:lnSpc>
          <a:spcPct val="90000"/>
        </a:lnSpc>
        <a:spcBef>
          <a:spcPct val="0"/>
        </a:spcBef>
        <a:buNone/>
        <a:defRPr lang="fr-MA" sz="1600" b="0" kern="1200" dirty="0">
          <a:solidFill>
            <a:srgbClr val="757575"/>
          </a:solidFill>
          <a:latin typeface="Dosis Medium" pitchFamily="2" charset="0"/>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l="-3000" t="-3000" r="-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464342"/>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4085" r:id="rId15"/>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072779"/>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3" name="Espace réservé du titre 2">
            <a:extLst>
              <a:ext uri="{FF2B5EF4-FFF2-40B4-BE49-F238E27FC236}">
                <a16:creationId xmlns:a16="http://schemas.microsoft.com/office/drawing/2014/main" id="{6295DA3C-0F90-EDFC-CC2A-D213841AC894}"/>
              </a:ext>
            </a:extLst>
          </p:cNvPr>
          <p:cNvSpPr>
            <a:spLocks noGrp="1"/>
          </p:cNvSpPr>
          <p:nvPr>
            <p:ph type="title"/>
          </p:nvPr>
        </p:nvSpPr>
        <p:spPr>
          <a:xfrm>
            <a:off x="610859" y="756000"/>
            <a:ext cx="6840000" cy="612000"/>
          </a:xfrm>
          <a:prstGeom prst="rect">
            <a:avLst/>
          </a:prstGeom>
        </p:spPr>
        <p:txBody>
          <a:bodyPr vert="horz" lIns="91440" tIns="45720" rIns="91440" bIns="45720" rtlCol="0" anchor="ctr">
            <a:normAutofit/>
          </a:bodyPr>
          <a:lstStyle/>
          <a:p>
            <a:r>
              <a:rPr lang="fr-FR" dirty="0"/>
              <a:t>Modifiez le style du titre</a:t>
            </a:r>
            <a:endParaRPr lang="fr-MA" dirty="0"/>
          </a:p>
        </p:txBody>
      </p:sp>
    </p:spTree>
    <p:extLst>
      <p:ext uri="{BB962C8B-B14F-4D97-AF65-F5344CB8AC3E}">
        <p14:creationId xmlns:p14="http://schemas.microsoft.com/office/powerpoint/2010/main" val="2669024393"/>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92"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 id="2147483990" r:id="rId18"/>
    <p:sldLayoutId id="2147483991" r:id="rId19"/>
  </p:sldLayoutIdLst>
  <p:transition spd="slow">
    <p:fade/>
  </p:transition>
  <p:txStyles>
    <p:titleStyle>
      <a:lvl1pPr algn="r" defTabSz="514337" rtl="1" eaLnBrk="1" latinLnBrk="0" hangingPunct="1">
        <a:lnSpc>
          <a:spcPct val="90000"/>
        </a:lnSpc>
        <a:spcBef>
          <a:spcPct val="0"/>
        </a:spcBef>
        <a:buNone/>
        <a:defRPr lang="fr-MA" sz="1600" b="0" kern="1200" dirty="0">
          <a:solidFill>
            <a:prstClr val="white">
              <a:lumMod val="65000"/>
            </a:prstClr>
          </a:solidFill>
          <a:latin typeface="Microsoft Uighur" panose="02000000000000000000" pitchFamily="2" charset="-78"/>
          <a:ea typeface="+mn-ea"/>
          <a:cs typeface="+mn-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60.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33.jpg"/><Relationship Id="rId5" Type="http://schemas.openxmlformats.org/officeDocument/2006/relationships/image" Target="../media/image32.png"/><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209.xml"/><Relationship Id="rId7" Type="http://schemas.openxmlformats.org/officeDocument/2006/relationships/image" Target="../media/image4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90DCD26-07E6-F01E-7C12-5767451019FF}"/>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9786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D0F10884-04EF-090E-A0E0-2A894448795A}"/>
            </a:ext>
          </a:extLst>
        </p:cNvPr>
        <p:cNvGrpSpPr/>
        <p:nvPr/>
      </p:nvGrpSpPr>
      <p:grpSpPr>
        <a:xfrm>
          <a:off x="0" y="0"/>
          <a:ext cx="0" cy="0"/>
          <a:chOff x="0" y="0"/>
          <a:chExt cx="0" cy="0"/>
        </a:xfrm>
      </p:grpSpPr>
      <p:sp>
        <p:nvSpPr>
          <p:cNvPr id="1572" name="Google Shape;1572;p23">
            <a:extLst>
              <a:ext uri="{FF2B5EF4-FFF2-40B4-BE49-F238E27FC236}">
                <a16:creationId xmlns:a16="http://schemas.microsoft.com/office/drawing/2014/main" id="{630C5FC8-7990-2D29-F425-56EC36E0DFB8}"/>
              </a:ext>
            </a:extLst>
          </p:cNvPr>
          <p:cNvSpPr txBox="1">
            <a:spLocks noGrp="1"/>
          </p:cNvSpPr>
          <p:nvPr>
            <p:ph type="title"/>
          </p:nvPr>
        </p:nvSpPr>
        <p:spPr>
          <a:xfrm>
            <a:off x="598241" y="756000"/>
            <a:ext cx="6840000" cy="612000"/>
          </a:xfrm>
          <a:prstGeom prst="rect">
            <a:avLst/>
          </a:prstGeom>
          <a:noFill/>
          <a:ln>
            <a:noFill/>
          </a:ln>
        </p:spPr>
        <p:txBody>
          <a:bodyPr spcFirstLastPara="1" wrap="square" lIns="91425" tIns="45700" rIns="91425" bIns="45700" anchor="ctr" anchorCtr="0">
            <a:normAutofit fontScale="90000"/>
          </a:bodyPr>
          <a:lstStyle/>
          <a:p>
            <a:pPr lvl="0"/>
            <a: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t>سأطرح عليك أربع أسئلة. أجب عن كل سؤال بجملة صحيحة وتامة. </a:t>
            </a:r>
            <a:b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br>
            <a: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t>ما اسمك؟ كم سنك؟ ما اسم مدرستك؟ ما حصتك المفضلة في المدرسة؟</a:t>
            </a:r>
            <a:endParaRPr lang="f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endParaRPr>
          </a:p>
        </p:txBody>
      </p:sp>
      <p:pic>
        <p:nvPicPr>
          <p:cNvPr id="29" name="Espace réservé pour une image  3">
            <a:extLst>
              <a:ext uri="{FF2B5EF4-FFF2-40B4-BE49-F238E27FC236}">
                <a16:creationId xmlns:a16="http://schemas.microsoft.com/office/drawing/2014/main" id="{07D5762F-D182-0CE7-3625-676690D98459}"/>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pic>
        <p:nvPicPr>
          <p:cNvPr id="4" name="Image 3" descr="Une image contenant Animation, dessin humoristique, Dessin animé&#10;&#10;Le contenu généré par l’IA peut être incorrect.">
            <a:extLst>
              <a:ext uri="{FF2B5EF4-FFF2-40B4-BE49-F238E27FC236}">
                <a16:creationId xmlns:a16="http://schemas.microsoft.com/office/drawing/2014/main" id="{6392A9DD-1CEF-A3D6-3E87-62BEBA05DBB4}"/>
              </a:ext>
            </a:extLst>
          </p:cNvPr>
          <p:cNvPicPr>
            <a:picLocks noChangeAspect="1"/>
          </p:cNvPicPr>
          <p:nvPr/>
        </p:nvPicPr>
        <p:blipFill>
          <a:blip r:embed="rId4"/>
          <a:stretch>
            <a:fillRect/>
          </a:stretch>
        </p:blipFill>
        <p:spPr>
          <a:xfrm>
            <a:off x="3107033" y="2113935"/>
            <a:ext cx="3397045" cy="3397045"/>
          </a:xfrm>
          <a:prstGeom prst="rect">
            <a:avLst/>
          </a:prstGeom>
        </p:spPr>
      </p:pic>
    </p:spTree>
    <p:extLst>
      <p:ext uri="{BB962C8B-B14F-4D97-AF65-F5344CB8AC3E}">
        <p14:creationId xmlns:p14="http://schemas.microsoft.com/office/powerpoint/2010/main" val="219197198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2AEDC-359B-FD00-99F6-FFF2A2E1E879}"/>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73E83F45-9F78-822C-E3C3-E49821BACDAB}"/>
              </a:ext>
            </a:extLst>
          </p:cNvPr>
          <p:cNvSpPr txBox="1">
            <a:spLocks/>
          </p:cNvSpPr>
          <p:nvPr/>
        </p:nvSpPr>
        <p:spPr>
          <a:xfrm>
            <a:off x="1268054" y="3429000"/>
            <a:ext cx="6607892"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dirty="0">
                <a:solidFill>
                  <a:srgbClr val="424D7B"/>
                </a:solidFill>
                <a:latin typeface="Microsoft Uighur" panose="02000000000000000000" pitchFamily="2" charset="-78"/>
              </a:rPr>
              <a:t>يسجل الأستاذ النقطة التي حصل عليها التلميذ في الكفاية، مباشرة بعد الإجابة، على شبكة التفريغ. </a:t>
            </a:r>
            <a:endParaRPr lang="fr-MA" dirty="0">
              <a:solidFill>
                <a:srgbClr val="424D7B"/>
              </a:solidFill>
              <a:latin typeface="Microsoft Uighur" panose="02000000000000000000" pitchFamily="2" charset="-78"/>
            </a:endParaRPr>
          </a:p>
        </p:txBody>
      </p:sp>
    </p:spTree>
    <p:extLst>
      <p:ext uri="{BB962C8B-B14F-4D97-AF65-F5344CB8AC3E}">
        <p14:creationId xmlns:p14="http://schemas.microsoft.com/office/powerpoint/2010/main" val="172957965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3CEA6ED5-F4A2-6178-B46A-1DBE8CBFD71E}"/>
            </a:ext>
          </a:extLst>
        </p:cNvPr>
        <p:cNvGrpSpPr/>
        <p:nvPr/>
      </p:nvGrpSpPr>
      <p:grpSpPr>
        <a:xfrm>
          <a:off x="0" y="0"/>
          <a:ext cx="0" cy="0"/>
          <a:chOff x="0" y="0"/>
          <a:chExt cx="0" cy="0"/>
        </a:xfrm>
      </p:grpSpPr>
      <p:pic>
        <p:nvPicPr>
          <p:cNvPr id="29" name="Espace réservé pour une image  3">
            <a:extLst>
              <a:ext uri="{FF2B5EF4-FFF2-40B4-BE49-F238E27FC236}">
                <a16:creationId xmlns:a16="http://schemas.microsoft.com/office/drawing/2014/main" id="{E244FE46-C919-8C74-5403-34EE97F5F26C}"/>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sp>
        <p:nvSpPr>
          <p:cNvPr id="2" name="Ellipse 1">
            <a:extLst>
              <a:ext uri="{FF2B5EF4-FFF2-40B4-BE49-F238E27FC236}">
                <a16:creationId xmlns:a16="http://schemas.microsoft.com/office/drawing/2014/main" id="{12901851-7A94-B412-F55D-3AD9C2B40AF2}"/>
              </a:ext>
            </a:extLst>
          </p:cNvPr>
          <p:cNvSpPr/>
          <p:nvPr/>
        </p:nvSpPr>
        <p:spPr>
          <a:xfrm>
            <a:off x="1037980" y="1154155"/>
            <a:ext cx="6811591" cy="3927689"/>
          </a:xfrm>
          <a:prstGeom prst="ellipse">
            <a:avLst/>
          </a:prstGeom>
          <a:solidFill>
            <a:srgbClr val="D6E9EA">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 name="ZoneTexte 4">
            <a:extLst>
              <a:ext uri="{FF2B5EF4-FFF2-40B4-BE49-F238E27FC236}">
                <a16:creationId xmlns:a16="http://schemas.microsoft.com/office/drawing/2014/main" id="{244BB111-EC7C-A044-6E7C-D5D52F549D47}"/>
              </a:ext>
            </a:extLst>
          </p:cNvPr>
          <p:cNvSpPr txBox="1"/>
          <p:nvPr/>
        </p:nvSpPr>
        <p:spPr>
          <a:xfrm>
            <a:off x="1294429" y="2228671"/>
            <a:ext cx="6366352" cy="1200329"/>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MA" sz="7200" b="1" i="0" u="none" strike="noStrike" kern="0" cap="none" spc="0" normalizeH="0" baseline="0" noProof="0" dirty="0">
                <a:ln>
                  <a:noFill/>
                </a:ln>
                <a:solidFill>
                  <a:srgbClr val="0097B2"/>
                </a:solidFill>
                <a:effectLst/>
                <a:uLnTx/>
                <a:uFillTx/>
                <a:latin typeface="Microsoft Uighur" panose="02000000000000000000" pitchFamily="2" charset="-78"/>
                <a:cs typeface="Microsoft Uighur" panose="02000000000000000000" pitchFamily="2" charset="-78"/>
                <a:sym typeface="Arial"/>
              </a:rPr>
              <a:t>رائز التحدث </a:t>
            </a:r>
          </a:p>
        </p:txBody>
      </p:sp>
      <p:pic>
        <p:nvPicPr>
          <p:cNvPr id="6" name="Image 5">
            <a:extLst>
              <a:ext uri="{FF2B5EF4-FFF2-40B4-BE49-F238E27FC236}">
                <a16:creationId xmlns:a16="http://schemas.microsoft.com/office/drawing/2014/main" id="{2377B18F-B8F3-23A2-CD46-BD77B33CE89A}"/>
              </a:ext>
            </a:extLst>
          </p:cNvPr>
          <p:cNvPicPr>
            <a:picLocks noChangeAspect="1"/>
          </p:cNvPicPr>
          <p:nvPr/>
        </p:nvPicPr>
        <p:blipFill>
          <a:blip r:embed="rId4"/>
          <a:stretch>
            <a:fillRect/>
          </a:stretch>
        </p:blipFill>
        <p:spPr>
          <a:xfrm>
            <a:off x="702556" y="5161934"/>
            <a:ext cx="7738888" cy="746331"/>
          </a:xfrm>
          <a:prstGeom prst="rect">
            <a:avLst/>
          </a:prstGeom>
        </p:spPr>
      </p:pic>
    </p:spTree>
    <p:extLst>
      <p:ext uri="{BB962C8B-B14F-4D97-AF65-F5344CB8AC3E}">
        <p14:creationId xmlns:p14="http://schemas.microsoft.com/office/powerpoint/2010/main" val="725617103"/>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F9FBA-45A1-DD3F-DC71-5BC68517C157}"/>
            </a:ext>
          </a:extLst>
        </p:cNvPr>
        <p:cNvGrpSpPr/>
        <p:nvPr/>
      </p:nvGrpSpPr>
      <p:grpSpPr>
        <a:xfrm>
          <a:off x="0" y="0"/>
          <a:ext cx="0" cy="0"/>
          <a:chOff x="0" y="0"/>
          <a:chExt cx="0" cy="0"/>
        </a:xfrm>
      </p:grpSpPr>
      <p:sp>
        <p:nvSpPr>
          <p:cNvPr id="5" name="Titre 13">
            <a:extLst>
              <a:ext uri="{FF2B5EF4-FFF2-40B4-BE49-F238E27FC236}">
                <a16:creationId xmlns:a16="http://schemas.microsoft.com/office/drawing/2014/main" id="{962A491B-087C-83CC-A924-4C76A0C8EE8C}"/>
              </a:ext>
            </a:extLst>
          </p:cNvPr>
          <p:cNvSpPr>
            <a:spLocks noGrp="1"/>
          </p:cNvSpPr>
          <p:nvPr>
            <p:ph type="title"/>
          </p:nvPr>
        </p:nvSpPr>
        <p:spPr>
          <a:xfrm>
            <a:off x="590551" y="2104103"/>
            <a:ext cx="7924799" cy="3437110"/>
          </a:xfrm>
        </p:spPr>
        <p:txBody>
          <a:bodyPr>
            <a:noAutofit/>
          </a:bodyPr>
          <a:lstStyle/>
          <a:p>
            <a:pPr lvl="0" algn="r" defTabSz="457200">
              <a:lnSpc>
                <a:spcPct val="150000"/>
              </a:lnSpc>
              <a:spcAft>
                <a:spcPts val="400"/>
              </a:spcAft>
              <a:buClrTx/>
              <a:buSzTx/>
              <a:defRPr/>
            </a:pP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يمرر رائز التحدث </a:t>
            </a:r>
            <a:r>
              <a:rPr lang="f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(PO2)</a:t>
            </a: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مباشرة بعد رائز التحدث </a:t>
            </a:r>
            <a:r>
              <a:rPr lang="f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(PO</a:t>
            </a:r>
            <a:r>
              <a:rPr lang="fr-FR"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1</a:t>
            </a:r>
            <a:r>
              <a:rPr lang="f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a:t>
            </a: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في </a:t>
            </a: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نفس الجلسة بشكل فردي، تلميذ تلو الآخر.</a:t>
            </a:r>
            <a:b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ت</a:t>
            </a: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تم تهيئة المتعلمين عبر شرح المطلوب.</a:t>
            </a:r>
            <a:b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يصف التلميذ  شفهيا كل صورة بالإجابة عن سؤالين يطرحهما الأستاذ. </a:t>
            </a:r>
            <a:b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إجابة المتعلم يجب أن تكون بجملة تامة باللغة العربية.</a:t>
            </a:r>
            <a:b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يمنح الأستاذ للمتعلم 30 ثانية لملاحظة  كل صورة جيدا قبل البدء في التحدث.</a:t>
            </a:r>
            <a:b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يظهر الأستاذ الصورة الأولى ويطلب من التلميذ ملاحظتها، بعدها يطرح السؤال الأول وينصت للإجابة ثم يطرح السؤال الثاني وينصت للإجابة. يعيد الأستاذ نفس العملية مع الصورة الثانية. </a:t>
            </a:r>
            <a:b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يضع الأستاذ النقطة التي حصل عليها التلميذ في الكفاية مباشرة بعد الإجابة.</a:t>
            </a:r>
            <a:b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مؤشرات التحكم: إنتاج جملتين مفيدتين وتامتين باللغة العربية تصفان مضمون كل صورة. </a:t>
            </a:r>
          </a:p>
        </p:txBody>
      </p:sp>
      <p:sp>
        <p:nvSpPr>
          <p:cNvPr id="2" name="Titre 3">
            <a:extLst>
              <a:ext uri="{FF2B5EF4-FFF2-40B4-BE49-F238E27FC236}">
                <a16:creationId xmlns:a16="http://schemas.microsoft.com/office/drawing/2014/main" id="{D20B3568-1A59-3953-0D0D-BFD185268EBD}"/>
              </a:ext>
            </a:extLst>
          </p:cNvPr>
          <p:cNvSpPr txBox="1">
            <a:spLocks/>
          </p:cNvSpPr>
          <p:nvPr/>
        </p:nvSpPr>
        <p:spPr>
          <a:xfrm>
            <a:off x="628650" y="884168"/>
            <a:ext cx="7886700"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sz="4400" dirty="0">
                <a:solidFill>
                  <a:srgbClr val="424D7B"/>
                </a:solidFill>
                <a:latin typeface="Microsoft Uighur" panose="02000000000000000000" pitchFamily="2" charset="-78"/>
              </a:rPr>
              <a:t>موجهات تمرير رائز التحدث </a:t>
            </a:r>
            <a:r>
              <a:rPr lang="fr-MA" sz="4400" dirty="0">
                <a:solidFill>
                  <a:srgbClr val="424D7B"/>
                </a:solidFill>
                <a:latin typeface="Microsoft Uighur" panose="02000000000000000000" pitchFamily="2" charset="-78"/>
              </a:rPr>
              <a:t>(PO2)</a:t>
            </a:r>
            <a:endParaRPr lang="ar-MA" sz="4400" dirty="0">
              <a:solidFill>
                <a:srgbClr val="424D7B"/>
              </a:solidFill>
              <a:latin typeface="Microsoft Uighur" panose="02000000000000000000" pitchFamily="2" charset="-78"/>
            </a:endParaRPr>
          </a:p>
        </p:txBody>
      </p:sp>
    </p:spTree>
    <p:extLst>
      <p:ext uri="{BB962C8B-B14F-4D97-AF65-F5344CB8AC3E}">
        <p14:creationId xmlns:p14="http://schemas.microsoft.com/office/powerpoint/2010/main" val="253912338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D9E4B-395D-D2D7-33EE-5F755318E0F0}"/>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0DE98970-3425-E6B5-117A-077FBEA09CB7}"/>
              </a:ext>
            </a:extLst>
          </p:cNvPr>
          <p:cNvSpPr txBox="1">
            <a:spLocks/>
          </p:cNvSpPr>
          <p:nvPr/>
        </p:nvSpPr>
        <p:spPr>
          <a:xfrm>
            <a:off x="1661180" y="884167"/>
            <a:ext cx="6607892"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sz="4400" dirty="0">
                <a:solidFill>
                  <a:srgbClr val="424D7B"/>
                </a:solidFill>
                <a:latin typeface="Microsoft Uighur" panose="02000000000000000000" pitchFamily="2" charset="-78"/>
              </a:rPr>
              <a:t>	سلم التنقيط :</a:t>
            </a:r>
          </a:p>
        </p:txBody>
      </p:sp>
      <p:graphicFrame>
        <p:nvGraphicFramePr>
          <p:cNvPr id="4" name="Tableau 3">
            <a:extLst>
              <a:ext uri="{FF2B5EF4-FFF2-40B4-BE49-F238E27FC236}">
                <a16:creationId xmlns:a16="http://schemas.microsoft.com/office/drawing/2014/main" id="{C3DCDE1B-37C1-4928-B8BD-C49C5E98E721}"/>
              </a:ext>
            </a:extLst>
          </p:cNvPr>
          <p:cNvGraphicFramePr>
            <a:graphicFrameLocks noGrp="1"/>
          </p:cNvGraphicFramePr>
          <p:nvPr>
            <p:extLst>
              <p:ext uri="{D42A27DB-BD31-4B8C-83A1-F6EECF244321}">
                <p14:modId xmlns:p14="http://schemas.microsoft.com/office/powerpoint/2010/main" val="1137365500"/>
              </p:ext>
            </p:extLst>
          </p:nvPr>
        </p:nvGraphicFramePr>
        <p:xfrm>
          <a:off x="1366212" y="1901892"/>
          <a:ext cx="6700849" cy="4071941"/>
        </p:xfrm>
        <a:graphic>
          <a:graphicData uri="http://schemas.openxmlformats.org/drawingml/2006/table">
            <a:tbl>
              <a:tblPr rtl="1" firstRow="1" firstCol="1" bandRow="1">
                <a:tableStyleId>{2C733AFA-3FCC-4A63-ADFC-33A60633C5B0}</a:tableStyleId>
              </a:tblPr>
              <a:tblGrid>
                <a:gridCol w="1723328">
                  <a:extLst>
                    <a:ext uri="{9D8B030D-6E8A-4147-A177-3AD203B41FA5}">
                      <a16:colId xmlns:a16="http://schemas.microsoft.com/office/drawing/2014/main" val="1636862007"/>
                    </a:ext>
                  </a:extLst>
                </a:gridCol>
                <a:gridCol w="2840505">
                  <a:extLst>
                    <a:ext uri="{9D8B030D-6E8A-4147-A177-3AD203B41FA5}">
                      <a16:colId xmlns:a16="http://schemas.microsoft.com/office/drawing/2014/main" val="3162966978"/>
                    </a:ext>
                  </a:extLst>
                </a:gridCol>
                <a:gridCol w="1068508">
                  <a:extLst>
                    <a:ext uri="{9D8B030D-6E8A-4147-A177-3AD203B41FA5}">
                      <a16:colId xmlns:a16="http://schemas.microsoft.com/office/drawing/2014/main" val="1176907456"/>
                    </a:ext>
                  </a:extLst>
                </a:gridCol>
                <a:gridCol w="1068508">
                  <a:extLst>
                    <a:ext uri="{9D8B030D-6E8A-4147-A177-3AD203B41FA5}">
                      <a16:colId xmlns:a16="http://schemas.microsoft.com/office/drawing/2014/main" val="2154141635"/>
                    </a:ext>
                  </a:extLst>
                </a:gridCol>
              </a:tblGrid>
              <a:tr h="471323">
                <a:tc>
                  <a:txBody>
                    <a:bodyPr/>
                    <a:lstStyle/>
                    <a:p>
                      <a:pPr algn="ctr" rtl="1">
                        <a:lnSpc>
                          <a:spcPct val="115000"/>
                        </a:lnSpc>
                        <a:spcAft>
                          <a:spcPts val="800"/>
                        </a:spcAft>
                        <a:buNone/>
                      </a:pPr>
                      <a:r>
                        <a:rPr lang="ar-MA" sz="1200" b="1" kern="100" dirty="0">
                          <a:effectLst/>
                        </a:rPr>
                        <a:t>التمرين</a:t>
                      </a:r>
                      <a:endParaRPr lang="fr-MA" sz="900" b="1" kern="100" dirty="0">
                        <a:effectLst/>
                        <a:latin typeface="Aptos" panose="020B0004020202020204" pitchFamily="34" charset="0"/>
                        <a:ea typeface="Aptos" panose="020B0004020202020204" pitchFamily="34" charset="0"/>
                        <a:cs typeface="Arial" panose="020B0604020202020204" pitchFamily="34" charset="0"/>
                      </a:endParaRPr>
                    </a:p>
                  </a:txBody>
                  <a:tcPr marL="53030" marR="53030" marT="0" marB="0">
                    <a:solidFill>
                      <a:schemeClr val="accent1">
                        <a:lumMod val="20000"/>
                        <a:lumOff val="80000"/>
                      </a:schemeClr>
                    </a:solidFill>
                  </a:tcPr>
                </a:tc>
                <a:tc>
                  <a:txBody>
                    <a:bodyPr/>
                    <a:lstStyle/>
                    <a:p>
                      <a:pPr algn="ctr" rtl="1">
                        <a:lnSpc>
                          <a:spcPct val="115000"/>
                        </a:lnSpc>
                        <a:spcAft>
                          <a:spcPts val="800"/>
                        </a:spcAft>
                        <a:buNone/>
                      </a:pPr>
                      <a:r>
                        <a:rPr lang="ar-MA" sz="1200" b="1" kern="100" dirty="0">
                          <a:effectLst/>
                        </a:rPr>
                        <a:t>التصحيح</a:t>
                      </a:r>
                      <a:endParaRPr lang="fr-MA" sz="900" b="1" kern="100" dirty="0">
                        <a:effectLst/>
                        <a:latin typeface="Aptos" panose="020B0004020202020204" pitchFamily="34" charset="0"/>
                        <a:ea typeface="Aptos" panose="020B0004020202020204" pitchFamily="34" charset="0"/>
                        <a:cs typeface="Arial" panose="020B0604020202020204" pitchFamily="34" charset="0"/>
                      </a:endParaRPr>
                    </a:p>
                  </a:txBody>
                  <a:tcPr marL="53030" marR="53030" marT="0" marB="0">
                    <a:solidFill>
                      <a:schemeClr val="accent1">
                        <a:lumMod val="20000"/>
                        <a:lumOff val="80000"/>
                      </a:schemeClr>
                    </a:solidFill>
                  </a:tcPr>
                </a:tc>
                <a:tc gridSpan="2">
                  <a:txBody>
                    <a:bodyPr/>
                    <a:lstStyle/>
                    <a:p>
                      <a:pPr algn="ctr" rtl="1">
                        <a:lnSpc>
                          <a:spcPct val="115000"/>
                        </a:lnSpc>
                        <a:spcAft>
                          <a:spcPts val="800"/>
                        </a:spcAft>
                        <a:buNone/>
                      </a:pPr>
                      <a:r>
                        <a:rPr lang="ar-MA" sz="1200" b="1" kern="100" dirty="0">
                          <a:effectLst/>
                        </a:rPr>
                        <a:t>سلم</a:t>
                      </a:r>
                      <a:endParaRPr lang="fr-MA" sz="900" b="1" kern="100" dirty="0">
                        <a:effectLst/>
                      </a:endParaRPr>
                    </a:p>
                    <a:p>
                      <a:pPr algn="ctr" rtl="1">
                        <a:lnSpc>
                          <a:spcPct val="115000"/>
                        </a:lnSpc>
                        <a:spcAft>
                          <a:spcPts val="800"/>
                        </a:spcAft>
                        <a:buNone/>
                      </a:pPr>
                      <a:r>
                        <a:rPr lang="ar-MA" sz="1200" b="1" kern="100" dirty="0">
                          <a:effectLst/>
                        </a:rPr>
                        <a:t> التنقيط</a:t>
                      </a:r>
                      <a:endParaRPr lang="fr-MA" sz="900" b="1" kern="100" dirty="0">
                        <a:effectLst/>
                        <a:latin typeface="Aptos" panose="020B0004020202020204" pitchFamily="34" charset="0"/>
                        <a:ea typeface="Aptos" panose="020B0004020202020204" pitchFamily="34" charset="0"/>
                        <a:cs typeface="Arial" panose="020B0604020202020204" pitchFamily="34" charset="0"/>
                      </a:endParaRPr>
                    </a:p>
                  </a:txBody>
                  <a:tcPr marL="53030" marR="53030" marT="0" marB="0">
                    <a:solidFill>
                      <a:schemeClr val="accent1">
                        <a:lumMod val="20000"/>
                        <a:lumOff val="80000"/>
                      </a:schemeClr>
                    </a:solidFill>
                  </a:tcPr>
                </a:tc>
                <a:tc hMerge="1">
                  <a:txBody>
                    <a:bodyPr/>
                    <a:lstStyle/>
                    <a:p>
                      <a:pPr algn="ctr" rtl="1">
                        <a:lnSpc>
                          <a:spcPct val="115000"/>
                        </a:lnSpc>
                        <a:spcAft>
                          <a:spcPts val="800"/>
                        </a:spcAft>
                        <a:buNone/>
                      </a:pPr>
                      <a:endParaRPr lang="fr-MA" sz="900" b="1" kern="100" dirty="0">
                        <a:effectLst/>
                        <a:latin typeface="Aptos" panose="020B0004020202020204" pitchFamily="34" charset="0"/>
                        <a:ea typeface="Aptos" panose="020B0004020202020204" pitchFamily="34" charset="0"/>
                        <a:cs typeface="Arial" panose="020B0604020202020204" pitchFamily="34" charset="0"/>
                      </a:endParaRPr>
                    </a:p>
                  </a:txBody>
                  <a:tcPr marL="53030" marR="53030" marT="0" marB="0">
                    <a:solidFill>
                      <a:schemeClr val="accent1">
                        <a:lumMod val="20000"/>
                        <a:lumOff val="80000"/>
                      </a:schemeClr>
                    </a:solidFill>
                  </a:tcPr>
                </a:tc>
                <a:extLst>
                  <a:ext uri="{0D108BD9-81ED-4DB2-BD59-A6C34878D82A}">
                    <a16:rowId xmlns:a16="http://schemas.microsoft.com/office/drawing/2014/main" val="2460395793"/>
                  </a:ext>
                </a:extLst>
              </a:tr>
              <a:tr h="665625">
                <a:tc rowSpan="2">
                  <a:txBody>
                    <a:bodyPr/>
                    <a:lstStyle/>
                    <a:p>
                      <a:pPr algn="r" rtl="1">
                        <a:lnSpc>
                          <a:spcPct val="115000"/>
                        </a:lnSpc>
                        <a:spcAft>
                          <a:spcPts val="800"/>
                        </a:spcAft>
                        <a:buNone/>
                      </a:pPr>
                      <a:r>
                        <a:rPr lang="ar-MA" sz="1400" u="sng" kern="100" dirty="0">
                          <a:effectLst/>
                        </a:rPr>
                        <a:t>الصورة</a:t>
                      </a:r>
                      <a:r>
                        <a:rPr lang="ar-MA" sz="1400" kern="100" dirty="0">
                          <a:effectLst/>
                        </a:rPr>
                        <a:t> 1</a:t>
                      </a:r>
                      <a:endParaRPr lang="fr-MA" sz="1400" kern="100" dirty="0">
                        <a:effectLst/>
                      </a:endParaRPr>
                    </a:p>
                    <a:p>
                      <a:pPr algn="r" rtl="1">
                        <a:lnSpc>
                          <a:spcPct val="115000"/>
                        </a:lnSpc>
                        <a:spcAft>
                          <a:spcPts val="800"/>
                        </a:spcAft>
                        <a:buNone/>
                      </a:pPr>
                      <a:r>
                        <a:rPr lang="ar-MA" sz="1400" kern="100" dirty="0">
                          <a:effectLst/>
                        </a:rPr>
                        <a:t>من هذه؟</a:t>
                      </a:r>
                    </a:p>
                    <a:p>
                      <a:pPr algn="r" rtl="1">
                        <a:lnSpc>
                          <a:spcPct val="115000"/>
                        </a:lnSpc>
                        <a:spcAft>
                          <a:spcPts val="800"/>
                        </a:spcAft>
                        <a:buNone/>
                      </a:pPr>
                      <a:endParaRPr lang="ar-MA" sz="1400" kern="100" dirty="0">
                        <a:effectLst/>
                      </a:endParaRPr>
                    </a:p>
                    <a:p>
                      <a:pPr algn="r" rtl="1">
                        <a:lnSpc>
                          <a:spcPct val="115000"/>
                        </a:lnSpc>
                        <a:spcAft>
                          <a:spcPts val="800"/>
                        </a:spcAft>
                        <a:buNone/>
                      </a:pPr>
                      <a:r>
                        <a:rPr lang="ar-MA" sz="1400" kern="100" dirty="0">
                          <a:effectLst/>
                        </a:rPr>
                        <a:t>ماذا تفعل ريما؟</a:t>
                      </a:r>
                      <a:endParaRPr lang="fr-MA" sz="1400" kern="100" dirty="0">
                        <a:effectLst/>
                        <a:latin typeface="Aptos" panose="020B0004020202020204" pitchFamily="34" charset="0"/>
                        <a:cs typeface="Arial" panose="020B0604020202020204" pitchFamily="34" charset="0"/>
                      </a:endParaRPr>
                    </a:p>
                  </a:txBody>
                  <a:tcPr marL="53030" marR="53030" marT="0" marB="0"/>
                </a:tc>
                <a:tc>
                  <a:txBody>
                    <a:bodyPr/>
                    <a:lstStyle/>
                    <a:p>
                      <a:pPr algn="r" rtl="1">
                        <a:lnSpc>
                          <a:spcPct val="115000"/>
                        </a:lnSpc>
                        <a:spcAft>
                          <a:spcPts val="800"/>
                        </a:spcAft>
                        <a:buNone/>
                      </a:pPr>
                      <a:endParaRPr lang="ar-MA" sz="1400" kern="100" dirty="0">
                        <a:effectLst/>
                      </a:endParaRPr>
                    </a:p>
                    <a:p>
                      <a:pPr algn="r" rtl="1">
                        <a:lnSpc>
                          <a:spcPct val="115000"/>
                        </a:lnSpc>
                        <a:spcAft>
                          <a:spcPts val="800"/>
                        </a:spcAft>
                        <a:buNone/>
                      </a:pPr>
                      <a:r>
                        <a:rPr lang="ar-MA" sz="1400" kern="100" dirty="0">
                          <a:effectLst/>
                        </a:rPr>
                        <a:t>هذه ريما.</a:t>
                      </a:r>
                      <a:endParaRPr lang="fr-MA" sz="1400" kern="100" dirty="0">
                        <a:effectLst/>
                      </a:endParaRPr>
                    </a:p>
                  </a:txBody>
                  <a:tcPr marL="53030" marR="53030" marT="0" marB="0"/>
                </a:tc>
                <a:tc>
                  <a:txBody>
                    <a:bodyPr/>
                    <a:lstStyle/>
                    <a:p>
                      <a:pPr algn="r" rtl="1">
                        <a:lnSpc>
                          <a:spcPct val="115000"/>
                        </a:lnSpc>
                        <a:spcAft>
                          <a:spcPts val="800"/>
                        </a:spcAft>
                        <a:buNone/>
                      </a:pPr>
                      <a:r>
                        <a:rPr lang="ar-MA" sz="1400" kern="100" dirty="0">
                          <a:effectLst/>
                        </a:rPr>
                        <a:t>2,5 ن</a:t>
                      </a:r>
                      <a:endParaRPr lang="fr-MA" sz="1400" kern="100" dirty="0">
                        <a:effectLst/>
                        <a:latin typeface="Aptos" panose="020B0004020202020204" pitchFamily="34" charset="0"/>
                        <a:ea typeface="Aptos" panose="020B0004020202020204" pitchFamily="34" charset="0"/>
                        <a:cs typeface="Arial" panose="020B0604020202020204" pitchFamily="34" charset="0"/>
                      </a:endParaRPr>
                    </a:p>
                  </a:txBody>
                  <a:tcPr marL="53030" marR="53030" marT="0" marB="0"/>
                </a:tc>
                <a:tc>
                  <a:txBody>
                    <a:bodyPr/>
                    <a:lstStyle/>
                    <a:p>
                      <a:pPr algn="ctr" rtl="1">
                        <a:lnSpc>
                          <a:spcPct val="115000"/>
                        </a:lnSpc>
                        <a:spcAft>
                          <a:spcPts val="800"/>
                        </a:spcAft>
                        <a:buNone/>
                      </a:pPr>
                      <a:r>
                        <a:rPr lang="ar-MA" sz="1600" b="1" kern="100" dirty="0">
                          <a:effectLst/>
                          <a:latin typeface="Aptos" panose="020B0004020202020204" pitchFamily="34" charset="0"/>
                          <a:ea typeface="Aptos" panose="020B0004020202020204" pitchFamily="34" charset="0"/>
                          <a:cs typeface="Arial" panose="020B0604020202020204" pitchFamily="34" charset="0"/>
                        </a:rPr>
                        <a:t>1ن </a:t>
                      </a:r>
                    </a:p>
                    <a:p>
                      <a:pPr algn="ctr" rtl="1">
                        <a:lnSpc>
                          <a:spcPct val="115000"/>
                        </a:lnSpc>
                        <a:spcAft>
                          <a:spcPts val="800"/>
                        </a:spcAft>
                        <a:buNone/>
                      </a:pPr>
                      <a:r>
                        <a:rPr lang="ar-MA" sz="16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بكلمة </a:t>
                      </a:r>
                      <a:endParaRPr lang="fr-MA" sz="16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extLst>
                  <a:ext uri="{0D108BD9-81ED-4DB2-BD59-A6C34878D82A}">
                    <a16:rowId xmlns:a16="http://schemas.microsoft.com/office/drawing/2014/main" val="1416755977"/>
                  </a:ext>
                </a:extLst>
              </a:tr>
              <a:tr h="662129">
                <a:tc vMerge="1">
                  <a:txBody>
                    <a:bodyPr/>
                    <a:lstStyle/>
                    <a:p>
                      <a:endParaRPr dirty="0"/>
                    </a:p>
                  </a:txBody>
                  <a:tcPr marL="53030" marR="53030" marT="0" marB="0"/>
                </a:tc>
                <a:tc>
                  <a:txBody>
                    <a:bodyPr/>
                    <a:lstStyle/>
                    <a:p>
                      <a:pPr algn="r" rtl="1">
                        <a:lnSpc>
                          <a:spcPct val="115000"/>
                        </a:lnSpc>
                        <a:spcAft>
                          <a:spcPts val="800"/>
                        </a:spcAft>
                        <a:buNone/>
                      </a:pPr>
                      <a:r>
                        <a:rPr lang="ar-MA" sz="1400" kern="100" dirty="0">
                          <a:effectLst/>
                        </a:rPr>
                        <a:t>ترسم ريما نقطا (نقاطا)</a:t>
                      </a:r>
                      <a:endParaRPr lang="fr-MA" sz="1400" kern="100" dirty="0">
                        <a:effectLst/>
                      </a:endParaRPr>
                    </a:p>
                    <a:p>
                      <a:pPr algn="r" rtl="1">
                        <a:lnSpc>
                          <a:spcPct val="115000"/>
                        </a:lnSpc>
                        <a:spcAft>
                          <a:spcPts val="800"/>
                        </a:spcAft>
                        <a:buNone/>
                      </a:pPr>
                      <a:r>
                        <a:rPr lang="ar-MA" sz="1400" kern="100" dirty="0">
                          <a:effectLst/>
                        </a:rPr>
                        <a:t>ريما ترسم نقطا. </a:t>
                      </a:r>
                      <a:endParaRPr lang="fr-MA" sz="1400" kern="100" dirty="0">
                        <a:effectLst/>
                        <a:latin typeface="Aptos" panose="020B0004020202020204" pitchFamily="34" charset="0"/>
                        <a:ea typeface="Aptos" panose="020B0004020202020204" pitchFamily="34" charset="0"/>
                        <a:cs typeface="Arial" panose="020B0604020202020204" pitchFamily="34" charset="0"/>
                      </a:endParaRPr>
                    </a:p>
                  </a:txBody>
                  <a:tcPr marL="53030" marR="53030" marT="0" marB="0"/>
                </a:tc>
                <a:tc>
                  <a:txBody>
                    <a:bodyPr/>
                    <a:lstStyle/>
                    <a:p>
                      <a:pPr algn="r" rtl="1">
                        <a:lnSpc>
                          <a:spcPct val="115000"/>
                        </a:lnSpc>
                        <a:spcAft>
                          <a:spcPts val="800"/>
                        </a:spcAft>
                        <a:buNone/>
                      </a:pPr>
                      <a:r>
                        <a:rPr lang="ar-MA" sz="1400" kern="100" dirty="0">
                          <a:effectLst/>
                        </a:rPr>
                        <a:t>2,5 ن</a:t>
                      </a:r>
                      <a:endParaRPr lang="fr-MA" sz="1400" kern="100" dirty="0">
                        <a:effectLst/>
                        <a:latin typeface="Aptos" panose="020B0004020202020204" pitchFamily="34" charset="0"/>
                        <a:ea typeface="Aptos" panose="020B0004020202020204" pitchFamily="34" charset="0"/>
                        <a:cs typeface="Arial" panose="020B0604020202020204" pitchFamily="34" charset="0"/>
                      </a:endParaRPr>
                    </a:p>
                  </a:txBody>
                  <a:tcPr marL="53030" marR="53030" marT="0" marB="0"/>
                </a:tc>
                <a:tc>
                  <a:txBody>
                    <a:bodyPr/>
                    <a:lstStyle/>
                    <a:p>
                      <a:pPr algn="ctr" rtl="1">
                        <a:lnSpc>
                          <a:spcPct val="115000"/>
                        </a:lnSpc>
                        <a:spcAft>
                          <a:spcPts val="800"/>
                        </a:spcAft>
                        <a:buNone/>
                      </a:pPr>
                      <a:r>
                        <a:rPr lang="ar-MA" sz="1600" b="1" kern="100" dirty="0">
                          <a:effectLst/>
                          <a:latin typeface="Aptos" panose="020B0004020202020204" pitchFamily="34" charset="0"/>
                          <a:ea typeface="Aptos" panose="020B0004020202020204" pitchFamily="34" charset="0"/>
                          <a:cs typeface="Arial" panose="020B0604020202020204" pitchFamily="34" charset="0"/>
                        </a:rPr>
                        <a:t>1ن </a:t>
                      </a:r>
                    </a:p>
                    <a:p>
                      <a:pPr algn="ctr" rtl="1">
                        <a:lnSpc>
                          <a:spcPct val="115000"/>
                        </a:lnSpc>
                        <a:spcAft>
                          <a:spcPts val="800"/>
                        </a:spcAft>
                        <a:buNone/>
                      </a:pPr>
                      <a:r>
                        <a:rPr lang="ar-MA" sz="16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بكلمة </a:t>
                      </a:r>
                      <a:endParaRPr lang="fr-MA" sz="16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extLst>
                  <a:ext uri="{0D108BD9-81ED-4DB2-BD59-A6C34878D82A}">
                    <a16:rowId xmlns:a16="http://schemas.microsoft.com/office/drawing/2014/main" val="1145737837"/>
                  </a:ext>
                </a:extLst>
              </a:tr>
              <a:tr h="862455">
                <a:tc rowSpan="2">
                  <a:txBody>
                    <a:bodyPr/>
                    <a:lstStyle/>
                    <a:p>
                      <a:pPr algn="r" rtl="1">
                        <a:lnSpc>
                          <a:spcPct val="115000"/>
                        </a:lnSpc>
                        <a:spcAft>
                          <a:spcPts val="800"/>
                        </a:spcAft>
                        <a:buNone/>
                      </a:pPr>
                      <a:r>
                        <a:rPr lang="ar-MA" sz="1400" u="sng" kern="100" dirty="0">
                          <a:effectLst/>
                        </a:rPr>
                        <a:t>الصورة</a:t>
                      </a:r>
                      <a:r>
                        <a:rPr lang="ar-MA" sz="1400" kern="100" dirty="0">
                          <a:effectLst/>
                        </a:rPr>
                        <a:t> 2</a:t>
                      </a:r>
                      <a:endParaRPr lang="fr-MA" sz="1400" kern="100" dirty="0">
                        <a:effectLst/>
                      </a:endParaRPr>
                    </a:p>
                    <a:p>
                      <a:pPr algn="r" rtl="1">
                        <a:lnSpc>
                          <a:spcPct val="115000"/>
                        </a:lnSpc>
                        <a:spcAft>
                          <a:spcPts val="800"/>
                        </a:spcAft>
                        <a:buNone/>
                      </a:pPr>
                      <a:r>
                        <a:rPr lang="ar-MA" sz="1400" kern="100" dirty="0">
                          <a:effectLst/>
                        </a:rPr>
                        <a:t>أين يوجد الأطفال؟</a:t>
                      </a:r>
                    </a:p>
                    <a:p>
                      <a:pPr algn="r" rtl="1">
                        <a:lnSpc>
                          <a:spcPct val="115000"/>
                        </a:lnSpc>
                        <a:spcAft>
                          <a:spcPts val="800"/>
                        </a:spcAft>
                        <a:buNone/>
                      </a:pPr>
                      <a:r>
                        <a:rPr lang="ar-MA" sz="1400" u="sng" kern="100" dirty="0">
                          <a:effectLst/>
                        </a:rPr>
                        <a:t> </a:t>
                      </a:r>
                      <a:endParaRPr lang="fr-MA" sz="1400" kern="100" dirty="0">
                        <a:effectLst/>
                      </a:endParaRPr>
                    </a:p>
                    <a:p>
                      <a:pPr algn="r" rtl="1">
                        <a:lnSpc>
                          <a:spcPct val="115000"/>
                        </a:lnSpc>
                        <a:spcAft>
                          <a:spcPts val="800"/>
                        </a:spcAft>
                        <a:buNone/>
                      </a:pPr>
                      <a:r>
                        <a:rPr lang="ar-MA" sz="1400" kern="100" dirty="0">
                          <a:effectLst/>
                        </a:rPr>
                        <a:t>ما يفعل الأطفال في ساحة المدرسة؟</a:t>
                      </a:r>
                      <a:endParaRPr lang="fr-MA" sz="1400" kern="100" dirty="0">
                        <a:effectLst/>
                        <a:latin typeface="Aptos" panose="020B0004020202020204" pitchFamily="34" charset="0"/>
                        <a:cs typeface="Arial" panose="020B0604020202020204" pitchFamily="34" charset="0"/>
                      </a:endParaRPr>
                    </a:p>
                  </a:txBody>
                  <a:tcPr marL="53030" marR="53030" marT="0" marB="0"/>
                </a:tc>
                <a:tc>
                  <a:txBody>
                    <a:bodyPr/>
                    <a:lstStyle/>
                    <a:p>
                      <a:pPr algn="r" rtl="1">
                        <a:lnSpc>
                          <a:spcPct val="115000"/>
                        </a:lnSpc>
                        <a:spcAft>
                          <a:spcPts val="800"/>
                        </a:spcAft>
                        <a:buNone/>
                      </a:pPr>
                      <a:r>
                        <a:rPr lang="ar-MA" sz="1400" kern="100" dirty="0">
                          <a:effectLst/>
                        </a:rPr>
                        <a:t>يوجد الأطفال في ساحة المدرسة.</a:t>
                      </a:r>
                      <a:endParaRPr lang="fr-MA" sz="1400" kern="100" dirty="0">
                        <a:effectLst/>
                      </a:endParaRPr>
                    </a:p>
                    <a:p>
                      <a:pPr algn="r" rtl="1">
                        <a:lnSpc>
                          <a:spcPct val="115000"/>
                        </a:lnSpc>
                        <a:spcAft>
                          <a:spcPts val="800"/>
                        </a:spcAft>
                        <a:buNone/>
                      </a:pPr>
                      <a:r>
                        <a:rPr lang="ar-MA" sz="1400" kern="100" dirty="0">
                          <a:effectLst/>
                        </a:rPr>
                        <a:t>أو: الأطفال في ساحة المدرسة أو الأطفال في الساحة</a:t>
                      </a:r>
                      <a:endParaRPr lang="fr-MA" sz="1400" kern="100" dirty="0">
                        <a:effectLst/>
                        <a:latin typeface="Aptos" panose="020B0004020202020204" pitchFamily="34" charset="0"/>
                        <a:ea typeface="Aptos" panose="020B0004020202020204" pitchFamily="34" charset="0"/>
                        <a:cs typeface="Arial" panose="020B0604020202020204" pitchFamily="34" charset="0"/>
                      </a:endParaRPr>
                    </a:p>
                  </a:txBody>
                  <a:tcPr marL="53030" marR="53030" marT="0" marB="0"/>
                </a:tc>
                <a:tc>
                  <a:txBody>
                    <a:bodyPr/>
                    <a:lstStyle/>
                    <a:p>
                      <a:pPr algn="r" rtl="1">
                        <a:lnSpc>
                          <a:spcPct val="115000"/>
                        </a:lnSpc>
                        <a:spcAft>
                          <a:spcPts val="800"/>
                        </a:spcAft>
                        <a:buNone/>
                      </a:pPr>
                      <a:r>
                        <a:rPr lang="ar-MA" sz="1400" kern="100" dirty="0">
                          <a:effectLst/>
                        </a:rPr>
                        <a:t>2,5 ن</a:t>
                      </a:r>
                      <a:endParaRPr lang="fr-MA" sz="1400" kern="100" dirty="0">
                        <a:effectLst/>
                        <a:latin typeface="Aptos" panose="020B0004020202020204" pitchFamily="34" charset="0"/>
                        <a:ea typeface="Aptos" panose="020B0004020202020204" pitchFamily="34" charset="0"/>
                        <a:cs typeface="Arial" panose="020B0604020202020204" pitchFamily="34" charset="0"/>
                      </a:endParaRPr>
                    </a:p>
                  </a:txBody>
                  <a:tcPr marL="53030" marR="53030" marT="0" marB="0"/>
                </a:tc>
                <a:tc>
                  <a:txBody>
                    <a:bodyPr/>
                    <a:lstStyle/>
                    <a:p>
                      <a:pPr algn="ctr" rtl="1">
                        <a:lnSpc>
                          <a:spcPct val="115000"/>
                        </a:lnSpc>
                        <a:spcAft>
                          <a:spcPts val="800"/>
                        </a:spcAft>
                        <a:buNone/>
                      </a:pPr>
                      <a:r>
                        <a:rPr lang="ar-MA" sz="1600" b="1" kern="100" dirty="0">
                          <a:effectLst/>
                          <a:latin typeface="Aptos" panose="020B0004020202020204" pitchFamily="34" charset="0"/>
                          <a:ea typeface="Aptos" panose="020B0004020202020204" pitchFamily="34" charset="0"/>
                          <a:cs typeface="Arial" panose="020B0604020202020204" pitchFamily="34" charset="0"/>
                        </a:rPr>
                        <a:t>1ن </a:t>
                      </a:r>
                    </a:p>
                    <a:p>
                      <a:pPr algn="ctr" rtl="1">
                        <a:lnSpc>
                          <a:spcPct val="115000"/>
                        </a:lnSpc>
                        <a:spcAft>
                          <a:spcPts val="800"/>
                        </a:spcAft>
                        <a:buNone/>
                      </a:pPr>
                      <a:r>
                        <a:rPr lang="ar-MA" sz="16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بكلمة </a:t>
                      </a:r>
                      <a:endParaRPr lang="fr-MA" sz="16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extLst>
                  <a:ext uri="{0D108BD9-81ED-4DB2-BD59-A6C34878D82A}">
                    <a16:rowId xmlns:a16="http://schemas.microsoft.com/office/drawing/2014/main" val="238978080"/>
                  </a:ext>
                </a:extLst>
              </a:tr>
              <a:tr h="1371573">
                <a:tc vMerge="1">
                  <a:txBody>
                    <a:bodyPr/>
                    <a:lstStyle/>
                    <a:p>
                      <a:endParaRPr dirty="0"/>
                    </a:p>
                  </a:txBody>
                  <a:tcPr marL="53030" marR="53030" marT="0" marB="0"/>
                </a:tc>
                <a:tc>
                  <a:txBody>
                    <a:bodyPr/>
                    <a:lstStyle/>
                    <a:p>
                      <a:pPr algn="r" rtl="1">
                        <a:lnSpc>
                          <a:spcPct val="115000"/>
                        </a:lnSpc>
                        <a:spcAft>
                          <a:spcPts val="800"/>
                        </a:spcAft>
                        <a:buNone/>
                      </a:pPr>
                      <a:r>
                        <a:rPr lang="ar-MA" sz="1400" kern="100" dirty="0">
                          <a:effectLst/>
                        </a:rPr>
                        <a:t>يلعب الأطفال في ساحة المدرسة (أو في الساحة)</a:t>
                      </a:r>
                      <a:endParaRPr lang="fr-MA" sz="1400" kern="100" dirty="0">
                        <a:effectLst/>
                      </a:endParaRPr>
                    </a:p>
                    <a:p>
                      <a:pPr algn="r" rtl="1">
                        <a:lnSpc>
                          <a:spcPct val="115000"/>
                        </a:lnSpc>
                        <a:spcAft>
                          <a:spcPts val="800"/>
                        </a:spcAft>
                        <a:buNone/>
                      </a:pPr>
                      <a:r>
                        <a:rPr lang="ar-MA" sz="1400" kern="100" dirty="0">
                          <a:effectLst/>
                        </a:rPr>
                        <a:t>أو: الأطفال يلعبون. (أو الأطفال يلعبون في الساحة)</a:t>
                      </a:r>
                      <a:endParaRPr lang="fr-MA" sz="1400" kern="100" dirty="0">
                        <a:effectLst/>
                        <a:latin typeface="Aptos" panose="020B0004020202020204" pitchFamily="34" charset="0"/>
                        <a:ea typeface="Aptos" panose="020B0004020202020204" pitchFamily="34" charset="0"/>
                        <a:cs typeface="Arial" panose="020B0604020202020204" pitchFamily="34" charset="0"/>
                      </a:endParaRPr>
                    </a:p>
                  </a:txBody>
                  <a:tcPr marL="53030" marR="53030" marT="0" marB="0"/>
                </a:tc>
                <a:tc>
                  <a:txBody>
                    <a:bodyPr/>
                    <a:lstStyle/>
                    <a:p>
                      <a:pPr algn="r" rtl="1">
                        <a:lnSpc>
                          <a:spcPct val="115000"/>
                        </a:lnSpc>
                        <a:spcAft>
                          <a:spcPts val="800"/>
                        </a:spcAft>
                        <a:buNone/>
                      </a:pPr>
                      <a:r>
                        <a:rPr lang="ar-MA" sz="1400" kern="100" dirty="0">
                          <a:effectLst/>
                        </a:rPr>
                        <a:t>2,5 ن</a:t>
                      </a:r>
                      <a:endParaRPr lang="fr-MA" sz="1400" kern="100" dirty="0">
                        <a:effectLst/>
                        <a:latin typeface="Aptos" panose="020B0004020202020204" pitchFamily="34" charset="0"/>
                        <a:ea typeface="Aptos" panose="020B0004020202020204" pitchFamily="34" charset="0"/>
                        <a:cs typeface="Arial" panose="020B0604020202020204" pitchFamily="34" charset="0"/>
                      </a:endParaRPr>
                    </a:p>
                  </a:txBody>
                  <a:tcPr marL="53030" marR="53030" marT="0" marB="0"/>
                </a:tc>
                <a:tc>
                  <a:txBody>
                    <a:bodyPr/>
                    <a:lstStyle/>
                    <a:p>
                      <a:pPr algn="ctr" rtl="1">
                        <a:lnSpc>
                          <a:spcPct val="115000"/>
                        </a:lnSpc>
                        <a:spcAft>
                          <a:spcPts val="800"/>
                        </a:spcAft>
                        <a:buNone/>
                      </a:pPr>
                      <a:r>
                        <a:rPr lang="ar-MA" sz="1600" b="1" kern="100" dirty="0">
                          <a:effectLst/>
                          <a:latin typeface="Aptos" panose="020B0004020202020204" pitchFamily="34" charset="0"/>
                          <a:ea typeface="Aptos" panose="020B0004020202020204" pitchFamily="34" charset="0"/>
                          <a:cs typeface="Arial" panose="020B0604020202020204" pitchFamily="34" charset="0"/>
                        </a:rPr>
                        <a:t>1ن </a:t>
                      </a:r>
                    </a:p>
                    <a:p>
                      <a:pPr algn="ctr" rtl="1">
                        <a:lnSpc>
                          <a:spcPct val="115000"/>
                        </a:lnSpc>
                        <a:spcAft>
                          <a:spcPts val="800"/>
                        </a:spcAft>
                        <a:buNone/>
                      </a:pPr>
                      <a:r>
                        <a:rPr lang="ar-MA" sz="16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بكلمة </a:t>
                      </a:r>
                      <a:endParaRPr lang="fr-MA" sz="16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extLst>
                  <a:ext uri="{0D108BD9-81ED-4DB2-BD59-A6C34878D82A}">
                    <a16:rowId xmlns:a16="http://schemas.microsoft.com/office/drawing/2014/main" val="2601442256"/>
                  </a:ext>
                </a:extLst>
              </a:tr>
            </a:tbl>
          </a:graphicData>
        </a:graphic>
      </p:graphicFrame>
    </p:spTree>
    <p:extLst>
      <p:ext uri="{BB962C8B-B14F-4D97-AF65-F5344CB8AC3E}">
        <p14:creationId xmlns:p14="http://schemas.microsoft.com/office/powerpoint/2010/main" val="25850195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53A688BE-8F83-937E-C996-38562164A002}"/>
            </a:ext>
          </a:extLst>
        </p:cNvPr>
        <p:cNvGrpSpPr/>
        <p:nvPr/>
      </p:nvGrpSpPr>
      <p:grpSpPr>
        <a:xfrm>
          <a:off x="0" y="0"/>
          <a:ext cx="0" cy="0"/>
          <a:chOff x="0" y="0"/>
          <a:chExt cx="0" cy="0"/>
        </a:xfrm>
      </p:grpSpPr>
      <p:sp>
        <p:nvSpPr>
          <p:cNvPr id="1572" name="Google Shape;1572;p23">
            <a:extLst>
              <a:ext uri="{FF2B5EF4-FFF2-40B4-BE49-F238E27FC236}">
                <a16:creationId xmlns:a16="http://schemas.microsoft.com/office/drawing/2014/main" id="{056FADA1-BB8C-95EE-B843-4ED0BCA7C945}"/>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lvl="0" rtl="0"/>
            <a: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t>لاحظ الصورة جيدا ثم أجب عن كل سؤال أطرحه بجملة تامة.</a:t>
            </a:r>
            <a:b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br>
            <a: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t>من هذه؟  ما تفعل ريما؟</a:t>
            </a:r>
          </a:p>
        </p:txBody>
      </p:sp>
      <p:pic>
        <p:nvPicPr>
          <p:cNvPr id="29" name="Espace réservé pour une image  3">
            <a:extLst>
              <a:ext uri="{FF2B5EF4-FFF2-40B4-BE49-F238E27FC236}">
                <a16:creationId xmlns:a16="http://schemas.microsoft.com/office/drawing/2014/main" id="{6114D424-BAC3-34CC-C414-D98914FDF34F}"/>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pic>
        <p:nvPicPr>
          <p:cNvPr id="4" name="Image 3" descr="Une image contenant Dessin d’enfant, Visage humain, dessin, habits&#10;&#10;Description générée automatiquement">
            <a:extLst>
              <a:ext uri="{FF2B5EF4-FFF2-40B4-BE49-F238E27FC236}">
                <a16:creationId xmlns:a16="http://schemas.microsoft.com/office/drawing/2014/main" id="{F8C18B39-6BA1-F17C-72D0-D2407F56D7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9516" y="2222091"/>
            <a:ext cx="5781826" cy="3156155"/>
          </a:xfrm>
          <a:prstGeom prst="rect">
            <a:avLst/>
          </a:prstGeom>
        </p:spPr>
      </p:pic>
    </p:spTree>
    <p:extLst>
      <p:ext uri="{BB962C8B-B14F-4D97-AF65-F5344CB8AC3E}">
        <p14:creationId xmlns:p14="http://schemas.microsoft.com/office/powerpoint/2010/main" val="272720478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3EF03694-B41C-2AD8-D353-6A20D1ED2A68}"/>
            </a:ext>
          </a:extLst>
        </p:cNvPr>
        <p:cNvGrpSpPr/>
        <p:nvPr/>
      </p:nvGrpSpPr>
      <p:grpSpPr>
        <a:xfrm>
          <a:off x="0" y="0"/>
          <a:ext cx="0" cy="0"/>
          <a:chOff x="0" y="0"/>
          <a:chExt cx="0" cy="0"/>
        </a:xfrm>
      </p:grpSpPr>
      <p:sp>
        <p:nvSpPr>
          <p:cNvPr id="1572" name="Google Shape;1572;p23">
            <a:extLst>
              <a:ext uri="{FF2B5EF4-FFF2-40B4-BE49-F238E27FC236}">
                <a16:creationId xmlns:a16="http://schemas.microsoft.com/office/drawing/2014/main" id="{A0F43A10-EB5F-E515-876E-3089E9065206}"/>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lvl="0" rtl="0"/>
            <a: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t>لاحظ الصورة جيدا ثم أجب عن كل سؤال أطرحه بجملة تامة.</a:t>
            </a:r>
            <a:b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br>
            <a: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t>أين يوجد الأطفال؟ ماذا يفعل الأطفال في ساحة المدرسة؟ </a:t>
            </a:r>
          </a:p>
        </p:txBody>
      </p:sp>
      <p:pic>
        <p:nvPicPr>
          <p:cNvPr id="29" name="Espace réservé pour une image  3">
            <a:extLst>
              <a:ext uri="{FF2B5EF4-FFF2-40B4-BE49-F238E27FC236}">
                <a16:creationId xmlns:a16="http://schemas.microsoft.com/office/drawing/2014/main" id="{862A7FE6-3AFE-C5B6-28F5-B827AFA80852}"/>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pic>
        <p:nvPicPr>
          <p:cNvPr id="2" name="Image 1">
            <a:extLst>
              <a:ext uri="{FF2B5EF4-FFF2-40B4-BE49-F238E27FC236}">
                <a16:creationId xmlns:a16="http://schemas.microsoft.com/office/drawing/2014/main" id="{E13785EF-8C0A-10A7-84BC-228EA70BC88D}"/>
              </a:ext>
            </a:extLst>
          </p:cNvPr>
          <p:cNvPicPr>
            <a:picLocks noChangeAspect="1"/>
          </p:cNvPicPr>
          <p:nvPr/>
        </p:nvPicPr>
        <p:blipFill>
          <a:blip r:embed="rId4"/>
          <a:stretch>
            <a:fillRect/>
          </a:stretch>
        </p:blipFill>
        <p:spPr>
          <a:xfrm>
            <a:off x="2540783" y="1817890"/>
            <a:ext cx="4062433" cy="4439871"/>
          </a:xfrm>
          <a:prstGeom prst="rect">
            <a:avLst/>
          </a:prstGeom>
        </p:spPr>
      </p:pic>
    </p:spTree>
    <p:extLst>
      <p:ext uri="{BB962C8B-B14F-4D97-AF65-F5344CB8AC3E}">
        <p14:creationId xmlns:p14="http://schemas.microsoft.com/office/powerpoint/2010/main" val="11925460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AE3B0-B94E-8492-661C-2D8EDDC3C261}"/>
            </a:ext>
          </a:extLst>
        </p:cNvPr>
        <p:cNvGrpSpPr/>
        <p:nvPr/>
      </p:nvGrpSpPr>
      <p:grpSpPr>
        <a:xfrm>
          <a:off x="0" y="0"/>
          <a:ext cx="0" cy="0"/>
          <a:chOff x="0" y="0"/>
          <a:chExt cx="0" cy="0"/>
        </a:xfrm>
      </p:grpSpPr>
      <p:sp>
        <p:nvSpPr>
          <p:cNvPr id="3" name="Titre 3">
            <a:extLst>
              <a:ext uri="{FF2B5EF4-FFF2-40B4-BE49-F238E27FC236}">
                <a16:creationId xmlns:a16="http://schemas.microsoft.com/office/drawing/2014/main" id="{2BA5DA7A-DAE0-5788-A721-CF86F25091E5}"/>
              </a:ext>
            </a:extLst>
          </p:cNvPr>
          <p:cNvSpPr txBox="1">
            <a:spLocks/>
          </p:cNvSpPr>
          <p:nvPr/>
        </p:nvSpPr>
        <p:spPr>
          <a:xfrm>
            <a:off x="1268054" y="3429000"/>
            <a:ext cx="6607892"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dirty="0">
                <a:solidFill>
                  <a:srgbClr val="424D7B"/>
                </a:solidFill>
                <a:latin typeface="Microsoft Uighur" panose="02000000000000000000" pitchFamily="2" charset="-78"/>
              </a:rPr>
              <a:t>يسجل الأستاذ النقطة التي حصل عليها التلميذ في الكفاية، مباشرة بعد الإجابة، على شبكة التفريغ. </a:t>
            </a:r>
            <a:endParaRPr lang="fr-MA" dirty="0">
              <a:solidFill>
                <a:srgbClr val="424D7B"/>
              </a:solidFill>
              <a:latin typeface="Microsoft Uighur" panose="02000000000000000000" pitchFamily="2" charset="-78"/>
            </a:endParaRPr>
          </a:p>
        </p:txBody>
      </p:sp>
    </p:spTree>
    <p:extLst>
      <p:ext uri="{BB962C8B-B14F-4D97-AF65-F5344CB8AC3E}">
        <p14:creationId xmlns:p14="http://schemas.microsoft.com/office/powerpoint/2010/main" val="43379930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6C1A52EC-4B21-CC17-2AFC-6CF2814376F7}"/>
            </a:ext>
          </a:extLst>
        </p:cNvPr>
        <p:cNvGrpSpPr/>
        <p:nvPr/>
      </p:nvGrpSpPr>
      <p:grpSpPr>
        <a:xfrm>
          <a:off x="0" y="0"/>
          <a:ext cx="0" cy="0"/>
          <a:chOff x="0" y="0"/>
          <a:chExt cx="0" cy="0"/>
        </a:xfrm>
      </p:grpSpPr>
      <p:pic>
        <p:nvPicPr>
          <p:cNvPr id="29" name="Espace réservé pour une image  3">
            <a:extLst>
              <a:ext uri="{FF2B5EF4-FFF2-40B4-BE49-F238E27FC236}">
                <a16:creationId xmlns:a16="http://schemas.microsoft.com/office/drawing/2014/main" id="{66E09190-921A-BFE7-91F7-51A2EAEFA052}"/>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sp>
        <p:nvSpPr>
          <p:cNvPr id="2" name="Ellipse 1">
            <a:extLst>
              <a:ext uri="{FF2B5EF4-FFF2-40B4-BE49-F238E27FC236}">
                <a16:creationId xmlns:a16="http://schemas.microsoft.com/office/drawing/2014/main" id="{37ABBB61-B6E9-5BDA-C0AC-836FCA083D8E}"/>
              </a:ext>
            </a:extLst>
          </p:cNvPr>
          <p:cNvSpPr/>
          <p:nvPr/>
        </p:nvSpPr>
        <p:spPr>
          <a:xfrm>
            <a:off x="1037980" y="1154155"/>
            <a:ext cx="6811591" cy="3927689"/>
          </a:xfrm>
          <a:prstGeom prst="ellipse">
            <a:avLst/>
          </a:prstGeom>
          <a:solidFill>
            <a:srgbClr val="D6E9EA">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 name="ZoneTexte 4">
            <a:extLst>
              <a:ext uri="{FF2B5EF4-FFF2-40B4-BE49-F238E27FC236}">
                <a16:creationId xmlns:a16="http://schemas.microsoft.com/office/drawing/2014/main" id="{BC48FA72-C2FF-2E75-5DB3-5B3DD917A968}"/>
              </a:ext>
            </a:extLst>
          </p:cNvPr>
          <p:cNvSpPr txBox="1"/>
          <p:nvPr/>
        </p:nvSpPr>
        <p:spPr>
          <a:xfrm>
            <a:off x="1294429" y="2228671"/>
            <a:ext cx="6366352" cy="1200329"/>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MA" sz="7200" b="1" i="0" u="none" strike="noStrike" kern="0" cap="none" spc="0" normalizeH="0" baseline="0" noProof="0" dirty="0">
                <a:ln>
                  <a:noFill/>
                </a:ln>
                <a:solidFill>
                  <a:srgbClr val="0097B2"/>
                </a:solidFill>
                <a:effectLst/>
                <a:uLnTx/>
                <a:uFillTx/>
                <a:latin typeface="Microsoft Uighur" panose="02000000000000000000" pitchFamily="2" charset="-78"/>
                <a:cs typeface="Microsoft Uighur" panose="02000000000000000000" pitchFamily="2" charset="-78"/>
                <a:sym typeface="Arial"/>
              </a:rPr>
              <a:t>رائز المعجم </a:t>
            </a:r>
          </a:p>
        </p:txBody>
      </p:sp>
      <p:pic>
        <p:nvPicPr>
          <p:cNvPr id="8" name="Image 7">
            <a:extLst>
              <a:ext uri="{FF2B5EF4-FFF2-40B4-BE49-F238E27FC236}">
                <a16:creationId xmlns:a16="http://schemas.microsoft.com/office/drawing/2014/main" id="{9DB5B8AB-3595-45E0-B8FE-EAA73D734766}"/>
              </a:ext>
            </a:extLst>
          </p:cNvPr>
          <p:cNvPicPr>
            <a:picLocks noChangeAspect="1"/>
          </p:cNvPicPr>
          <p:nvPr/>
        </p:nvPicPr>
        <p:blipFill>
          <a:blip r:embed="rId4"/>
          <a:stretch>
            <a:fillRect/>
          </a:stretch>
        </p:blipFill>
        <p:spPr>
          <a:xfrm>
            <a:off x="929825" y="5240594"/>
            <a:ext cx="7463906" cy="593252"/>
          </a:xfrm>
          <a:prstGeom prst="rect">
            <a:avLst/>
          </a:prstGeom>
        </p:spPr>
      </p:pic>
    </p:spTree>
    <p:extLst>
      <p:ext uri="{BB962C8B-B14F-4D97-AF65-F5344CB8AC3E}">
        <p14:creationId xmlns:p14="http://schemas.microsoft.com/office/powerpoint/2010/main" val="4094006743"/>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3B956-900D-A75C-2047-782712CFC1B2}"/>
            </a:ext>
          </a:extLst>
        </p:cNvPr>
        <p:cNvGrpSpPr/>
        <p:nvPr/>
      </p:nvGrpSpPr>
      <p:grpSpPr>
        <a:xfrm>
          <a:off x="0" y="0"/>
          <a:ext cx="0" cy="0"/>
          <a:chOff x="0" y="0"/>
          <a:chExt cx="0" cy="0"/>
        </a:xfrm>
      </p:grpSpPr>
      <p:sp>
        <p:nvSpPr>
          <p:cNvPr id="5" name="Titre 13">
            <a:extLst>
              <a:ext uri="{FF2B5EF4-FFF2-40B4-BE49-F238E27FC236}">
                <a16:creationId xmlns:a16="http://schemas.microsoft.com/office/drawing/2014/main" id="{0DA124D8-C1D5-84BE-35CD-D7F18E98FD73}"/>
              </a:ext>
            </a:extLst>
          </p:cNvPr>
          <p:cNvSpPr>
            <a:spLocks noGrp="1"/>
          </p:cNvSpPr>
          <p:nvPr>
            <p:ph type="title"/>
          </p:nvPr>
        </p:nvSpPr>
        <p:spPr>
          <a:xfrm>
            <a:off x="571501" y="2035277"/>
            <a:ext cx="7924799" cy="3437110"/>
          </a:xfrm>
        </p:spPr>
        <p:txBody>
          <a:bodyPr>
            <a:noAutofit/>
          </a:bodyPr>
          <a:lstStyle/>
          <a:p>
            <a:pPr lvl="0" algn="r" defTabSz="457200">
              <a:lnSpc>
                <a:spcPct val="150000"/>
              </a:lnSpc>
              <a:spcAft>
                <a:spcPts val="400"/>
              </a:spcAft>
              <a:buClrTx/>
              <a:buSzTx/>
              <a:defRPr/>
            </a:pP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يمرر الرائز بشكل فردي، تلميذ تلو الآخر، مباشرة بعد رائزي التحدث.</a:t>
            </a:r>
            <a:b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تتم تهيئة المتعلمين عبر شرح المطلوب.</a:t>
            </a:r>
            <a:b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يمنح الممرر للمتعلم 30 ثانية لملاحظة  الصور الأربع قبل أن يبدأ الإجابة على الرائز.</a:t>
            </a:r>
            <a:b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يجيب المتعلم على الرائز شفهيا بأن يشير إلى كل صورة ويذكر الكلمة الموافقة لها.</a:t>
            </a:r>
            <a:b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يسجل الأستاذ النقطة التي حصل عليها التلميذ في الكفاية مباشرة على شبكة التفريغ.</a:t>
            </a:r>
            <a:br>
              <a:rPr lang="f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سلم التنقيط: انظر الجدول في الشريحة الموالية.</a:t>
            </a:r>
            <a:endPar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itre 3">
            <a:extLst>
              <a:ext uri="{FF2B5EF4-FFF2-40B4-BE49-F238E27FC236}">
                <a16:creationId xmlns:a16="http://schemas.microsoft.com/office/drawing/2014/main" id="{B0102CAE-4C3B-6AD5-44D3-9C206CE4E75B}"/>
              </a:ext>
            </a:extLst>
          </p:cNvPr>
          <p:cNvSpPr txBox="1">
            <a:spLocks/>
          </p:cNvSpPr>
          <p:nvPr/>
        </p:nvSpPr>
        <p:spPr>
          <a:xfrm>
            <a:off x="628650" y="1139806"/>
            <a:ext cx="7886700"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MA" sz="4400" b="1" i="0" u="none" strike="noStrike" kern="0" cap="none" spc="0" normalizeH="0" baseline="0" noProof="0" dirty="0">
                <a:ln>
                  <a:noFill/>
                </a:ln>
                <a:solidFill>
                  <a:srgbClr val="424D7B"/>
                </a:solidFill>
                <a:effectLst/>
                <a:uLnTx/>
                <a:uFillTx/>
                <a:latin typeface="Microsoft Uighur" panose="02000000000000000000" pitchFamily="2" charset="-78"/>
                <a:cs typeface="Microsoft Uighur" panose="020B0604020202020204" charset="-78"/>
                <a:sym typeface="Arial"/>
              </a:rPr>
              <a:t>موجهات تمرير رائز المعجم</a:t>
            </a:r>
          </a:p>
        </p:txBody>
      </p:sp>
    </p:spTree>
    <p:extLst>
      <p:ext uri="{BB962C8B-B14F-4D97-AF65-F5344CB8AC3E}">
        <p14:creationId xmlns:p14="http://schemas.microsoft.com/office/powerpoint/2010/main" val="95974445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03743-6C6F-7FE1-2410-8CDD022F1927}"/>
            </a:ext>
          </a:extLst>
        </p:cNvPr>
        <p:cNvGrpSpPr/>
        <p:nvPr/>
      </p:nvGrpSpPr>
      <p:grpSpPr>
        <a:xfrm>
          <a:off x="0" y="0"/>
          <a:ext cx="0" cy="0"/>
          <a:chOff x="0" y="0"/>
          <a:chExt cx="0" cy="0"/>
        </a:xfrm>
      </p:grpSpPr>
      <p:grpSp>
        <p:nvGrpSpPr>
          <p:cNvPr id="6" name="Groupe 5">
            <a:extLst>
              <a:ext uri="{FF2B5EF4-FFF2-40B4-BE49-F238E27FC236}">
                <a16:creationId xmlns:a16="http://schemas.microsoft.com/office/drawing/2014/main" id="{2A6D8761-EE39-F78D-3341-A25029D5FD56}"/>
              </a:ext>
            </a:extLst>
          </p:cNvPr>
          <p:cNvGrpSpPr/>
          <p:nvPr/>
        </p:nvGrpSpPr>
        <p:grpSpPr>
          <a:xfrm flipH="1">
            <a:off x="637196" y="1930700"/>
            <a:ext cx="3780000" cy="1332000"/>
            <a:chOff x="628649" y="3482113"/>
            <a:chExt cx="3780000" cy="1332000"/>
          </a:xfrm>
        </p:grpSpPr>
        <p:sp>
          <p:nvSpPr>
            <p:cNvPr id="7" name="Rectangle : coins arrondis 6">
              <a:extLst>
                <a:ext uri="{FF2B5EF4-FFF2-40B4-BE49-F238E27FC236}">
                  <a16:creationId xmlns:a16="http://schemas.microsoft.com/office/drawing/2014/main" id="{C2E2D278-E68C-DB17-0A39-709462F95B71}"/>
                </a:ext>
              </a:extLst>
            </p:cNvPr>
            <p:cNvSpPr/>
            <p:nvPr userDrawn="1"/>
          </p:nvSpPr>
          <p:spPr>
            <a:xfrm>
              <a:off x="628649"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Organigramme : Terminateur 7">
              <a:extLst>
                <a:ext uri="{FF2B5EF4-FFF2-40B4-BE49-F238E27FC236}">
                  <a16:creationId xmlns:a16="http://schemas.microsoft.com/office/drawing/2014/main" id="{977A034D-9E34-DBBC-8538-69018D249B5F}"/>
                </a:ext>
              </a:extLst>
            </p:cNvPr>
            <p:cNvSpPr/>
            <p:nvPr userDrawn="1"/>
          </p:nvSpPr>
          <p:spPr>
            <a:xfrm>
              <a:off x="844649"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rPr>
                <a:t>اليوم </a:t>
              </a:r>
              <a:r>
                <a:rPr kumimoji="0" lang="f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rPr>
                <a:t>4 -</a:t>
              </a:r>
            </a:p>
          </p:txBody>
        </p:sp>
      </p:grpSp>
      <p:sp>
        <p:nvSpPr>
          <p:cNvPr id="10" name="Titre 9">
            <a:extLst>
              <a:ext uri="{FF2B5EF4-FFF2-40B4-BE49-F238E27FC236}">
                <a16:creationId xmlns:a16="http://schemas.microsoft.com/office/drawing/2014/main" id="{8708D839-B325-63F7-5BFD-504C86D1256C}"/>
              </a:ext>
            </a:extLst>
          </p:cNvPr>
          <p:cNvSpPr>
            <a:spLocks noGrp="1"/>
          </p:cNvSpPr>
          <p:nvPr>
            <p:ph type="title"/>
          </p:nvPr>
        </p:nvSpPr>
        <p:spPr>
          <a:xfrm>
            <a:off x="637196" y="1008000"/>
            <a:ext cx="7886700" cy="720000"/>
          </a:xfrm>
        </p:spPr>
        <p:txBody>
          <a:bodyPr/>
          <a:lstStyle/>
          <a:p>
            <a:r>
              <a:rPr lang="ar-MA" dirty="0"/>
              <a:t>تنظيم حصص الأسبوع</a:t>
            </a:r>
            <a:endParaRPr lang="fr-MA" dirty="0"/>
          </a:p>
        </p:txBody>
      </p:sp>
      <p:grpSp>
        <p:nvGrpSpPr>
          <p:cNvPr id="11" name="Groupe 10">
            <a:extLst>
              <a:ext uri="{FF2B5EF4-FFF2-40B4-BE49-F238E27FC236}">
                <a16:creationId xmlns:a16="http://schemas.microsoft.com/office/drawing/2014/main" id="{E542DECB-BD19-7935-E554-0DB6E8F34BE5}"/>
              </a:ext>
            </a:extLst>
          </p:cNvPr>
          <p:cNvGrpSpPr/>
          <p:nvPr/>
        </p:nvGrpSpPr>
        <p:grpSpPr>
          <a:xfrm flipH="1">
            <a:off x="4735350" y="5023288"/>
            <a:ext cx="3780000" cy="1332000"/>
            <a:chOff x="4735350" y="5023288"/>
            <a:chExt cx="3780000" cy="1332000"/>
          </a:xfrm>
        </p:grpSpPr>
        <p:sp>
          <p:nvSpPr>
            <p:cNvPr id="12" name="Rectangle : coins arrondis 11">
              <a:extLst>
                <a:ext uri="{FF2B5EF4-FFF2-40B4-BE49-F238E27FC236}">
                  <a16:creationId xmlns:a16="http://schemas.microsoft.com/office/drawing/2014/main" id="{D6A16B41-8E6A-CD58-56A5-A5A5863B2763}"/>
                </a:ext>
              </a:extLst>
            </p:cNvPr>
            <p:cNvSpPr/>
            <p:nvPr userDrawn="1"/>
          </p:nvSpPr>
          <p:spPr>
            <a:xfrm>
              <a:off x="4735350"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Organigramme : Terminateur 12">
              <a:extLst>
                <a:ext uri="{FF2B5EF4-FFF2-40B4-BE49-F238E27FC236}">
                  <a16:creationId xmlns:a16="http://schemas.microsoft.com/office/drawing/2014/main" id="{F86F587C-5D41-449D-945F-CFE002C71E00}"/>
                </a:ext>
              </a:extLst>
            </p:cNvPr>
            <p:cNvSpPr/>
            <p:nvPr userDrawn="1"/>
          </p:nvSpPr>
          <p:spPr>
            <a:xfrm>
              <a:off x="4951350"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rPr>
                <a:t>اليوم</a:t>
              </a:r>
              <a:r>
                <a:rPr kumimoji="0" lang="f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rPr>
                <a:t> 3 - </a:t>
              </a:r>
            </a:p>
          </p:txBody>
        </p:sp>
      </p:grpSp>
      <p:grpSp>
        <p:nvGrpSpPr>
          <p:cNvPr id="14" name="Groupe 13">
            <a:extLst>
              <a:ext uri="{FF2B5EF4-FFF2-40B4-BE49-F238E27FC236}">
                <a16:creationId xmlns:a16="http://schemas.microsoft.com/office/drawing/2014/main" id="{46BD0EB1-E607-8561-D6E3-75D9630E9A2E}"/>
              </a:ext>
            </a:extLst>
          </p:cNvPr>
          <p:cNvGrpSpPr/>
          <p:nvPr/>
        </p:nvGrpSpPr>
        <p:grpSpPr>
          <a:xfrm flipH="1">
            <a:off x="628649" y="5023288"/>
            <a:ext cx="3780000" cy="1332000"/>
            <a:chOff x="628649" y="5023288"/>
            <a:chExt cx="3780000" cy="1332000"/>
          </a:xfrm>
        </p:grpSpPr>
        <p:sp>
          <p:nvSpPr>
            <p:cNvPr id="15" name="Rectangle : coins arrondis 14">
              <a:extLst>
                <a:ext uri="{FF2B5EF4-FFF2-40B4-BE49-F238E27FC236}">
                  <a16:creationId xmlns:a16="http://schemas.microsoft.com/office/drawing/2014/main" id="{34E62C9E-567D-9F9D-AA5B-4B3BC29FEB17}"/>
                </a:ext>
              </a:extLst>
            </p:cNvPr>
            <p:cNvSpPr/>
            <p:nvPr userDrawn="1"/>
          </p:nvSpPr>
          <p:spPr>
            <a:xfrm>
              <a:off x="628649" y="5275288"/>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 name="Organigramme : Terminateur 15">
              <a:extLst>
                <a:ext uri="{FF2B5EF4-FFF2-40B4-BE49-F238E27FC236}">
                  <a16:creationId xmlns:a16="http://schemas.microsoft.com/office/drawing/2014/main" id="{B60D1D3E-E8E2-A7AB-347B-16D3D8CDEF7C}"/>
                </a:ext>
              </a:extLst>
            </p:cNvPr>
            <p:cNvSpPr/>
            <p:nvPr userDrawn="1"/>
          </p:nvSpPr>
          <p:spPr>
            <a:xfrm>
              <a:off x="844649" y="5023288"/>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rPr>
                <a:t>اليوم</a:t>
              </a:r>
              <a:r>
                <a:rPr kumimoji="0" lang="f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rPr>
                <a:t> 6 - </a:t>
              </a:r>
              <a:endParaRPr kumimoji="0" lang="fr-MA" sz="1800" b="0"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endParaRPr>
            </a:p>
          </p:txBody>
        </p:sp>
      </p:grpSp>
      <p:grpSp>
        <p:nvGrpSpPr>
          <p:cNvPr id="17" name="Groupe 16">
            <a:extLst>
              <a:ext uri="{FF2B5EF4-FFF2-40B4-BE49-F238E27FC236}">
                <a16:creationId xmlns:a16="http://schemas.microsoft.com/office/drawing/2014/main" id="{9593EFB4-EFB0-996D-36F2-F89A79B71B60}"/>
              </a:ext>
            </a:extLst>
          </p:cNvPr>
          <p:cNvGrpSpPr/>
          <p:nvPr/>
        </p:nvGrpSpPr>
        <p:grpSpPr>
          <a:xfrm flipH="1">
            <a:off x="4735350" y="3482113"/>
            <a:ext cx="3780000" cy="1332000"/>
            <a:chOff x="4735350" y="3482113"/>
            <a:chExt cx="3780000" cy="1332000"/>
          </a:xfrm>
        </p:grpSpPr>
        <p:sp>
          <p:nvSpPr>
            <p:cNvPr id="18" name="Rectangle : coins arrondis 17">
              <a:extLst>
                <a:ext uri="{FF2B5EF4-FFF2-40B4-BE49-F238E27FC236}">
                  <a16:creationId xmlns:a16="http://schemas.microsoft.com/office/drawing/2014/main" id="{AC593F1C-83B4-F95A-E246-EA268BCDB6AB}"/>
                </a:ext>
              </a:extLst>
            </p:cNvPr>
            <p:cNvSpPr/>
            <p:nvPr userDrawn="1"/>
          </p:nvSpPr>
          <p:spPr>
            <a:xfrm>
              <a:off x="4735350"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Organigramme : Terminateur 18">
              <a:extLst>
                <a:ext uri="{FF2B5EF4-FFF2-40B4-BE49-F238E27FC236}">
                  <a16:creationId xmlns:a16="http://schemas.microsoft.com/office/drawing/2014/main" id="{6A7D8E8D-9454-0FB9-1348-AFA1D853F56E}"/>
                </a:ext>
              </a:extLst>
            </p:cNvPr>
            <p:cNvSpPr/>
            <p:nvPr userDrawn="1"/>
          </p:nvSpPr>
          <p:spPr>
            <a:xfrm>
              <a:off x="4951350"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rPr>
                <a:t>اليوم</a:t>
              </a:r>
              <a:r>
                <a:rPr kumimoji="0" lang="f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rPr>
                <a:t>2 - </a:t>
              </a:r>
              <a:endParaRPr kumimoji="0" lang="a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endParaRPr>
            </a:p>
          </p:txBody>
        </p:sp>
      </p:grpSp>
      <p:grpSp>
        <p:nvGrpSpPr>
          <p:cNvPr id="20" name="Groupe 19">
            <a:extLst>
              <a:ext uri="{FF2B5EF4-FFF2-40B4-BE49-F238E27FC236}">
                <a16:creationId xmlns:a16="http://schemas.microsoft.com/office/drawing/2014/main" id="{B2F95F46-F588-5EBE-AC18-6BFF05900A21}"/>
              </a:ext>
            </a:extLst>
          </p:cNvPr>
          <p:cNvGrpSpPr/>
          <p:nvPr/>
        </p:nvGrpSpPr>
        <p:grpSpPr>
          <a:xfrm flipH="1">
            <a:off x="628649" y="3482113"/>
            <a:ext cx="3780000" cy="1332000"/>
            <a:chOff x="628649" y="3482113"/>
            <a:chExt cx="3780000" cy="1332000"/>
          </a:xfrm>
        </p:grpSpPr>
        <p:sp>
          <p:nvSpPr>
            <p:cNvPr id="21" name="Rectangle : coins arrondis 20">
              <a:extLst>
                <a:ext uri="{FF2B5EF4-FFF2-40B4-BE49-F238E27FC236}">
                  <a16:creationId xmlns:a16="http://schemas.microsoft.com/office/drawing/2014/main" id="{14F99E80-721E-2662-B024-5675F4014D92}"/>
                </a:ext>
              </a:extLst>
            </p:cNvPr>
            <p:cNvSpPr/>
            <p:nvPr userDrawn="1"/>
          </p:nvSpPr>
          <p:spPr>
            <a:xfrm>
              <a:off x="628649" y="3734113"/>
              <a:ext cx="3780000" cy="1080000"/>
            </a:xfrm>
            <a:prstGeom prst="roundRect">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Organigramme : Terminateur 21">
              <a:extLst>
                <a:ext uri="{FF2B5EF4-FFF2-40B4-BE49-F238E27FC236}">
                  <a16:creationId xmlns:a16="http://schemas.microsoft.com/office/drawing/2014/main" id="{2B5855F1-8FE2-4A3B-5108-CDDCB1B12FE4}"/>
                </a:ext>
              </a:extLst>
            </p:cNvPr>
            <p:cNvSpPr/>
            <p:nvPr userDrawn="1"/>
          </p:nvSpPr>
          <p:spPr>
            <a:xfrm>
              <a:off x="844649" y="3482113"/>
              <a:ext cx="1260000" cy="360000"/>
            </a:xfrm>
            <a:prstGeom prst="flowChartTerminator">
              <a:avLst/>
            </a:prstGeom>
            <a:solidFill>
              <a:schemeClr val="bg2">
                <a:lumMod val="75000"/>
              </a:schemeClr>
            </a:solid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rPr>
                <a:t>اليوم </a:t>
              </a:r>
              <a:r>
                <a:rPr kumimoji="0" lang="f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rPr>
                <a:t>5 -</a:t>
              </a:r>
            </a:p>
          </p:txBody>
        </p:sp>
      </p:grpSp>
      <p:grpSp>
        <p:nvGrpSpPr>
          <p:cNvPr id="23" name="Groupe 22">
            <a:extLst>
              <a:ext uri="{FF2B5EF4-FFF2-40B4-BE49-F238E27FC236}">
                <a16:creationId xmlns:a16="http://schemas.microsoft.com/office/drawing/2014/main" id="{E73FA08F-E5DD-0444-783C-A13E61174249}"/>
              </a:ext>
            </a:extLst>
          </p:cNvPr>
          <p:cNvGrpSpPr/>
          <p:nvPr/>
        </p:nvGrpSpPr>
        <p:grpSpPr>
          <a:xfrm flipH="1">
            <a:off x="4716000" y="1944000"/>
            <a:ext cx="3780000" cy="1332000"/>
            <a:chOff x="4716000" y="1944000"/>
            <a:chExt cx="3780000" cy="1332000"/>
          </a:xfrm>
          <a:solidFill>
            <a:srgbClr val="5BCAC5"/>
          </a:solidFill>
        </p:grpSpPr>
        <p:sp>
          <p:nvSpPr>
            <p:cNvPr id="24" name="Rectangle : coins arrondis 23">
              <a:extLst>
                <a:ext uri="{FF2B5EF4-FFF2-40B4-BE49-F238E27FC236}">
                  <a16:creationId xmlns:a16="http://schemas.microsoft.com/office/drawing/2014/main" id="{1E925600-72EB-C208-09BE-3DFC7BA6BE44}"/>
                </a:ext>
              </a:extLst>
            </p:cNvPr>
            <p:cNvSpPr/>
            <p:nvPr userDrawn="1"/>
          </p:nvSpPr>
          <p:spPr>
            <a:xfrm>
              <a:off x="4716000" y="2196000"/>
              <a:ext cx="3780000" cy="1080000"/>
            </a:xfrm>
            <a:prstGeom prst="roundRect">
              <a:avLst/>
            </a:prstGeom>
            <a:grp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MA"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Organigramme : Terminateur 24">
              <a:extLst>
                <a:ext uri="{FF2B5EF4-FFF2-40B4-BE49-F238E27FC236}">
                  <a16:creationId xmlns:a16="http://schemas.microsoft.com/office/drawing/2014/main" id="{1ED7E085-BF89-4E2A-4CD9-5DAD96CB9DD1}"/>
                </a:ext>
              </a:extLst>
            </p:cNvPr>
            <p:cNvSpPr/>
            <p:nvPr userDrawn="1"/>
          </p:nvSpPr>
          <p:spPr>
            <a:xfrm>
              <a:off x="4932000" y="1944000"/>
              <a:ext cx="1260000" cy="360000"/>
            </a:xfrm>
            <a:prstGeom prst="flowChartTerminator">
              <a:avLst/>
            </a:prstGeom>
            <a:grpFill/>
            <a:ln>
              <a:solidFill>
                <a:srgbClr val="75757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rPr>
                <a:t>اليوم</a:t>
              </a:r>
              <a:r>
                <a:rPr kumimoji="0" lang="fr-MA" sz="1800" b="1"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rPr>
                <a:t>1 - </a:t>
              </a:r>
            </a:p>
          </p:txBody>
        </p:sp>
      </p:grpSp>
      <p:sp>
        <p:nvSpPr>
          <p:cNvPr id="26" name="Espace réservé du texte 5">
            <a:extLst>
              <a:ext uri="{FF2B5EF4-FFF2-40B4-BE49-F238E27FC236}">
                <a16:creationId xmlns:a16="http://schemas.microsoft.com/office/drawing/2014/main" id="{AE255408-845B-CF4C-F074-9375B2ED8441}"/>
              </a:ext>
            </a:extLst>
          </p:cNvPr>
          <p:cNvSpPr txBox="1">
            <a:spLocks/>
          </p:cNvSpPr>
          <p:nvPr/>
        </p:nvSpPr>
        <p:spPr>
          <a:xfrm>
            <a:off x="808649" y="5477988"/>
            <a:ext cx="3420000" cy="792000"/>
          </a:xfrm>
          <a:prstGeom prst="roundRect">
            <a:avLst/>
          </a:prstGeom>
          <a:solidFill>
            <a:schemeClr val="bg2"/>
          </a:solidFill>
        </p:spPr>
        <p:txBody>
          <a:bodyPr anchor="ctr"/>
          <a:lstStyle>
            <a:defPPr>
              <a:defRPr lang="fr-FR"/>
            </a:defPPr>
            <a:lvl1pPr marL="269875" indent="-269875">
              <a:lnSpc>
                <a:spcPct val="100000"/>
              </a:lnSpc>
              <a:spcBef>
                <a:spcPts val="300"/>
              </a:spcBef>
              <a:buFont typeface="Wingdings" panose="05000000000000000000" pitchFamily="2" charset="2"/>
              <a:buChar char="m"/>
              <a:defRPr sz="1200">
                <a:solidFill>
                  <a:srgbClr val="757575"/>
                </a:solidFill>
                <a:latin typeface="Dosis SemiBold" pitchFamily="2" charset="0"/>
              </a:defRPr>
            </a:lvl1pPr>
            <a:lvl2pPr marL="685800" indent="-228600">
              <a:lnSpc>
                <a:spcPct val="100000"/>
              </a:lnSpc>
              <a:spcBef>
                <a:spcPts val="300"/>
              </a:spcBef>
              <a:buFont typeface="Arial" panose="020B0604020202020204" pitchFamily="34" charset="0"/>
              <a:buChar char="•"/>
              <a:defRPr sz="1100">
                <a:solidFill>
                  <a:srgbClr val="757575"/>
                </a:solidFill>
                <a:latin typeface="Dosis SemiBold" pitchFamily="2" charset="0"/>
              </a:defRPr>
            </a:lvl2pPr>
            <a:lvl3pPr marL="1143000" indent="-228600">
              <a:lnSpc>
                <a:spcPct val="90000"/>
              </a:lnSpc>
              <a:spcBef>
                <a:spcPts val="500"/>
              </a:spcBef>
              <a:buFont typeface="Arial" panose="020B0604020202020204" pitchFamily="34" charset="0"/>
              <a:buChar char="•"/>
              <a:defRPr sz="1100">
                <a:solidFill>
                  <a:srgbClr val="474F71"/>
                </a:solidFill>
                <a:latin typeface="Dosis SemiBold" pitchFamily="2" charset="0"/>
              </a:defRPr>
            </a:lvl3pPr>
            <a:lvl4pPr marL="16002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4pPr>
            <a:lvl5pPr marL="2057400" indent="-228600">
              <a:lnSpc>
                <a:spcPct val="90000"/>
              </a:lnSpc>
              <a:spcBef>
                <a:spcPts val="500"/>
              </a:spcBef>
              <a:buFont typeface="Arial" panose="020B0604020202020204" pitchFamily="34" charset="0"/>
              <a:buChar char="•"/>
              <a:defRPr sz="1050">
                <a:solidFill>
                  <a:srgbClr val="474F71"/>
                </a:solidFill>
                <a:latin typeface="Dosis SemiBold"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69875" marR="0" lvl="0" indent="-269875" algn="r" defTabSz="914400" rtl="1" eaLnBrk="1" fontAlgn="auto" latinLnBrk="0" hangingPunct="1">
              <a:lnSpc>
                <a:spcPct val="100000"/>
              </a:lnSpc>
              <a:spcBef>
                <a:spcPts val="300"/>
              </a:spcBef>
              <a:spcAft>
                <a:spcPts val="0"/>
              </a:spcAft>
              <a:buClrTx/>
              <a:buSzTx/>
              <a:buFont typeface="Wingdings" panose="05000000000000000000" pitchFamily="2" charset="2"/>
              <a:buChar char="m"/>
              <a:tabLst/>
              <a:defRPr/>
            </a:pPr>
            <a:r>
              <a:rPr kumimoji="0" lang="fr-MA" sz="1200" b="0"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rPr>
              <a:t>Révision</a:t>
            </a:r>
          </a:p>
          <a:p>
            <a:pPr marL="269875" marR="0" lvl="0" indent="-269875" algn="r" defTabSz="914400" rtl="1" eaLnBrk="1" fontAlgn="auto" latinLnBrk="0" hangingPunct="1">
              <a:lnSpc>
                <a:spcPct val="100000"/>
              </a:lnSpc>
              <a:spcBef>
                <a:spcPts val="300"/>
              </a:spcBef>
              <a:spcAft>
                <a:spcPts val="0"/>
              </a:spcAft>
              <a:buClrTx/>
              <a:buSzTx/>
              <a:buFont typeface="Wingdings" panose="05000000000000000000" pitchFamily="2" charset="2"/>
              <a:buChar char="m"/>
              <a:tabLst/>
              <a:defRPr/>
            </a:pPr>
            <a:r>
              <a:rPr kumimoji="0" lang="fr-MA" sz="1200" b="0" i="0" u="none" strike="noStrike" kern="1200" cap="none" spc="0" normalizeH="0" baseline="0" noProof="0" dirty="0">
                <a:ln>
                  <a:noFill/>
                </a:ln>
                <a:solidFill>
                  <a:srgbClr val="757575"/>
                </a:solidFill>
                <a:effectLst/>
                <a:uLnTx/>
                <a:uFillTx/>
                <a:latin typeface="Arial" panose="020B0604020202020204" pitchFamily="34" charset="0"/>
                <a:ea typeface="+mn-ea"/>
                <a:cs typeface="Arial" panose="020B0604020202020204" pitchFamily="34" charset="0"/>
              </a:rPr>
              <a:t>Lecture offerte</a:t>
            </a:r>
          </a:p>
        </p:txBody>
      </p:sp>
      <p:sp>
        <p:nvSpPr>
          <p:cNvPr id="31" name="Espace réservé du texte 25">
            <a:extLst>
              <a:ext uri="{FF2B5EF4-FFF2-40B4-BE49-F238E27FC236}">
                <a16:creationId xmlns:a16="http://schemas.microsoft.com/office/drawing/2014/main" id="{A3C54F26-D449-AC79-EB80-9DA13DA1DF71}"/>
              </a:ext>
            </a:extLst>
          </p:cNvPr>
          <p:cNvSpPr txBox="1">
            <a:spLocks/>
          </p:cNvSpPr>
          <p:nvPr/>
        </p:nvSpPr>
        <p:spPr>
          <a:xfrm>
            <a:off x="4909142" y="2395288"/>
            <a:ext cx="3420000" cy="792000"/>
          </a:xfrm>
          <a:prstGeom prst="roundRect">
            <a:avLst/>
          </a:prstGeom>
          <a:solidFill>
            <a:srgbClr val="ECF8FB"/>
          </a:solidFill>
        </p:spPr>
        <p:txBody>
          <a:bodyPr anchor="ctr"/>
          <a:lstStyle>
            <a:lvl1pPr marL="228600" indent="-228600" algn="r" defTabSz="914400" rtl="1" eaLnBrk="1" latinLnBrk="0" hangingPunct="1">
              <a:lnSpc>
                <a:spcPct val="90000"/>
              </a:lnSpc>
              <a:spcBef>
                <a:spcPts val="1000"/>
              </a:spcBef>
              <a:buFont typeface="Arial" panose="020B0604020202020204" pitchFamily="34" charset="0"/>
              <a:buChar char="•"/>
              <a:defRPr lang="fr-FR" sz="1200" kern="1200" smtClean="0">
                <a:solidFill>
                  <a:srgbClr val="757575"/>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lang="fr-FR" sz="1100" kern="1200" smtClean="0">
                <a:solidFill>
                  <a:srgbClr val="757575"/>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1100" kern="1200" smtClean="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050" kern="1200" smtClean="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MA"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lvl="0" indent="-266700">
              <a:lnSpc>
                <a:spcPct val="100000"/>
              </a:lnSpc>
              <a:spcBef>
                <a:spcPts val="0"/>
              </a:spcBef>
              <a:buClrTx/>
              <a:buFont typeface="Wingdings" panose="05000000000000000000" pitchFamily="2" charset="2"/>
              <a:buChar char="m"/>
              <a:defRPr/>
            </a:pPr>
            <a:r>
              <a:rPr lang="tzm-Arab-MA" sz="2000" b="1" dirty="0">
                <a:solidFill>
                  <a:srgbClr val="434E7B"/>
                </a:solidFill>
                <a:latin typeface="Microsoft Uighur" panose="02000000000000000000" pitchFamily="2" charset="-78"/>
                <a:ea typeface="Microsoft Himalaya" panose="01010100010101010101" pitchFamily="2" charset="0"/>
                <a:cs typeface="Microsoft Uighur" panose="02000000000000000000" pitchFamily="2" charset="-78"/>
              </a:rPr>
              <a:t>معجم – تحدث</a:t>
            </a:r>
            <a:r>
              <a:rPr lang="ar-MA" sz="2000" b="1" dirty="0">
                <a:solidFill>
                  <a:srgbClr val="434E7B"/>
                </a:solidFill>
                <a:latin typeface="Microsoft Uighur" panose="02000000000000000000" pitchFamily="2" charset="-78"/>
                <a:ea typeface="Microsoft Himalaya" panose="01010100010101010101" pitchFamily="2" charset="0"/>
                <a:cs typeface="Microsoft Uighur" panose="02000000000000000000" pitchFamily="2" charset="-78"/>
              </a:rPr>
              <a:t> - قراءة</a:t>
            </a:r>
            <a:endParaRPr lang="tzm-Arab-MA" sz="2000" b="1" dirty="0">
              <a:solidFill>
                <a:srgbClr val="434E7B"/>
              </a:solidFill>
              <a:latin typeface="Microsoft Uighur" panose="02000000000000000000" pitchFamily="2" charset="-78"/>
              <a:ea typeface="Microsoft Himalaya" panose="01010100010101010101" pitchFamily="2" charset="0"/>
              <a:cs typeface="Microsoft Uighur" panose="02000000000000000000" pitchFamily="2" charset="-78"/>
            </a:endParaRPr>
          </a:p>
          <a:p>
            <a:pPr marL="266700" lvl="0" indent="-266700">
              <a:lnSpc>
                <a:spcPct val="100000"/>
              </a:lnSpc>
              <a:spcBef>
                <a:spcPts val="0"/>
              </a:spcBef>
              <a:buClrTx/>
              <a:buFont typeface="Wingdings" panose="05000000000000000000" pitchFamily="2" charset="2"/>
              <a:buChar char="m"/>
              <a:defRPr/>
            </a:pPr>
            <a:r>
              <a:rPr lang="tzm-Arab-MA" sz="2000" b="1" dirty="0">
                <a:solidFill>
                  <a:srgbClr val="434E7B"/>
                </a:solidFill>
                <a:latin typeface="Microsoft Uighur" panose="02000000000000000000" pitchFamily="2" charset="-78"/>
                <a:ea typeface="Microsoft Himalaya" panose="01010100010101010101" pitchFamily="2" charset="0"/>
                <a:cs typeface="Microsoft Uighur" panose="02000000000000000000" pitchFamily="2" charset="-78"/>
              </a:rPr>
              <a:t>التقويم الفردي للمجموعة الأولى</a:t>
            </a:r>
            <a:r>
              <a:rPr lang="ar-MA" sz="2000" b="1" dirty="0">
                <a:solidFill>
                  <a:srgbClr val="434E7B"/>
                </a:solidFill>
                <a:latin typeface="Microsoft Uighur" panose="02000000000000000000" pitchFamily="2" charset="-78"/>
                <a:ea typeface="Microsoft Himalaya" panose="01010100010101010101" pitchFamily="2" charset="0"/>
                <a:cs typeface="Microsoft Uighur" panose="02000000000000000000" pitchFamily="2" charset="-78"/>
              </a:rPr>
              <a:t> </a:t>
            </a:r>
            <a:r>
              <a:rPr lang="tzm-Arab-MA" sz="2000" b="1" dirty="0">
                <a:solidFill>
                  <a:srgbClr val="434E7B"/>
                </a:solidFill>
                <a:latin typeface="Microsoft Uighur" panose="02000000000000000000" pitchFamily="2" charset="-78"/>
                <a:ea typeface="Microsoft Himalaya" panose="01010100010101010101" pitchFamily="2" charset="0"/>
                <a:cs typeface="Microsoft Uighur" panose="02000000000000000000" pitchFamily="2" charset="-78"/>
              </a:rPr>
              <a:t> </a:t>
            </a:r>
          </a:p>
        </p:txBody>
      </p:sp>
      <p:sp>
        <p:nvSpPr>
          <p:cNvPr id="32" name="Espace réservé du texte 25">
            <a:extLst>
              <a:ext uri="{FF2B5EF4-FFF2-40B4-BE49-F238E27FC236}">
                <a16:creationId xmlns:a16="http://schemas.microsoft.com/office/drawing/2014/main" id="{6EDC0A80-DC39-B189-3EE6-D56F1D1AAFA5}"/>
              </a:ext>
            </a:extLst>
          </p:cNvPr>
          <p:cNvSpPr txBox="1">
            <a:spLocks/>
          </p:cNvSpPr>
          <p:nvPr/>
        </p:nvSpPr>
        <p:spPr>
          <a:xfrm>
            <a:off x="800611" y="3936813"/>
            <a:ext cx="3420000" cy="792000"/>
          </a:xfrm>
          <a:prstGeom prst="roundRect">
            <a:avLst/>
          </a:prstGeom>
          <a:solidFill>
            <a:schemeClr val="bg2"/>
          </a:solidFill>
        </p:spPr>
        <p:txBody>
          <a:bodyPr anchor="ctr"/>
          <a:lstStyle>
            <a:lvl1pPr marL="228600" indent="-228600" algn="r" defTabSz="914400" rtl="1" eaLnBrk="1" latinLnBrk="0" hangingPunct="1">
              <a:lnSpc>
                <a:spcPct val="90000"/>
              </a:lnSpc>
              <a:spcBef>
                <a:spcPts val="1000"/>
              </a:spcBef>
              <a:buFont typeface="Arial" panose="020B0604020202020204" pitchFamily="34" charset="0"/>
              <a:buChar char="•"/>
              <a:defRPr lang="fr-FR" sz="1200" kern="1200" smtClean="0">
                <a:solidFill>
                  <a:srgbClr val="757575"/>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lang="fr-FR" sz="1100" kern="1200" smtClean="0">
                <a:solidFill>
                  <a:srgbClr val="757575"/>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1100" kern="1200" smtClean="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050" kern="1200" smtClean="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MA"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lnSpc>
                <a:spcPct val="100000"/>
              </a:lnSpc>
              <a:spcBef>
                <a:spcPts val="300"/>
              </a:spcBef>
              <a:buClrTx/>
              <a:buFont typeface="Wingdings" panose="05000000000000000000" pitchFamily="2" charset="2"/>
              <a:buChar char="m"/>
            </a:pPr>
            <a:r>
              <a:rPr lang="ar-MA" dirty="0"/>
              <a:t>إملاء كتابة</a:t>
            </a:r>
            <a:endParaRPr lang="tzm-Arab-MA" dirty="0"/>
          </a:p>
          <a:p>
            <a:pPr marL="266700" indent="-266700">
              <a:spcBef>
                <a:spcPts val="0"/>
              </a:spcBef>
              <a:buClrTx/>
              <a:buFont typeface="Wingdings" panose="05000000000000000000" pitchFamily="2" charset="2"/>
              <a:buChar char="m"/>
              <a:defRPr/>
            </a:pPr>
            <a:r>
              <a:rPr lang="ar-MA" dirty="0">
                <a:latin typeface="Microsoft Uighur" panose="02000000000000000000" pitchFamily="2" charset="-78"/>
                <a:ea typeface="Microsoft Himalaya" panose="01010100010101010101" pitchFamily="2" charset="0"/>
                <a:cs typeface="Microsoft Uighur" panose="02000000000000000000" pitchFamily="2" charset="-78"/>
              </a:rPr>
              <a:t>تقويم جماعي موجه</a:t>
            </a:r>
          </a:p>
        </p:txBody>
      </p:sp>
      <p:sp>
        <p:nvSpPr>
          <p:cNvPr id="33" name="Espace réservé du texte 25">
            <a:extLst>
              <a:ext uri="{FF2B5EF4-FFF2-40B4-BE49-F238E27FC236}">
                <a16:creationId xmlns:a16="http://schemas.microsoft.com/office/drawing/2014/main" id="{B839F7B9-F115-69AA-CFF2-ADD864B0366D}"/>
              </a:ext>
            </a:extLst>
          </p:cNvPr>
          <p:cNvSpPr txBox="1">
            <a:spLocks/>
          </p:cNvSpPr>
          <p:nvPr/>
        </p:nvSpPr>
        <p:spPr>
          <a:xfrm>
            <a:off x="4896000" y="3904226"/>
            <a:ext cx="3420000" cy="792000"/>
          </a:xfrm>
          <a:prstGeom prst="roundRect">
            <a:avLst/>
          </a:prstGeom>
          <a:solidFill>
            <a:schemeClr val="bg2"/>
          </a:solidFill>
        </p:spPr>
        <p:txBody>
          <a:bodyPr anchor="ctr"/>
          <a:lstStyle>
            <a:lvl1pPr marL="228600" indent="-228600" algn="r" defTabSz="914400" rtl="1" eaLnBrk="1" latinLnBrk="0" hangingPunct="1">
              <a:lnSpc>
                <a:spcPct val="90000"/>
              </a:lnSpc>
              <a:spcBef>
                <a:spcPts val="1000"/>
              </a:spcBef>
              <a:buFont typeface="Arial" panose="020B0604020202020204" pitchFamily="34" charset="0"/>
              <a:buChar char="•"/>
              <a:defRPr lang="fr-FR" sz="1200" kern="1200" smtClean="0">
                <a:solidFill>
                  <a:srgbClr val="757575"/>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lang="fr-FR" sz="1100" kern="1200" smtClean="0">
                <a:solidFill>
                  <a:srgbClr val="757575"/>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1100" kern="1200" smtClean="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050" kern="1200" smtClean="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MA"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lvl="0" indent="-266700">
              <a:lnSpc>
                <a:spcPct val="100000"/>
              </a:lnSpc>
              <a:spcBef>
                <a:spcPts val="0"/>
              </a:spcBef>
              <a:buClrTx/>
              <a:buFont typeface="Wingdings" panose="05000000000000000000" pitchFamily="2" charset="2"/>
              <a:buChar char="m"/>
              <a:defRPr/>
            </a:pPr>
            <a:r>
              <a:rPr lang="tzm-Arab-MA" dirty="0">
                <a:latin typeface="Microsoft Uighur" panose="02000000000000000000" pitchFamily="2" charset="-78"/>
                <a:ea typeface="Microsoft Himalaya" panose="01010100010101010101" pitchFamily="2" charset="0"/>
                <a:cs typeface="Microsoft Uighur" panose="02000000000000000000" pitchFamily="2" charset="-78"/>
              </a:rPr>
              <a:t>معجم – تحدث</a:t>
            </a:r>
            <a:r>
              <a:rPr lang="ar-MA" dirty="0">
                <a:latin typeface="Microsoft Uighur" panose="02000000000000000000" pitchFamily="2" charset="-78"/>
                <a:ea typeface="Microsoft Himalaya" panose="01010100010101010101" pitchFamily="2" charset="0"/>
                <a:cs typeface="Microsoft Uighur" panose="02000000000000000000" pitchFamily="2" charset="-78"/>
              </a:rPr>
              <a:t> - قراءة</a:t>
            </a:r>
            <a:endParaRPr lang="tzm-Arab-MA" dirty="0">
              <a:latin typeface="Microsoft Uighur" panose="02000000000000000000" pitchFamily="2" charset="-78"/>
              <a:ea typeface="Microsoft Himalaya" panose="01010100010101010101" pitchFamily="2" charset="0"/>
              <a:cs typeface="Microsoft Uighur" panose="02000000000000000000" pitchFamily="2" charset="-78"/>
            </a:endParaRPr>
          </a:p>
          <a:p>
            <a:pPr marL="266700" lvl="0" indent="-266700">
              <a:lnSpc>
                <a:spcPct val="100000"/>
              </a:lnSpc>
              <a:spcBef>
                <a:spcPts val="0"/>
              </a:spcBef>
              <a:buClrTx/>
              <a:buFont typeface="Wingdings" panose="05000000000000000000" pitchFamily="2" charset="2"/>
              <a:buChar char="m"/>
              <a:defRPr/>
            </a:pPr>
            <a:r>
              <a:rPr lang="tzm-Arab-MA" dirty="0">
                <a:latin typeface="Microsoft Uighur" panose="02000000000000000000" pitchFamily="2" charset="-78"/>
                <a:ea typeface="Microsoft Himalaya" panose="01010100010101010101" pitchFamily="2" charset="0"/>
                <a:cs typeface="Microsoft Uighur" panose="02000000000000000000" pitchFamily="2" charset="-78"/>
              </a:rPr>
              <a:t>التقويم الفردي للمجموعة </a:t>
            </a:r>
            <a:r>
              <a:rPr lang="ar-MA" dirty="0">
                <a:latin typeface="Microsoft Uighur" panose="02000000000000000000" pitchFamily="2" charset="-78"/>
                <a:ea typeface="Microsoft Himalaya" panose="01010100010101010101" pitchFamily="2" charset="0"/>
                <a:cs typeface="Microsoft Uighur" panose="02000000000000000000" pitchFamily="2" charset="-78"/>
              </a:rPr>
              <a:t>الثانية</a:t>
            </a:r>
            <a:r>
              <a:rPr lang="tzm-Arab-MA" dirty="0">
                <a:latin typeface="Microsoft Uighur" panose="02000000000000000000" pitchFamily="2" charset="-78"/>
                <a:ea typeface="Microsoft Himalaya" panose="01010100010101010101" pitchFamily="2" charset="0"/>
                <a:cs typeface="Microsoft Uighur" panose="02000000000000000000" pitchFamily="2" charset="-78"/>
              </a:rPr>
              <a:t> </a:t>
            </a:r>
          </a:p>
        </p:txBody>
      </p:sp>
      <p:sp>
        <p:nvSpPr>
          <p:cNvPr id="34" name="Espace réservé du texte 25">
            <a:extLst>
              <a:ext uri="{FF2B5EF4-FFF2-40B4-BE49-F238E27FC236}">
                <a16:creationId xmlns:a16="http://schemas.microsoft.com/office/drawing/2014/main" id="{0DA4449F-6089-7F82-1C13-D09CEF4636D7}"/>
              </a:ext>
            </a:extLst>
          </p:cNvPr>
          <p:cNvSpPr txBox="1">
            <a:spLocks/>
          </p:cNvSpPr>
          <p:nvPr/>
        </p:nvSpPr>
        <p:spPr>
          <a:xfrm>
            <a:off x="800611" y="5474576"/>
            <a:ext cx="3420000" cy="792000"/>
          </a:xfrm>
          <a:prstGeom prst="roundRect">
            <a:avLst/>
          </a:prstGeom>
          <a:solidFill>
            <a:schemeClr val="bg2"/>
          </a:solidFill>
        </p:spPr>
        <p:txBody>
          <a:bodyPr anchor="ctr"/>
          <a:lstStyle>
            <a:lvl1pPr marL="228600" indent="-228600" algn="r" defTabSz="914400" rtl="1" eaLnBrk="1" latinLnBrk="0" hangingPunct="1">
              <a:lnSpc>
                <a:spcPct val="90000"/>
              </a:lnSpc>
              <a:spcBef>
                <a:spcPts val="1000"/>
              </a:spcBef>
              <a:buFont typeface="Arial" panose="020B0604020202020204" pitchFamily="34" charset="0"/>
              <a:buChar char="•"/>
              <a:defRPr lang="fr-FR" sz="1200" kern="1200" smtClean="0">
                <a:solidFill>
                  <a:srgbClr val="757575"/>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lang="fr-FR" sz="1100" kern="1200" smtClean="0">
                <a:solidFill>
                  <a:srgbClr val="757575"/>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1100" kern="1200" smtClean="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050" kern="1200" smtClean="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MA"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ClrTx/>
              <a:buNone/>
            </a:pPr>
            <a:endParaRPr lang="ar-MA" dirty="0"/>
          </a:p>
          <a:p>
            <a:pPr marL="266700" indent="-266700">
              <a:lnSpc>
                <a:spcPct val="100000"/>
              </a:lnSpc>
              <a:spcBef>
                <a:spcPts val="300"/>
              </a:spcBef>
              <a:buClrTx/>
              <a:buFont typeface="Wingdings" panose="05000000000000000000" pitchFamily="2" charset="2"/>
              <a:buChar char="m"/>
            </a:pPr>
            <a:r>
              <a:rPr lang="ar-MA" dirty="0"/>
              <a:t>تصحيح إنتاجات المتعلمين الكتابية</a:t>
            </a:r>
          </a:p>
          <a:p>
            <a:pPr marL="266700" indent="-266700">
              <a:lnSpc>
                <a:spcPct val="100000"/>
              </a:lnSpc>
              <a:spcBef>
                <a:spcPts val="300"/>
              </a:spcBef>
              <a:buClrTx/>
              <a:buFont typeface="Wingdings" panose="05000000000000000000" pitchFamily="2" charset="2"/>
              <a:buChar char="m"/>
            </a:pPr>
            <a:r>
              <a:rPr lang="tzm-Arab-MA" dirty="0"/>
              <a:t>تفريغ النتائج </a:t>
            </a:r>
            <a:endParaRPr lang="ar-MA" dirty="0"/>
          </a:p>
          <a:p>
            <a:pPr marL="266700" indent="-266700">
              <a:lnSpc>
                <a:spcPct val="100000"/>
              </a:lnSpc>
              <a:spcBef>
                <a:spcPts val="300"/>
              </a:spcBef>
              <a:buClrTx/>
              <a:buFont typeface="Wingdings" panose="05000000000000000000" pitchFamily="2" charset="2"/>
              <a:buChar char="m"/>
            </a:pPr>
            <a:endParaRPr lang="tzm-Arab-MA" dirty="0"/>
          </a:p>
        </p:txBody>
      </p:sp>
      <p:sp>
        <p:nvSpPr>
          <p:cNvPr id="35" name="Espace réservé du texte 25">
            <a:extLst>
              <a:ext uri="{FF2B5EF4-FFF2-40B4-BE49-F238E27FC236}">
                <a16:creationId xmlns:a16="http://schemas.microsoft.com/office/drawing/2014/main" id="{4FEF7FC1-B2BC-F6D3-52B4-71C6C7B219C1}"/>
              </a:ext>
            </a:extLst>
          </p:cNvPr>
          <p:cNvSpPr txBox="1">
            <a:spLocks/>
          </p:cNvSpPr>
          <p:nvPr/>
        </p:nvSpPr>
        <p:spPr>
          <a:xfrm>
            <a:off x="4909142" y="5474576"/>
            <a:ext cx="3420000" cy="792000"/>
          </a:xfrm>
          <a:prstGeom prst="roundRect">
            <a:avLst/>
          </a:prstGeom>
          <a:solidFill>
            <a:schemeClr val="bg2"/>
          </a:solidFill>
        </p:spPr>
        <p:txBody>
          <a:bodyPr anchor="ctr"/>
          <a:lstStyle>
            <a:lvl1pPr marL="228600" indent="-228600" algn="r" defTabSz="914400" rtl="1" eaLnBrk="1" latinLnBrk="0" hangingPunct="1">
              <a:lnSpc>
                <a:spcPct val="90000"/>
              </a:lnSpc>
              <a:spcBef>
                <a:spcPts val="1000"/>
              </a:spcBef>
              <a:buFont typeface="Arial" panose="020B0604020202020204" pitchFamily="34" charset="0"/>
              <a:buChar char="•"/>
              <a:defRPr lang="fr-FR" sz="1200" kern="1200" smtClean="0">
                <a:solidFill>
                  <a:srgbClr val="757575"/>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lang="fr-FR" sz="1100" kern="1200" smtClean="0">
                <a:solidFill>
                  <a:srgbClr val="757575"/>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1100" kern="1200" smtClean="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050" kern="1200" smtClean="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MA"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lvl="0" indent="-266700">
              <a:lnSpc>
                <a:spcPct val="100000"/>
              </a:lnSpc>
              <a:spcBef>
                <a:spcPts val="0"/>
              </a:spcBef>
              <a:buClrTx/>
              <a:buFont typeface="Wingdings" panose="05000000000000000000" pitchFamily="2" charset="2"/>
              <a:buChar char="m"/>
              <a:defRPr/>
            </a:pPr>
            <a:r>
              <a:rPr lang="tzm-Arab-MA" dirty="0">
                <a:latin typeface="Microsoft Uighur" panose="02000000000000000000" pitchFamily="2" charset="-78"/>
                <a:ea typeface="Microsoft Himalaya" panose="01010100010101010101" pitchFamily="2" charset="0"/>
                <a:cs typeface="Microsoft Uighur" panose="02000000000000000000" pitchFamily="2" charset="-78"/>
              </a:rPr>
              <a:t>معجم – تحدث</a:t>
            </a:r>
            <a:r>
              <a:rPr lang="ar-MA" dirty="0">
                <a:latin typeface="Microsoft Uighur" panose="02000000000000000000" pitchFamily="2" charset="-78"/>
                <a:ea typeface="Microsoft Himalaya" panose="01010100010101010101" pitchFamily="2" charset="0"/>
                <a:cs typeface="Microsoft Uighur" panose="02000000000000000000" pitchFamily="2" charset="-78"/>
              </a:rPr>
              <a:t> - قراءة</a:t>
            </a:r>
            <a:endParaRPr lang="tzm-Arab-MA" dirty="0">
              <a:latin typeface="Microsoft Uighur" panose="02000000000000000000" pitchFamily="2" charset="-78"/>
              <a:ea typeface="Microsoft Himalaya" panose="01010100010101010101" pitchFamily="2" charset="0"/>
              <a:cs typeface="Microsoft Uighur" panose="02000000000000000000" pitchFamily="2" charset="-78"/>
            </a:endParaRPr>
          </a:p>
          <a:p>
            <a:pPr marL="266700" lvl="0" indent="-266700">
              <a:lnSpc>
                <a:spcPct val="100000"/>
              </a:lnSpc>
              <a:spcBef>
                <a:spcPts val="0"/>
              </a:spcBef>
              <a:buClrTx/>
              <a:buFont typeface="Wingdings" panose="05000000000000000000" pitchFamily="2" charset="2"/>
              <a:buChar char="m"/>
              <a:defRPr/>
            </a:pPr>
            <a:r>
              <a:rPr lang="ar-MA" dirty="0">
                <a:latin typeface="Microsoft Uighur" panose="02000000000000000000" pitchFamily="2" charset="-78"/>
                <a:ea typeface="Microsoft Himalaya" panose="01010100010101010101" pitchFamily="2" charset="0"/>
                <a:cs typeface="Microsoft Uighur" panose="02000000000000000000" pitchFamily="2" charset="-78"/>
              </a:rPr>
              <a:t>تقويم فردي للمجموعة الثالثة</a:t>
            </a:r>
            <a:endParaRPr lang="tzm-Arab-MA" dirty="0">
              <a:latin typeface="Microsoft Uighur" panose="02000000000000000000" pitchFamily="2" charset="-78"/>
              <a:ea typeface="Microsoft Himalaya" panose="01010100010101010101" pitchFamily="2" charset="0"/>
              <a:cs typeface="Microsoft Uighur" panose="02000000000000000000" pitchFamily="2" charset="-78"/>
            </a:endParaRPr>
          </a:p>
        </p:txBody>
      </p:sp>
      <p:sp>
        <p:nvSpPr>
          <p:cNvPr id="9" name="Espace réservé du texte 25">
            <a:extLst>
              <a:ext uri="{FF2B5EF4-FFF2-40B4-BE49-F238E27FC236}">
                <a16:creationId xmlns:a16="http://schemas.microsoft.com/office/drawing/2014/main" id="{8D96596D-5888-60FB-815A-ADB2D0B6BACE}"/>
              </a:ext>
            </a:extLst>
          </p:cNvPr>
          <p:cNvSpPr txBox="1">
            <a:spLocks/>
          </p:cNvSpPr>
          <p:nvPr/>
        </p:nvSpPr>
        <p:spPr>
          <a:xfrm>
            <a:off x="772649" y="2340000"/>
            <a:ext cx="3420000" cy="792000"/>
          </a:xfrm>
          <a:prstGeom prst="roundRect">
            <a:avLst/>
          </a:prstGeom>
          <a:solidFill>
            <a:schemeClr val="bg2"/>
          </a:solidFill>
        </p:spPr>
        <p:txBody>
          <a:bodyPr anchor="ctr"/>
          <a:lstStyle>
            <a:lvl1pPr marL="228600" indent="-228600" algn="r" defTabSz="914400" rtl="1" eaLnBrk="1" latinLnBrk="0" hangingPunct="1">
              <a:lnSpc>
                <a:spcPct val="90000"/>
              </a:lnSpc>
              <a:spcBef>
                <a:spcPts val="1000"/>
              </a:spcBef>
              <a:buFont typeface="Arial" panose="020B0604020202020204" pitchFamily="34" charset="0"/>
              <a:buChar char="•"/>
              <a:defRPr lang="fr-FR" sz="1200" kern="1200" smtClean="0">
                <a:solidFill>
                  <a:srgbClr val="757575"/>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lang="fr-FR" sz="1100" kern="1200" smtClean="0">
                <a:solidFill>
                  <a:srgbClr val="757575"/>
                </a:solidFill>
                <a:latin typeface="Dosis SemiBol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1100" kern="1200" smtClean="0">
                <a:solidFill>
                  <a:srgbClr val="474F71"/>
                </a:solidFill>
                <a:latin typeface="Dosis SemiBol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050" kern="1200" smtClean="0">
                <a:solidFill>
                  <a:srgbClr val="474F71"/>
                </a:solidFill>
                <a:latin typeface="Dosis SemiBol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MA" sz="1050" kern="1200">
                <a:solidFill>
                  <a:srgbClr val="474F71"/>
                </a:solidFill>
                <a:latin typeface="Dosis SemiBol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spcBef>
                <a:spcPts val="0"/>
              </a:spcBef>
              <a:buClrTx/>
              <a:buFont typeface="Wingdings" panose="05000000000000000000" pitchFamily="2" charset="2"/>
              <a:buChar char="m"/>
              <a:defRPr/>
            </a:pPr>
            <a:r>
              <a:rPr lang="ar-MA" dirty="0">
                <a:latin typeface="Microsoft Uighur" panose="02000000000000000000" pitchFamily="2" charset="-78"/>
                <a:ea typeface="Microsoft Himalaya" panose="01010100010101010101" pitchFamily="2" charset="0"/>
                <a:cs typeface="Microsoft Uighur" panose="02000000000000000000" pitchFamily="2" charset="-78"/>
              </a:rPr>
              <a:t>فهم المسموع</a:t>
            </a:r>
          </a:p>
          <a:p>
            <a:pPr marL="266700" indent="-266700">
              <a:spcBef>
                <a:spcPts val="0"/>
              </a:spcBef>
              <a:buClrTx/>
              <a:buFont typeface="Wingdings" panose="05000000000000000000" pitchFamily="2" charset="2"/>
              <a:buChar char="m"/>
              <a:defRPr/>
            </a:pPr>
            <a:r>
              <a:rPr lang="ar-MA" dirty="0">
                <a:latin typeface="Microsoft Uighur" panose="02000000000000000000" pitchFamily="2" charset="-78"/>
                <a:ea typeface="Microsoft Himalaya" panose="01010100010101010101" pitchFamily="2" charset="0"/>
                <a:cs typeface="Microsoft Uighur" panose="02000000000000000000" pitchFamily="2" charset="-78"/>
              </a:rPr>
              <a:t>تقويم جماعي موجه</a:t>
            </a:r>
          </a:p>
        </p:txBody>
      </p:sp>
    </p:spTree>
    <p:extLst>
      <p:ext uri="{BB962C8B-B14F-4D97-AF65-F5344CB8AC3E}">
        <p14:creationId xmlns:p14="http://schemas.microsoft.com/office/powerpoint/2010/main" val="71417262"/>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983F2-2996-471C-77CD-DA4FF54A8D2C}"/>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70DCACD5-A192-E77F-1048-FC5A8325489F}"/>
              </a:ext>
            </a:extLst>
          </p:cNvPr>
          <p:cNvSpPr txBox="1">
            <a:spLocks/>
          </p:cNvSpPr>
          <p:nvPr/>
        </p:nvSpPr>
        <p:spPr>
          <a:xfrm>
            <a:off x="1474839" y="1100477"/>
            <a:ext cx="6607892"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MA" sz="4400" b="1" i="0" u="none" strike="noStrike" kern="0" cap="none" spc="0" normalizeH="0" baseline="0" noProof="0" dirty="0">
                <a:ln>
                  <a:noFill/>
                </a:ln>
                <a:solidFill>
                  <a:srgbClr val="424D7B"/>
                </a:solidFill>
                <a:effectLst/>
                <a:uLnTx/>
                <a:uFillTx/>
                <a:latin typeface="Microsoft Uighur" panose="02000000000000000000" pitchFamily="2" charset="-78"/>
                <a:cs typeface="Microsoft Uighur" panose="020B0604020202020204" charset="-78"/>
                <a:sym typeface="Arial"/>
              </a:rPr>
              <a:t>	سلم التنقيط :</a:t>
            </a:r>
          </a:p>
        </p:txBody>
      </p:sp>
      <p:graphicFrame>
        <p:nvGraphicFramePr>
          <p:cNvPr id="6" name="Tableau 5">
            <a:extLst>
              <a:ext uri="{FF2B5EF4-FFF2-40B4-BE49-F238E27FC236}">
                <a16:creationId xmlns:a16="http://schemas.microsoft.com/office/drawing/2014/main" id="{4F497C31-7616-CE27-D137-B051A950B923}"/>
              </a:ext>
            </a:extLst>
          </p:cNvPr>
          <p:cNvGraphicFramePr>
            <a:graphicFrameLocks noGrp="1"/>
          </p:cNvGraphicFramePr>
          <p:nvPr>
            <p:extLst>
              <p:ext uri="{D42A27DB-BD31-4B8C-83A1-F6EECF244321}">
                <p14:modId xmlns:p14="http://schemas.microsoft.com/office/powerpoint/2010/main" val="765670531"/>
              </p:ext>
            </p:extLst>
          </p:nvPr>
        </p:nvGraphicFramePr>
        <p:xfrm>
          <a:off x="1740310" y="2150185"/>
          <a:ext cx="5857611" cy="3503934"/>
        </p:xfrm>
        <a:graphic>
          <a:graphicData uri="http://schemas.openxmlformats.org/drawingml/2006/table">
            <a:tbl>
              <a:tblPr rtl="1" firstRow="1" firstCol="1" bandRow="1">
                <a:tableStyleId>{2C733AFA-3FCC-4A63-ADFC-33A60633C5B0}</a:tableStyleId>
              </a:tblPr>
              <a:tblGrid>
                <a:gridCol w="2270588">
                  <a:extLst>
                    <a:ext uri="{9D8B030D-6E8A-4147-A177-3AD203B41FA5}">
                      <a16:colId xmlns:a16="http://schemas.microsoft.com/office/drawing/2014/main" val="3962430757"/>
                    </a:ext>
                  </a:extLst>
                </a:gridCol>
                <a:gridCol w="1925372">
                  <a:extLst>
                    <a:ext uri="{9D8B030D-6E8A-4147-A177-3AD203B41FA5}">
                      <a16:colId xmlns:a16="http://schemas.microsoft.com/office/drawing/2014/main" val="3594061602"/>
                    </a:ext>
                  </a:extLst>
                </a:gridCol>
                <a:gridCol w="1661651">
                  <a:extLst>
                    <a:ext uri="{9D8B030D-6E8A-4147-A177-3AD203B41FA5}">
                      <a16:colId xmlns:a16="http://schemas.microsoft.com/office/drawing/2014/main" val="1148690908"/>
                    </a:ext>
                  </a:extLst>
                </a:gridCol>
              </a:tblGrid>
              <a:tr h="597649">
                <a:tc>
                  <a:txBody>
                    <a:bodyPr/>
                    <a:lstStyle/>
                    <a:p>
                      <a:pPr algn="ctr" rtl="1">
                        <a:lnSpc>
                          <a:spcPct val="100000"/>
                        </a:lnSpc>
                        <a:spcAft>
                          <a:spcPts val="800"/>
                        </a:spcAft>
                        <a:buNone/>
                      </a:pPr>
                      <a:r>
                        <a:rPr lang="ar-MA" sz="1600" b="1" kern="100" dirty="0">
                          <a:effectLst/>
                        </a:rPr>
                        <a:t>التمرين</a:t>
                      </a:r>
                      <a:endParaRPr lang="fr-MA" sz="1600" b="1"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rtl="1">
                        <a:lnSpc>
                          <a:spcPct val="100000"/>
                        </a:lnSpc>
                        <a:spcAft>
                          <a:spcPts val="800"/>
                        </a:spcAft>
                        <a:buNone/>
                      </a:pPr>
                      <a:r>
                        <a:rPr lang="ar-MA" sz="1600" b="1" kern="100" dirty="0">
                          <a:effectLst/>
                        </a:rPr>
                        <a:t>التصحيح</a:t>
                      </a:r>
                      <a:endParaRPr lang="fr-MA" sz="1600" b="1"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rtl="1">
                        <a:lnSpc>
                          <a:spcPct val="100000"/>
                        </a:lnSpc>
                        <a:spcAft>
                          <a:spcPts val="800"/>
                        </a:spcAft>
                        <a:buNone/>
                      </a:pPr>
                      <a:r>
                        <a:rPr lang="ar-MA" sz="1600" b="1" kern="100" dirty="0">
                          <a:effectLst/>
                        </a:rPr>
                        <a:t>سلم</a:t>
                      </a:r>
                      <a:endParaRPr lang="fr-MA" sz="1600" b="1" kern="100" dirty="0">
                        <a:effectLst/>
                      </a:endParaRPr>
                    </a:p>
                    <a:p>
                      <a:pPr algn="ctr" rtl="1">
                        <a:lnSpc>
                          <a:spcPct val="100000"/>
                        </a:lnSpc>
                        <a:spcAft>
                          <a:spcPts val="800"/>
                        </a:spcAft>
                        <a:buNone/>
                      </a:pPr>
                      <a:r>
                        <a:rPr lang="ar-MA" sz="1600" b="1" kern="100" dirty="0">
                          <a:effectLst/>
                        </a:rPr>
                        <a:t> التنقيط</a:t>
                      </a:r>
                      <a:endParaRPr lang="fr-MA" sz="1600" b="1"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763526420"/>
                  </a:ext>
                </a:extLst>
              </a:tr>
              <a:tr h="550834">
                <a:tc>
                  <a:txBody>
                    <a:bodyPr/>
                    <a:lstStyle/>
                    <a:p>
                      <a:pPr algn="ctr" rtl="1">
                        <a:lnSpc>
                          <a:spcPct val="115000"/>
                        </a:lnSpc>
                        <a:spcAft>
                          <a:spcPts val="800"/>
                        </a:spcAft>
                        <a:buNone/>
                      </a:pPr>
                      <a:r>
                        <a:rPr lang="ar-MA" sz="1600" kern="100" dirty="0">
                          <a:effectLst/>
                        </a:rPr>
                        <a:t>الصورة 1</a:t>
                      </a:r>
                    </a:p>
                    <a:p>
                      <a:pPr algn="ctr" rtl="1">
                        <a:lnSpc>
                          <a:spcPct val="115000"/>
                        </a:lnSpc>
                        <a:spcAft>
                          <a:spcPts val="800"/>
                        </a:spcAft>
                        <a:buNone/>
                      </a:pPr>
                      <a:endParaRPr lang="fr-MA"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800" kern="100" dirty="0">
                          <a:effectLst/>
                        </a:rPr>
                        <a:t>محفظة</a:t>
                      </a:r>
                      <a:endParaRPr lang="fr-MA"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600" kern="100">
                          <a:effectLst/>
                        </a:rPr>
                        <a:t>2,5 ن</a:t>
                      </a:r>
                      <a:endParaRPr lang="fr-MA"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62325549"/>
                  </a:ext>
                </a:extLst>
              </a:tr>
              <a:tr h="550834">
                <a:tc>
                  <a:txBody>
                    <a:bodyPr/>
                    <a:lstStyle/>
                    <a:p>
                      <a:pPr algn="ctr" rtl="1">
                        <a:lnSpc>
                          <a:spcPct val="115000"/>
                        </a:lnSpc>
                        <a:spcAft>
                          <a:spcPts val="800"/>
                        </a:spcAft>
                        <a:buNone/>
                      </a:pPr>
                      <a:r>
                        <a:rPr lang="ar-MA" sz="1600" kern="100" dirty="0">
                          <a:effectLst/>
                        </a:rPr>
                        <a:t>الصورة 2</a:t>
                      </a:r>
                    </a:p>
                    <a:p>
                      <a:pPr algn="ctr" rtl="1">
                        <a:lnSpc>
                          <a:spcPct val="115000"/>
                        </a:lnSpc>
                        <a:spcAft>
                          <a:spcPts val="800"/>
                        </a:spcAft>
                        <a:buNone/>
                      </a:pPr>
                      <a:endParaRPr lang="fr-MA"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800" kern="100" dirty="0">
                          <a:effectLst/>
                        </a:rPr>
                        <a:t>وزرة</a:t>
                      </a:r>
                      <a:endParaRPr lang="fr-MA"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600" kern="100">
                          <a:effectLst/>
                        </a:rPr>
                        <a:t>2,5 ن</a:t>
                      </a:r>
                      <a:endParaRPr lang="fr-MA"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68852238"/>
                  </a:ext>
                </a:extLst>
              </a:tr>
              <a:tr h="550834">
                <a:tc>
                  <a:txBody>
                    <a:bodyPr/>
                    <a:lstStyle/>
                    <a:p>
                      <a:pPr algn="ctr" rtl="1">
                        <a:lnSpc>
                          <a:spcPct val="115000"/>
                        </a:lnSpc>
                        <a:spcAft>
                          <a:spcPts val="800"/>
                        </a:spcAft>
                        <a:buNone/>
                      </a:pPr>
                      <a:r>
                        <a:rPr lang="ar-MA" sz="1600" kern="100" dirty="0">
                          <a:effectLst/>
                        </a:rPr>
                        <a:t>الصورة 3</a:t>
                      </a:r>
                    </a:p>
                    <a:p>
                      <a:pPr algn="ctr" rtl="1">
                        <a:lnSpc>
                          <a:spcPct val="115000"/>
                        </a:lnSpc>
                        <a:spcAft>
                          <a:spcPts val="800"/>
                        </a:spcAft>
                        <a:buNone/>
                      </a:pPr>
                      <a:endParaRPr lang="fr-MA"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800" kern="100" dirty="0">
                          <a:effectLst/>
                        </a:rPr>
                        <a:t>مكتبة</a:t>
                      </a:r>
                      <a:endParaRPr lang="fr-MA"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600" kern="100">
                          <a:effectLst/>
                        </a:rPr>
                        <a:t>2,5 ن</a:t>
                      </a:r>
                      <a:endParaRPr lang="fr-MA" sz="12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297417262"/>
                  </a:ext>
                </a:extLst>
              </a:tr>
              <a:tr h="1160543">
                <a:tc>
                  <a:txBody>
                    <a:bodyPr/>
                    <a:lstStyle/>
                    <a:p>
                      <a:pPr algn="ctr" rtl="1">
                        <a:lnSpc>
                          <a:spcPct val="115000"/>
                        </a:lnSpc>
                        <a:spcAft>
                          <a:spcPts val="800"/>
                        </a:spcAft>
                        <a:buNone/>
                      </a:pPr>
                      <a:r>
                        <a:rPr lang="ar-MA" sz="1600" kern="100" dirty="0">
                          <a:effectLst/>
                        </a:rPr>
                        <a:t>الصورة 4</a:t>
                      </a:r>
                      <a:endParaRPr lang="fr-MA"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800" kern="100" dirty="0">
                          <a:effectLst/>
                        </a:rPr>
                        <a:t>جائزة</a:t>
                      </a:r>
                      <a:endParaRPr lang="fr-MA"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600" kern="100" dirty="0">
                          <a:effectLst/>
                        </a:rPr>
                        <a:t>2,5 ن</a:t>
                      </a:r>
                      <a:endParaRPr lang="fr-MA"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327731652"/>
                  </a:ext>
                </a:extLst>
              </a:tr>
            </a:tbl>
          </a:graphicData>
        </a:graphic>
      </p:graphicFrame>
    </p:spTree>
    <p:extLst>
      <p:ext uri="{BB962C8B-B14F-4D97-AF65-F5344CB8AC3E}">
        <p14:creationId xmlns:p14="http://schemas.microsoft.com/office/powerpoint/2010/main" val="2211900783"/>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FD7BB127-66BC-0C10-6F3C-2C6C549F71A5}"/>
            </a:ext>
          </a:extLst>
        </p:cNvPr>
        <p:cNvGrpSpPr/>
        <p:nvPr/>
      </p:nvGrpSpPr>
      <p:grpSpPr>
        <a:xfrm>
          <a:off x="0" y="0"/>
          <a:ext cx="0" cy="0"/>
          <a:chOff x="0" y="0"/>
          <a:chExt cx="0" cy="0"/>
        </a:xfrm>
      </p:grpSpPr>
      <p:sp>
        <p:nvSpPr>
          <p:cNvPr id="1572" name="Google Shape;1572;p23">
            <a:extLst>
              <a:ext uri="{FF2B5EF4-FFF2-40B4-BE49-F238E27FC236}">
                <a16:creationId xmlns:a16="http://schemas.microsoft.com/office/drawing/2014/main" id="{B607E5B8-8503-47D6-C90D-5412767EE05F}"/>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rtl="0"/>
            <a: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t>لاحظ الصور جيدا. أشر إلى كل صورة واذكر الكلمة الموافقة لها.</a:t>
            </a:r>
          </a:p>
        </p:txBody>
      </p:sp>
      <p:pic>
        <p:nvPicPr>
          <p:cNvPr id="29" name="Espace réservé pour une image  3">
            <a:extLst>
              <a:ext uri="{FF2B5EF4-FFF2-40B4-BE49-F238E27FC236}">
                <a16:creationId xmlns:a16="http://schemas.microsoft.com/office/drawing/2014/main" id="{ED66CE4C-0A91-0A79-C089-B92A4BD0F0EC}"/>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pic>
        <p:nvPicPr>
          <p:cNvPr id="9" name="Espace réservé pour une image  14" descr="Une image contenant habits, haut, manche&#10;&#10;Le contenu généré par l’IA peut être incorrect.">
            <a:extLst>
              <a:ext uri="{FF2B5EF4-FFF2-40B4-BE49-F238E27FC236}">
                <a16:creationId xmlns:a16="http://schemas.microsoft.com/office/drawing/2014/main" id="{7EB9FCE9-7D0B-935A-8813-9EDAA35DA6BF}"/>
              </a:ext>
            </a:extLst>
          </p:cNvPr>
          <p:cNvPicPr>
            <a:picLocks noChangeAspect="1"/>
          </p:cNvPicPr>
          <p:nvPr/>
        </p:nvPicPr>
        <p:blipFill rotWithShape="1">
          <a:blip r:embed="rId4"/>
          <a:srcRect l="-4630" r="-4630"/>
          <a:stretch>
            <a:fillRect/>
          </a:stretch>
        </p:blipFill>
        <p:spPr>
          <a:xfrm>
            <a:off x="2320413" y="1827828"/>
            <a:ext cx="2251587" cy="2251587"/>
          </a:xfrm>
          <a:prstGeom prst="rect">
            <a:avLst/>
          </a:prstGeom>
        </p:spPr>
      </p:pic>
      <p:pic>
        <p:nvPicPr>
          <p:cNvPr id="2" name="Espace réservé pour une image  5">
            <a:extLst>
              <a:ext uri="{FF2B5EF4-FFF2-40B4-BE49-F238E27FC236}">
                <a16:creationId xmlns:a16="http://schemas.microsoft.com/office/drawing/2014/main" id="{F9515C63-7DE9-5028-A5B7-B5918A1FC0BC}"/>
              </a:ext>
            </a:extLst>
          </p:cNvPr>
          <p:cNvPicPr>
            <a:picLocks noChangeAspect="1"/>
          </p:cNvPicPr>
          <p:nvPr/>
        </p:nvPicPr>
        <p:blipFill rotWithShape="1">
          <a:blip r:embed="rId5"/>
          <a:srcRect l="-4666" r="-4666"/>
          <a:stretch>
            <a:fillRect/>
          </a:stretch>
        </p:blipFill>
        <p:spPr>
          <a:xfrm>
            <a:off x="4939519" y="1850089"/>
            <a:ext cx="2179036" cy="2179036"/>
          </a:xfrm>
          <a:prstGeom prst="rect">
            <a:avLst/>
          </a:prstGeom>
        </p:spPr>
      </p:pic>
      <p:pic>
        <p:nvPicPr>
          <p:cNvPr id="3" name="Image 2">
            <a:extLst>
              <a:ext uri="{FF2B5EF4-FFF2-40B4-BE49-F238E27FC236}">
                <a16:creationId xmlns:a16="http://schemas.microsoft.com/office/drawing/2014/main" id="{E127218A-1F55-B367-2FE6-59D8D048B1D8}"/>
              </a:ext>
            </a:extLst>
          </p:cNvPr>
          <p:cNvPicPr>
            <a:picLocks noChangeAspect="1"/>
          </p:cNvPicPr>
          <p:nvPr/>
        </p:nvPicPr>
        <p:blipFill>
          <a:blip r:embed="rId6"/>
          <a:stretch>
            <a:fillRect/>
          </a:stretch>
        </p:blipFill>
        <p:spPr>
          <a:xfrm>
            <a:off x="5018177" y="4029125"/>
            <a:ext cx="2179036" cy="2221488"/>
          </a:xfrm>
          <a:prstGeom prst="rect">
            <a:avLst/>
          </a:prstGeom>
        </p:spPr>
      </p:pic>
      <p:pic>
        <p:nvPicPr>
          <p:cNvPr id="4" name="Image 3">
            <a:extLst>
              <a:ext uri="{FF2B5EF4-FFF2-40B4-BE49-F238E27FC236}">
                <a16:creationId xmlns:a16="http://schemas.microsoft.com/office/drawing/2014/main" id="{ADD013EA-AF95-7645-F909-79EDE20B8CE9}"/>
              </a:ext>
            </a:extLst>
          </p:cNvPr>
          <p:cNvPicPr>
            <a:picLocks noChangeAspect="1"/>
          </p:cNvPicPr>
          <p:nvPr/>
        </p:nvPicPr>
        <p:blipFill>
          <a:blip r:embed="rId7"/>
          <a:stretch>
            <a:fillRect/>
          </a:stretch>
        </p:blipFill>
        <p:spPr>
          <a:xfrm>
            <a:off x="2394097" y="4079415"/>
            <a:ext cx="2179036" cy="2171198"/>
          </a:xfrm>
          <a:prstGeom prst="rect">
            <a:avLst/>
          </a:prstGeom>
        </p:spPr>
      </p:pic>
    </p:spTree>
    <p:extLst>
      <p:ext uri="{BB962C8B-B14F-4D97-AF65-F5344CB8AC3E}">
        <p14:creationId xmlns:p14="http://schemas.microsoft.com/office/powerpoint/2010/main" val="483566277"/>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FF298-2403-F8CB-941D-8BC4447EF436}"/>
            </a:ext>
          </a:extLst>
        </p:cNvPr>
        <p:cNvGrpSpPr/>
        <p:nvPr/>
      </p:nvGrpSpPr>
      <p:grpSpPr>
        <a:xfrm>
          <a:off x="0" y="0"/>
          <a:ext cx="0" cy="0"/>
          <a:chOff x="0" y="0"/>
          <a:chExt cx="0" cy="0"/>
        </a:xfrm>
      </p:grpSpPr>
      <p:sp>
        <p:nvSpPr>
          <p:cNvPr id="3" name="Titre 3">
            <a:extLst>
              <a:ext uri="{FF2B5EF4-FFF2-40B4-BE49-F238E27FC236}">
                <a16:creationId xmlns:a16="http://schemas.microsoft.com/office/drawing/2014/main" id="{2E661835-9573-26C1-DDC3-AB3A89EE275B}"/>
              </a:ext>
            </a:extLst>
          </p:cNvPr>
          <p:cNvSpPr txBox="1">
            <a:spLocks/>
          </p:cNvSpPr>
          <p:nvPr/>
        </p:nvSpPr>
        <p:spPr>
          <a:xfrm>
            <a:off x="1268054" y="3429000"/>
            <a:ext cx="6607892"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dirty="0">
                <a:solidFill>
                  <a:srgbClr val="424D7B"/>
                </a:solidFill>
                <a:latin typeface="Microsoft Uighur" panose="02000000000000000000" pitchFamily="2" charset="-78"/>
              </a:rPr>
              <a:t>يسجل الأستاذ النقطة التي حصل عليها التلميذ في الكفاية، مباشرة بعد الإجابة، على شبكة التفريغ. </a:t>
            </a:r>
            <a:endParaRPr lang="fr-MA" dirty="0">
              <a:solidFill>
                <a:srgbClr val="424D7B"/>
              </a:solidFill>
              <a:latin typeface="Microsoft Uighur" panose="02000000000000000000" pitchFamily="2" charset="-78"/>
            </a:endParaRPr>
          </a:p>
        </p:txBody>
      </p:sp>
    </p:spTree>
    <p:extLst>
      <p:ext uri="{BB962C8B-B14F-4D97-AF65-F5344CB8AC3E}">
        <p14:creationId xmlns:p14="http://schemas.microsoft.com/office/powerpoint/2010/main" val="862919907"/>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8A354D88-D0C7-61A9-E426-D03964FBB5A0}"/>
            </a:ext>
          </a:extLst>
        </p:cNvPr>
        <p:cNvGrpSpPr/>
        <p:nvPr/>
      </p:nvGrpSpPr>
      <p:grpSpPr>
        <a:xfrm>
          <a:off x="0" y="0"/>
          <a:ext cx="0" cy="0"/>
          <a:chOff x="0" y="0"/>
          <a:chExt cx="0" cy="0"/>
        </a:xfrm>
      </p:grpSpPr>
      <p:pic>
        <p:nvPicPr>
          <p:cNvPr id="29" name="Espace réservé pour une image  3">
            <a:extLst>
              <a:ext uri="{FF2B5EF4-FFF2-40B4-BE49-F238E27FC236}">
                <a16:creationId xmlns:a16="http://schemas.microsoft.com/office/drawing/2014/main" id="{FBEA6C30-2A55-8457-79D7-52588E41163C}"/>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sp>
        <p:nvSpPr>
          <p:cNvPr id="2" name="Ellipse 1">
            <a:extLst>
              <a:ext uri="{FF2B5EF4-FFF2-40B4-BE49-F238E27FC236}">
                <a16:creationId xmlns:a16="http://schemas.microsoft.com/office/drawing/2014/main" id="{0EF0F2F0-223B-504A-C83D-E76312AE0270}"/>
              </a:ext>
            </a:extLst>
          </p:cNvPr>
          <p:cNvSpPr/>
          <p:nvPr/>
        </p:nvSpPr>
        <p:spPr>
          <a:xfrm>
            <a:off x="1037980" y="1154155"/>
            <a:ext cx="6811591" cy="3927689"/>
          </a:xfrm>
          <a:prstGeom prst="ellipse">
            <a:avLst/>
          </a:prstGeom>
          <a:solidFill>
            <a:srgbClr val="D6E9EA">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 name="ZoneTexte 4">
            <a:extLst>
              <a:ext uri="{FF2B5EF4-FFF2-40B4-BE49-F238E27FC236}">
                <a16:creationId xmlns:a16="http://schemas.microsoft.com/office/drawing/2014/main" id="{9407D10B-C26D-E746-DC42-202EB734ED22}"/>
              </a:ext>
            </a:extLst>
          </p:cNvPr>
          <p:cNvSpPr txBox="1"/>
          <p:nvPr/>
        </p:nvSpPr>
        <p:spPr>
          <a:xfrm>
            <a:off x="1294429" y="2228671"/>
            <a:ext cx="6366352" cy="1200329"/>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MA" sz="7200" b="1" i="0" u="none" strike="noStrike" kern="0" cap="none" spc="0" normalizeH="0" baseline="0" noProof="0" dirty="0">
                <a:ln>
                  <a:noFill/>
                </a:ln>
                <a:solidFill>
                  <a:srgbClr val="0097B2"/>
                </a:solidFill>
                <a:effectLst/>
                <a:uLnTx/>
                <a:uFillTx/>
                <a:latin typeface="Microsoft Uighur" panose="02000000000000000000" pitchFamily="2" charset="-78"/>
                <a:cs typeface="Microsoft Uighur" panose="02000000000000000000" pitchFamily="2" charset="-78"/>
                <a:sym typeface="Arial"/>
              </a:rPr>
              <a:t>رائز القراءة </a:t>
            </a:r>
          </a:p>
        </p:txBody>
      </p:sp>
      <p:pic>
        <p:nvPicPr>
          <p:cNvPr id="4" name="Image 3">
            <a:extLst>
              <a:ext uri="{FF2B5EF4-FFF2-40B4-BE49-F238E27FC236}">
                <a16:creationId xmlns:a16="http://schemas.microsoft.com/office/drawing/2014/main" id="{607A6CD0-1625-788A-5B07-50548431546C}"/>
              </a:ext>
            </a:extLst>
          </p:cNvPr>
          <p:cNvPicPr>
            <a:picLocks noChangeAspect="1"/>
          </p:cNvPicPr>
          <p:nvPr/>
        </p:nvPicPr>
        <p:blipFill>
          <a:blip r:embed="rId4"/>
          <a:stretch>
            <a:fillRect/>
          </a:stretch>
        </p:blipFill>
        <p:spPr>
          <a:xfrm>
            <a:off x="897457" y="5279924"/>
            <a:ext cx="7349085" cy="610232"/>
          </a:xfrm>
          <a:prstGeom prst="rect">
            <a:avLst/>
          </a:prstGeom>
        </p:spPr>
      </p:pic>
    </p:spTree>
    <p:extLst>
      <p:ext uri="{BB962C8B-B14F-4D97-AF65-F5344CB8AC3E}">
        <p14:creationId xmlns:p14="http://schemas.microsoft.com/office/powerpoint/2010/main" val="41616407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B62E4-F3EB-81F9-7A9C-604D791D7824}"/>
            </a:ext>
          </a:extLst>
        </p:cNvPr>
        <p:cNvGrpSpPr/>
        <p:nvPr/>
      </p:nvGrpSpPr>
      <p:grpSpPr>
        <a:xfrm>
          <a:off x="0" y="0"/>
          <a:ext cx="0" cy="0"/>
          <a:chOff x="0" y="0"/>
          <a:chExt cx="0" cy="0"/>
        </a:xfrm>
      </p:grpSpPr>
      <p:sp>
        <p:nvSpPr>
          <p:cNvPr id="5" name="Titre 13">
            <a:extLst>
              <a:ext uri="{FF2B5EF4-FFF2-40B4-BE49-F238E27FC236}">
                <a16:creationId xmlns:a16="http://schemas.microsoft.com/office/drawing/2014/main" id="{762361B5-1608-644B-2314-D7A37BB4B196}"/>
              </a:ext>
            </a:extLst>
          </p:cNvPr>
          <p:cNvSpPr>
            <a:spLocks noGrp="1"/>
          </p:cNvSpPr>
          <p:nvPr>
            <p:ph type="title"/>
          </p:nvPr>
        </p:nvSpPr>
        <p:spPr>
          <a:xfrm>
            <a:off x="590551" y="2566220"/>
            <a:ext cx="7924799" cy="3437110"/>
          </a:xfrm>
        </p:spPr>
        <p:txBody>
          <a:bodyPr>
            <a:noAutofit/>
          </a:bodyPr>
          <a:lstStyle/>
          <a:p>
            <a:pPr lvl="0" algn="r" defTabSz="457200">
              <a:lnSpc>
                <a:spcPct val="150000"/>
              </a:lnSpc>
              <a:spcAft>
                <a:spcPts val="400"/>
              </a:spcAft>
              <a:buClrTx/>
              <a:buSzTx/>
              <a:defRPr/>
            </a:pP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يمرر الرائز بشكل فردي، تلميذ تلو الآخر</a:t>
            </a: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مباشرة بعد روائز التحدث والمعجم.</a:t>
            </a:r>
            <a:b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يبدأ التلميذ بتسمية الحروف أو نطق صوتها (7 حروف). أي خطإ يرتكبه المتعلم يحصل على نقطة 0. أما قراءة جميع الحروف صحيحة فتمنحه 3 نقط. </a:t>
            </a:r>
            <a:b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بعد قراءة الحروف يمر التلميذ مباشرة لقراءة الكلمات (7كلمات). كل كلمة مقروءة بشكل صحيح تمنح التلميذ نقطة. التلميذ الذي يقرأ الكلمة مقطعا </a:t>
            </a:r>
            <a:r>
              <a:rPr kumimoji="0" lang="ar-MA" sz="20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مقطعا</a:t>
            </a: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ثم يعيد قراءة الكلمة مرة واحدة تعتبر قراءته صحيحة.  </a:t>
            </a:r>
            <a:b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أثناء قراءة المتعلم يحسب الأستاذ(ة) عدد الأخطاء المرتكبة.</a:t>
            </a:r>
            <a:b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يسجل الأستاذ النقطة التي حصل عليها التلميذ في الكفاية مباشرة على شبكة التفريغ.</a:t>
            </a:r>
            <a:br>
              <a:rPr lang="f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سلم التنقيط: انظر الجدول في الشريحة الموالية.</a:t>
            </a:r>
            <a:b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endPar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itre 3">
            <a:extLst>
              <a:ext uri="{FF2B5EF4-FFF2-40B4-BE49-F238E27FC236}">
                <a16:creationId xmlns:a16="http://schemas.microsoft.com/office/drawing/2014/main" id="{204611AC-57C1-29CE-8F41-57C92C472EC7}"/>
              </a:ext>
            </a:extLst>
          </p:cNvPr>
          <p:cNvSpPr txBox="1">
            <a:spLocks/>
          </p:cNvSpPr>
          <p:nvPr/>
        </p:nvSpPr>
        <p:spPr>
          <a:xfrm>
            <a:off x="590551" y="1090645"/>
            <a:ext cx="7886700"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sz="4400" dirty="0">
                <a:solidFill>
                  <a:srgbClr val="424D7B"/>
                </a:solidFill>
                <a:latin typeface="Microsoft Uighur" panose="02000000000000000000" pitchFamily="2" charset="-78"/>
              </a:rPr>
              <a:t>موجهات تمرير رائز القراءة</a:t>
            </a:r>
          </a:p>
        </p:txBody>
      </p:sp>
    </p:spTree>
    <p:extLst>
      <p:ext uri="{BB962C8B-B14F-4D97-AF65-F5344CB8AC3E}">
        <p14:creationId xmlns:p14="http://schemas.microsoft.com/office/powerpoint/2010/main" val="242772231"/>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23444-3669-572A-1BBB-7053A2887864}"/>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167F02F4-2E16-5F84-A292-0B163C1C430F}"/>
              </a:ext>
            </a:extLst>
          </p:cNvPr>
          <p:cNvSpPr txBox="1">
            <a:spLocks/>
          </p:cNvSpPr>
          <p:nvPr/>
        </p:nvSpPr>
        <p:spPr>
          <a:xfrm>
            <a:off x="1533360" y="1011986"/>
            <a:ext cx="6607892"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sz="4400" dirty="0">
                <a:solidFill>
                  <a:srgbClr val="424D7B"/>
                </a:solidFill>
                <a:latin typeface="Microsoft Uighur" panose="02000000000000000000" pitchFamily="2" charset="-78"/>
              </a:rPr>
              <a:t>	سلم التنقيط :</a:t>
            </a:r>
          </a:p>
        </p:txBody>
      </p:sp>
      <p:graphicFrame>
        <p:nvGraphicFramePr>
          <p:cNvPr id="3" name="Tableau 2">
            <a:extLst>
              <a:ext uri="{FF2B5EF4-FFF2-40B4-BE49-F238E27FC236}">
                <a16:creationId xmlns:a16="http://schemas.microsoft.com/office/drawing/2014/main" id="{007EAED8-6F4F-920C-0AF3-FED03A78FF69}"/>
              </a:ext>
            </a:extLst>
          </p:cNvPr>
          <p:cNvGraphicFramePr>
            <a:graphicFrameLocks noGrp="1"/>
          </p:cNvGraphicFramePr>
          <p:nvPr>
            <p:extLst>
              <p:ext uri="{D42A27DB-BD31-4B8C-83A1-F6EECF244321}">
                <p14:modId xmlns:p14="http://schemas.microsoft.com/office/powerpoint/2010/main" val="233015435"/>
              </p:ext>
            </p:extLst>
          </p:nvPr>
        </p:nvGraphicFramePr>
        <p:xfrm>
          <a:off x="1454644" y="2190377"/>
          <a:ext cx="6234712" cy="3265877"/>
        </p:xfrm>
        <a:graphic>
          <a:graphicData uri="http://schemas.openxmlformats.org/drawingml/2006/table">
            <a:tbl>
              <a:tblPr rtl="1" firstRow="1" firstCol="1" bandRow="1">
                <a:tableStyleId>{2C733AFA-3FCC-4A63-ADFC-33A60633C5B0}</a:tableStyleId>
              </a:tblPr>
              <a:tblGrid>
                <a:gridCol w="1801840">
                  <a:extLst>
                    <a:ext uri="{9D8B030D-6E8A-4147-A177-3AD203B41FA5}">
                      <a16:colId xmlns:a16="http://schemas.microsoft.com/office/drawing/2014/main" val="3962430757"/>
                    </a:ext>
                  </a:extLst>
                </a:gridCol>
                <a:gridCol w="2000011">
                  <a:extLst>
                    <a:ext uri="{9D8B030D-6E8A-4147-A177-3AD203B41FA5}">
                      <a16:colId xmlns:a16="http://schemas.microsoft.com/office/drawing/2014/main" val="3594061602"/>
                    </a:ext>
                  </a:extLst>
                </a:gridCol>
                <a:gridCol w="2432861">
                  <a:extLst>
                    <a:ext uri="{9D8B030D-6E8A-4147-A177-3AD203B41FA5}">
                      <a16:colId xmlns:a16="http://schemas.microsoft.com/office/drawing/2014/main" val="1148690908"/>
                    </a:ext>
                  </a:extLst>
                </a:gridCol>
              </a:tblGrid>
              <a:tr h="734864">
                <a:tc>
                  <a:txBody>
                    <a:bodyPr/>
                    <a:lstStyle/>
                    <a:p>
                      <a:pPr algn="ctr" rtl="1">
                        <a:lnSpc>
                          <a:spcPct val="100000"/>
                        </a:lnSpc>
                        <a:spcAft>
                          <a:spcPts val="800"/>
                        </a:spcAft>
                        <a:buNone/>
                      </a:pPr>
                      <a:r>
                        <a:rPr lang="ar-MA" sz="1600" b="1" kern="100" dirty="0">
                          <a:effectLst/>
                        </a:rPr>
                        <a:t>التمرين</a:t>
                      </a:r>
                      <a:endParaRPr lang="fr-MA" sz="1600" b="1"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rtl="1">
                        <a:lnSpc>
                          <a:spcPct val="100000"/>
                        </a:lnSpc>
                        <a:spcAft>
                          <a:spcPts val="800"/>
                        </a:spcAft>
                        <a:buNone/>
                      </a:pPr>
                      <a:r>
                        <a:rPr lang="ar-MA" sz="1600" b="1" kern="100" dirty="0">
                          <a:effectLst/>
                        </a:rPr>
                        <a:t>التصحيح</a:t>
                      </a:r>
                      <a:endParaRPr lang="fr-MA" sz="1600" b="1"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tc>
                  <a:txBody>
                    <a:bodyPr/>
                    <a:lstStyle/>
                    <a:p>
                      <a:pPr algn="ctr" rtl="1">
                        <a:lnSpc>
                          <a:spcPct val="100000"/>
                        </a:lnSpc>
                        <a:spcAft>
                          <a:spcPts val="800"/>
                        </a:spcAft>
                        <a:buNone/>
                      </a:pPr>
                      <a:r>
                        <a:rPr lang="ar-MA" sz="1600" b="1" kern="100" dirty="0">
                          <a:effectLst/>
                        </a:rPr>
                        <a:t>سلم</a:t>
                      </a:r>
                      <a:endParaRPr lang="fr-MA" sz="1600" b="1" kern="100" dirty="0">
                        <a:effectLst/>
                      </a:endParaRPr>
                    </a:p>
                    <a:p>
                      <a:pPr algn="ctr" rtl="1">
                        <a:lnSpc>
                          <a:spcPct val="100000"/>
                        </a:lnSpc>
                        <a:spcAft>
                          <a:spcPts val="800"/>
                        </a:spcAft>
                        <a:buNone/>
                      </a:pPr>
                      <a:r>
                        <a:rPr lang="ar-MA" sz="1600" b="1" kern="100" dirty="0">
                          <a:effectLst/>
                        </a:rPr>
                        <a:t> التنقيط</a:t>
                      </a:r>
                      <a:endParaRPr lang="fr-MA" sz="1600" b="1"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763526420"/>
                  </a:ext>
                </a:extLst>
              </a:tr>
              <a:tr h="1139643">
                <a:tc>
                  <a:txBody>
                    <a:bodyPr/>
                    <a:lstStyle/>
                    <a:p>
                      <a:pPr algn="ctr" rtl="1">
                        <a:lnSpc>
                          <a:spcPct val="115000"/>
                        </a:lnSpc>
                        <a:spcAft>
                          <a:spcPts val="800"/>
                        </a:spcAft>
                        <a:buNone/>
                      </a:pPr>
                      <a:r>
                        <a:rPr lang="ar-MA" sz="1600" kern="100" dirty="0">
                          <a:effectLst/>
                        </a:rPr>
                        <a:t>قراءة الحروف</a:t>
                      </a:r>
                    </a:p>
                    <a:p>
                      <a:pPr algn="ctr" rtl="1">
                        <a:lnSpc>
                          <a:spcPct val="115000"/>
                        </a:lnSpc>
                        <a:spcAft>
                          <a:spcPts val="800"/>
                        </a:spcAft>
                        <a:buNone/>
                      </a:pPr>
                      <a:endParaRPr lang="fr-MA"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800" kern="100" dirty="0">
                          <a:effectLst/>
                          <a:latin typeface="Aptos" panose="020B0004020202020204" pitchFamily="34" charset="0"/>
                          <a:ea typeface="Aptos" panose="020B0004020202020204" pitchFamily="34" charset="0"/>
                          <a:cs typeface="Arial" panose="020B0604020202020204" pitchFamily="34" charset="0"/>
                        </a:rPr>
                        <a:t>س – م – د – ب – ف – ر- ل</a:t>
                      </a:r>
                      <a:endParaRPr lang="fr-MA"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marL="171450" indent="-171450" algn="ctr" rtl="1">
                        <a:lnSpc>
                          <a:spcPct val="115000"/>
                        </a:lnSpc>
                        <a:spcAft>
                          <a:spcPts val="800"/>
                        </a:spcAft>
                        <a:buFont typeface="Arial" panose="020B0604020202020204" pitchFamily="34" charset="0"/>
                        <a:buChar char="•"/>
                      </a:pPr>
                      <a:r>
                        <a:rPr lang="ar-MA" sz="1600" kern="100" dirty="0">
                          <a:effectLst/>
                          <a:latin typeface="Aptos" panose="020B0004020202020204" pitchFamily="34" charset="0"/>
                          <a:ea typeface="Aptos" panose="020B0004020202020204" pitchFamily="34" charset="0"/>
                          <a:cs typeface="Arial" panose="020B0604020202020204" pitchFamily="34" charset="0"/>
                        </a:rPr>
                        <a:t>قراءة جميع الحروف بشكل صحيح: 3 ن</a:t>
                      </a:r>
                    </a:p>
                    <a:p>
                      <a:pPr marL="171450" indent="-171450" algn="ctr" rtl="1">
                        <a:lnSpc>
                          <a:spcPct val="115000"/>
                        </a:lnSpc>
                        <a:spcAft>
                          <a:spcPts val="800"/>
                        </a:spcAft>
                        <a:buFont typeface="Arial" panose="020B0604020202020204" pitchFamily="34" charset="0"/>
                        <a:buChar char="•"/>
                      </a:pPr>
                      <a:r>
                        <a:rPr lang="ar-MA" sz="1600" kern="100" dirty="0">
                          <a:effectLst/>
                          <a:latin typeface="Aptos" panose="020B0004020202020204" pitchFamily="34" charset="0"/>
                          <a:ea typeface="Aptos" panose="020B0004020202020204" pitchFamily="34" charset="0"/>
                          <a:cs typeface="Arial" panose="020B0604020202020204" pitchFamily="34" charset="0"/>
                        </a:rPr>
                        <a:t>حرف واحد خاطئ أو أكثر: 0 ن</a:t>
                      </a:r>
                      <a:endParaRPr lang="fr-MA"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62325549"/>
                  </a:ext>
                </a:extLst>
              </a:tr>
              <a:tr h="1391370">
                <a:tc>
                  <a:txBody>
                    <a:bodyPr/>
                    <a:lstStyle/>
                    <a:p>
                      <a:pPr algn="ctr" rtl="1">
                        <a:lnSpc>
                          <a:spcPct val="115000"/>
                        </a:lnSpc>
                        <a:spcAft>
                          <a:spcPts val="800"/>
                        </a:spcAft>
                        <a:buNone/>
                      </a:pPr>
                      <a:r>
                        <a:rPr lang="ar-MA" sz="1600" kern="100" dirty="0">
                          <a:effectLst/>
                        </a:rPr>
                        <a:t>قراءة الكلمات</a:t>
                      </a:r>
                    </a:p>
                    <a:p>
                      <a:pPr algn="ctr" rtl="1">
                        <a:lnSpc>
                          <a:spcPct val="115000"/>
                        </a:lnSpc>
                        <a:spcAft>
                          <a:spcPts val="800"/>
                        </a:spcAft>
                        <a:buNone/>
                      </a:pPr>
                      <a:endParaRPr lang="fr-MA"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800" kern="100" dirty="0">
                          <a:effectLst/>
                        </a:rPr>
                        <a:t>دامَ – لَبِسَ - سافَرَ</a:t>
                      </a:r>
                      <a:r>
                        <a:rPr lang="ar-MA" sz="1800" kern="100" dirty="0">
                          <a:effectLst/>
                          <a:latin typeface="Aptos" panose="020B0004020202020204" pitchFamily="34" charset="0"/>
                          <a:ea typeface="Aptos" panose="020B0004020202020204" pitchFamily="34" charset="0"/>
                          <a:cs typeface="Arial" panose="020B0604020202020204" pitchFamily="34" charset="0"/>
                        </a:rPr>
                        <a:t> </a:t>
                      </a:r>
                    </a:p>
                    <a:p>
                      <a:pPr algn="ctr" rtl="1">
                        <a:lnSpc>
                          <a:spcPct val="115000"/>
                        </a:lnSpc>
                        <a:spcAft>
                          <a:spcPts val="800"/>
                        </a:spcAft>
                        <a:buNone/>
                      </a:pPr>
                      <a:r>
                        <a:rPr lang="ar-MA" sz="1800" kern="100" dirty="0">
                          <a:effectLst/>
                          <a:latin typeface="Aptos" panose="020B0004020202020204" pitchFamily="34" charset="0"/>
                          <a:ea typeface="Aptos" panose="020B0004020202020204" pitchFamily="34" charset="0"/>
                          <a:cs typeface="Arial" panose="020B0604020202020204" pitchFamily="34" charset="0"/>
                        </a:rPr>
                        <a:t>دودٌ - سَبيلٌ</a:t>
                      </a:r>
                    </a:p>
                    <a:p>
                      <a:pPr algn="ctr" rtl="1">
                        <a:lnSpc>
                          <a:spcPct val="115000"/>
                        </a:lnSpc>
                        <a:spcAft>
                          <a:spcPts val="800"/>
                        </a:spcAft>
                        <a:buNone/>
                      </a:pPr>
                      <a:r>
                        <a:rPr lang="ar-MA" sz="1800" kern="100" dirty="0">
                          <a:effectLst/>
                          <a:latin typeface="Aptos" panose="020B0004020202020204" pitchFamily="34" charset="0"/>
                          <a:ea typeface="Aptos" panose="020B0004020202020204" pitchFamily="34" charset="0"/>
                          <a:cs typeface="Arial" panose="020B0604020202020204" pitchFamily="34" charset="0"/>
                        </a:rPr>
                        <a:t>بِلادٌ - مُفيدٌ</a:t>
                      </a:r>
                      <a:endParaRPr lang="fr-MA" sz="18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tc>
                  <a:txBody>
                    <a:bodyPr/>
                    <a:lstStyle/>
                    <a:p>
                      <a:pPr algn="ctr" rtl="1">
                        <a:lnSpc>
                          <a:spcPct val="115000"/>
                        </a:lnSpc>
                        <a:spcAft>
                          <a:spcPts val="800"/>
                        </a:spcAft>
                        <a:buNone/>
                      </a:pPr>
                      <a:r>
                        <a:rPr lang="ar-MA" sz="1600" kern="100" dirty="0">
                          <a:effectLst/>
                        </a:rPr>
                        <a:t>1 ن </a:t>
                      </a:r>
                      <a:r>
                        <a:rPr lang="fr-FR" sz="1600" kern="100" dirty="0">
                          <a:effectLst/>
                        </a:rPr>
                        <a:t>x </a:t>
                      </a:r>
                      <a:r>
                        <a:rPr lang="ar-MA" sz="1600" kern="100" dirty="0">
                          <a:effectLst/>
                        </a:rPr>
                        <a:t> 7</a:t>
                      </a:r>
                    </a:p>
                    <a:p>
                      <a:pPr algn="ctr" rtl="1">
                        <a:lnSpc>
                          <a:spcPct val="115000"/>
                        </a:lnSpc>
                        <a:spcAft>
                          <a:spcPts val="800"/>
                        </a:spcAft>
                        <a:buNone/>
                      </a:pPr>
                      <a:r>
                        <a:rPr lang="ar-MA" sz="1600" kern="100" dirty="0">
                          <a:effectLst/>
                          <a:latin typeface="Aptos" panose="020B0004020202020204" pitchFamily="34" charset="0"/>
                          <a:ea typeface="Aptos" panose="020B0004020202020204" pitchFamily="34" charset="0"/>
                          <a:cs typeface="Arial" panose="020B0604020202020204" pitchFamily="34" charset="0"/>
                        </a:rPr>
                        <a:t>(نقطة لكل كلمة صحيحة)</a:t>
                      </a:r>
                      <a:endParaRPr lang="fr-MA" sz="1200" kern="100" dirty="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368852238"/>
                  </a:ext>
                </a:extLst>
              </a:tr>
            </a:tbl>
          </a:graphicData>
        </a:graphic>
      </p:graphicFrame>
    </p:spTree>
    <p:extLst>
      <p:ext uri="{BB962C8B-B14F-4D97-AF65-F5344CB8AC3E}">
        <p14:creationId xmlns:p14="http://schemas.microsoft.com/office/powerpoint/2010/main" val="2509943132"/>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51883F25-E6AB-43BC-B370-5829BA9807DE}"/>
            </a:ext>
          </a:extLst>
        </p:cNvPr>
        <p:cNvGrpSpPr/>
        <p:nvPr/>
      </p:nvGrpSpPr>
      <p:grpSpPr>
        <a:xfrm>
          <a:off x="0" y="0"/>
          <a:ext cx="0" cy="0"/>
          <a:chOff x="0" y="0"/>
          <a:chExt cx="0" cy="0"/>
        </a:xfrm>
      </p:grpSpPr>
      <p:sp>
        <p:nvSpPr>
          <p:cNvPr id="1572" name="Google Shape;1572;p23">
            <a:extLst>
              <a:ext uri="{FF2B5EF4-FFF2-40B4-BE49-F238E27FC236}">
                <a16:creationId xmlns:a16="http://schemas.microsoft.com/office/drawing/2014/main" id="{01985AED-B6AC-05A1-D20E-671727AB5ECC}"/>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rtl="0"/>
            <a: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t>اقرأ : </a:t>
            </a:r>
            <a:endParaRPr lang="f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endParaRPr>
          </a:p>
        </p:txBody>
      </p:sp>
      <p:pic>
        <p:nvPicPr>
          <p:cNvPr id="29" name="Espace réservé pour une image  3">
            <a:extLst>
              <a:ext uri="{FF2B5EF4-FFF2-40B4-BE49-F238E27FC236}">
                <a16:creationId xmlns:a16="http://schemas.microsoft.com/office/drawing/2014/main" id="{6C5C0586-98B7-FE0F-21B7-9081E7FFBE91}"/>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pic>
        <p:nvPicPr>
          <p:cNvPr id="13" name="Image 12">
            <a:extLst>
              <a:ext uri="{FF2B5EF4-FFF2-40B4-BE49-F238E27FC236}">
                <a16:creationId xmlns:a16="http://schemas.microsoft.com/office/drawing/2014/main" id="{56D4254D-338E-432C-5677-D4C2C1D36646}"/>
              </a:ext>
            </a:extLst>
          </p:cNvPr>
          <p:cNvPicPr>
            <a:picLocks noChangeAspect="1"/>
          </p:cNvPicPr>
          <p:nvPr/>
        </p:nvPicPr>
        <p:blipFill>
          <a:blip r:embed="rId4"/>
          <a:stretch>
            <a:fillRect/>
          </a:stretch>
        </p:blipFill>
        <p:spPr>
          <a:xfrm>
            <a:off x="989696" y="3320845"/>
            <a:ext cx="7164608" cy="1000699"/>
          </a:xfrm>
          <a:prstGeom prst="rect">
            <a:avLst/>
          </a:prstGeom>
        </p:spPr>
      </p:pic>
    </p:spTree>
    <p:extLst>
      <p:ext uri="{BB962C8B-B14F-4D97-AF65-F5344CB8AC3E}">
        <p14:creationId xmlns:p14="http://schemas.microsoft.com/office/powerpoint/2010/main" val="3150482131"/>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74E59135-F966-68B6-4BE7-45E7524D97C6}"/>
            </a:ext>
          </a:extLst>
        </p:cNvPr>
        <p:cNvGrpSpPr/>
        <p:nvPr/>
      </p:nvGrpSpPr>
      <p:grpSpPr>
        <a:xfrm>
          <a:off x="0" y="0"/>
          <a:ext cx="0" cy="0"/>
          <a:chOff x="0" y="0"/>
          <a:chExt cx="0" cy="0"/>
        </a:xfrm>
      </p:grpSpPr>
      <p:sp>
        <p:nvSpPr>
          <p:cNvPr id="1572" name="Google Shape;1572;p23">
            <a:extLst>
              <a:ext uri="{FF2B5EF4-FFF2-40B4-BE49-F238E27FC236}">
                <a16:creationId xmlns:a16="http://schemas.microsoft.com/office/drawing/2014/main" id="{0C41DB9B-40E5-00EB-0F9A-EF15E1B9D947}"/>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rtl="0"/>
            <a: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t>اقرأ : </a:t>
            </a:r>
            <a:endParaRPr lang="f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endParaRPr>
          </a:p>
        </p:txBody>
      </p:sp>
      <p:pic>
        <p:nvPicPr>
          <p:cNvPr id="29" name="Espace réservé pour une image  3">
            <a:extLst>
              <a:ext uri="{FF2B5EF4-FFF2-40B4-BE49-F238E27FC236}">
                <a16:creationId xmlns:a16="http://schemas.microsoft.com/office/drawing/2014/main" id="{A6DDC74B-AC8C-8D66-3C43-F034710517AA}"/>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pic>
        <p:nvPicPr>
          <p:cNvPr id="31" name="Image 30">
            <a:extLst>
              <a:ext uri="{FF2B5EF4-FFF2-40B4-BE49-F238E27FC236}">
                <a16:creationId xmlns:a16="http://schemas.microsoft.com/office/drawing/2014/main" id="{D4004783-E924-33CA-CFCE-4884DA355148}"/>
              </a:ext>
            </a:extLst>
          </p:cNvPr>
          <p:cNvPicPr>
            <a:picLocks noChangeAspect="1"/>
          </p:cNvPicPr>
          <p:nvPr/>
        </p:nvPicPr>
        <p:blipFill>
          <a:blip r:embed="rId4"/>
          <a:stretch>
            <a:fillRect/>
          </a:stretch>
        </p:blipFill>
        <p:spPr>
          <a:xfrm>
            <a:off x="1197235" y="2871019"/>
            <a:ext cx="6749530" cy="2260506"/>
          </a:xfrm>
          <a:prstGeom prst="rect">
            <a:avLst/>
          </a:prstGeom>
        </p:spPr>
      </p:pic>
    </p:spTree>
    <p:extLst>
      <p:ext uri="{BB962C8B-B14F-4D97-AF65-F5344CB8AC3E}">
        <p14:creationId xmlns:p14="http://schemas.microsoft.com/office/powerpoint/2010/main" val="331492972"/>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F0D6B-CD1C-EB6B-A982-3BC1B2159138}"/>
            </a:ext>
          </a:extLst>
        </p:cNvPr>
        <p:cNvGrpSpPr/>
        <p:nvPr/>
      </p:nvGrpSpPr>
      <p:grpSpPr>
        <a:xfrm>
          <a:off x="0" y="0"/>
          <a:ext cx="0" cy="0"/>
          <a:chOff x="0" y="0"/>
          <a:chExt cx="0" cy="0"/>
        </a:xfrm>
      </p:grpSpPr>
      <p:sp>
        <p:nvSpPr>
          <p:cNvPr id="3" name="Titre 3">
            <a:extLst>
              <a:ext uri="{FF2B5EF4-FFF2-40B4-BE49-F238E27FC236}">
                <a16:creationId xmlns:a16="http://schemas.microsoft.com/office/drawing/2014/main" id="{9E79BED0-3C20-140B-BDED-89A6B52017B3}"/>
              </a:ext>
            </a:extLst>
          </p:cNvPr>
          <p:cNvSpPr txBox="1">
            <a:spLocks/>
          </p:cNvSpPr>
          <p:nvPr/>
        </p:nvSpPr>
        <p:spPr>
          <a:xfrm>
            <a:off x="1268054" y="3429000"/>
            <a:ext cx="6607892"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dirty="0">
                <a:solidFill>
                  <a:srgbClr val="424D7B"/>
                </a:solidFill>
                <a:latin typeface="Microsoft Uighur" panose="02000000000000000000" pitchFamily="2" charset="-78"/>
              </a:rPr>
              <a:t>يسجل الأستاذ النقطة التي حصل عليها التلميذ في الكفاية، مباشرة بعد الإجابة، على شبكة التفريغ. </a:t>
            </a:r>
            <a:endParaRPr lang="fr-MA" dirty="0">
              <a:solidFill>
                <a:srgbClr val="424D7B"/>
              </a:solidFill>
              <a:latin typeface="Microsoft Uighur" panose="02000000000000000000" pitchFamily="2" charset="-78"/>
            </a:endParaRPr>
          </a:p>
        </p:txBody>
      </p:sp>
    </p:spTree>
    <p:extLst>
      <p:ext uri="{BB962C8B-B14F-4D97-AF65-F5344CB8AC3E}">
        <p14:creationId xmlns:p14="http://schemas.microsoft.com/office/powerpoint/2010/main" val="558778320"/>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8DD85-D772-4803-927F-18535890457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65A99C2-99C1-EA94-C2A2-B38ECF8569DB}"/>
              </a:ext>
            </a:extLst>
          </p:cNvPr>
          <p:cNvSpPr>
            <a:spLocks noGrp="1"/>
          </p:cNvSpPr>
          <p:nvPr>
            <p:ph type="title"/>
          </p:nvPr>
        </p:nvSpPr>
        <p:spPr/>
        <p:txBody>
          <a:bodyPr>
            <a:normAutofit/>
          </a:bodyPr>
          <a:lstStyle/>
          <a:p>
            <a:r>
              <a:rPr lang="ar-MA" sz="2400" b="1" dirty="0">
                <a:solidFill>
                  <a:schemeClr val="bg1">
                    <a:lumMod val="50000"/>
                  </a:schemeClr>
                </a:solidFill>
                <a:latin typeface="Microsoft Uighur" panose="02000000000000000000" pitchFamily="2" charset="-78"/>
                <a:ea typeface="Calibri" panose="020F0502020204030204" pitchFamily="34" charset="0"/>
                <a:cs typeface="Microsoft Uighur" panose="02000000000000000000" pitchFamily="2" charset="-78"/>
              </a:rPr>
              <a:t>الفائزون بنجمة الهدوء هم: </a:t>
            </a:r>
          </a:p>
        </p:txBody>
      </p:sp>
      <p:pic>
        <p:nvPicPr>
          <p:cNvPr id="11" name="Espace réservé pour une image  10" descr="Une image contenant dessin humoristique, clipart, illustration, Dessin animé&#10;&#10;Le contenu généré par l’IA peut être incorrect.">
            <a:extLst>
              <a:ext uri="{FF2B5EF4-FFF2-40B4-BE49-F238E27FC236}">
                <a16:creationId xmlns:a16="http://schemas.microsoft.com/office/drawing/2014/main" id="{B7E507D3-2C26-C566-2768-7461D0C62BA7}"/>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a:stretch>
            <a:fillRect/>
          </a:stretch>
        </p:blipFill>
        <p:spPr/>
      </p:pic>
      <p:pic>
        <p:nvPicPr>
          <p:cNvPr id="3" name="Joyful_Prize_Celebration_Animation">
            <a:hlinkClick r:id="" action="ppaction://media"/>
            <a:extLst>
              <a:ext uri="{FF2B5EF4-FFF2-40B4-BE49-F238E27FC236}">
                <a16:creationId xmlns:a16="http://schemas.microsoft.com/office/drawing/2014/main" id="{4C61A996-2908-496F-CF84-EEB5287AE7CB}"/>
              </a:ext>
            </a:extLst>
          </p:cNvPr>
          <p:cNvPicPr>
            <a:picLocks noChangeAspect="1"/>
          </p:cNvPicPr>
          <p:nvPr>
            <a:videoFile r:link="rId2"/>
            <p:extLst>
              <p:ext uri="{DAA4B4D4-6D71-4841-9C94-3DE7FCFB9230}">
                <p14:media xmlns:p14="http://schemas.microsoft.com/office/powerpoint/2010/main" r:embed="rId1"/>
              </p:ext>
            </p:extLst>
          </p:nvPr>
        </p:nvPicPr>
        <p:blipFill>
          <a:blip r:embed="rId5"/>
          <a:srcRect l="22027" r="21803"/>
          <a:stretch>
            <a:fillRect/>
          </a:stretch>
        </p:blipFill>
        <p:spPr>
          <a:xfrm>
            <a:off x="2835612" y="2166095"/>
            <a:ext cx="3472775" cy="34777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Image 3">
            <a:extLst>
              <a:ext uri="{FF2B5EF4-FFF2-40B4-BE49-F238E27FC236}">
                <a16:creationId xmlns:a16="http://schemas.microsoft.com/office/drawing/2014/main" id="{EE155257-B881-B519-7494-440CA8BA8E14}"/>
              </a:ext>
            </a:extLst>
          </p:cNvPr>
          <p:cNvPicPr>
            <a:picLocks noChangeAspect="1"/>
          </p:cNvPicPr>
          <p:nvPr/>
        </p:nvPicPr>
        <p:blipFill>
          <a:blip r:embed="rId6">
            <a:alphaModFix amt="20000"/>
            <a:extLst>
              <a:ext uri="{28A0092B-C50C-407E-A947-70E740481C1C}">
                <a14:useLocalDpi xmlns:a14="http://schemas.microsoft.com/office/drawing/2010/main" val="0"/>
              </a:ext>
            </a:extLst>
          </a:blip>
          <a:srcRect/>
          <a:stretch/>
        </p:blipFill>
        <p:spPr>
          <a:xfrm>
            <a:off x="7622888" y="141626"/>
            <a:ext cx="278069" cy="278069"/>
          </a:xfrm>
          <a:prstGeom prst="rect">
            <a:avLst/>
          </a:prstGeom>
          <a:ln>
            <a:noFill/>
          </a:ln>
        </p:spPr>
      </p:pic>
      <p:pic>
        <p:nvPicPr>
          <p:cNvPr id="5" name="Image 4">
            <a:extLst>
              <a:ext uri="{FF2B5EF4-FFF2-40B4-BE49-F238E27FC236}">
                <a16:creationId xmlns:a16="http://schemas.microsoft.com/office/drawing/2014/main" id="{55599D06-FC31-155B-576D-56D512873340}"/>
              </a:ext>
            </a:extLst>
          </p:cNvPr>
          <p:cNvPicPr>
            <a:picLocks noChangeAspect="1"/>
          </p:cNvPicPr>
          <p:nvPr/>
        </p:nvPicPr>
        <p:blipFill>
          <a:blip r:embed="rId7">
            <a:alphaModFix amt="20000"/>
            <a:extLst>
              <a:ext uri="{28A0092B-C50C-407E-A947-70E740481C1C}">
                <a14:useLocalDpi xmlns:a14="http://schemas.microsoft.com/office/drawing/2010/main" val="0"/>
              </a:ext>
            </a:extLst>
          </a:blip>
          <a:srcRect/>
          <a:stretch/>
        </p:blipFill>
        <p:spPr>
          <a:xfrm>
            <a:off x="5454819" y="180544"/>
            <a:ext cx="278069" cy="278069"/>
          </a:xfrm>
          <a:prstGeom prst="rect">
            <a:avLst/>
          </a:prstGeom>
          <a:ln>
            <a:noFill/>
          </a:ln>
        </p:spPr>
      </p:pic>
      <p:pic>
        <p:nvPicPr>
          <p:cNvPr id="6" name="Image 5">
            <a:extLst>
              <a:ext uri="{FF2B5EF4-FFF2-40B4-BE49-F238E27FC236}">
                <a16:creationId xmlns:a16="http://schemas.microsoft.com/office/drawing/2014/main" id="{A7BE8CD8-8674-C2ED-151F-18FB70F162E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209366" y="151151"/>
            <a:ext cx="278069" cy="278069"/>
          </a:xfrm>
          <a:prstGeom prst="rect">
            <a:avLst/>
          </a:prstGeom>
          <a:ln>
            <a:noFill/>
          </a:ln>
        </p:spPr>
      </p:pic>
      <p:sp>
        <p:nvSpPr>
          <p:cNvPr id="7" name="Rectangle 6">
            <a:extLst>
              <a:ext uri="{FF2B5EF4-FFF2-40B4-BE49-F238E27FC236}">
                <a16:creationId xmlns:a16="http://schemas.microsoft.com/office/drawing/2014/main" id="{327E24E9-20BB-5651-E0B2-D37FB44F7D37}"/>
              </a:ext>
            </a:extLst>
          </p:cNvPr>
          <p:cNvSpPr>
            <a:spLocks/>
          </p:cNvSpPr>
          <p:nvPr/>
        </p:nvSpPr>
        <p:spPr>
          <a:xfrm>
            <a:off x="6362888" y="131695"/>
            <a:ext cx="1260000"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565F88">
                    <a:alpha val="20000"/>
                  </a:srgbClr>
                </a:solidFill>
                <a:effectLst/>
                <a:uLnTx/>
                <a:uFillTx/>
                <a:latin typeface="Calibri" panose="020F0502020204030204"/>
                <a:ea typeface="+mn-ea"/>
                <a:cs typeface="Arial" panose="020B0604020202020204" pitchFamily="34" charset="0"/>
              </a:rPr>
              <a:t>افتتاح الحصة</a:t>
            </a:r>
          </a:p>
        </p:txBody>
      </p:sp>
      <p:sp>
        <p:nvSpPr>
          <p:cNvPr id="8" name="Rectangle 7">
            <a:extLst>
              <a:ext uri="{FF2B5EF4-FFF2-40B4-BE49-F238E27FC236}">
                <a16:creationId xmlns:a16="http://schemas.microsoft.com/office/drawing/2014/main" id="{39860DB1-0579-4F0E-B89F-73737FB37A0F}"/>
              </a:ext>
            </a:extLst>
          </p:cNvPr>
          <p:cNvSpPr>
            <a:spLocks/>
          </p:cNvSpPr>
          <p:nvPr/>
        </p:nvSpPr>
        <p:spPr>
          <a:xfrm>
            <a:off x="3529340" y="141626"/>
            <a:ext cx="1774354" cy="3169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565F88">
                    <a:alpha val="20000"/>
                  </a:srgbClr>
                </a:solidFill>
                <a:effectLst/>
                <a:uLnTx/>
                <a:uFillTx/>
                <a:latin typeface="Calibri" panose="020F0502020204030204"/>
                <a:ea typeface="+mn-ea"/>
                <a:cs typeface="Arial" panose="020B0604020202020204" pitchFamily="34" charset="0"/>
              </a:rPr>
              <a:t>تقويم الطلاقة والتحدث </a:t>
            </a:r>
          </a:p>
        </p:txBody>
      </p:sp>
      <p:sp>
        <p:nvSpPr>
          <p:cNvPr id="9" name="Rectangle 8">
            <a:extLst>
              <a:ext uri="{FF2B5EF4-FFF2-40B4-BE49-F238E27FC236}">
                <a16:creationId xmlns:a16="http://schemas.microsoft.com/office/drawing/2014/main" id="{B80AEBBC-49BC-E1F1-9E1A-F66D76C10CB7}"/>
              </a:ext>
            </a:extLst>
          </p:cNvPr>
          <p:cNvSpPr>
            <a:spLocks/>
          </p:cNvSpPr>
          <p:nvPr/>
        </p:nvSpPr>
        <p:spPr>
          <a:xfrm>
            <a:off x="798033" y="131695"/>
            <a:ext cx="1260000" cy="28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MA" sz="1600" b="1" i="0" u="none" strike="noStrike" kern="1200" cap="none" spc="0" normalizeH="0" baseline="0" noProof="0" dirty="0">
                <a:ln>
                  <a:noFill/>
                </a:ln>
                <a:solidFill>
                  <a:srgbClr val="565F88"/>
                </a:solidFill>
                <a:effectLst/>
                <a:uLnTx/>
                <a:uFillTx/>
                <a:latin typeface="Calibri" panose="020F0502020204030204"/>
                <a:ea typeface="+mn-ea"/>
                <a:cs typeface="Arial" panose="020B0604020202020204" pitchFamily="34" charset="0"/>
              </a:rPr>
              <a:t>اختــتام الحــصة</a:t>
            </a:r>
          </a:p>
        </p:txBody>
      </p:sp>
    </p:spTree>
    <p:extLst>
      <p:ext uri="{BB962C8B-B14F-4D97-AF65-F5344CB8AC3E}">
        <p14:creationId xmlns:p14="http://schemas.microsoft.com/office/powerpoint/2010/main" val="33726644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80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with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5C776E2-EBEC-1C84-DDC0-0CA04883DBC5}"/>
              </a:ext>
            </a:extLst>
          </p:cNvPr>
          <p:cNvSpPr>
            <a:spLocks noGrp="1"/>
          </p:cNvSpPr>
          <p:nvPr>
            <p:ph type="title"/>
          </p:nvPr>
        </p:nvSpPr>
        <p:spPr>
          <a:xfrm>
            <a:off x="628650" y="1139806"/>
            <a:ext cx="7886700" cy="523785"/>
          </a:xfrm>
        </p:spPr>
        <p:txBody>
          <a:bodyPr/>
          <a:lstStyle/>
          <a:p>
            <a:pPr rtl="1"/>
            <a:r>
              <a:rPr lang="ar-MA" sz="4400" dirty="0">
                <a:solidFill>
                  <a:srgbClr val="424D7B"/>
                </a:solidFill>
                <a:latin typeface="Microsoft Uighur" panose="02000000000000000000" pitchFamily="2" charset="-78"/>
              </a:rPr>
              <a:t>الكفايات المعنية بالاختبار</a:t>
            </a:r>
            <a:endParaRPr lang="fr-MA" sz="4400" dirty="0">
              <a:solidFill>
                <a:srgbClr val="424D7B"/>
              </a:solidFill>
              <a:latin typeface="Microsoft Uighur" panose="02000000000000000000" pitchFamily="2" charset="-78"/>
            </a:endParaRPr>
          </a:p>
        </p:txBody>
      </p:sp>
      <p:sp>
        <p:nvSpPr>
          <p:cNvPr id="6" name="Nuage 5">
            <a:extLst>
              <a:ext uri="{FF2B5EF4-FFF2-40B4-BE49-F238E27FC236}">
                <a16:creationId xmlns:a16="http://schemas.microsoft.com/office/drawing/2014/main" id="{C85DF382-B1C3-850D-3203-1C6558388A73}"/>
              </a:ext>
            </a:extLst>
          </p:cNvPr>
          <p:cNvSpPr/>
          <p:nvPr/>
        </p:nvSpPr>
        <p:spPr>
          <a:xfrm>
            <a:off x="6998289" y="2997739"/>
            <a:ext cx="1037605" cy="394078"/>
          </a:xfrm>
          <a:prstGeom prst="cloud">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V</a:t>
            </a:r>
            <a:r>
              <a:rPr lang="ar-MA" dirty="0"/>
              <a:t>1</a:t>
            </a:r>
            <a:endParaRPr lang="fr-MA" dirty="0"/>
          </a:p>
        </p:txBody>
      </p:sp>
      <p:sp>
        <p:nvSpPr>
          <p:cNvPr id="7" name="Nuage 6">
            <a:extLst>
              <a:ext uri="{FF2B5EF4-FFF2-40B4-BE49-F238E27FC236}">
                <a16:creationId xmlns:a16="http://schemas.microsoft.com/office/drawing/2014/main" id="{BDE372E5-FDDB-D0C0-4D32-80675B077AA4}"/>
              </a:ext>
            </a:extLst>
          </p:cNvPr>
          <p:cNvSpPr/>
          <p:nvPr/>
        </p:nvSpPr>
        <p:spPr>
          <a:xfrm>
            <a:off x="6998289" y="1909027"/>
            <a:ext cx="1037605" cy="394078"/>
          </a:xfrm>
          <a:prstGeom prst="cloud">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PO</a:t>
            </a:r>
            <a:r>
              <a:rPr lang="ar-MA" dirty="0"/>
              <a:t>1</a:t>
            </a:r>
            <a:endParaRPr lang="fr-MA" dirty="0"/>
          </a:p>
        </p:txBody>
      </p:sp>
      <p:sp>
        <p:nvSpPr>
          <p:cNvPr id="9" name="Nuage 8">
            <a:extLst>
              <a:ext uri="{FF2B5EF4-FFF2-40B4-BE49-F238E27FC236}">
                <a16:creationId xmlns:a16="http://schemas.microsoft.com/office/drawing/2014/main" id="{26DD088F-9D10-C014-595F-67FEE73810B0}"/>
              </a:ext>
            </a:extLst>
          </p:cNvPr>
          <p:cNvSpPr/>
          <p:nvPr/>
        </p:nvSpPr>
        <p:spPr>
          <a:xfrm>
            <a:off x="6998296" y="3587481"/>
            <a:ext cx="1037605" cy="388883"/>
          </a:xfrm>
          <a:prstGeom prst="cloud">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C0</a:t>
            </a:r>
            <a:r>
              <a:rPr lang="ar-MA" dirty="0"/>
              <a:t>1</a:t>
            </a:r>
            <a:endParaRPr lang="fr-MA" dirty="0"/>
          </a:p>
        </p:txBody>
      </p:sp>
      <p:sp>
        <p:nvSpPr>
          <p:cNvPr id="10" name="Nuage 9">
            <a:extLst>
              <a:ext uri="{FF2B5EF4-FFF2-40B4-BE49-F238E27FC236}">
                <a16:creationId xmlns:a16="http://schemas.microsoft.com/office/drawing/2014/main" id="{95E8943D-8450-632D-3343-E7B7B32B8E2C}"/>
              </a:ext>
            </a:extLst>
          </p:cNvPr>
          <p:cNvSpPr/>
          <p:nvPr/>
        </p:nvSpPr>
        <p:spPr>
          <a:xfrm>
            <a:off x="6998292" y="4126288"/>
            <a:ext cx="1037605" cy="388883"/>
          </a:xfrm>
          <a:prstGeom prst="cloud">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LF1</a:t>
            </a:r>
            <a:endParaRPr lang="fr-MA" dirty="0"/>
          </a:p>
        </p:txBody>
      </p:sp>
      <p:sp>
        <p:nvSpPr>
          <p:cNvPr id="11" name="Nuage 10">
            <a:extLst>
              <a:ext uri="{FF2B5EF4-FFF2-40B4-BE49-F238E27FC236}">
                <a16:creationId xmlns:a16="http://schemas.microsoft.com/office/drawing/2014/main" id="{CDF5763D-2319-1644-A2B2-9C361BF184D1}"/>
              </a:ext>
            </a:extLst>
          </p:cNvPr>
          <p:cNvSpPr/>
          <p:nvPr/>
        </p:nvSpPr>
        <p:spPr>
          <a:xfrm>
            <a:off x="6998289" y="5245560"/>
            <a:ext cx="1037605" cy="388883"/>
          </a:xfrm>
          <a:prstGeom prst="cloud">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OL1</a:t>
            </a:r>
            <a:endParaRPr lang="fr-MA" dirty="0"/>
          </a:p>
        </p:txBody>
      </p:sp>
      <p:sp>
        <p:nvSpPr>
          <p:cNvPr id="12" name="Nuage 11">
            <a:extLst>
              <a:ext uri="{FF2B5EF4-FFF2-40B4-BE49-F238E27FC236}">
                <a16:creationId xmlns:a16="http://schemas.microsoft.com/office/drawing/2014/main" id="{3ABAF7D1-290B-F2BD-2CCF-16D6379FD43A}"/>
              </a:ext>
            </a:extLst>
          </p:cNvPr>
          <p:cNvSpPr/>
          <p:nvPr/>
        </p:nvSpPr>
        <p:spPr>
          <a:xfrm>
            <a:off x="7013367" y="4661013"/>
            <a:ext cx="1037605" cy="407433"/>
          </a:xfrm>
          <a:prstGeom prst="cloud">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PE</a:t>
            </a:r>
            <a:r>
              <a:rPr lang="ar-MA" dirty="0"/>
              <a:t>1</a:t>
            </a:r>
            <a:endParaRPr lang="fr-MA" dirty="0"/>
          </a:p>
        </p:txBody>
      </p:sp>
      <p:sp>
        <p:nvSpPr>
          <p:cNvPr id="13" name="ZoneTexte 12">
            <a:extLst>
              <a:ext uri="{FF2B5EF4-FFF2-40B4-BE49-F238E27FC236}">
                <a16:creationId xmlns:a16="http://schemas.microsoft.com/office/drawing/2014/main" id="{862DDC65-5DB2-1DEC-30B3-AD1FB878E2B7}"/>
              </a:ext>
            </a:extLst>
          </p:cNvPr>
          <p:cNvSpPr txBox="1"/>
          <p:nvPr/>
        </p:nvSpPr>
        <p:spPr>
          <a:xfrm>
            <a:off x="1120124" y="3012013"/>
            <a:ext cx="5613020" cy="461665"/>
          </a:xfrm>
          <a:prstGeom prst="rect">
            <a:avLst/>
          </a:prstGeom>
          <a:noFill/>
        </p:spPr>
        <p:txBody>
          <a:bodyPr wrap="square" rtlCol="0">
            <a:spAutoFit/>
          </a:bodyPr>
          <a:lstStyle/>
          <a:p>
            <a:pPr algn="r"/>
            <a:r>
              <a:rPr lang="ar-MA" sz="2400" b="1" dirty="0">
                <a:solidFill>
                  <a:prstClr val="black"/>
                </a:solidFill>
                <a:latin typeface="Microsoft Uighur" panose="02000000000000000000" pitchFamily="2" charset="-78"/>
                <a:ea typeface="Calibri" panose="020F0502020204030204" pitchFamily="34" charset="0"/>
                <a:cs typeface="Microsoft Uighur" panose="02000000000000000000" pitchFamily="2" charset="-78"/>
              </a:rPr>
              <a:t>إنتاج مفردات من معجم المجالي انطلاقا من مشاهد.</a:t>
            </a:r>
            <a:r>
              <a:rPr lang="ar-MA" b="1" dirty="0"/>
              <a:t> </a:t>
            </a:r>
            <a:endParaRPr lang="fr-MA" b="1" dirty="0"/>
          </a:p>
        </p:txBody>
      </p:sp>
      <p:sp>
        <p:nvSpPr>
          <p:cNvPr id="14" name="ZoneTexte 13">
            <a:extLst>
              <a:ext uri="{FF2B5EF4-FFF2-40B4-BE49-F238E27FC236}">
                <a16:creationId xmlns:a16="http://schemas.microsoft.com/office/drawing/2014/main" id="{532DB2CC-7564-400B-A778-88678F9BA723}"/>
              </a:ext>
            </a:extLst>
          </p:cNvPr>
          <p:cNvSpPr txBox="1"/>
          <p:nvPr/>
        </p:nvSpPr>
        <p:spPr>
          <a:xfrm>
            <a:off x="1120124" y="1901863"/>
            <a:ext cx="5613020" cy="461665"/>
          </a:xfrm>
          <a:prstGeom prst="rect">
            <a:avLst/>
          </a:prstGeom>
          <a:noFill/>
        </p:spPr>
        <p:txBody>
          <a:bodyPr wrap="square" rtlCol="0">
            <a:spAutoFit/>
          </a:bodyPr>
          <a:lstStyle/>
          <a:p>
            <a:pPr algn="r"/>
            <a:r>
              <a:rPr lang="ar-MA" sz="2400" b="1" dirty="0">
                <a:solidFill>
                  <a:prstClr val="black"/>
                </a:solidFill>
                <a:latin typeface="Microsoft Uighur" panose="02000000000000000000" pitchFamily="2" charset="-78"/>
                <a:ea typeface="Calibri" panose="020F0502020204030204" pitchFamily="34" charset="0"/>
                <a:cs typeface="Microsoft Uighur" panose="02000000000000000000" pitchFamily="2" charset="-78"/>
              </a:rPr>
              <a:t>المشاركة في حوار بتوظيف الأفعال الكلامية المدرسة.</a:t>
            </a:r>
            <a:endParaRPr lang="fr-MA" b="1" dirty="0"/>
          </a:p>
        </p:txBody>
      </p:sp>
      <p:sp>
        <p:nvSpPr>
          <p:cNvPr id="15" name="ZoneTexte 14">
            <a:extLst>
              <a:ext uri="{FF2B5EF4-FFF2-40B4-BE49-F238E27FC236}">
                <a16:creationId xmlns:a16="http://schemas.microsoft.com/office/drawing/2014/main" id="{F66DB64A-EAE7-D612-E712-944188F01E22}"/>
              </a:ext>
            </a:extLst>
          </p:cNvPr>
          <p:cNvSpPr txBox="1"/>
          <p:nvPr/>
        </p:nvSpPr>
        <p:spPr>
          <a:xfrm>
            <a:off x="1120124" y="3555676"/>
            <a:ext cx="5613020" cy="461665"/>
          </a:xfrm>
          <a:prstGeom prst="rect">
            <a:avLst/>
          </a:prstGeom>
          <a:noFill/>
        </p:spPr>
        <p:txBody>
          <a:bodyPr wrap="square" rtlCol="0">
            <a:spAutoFit/>
          </a:bodyPr>
          <a:lstStyle/>
          <a:p>
            <a:pPr algn="r"/>
            <a:r>
              <a:rPr lang="ar-MA" sz="2400" b="1" dirty="0">
                <a:solidFill>
                  <a:prstClr val="black"/>
                </a:solidFill>
                <a:latin typeface="Microsoft Uighur" panose="02000000000000000000" pitchFamily="2" charset="-78"/>
                <a:ea typeface="Calibri" panose="020F0502020204030204" pitchFamily="34" charset="0"/>
                <a:cs typeface="Microsoft Uighur" panose="02000000000000000000" pitchFamily="2" charset="-78"/>
              </a:rPr>
              <a:t> استرجاع واستنتاج معلومات صريحة وضمنية واردة في نص مسمع.</a:t>
            </a:r>
            <a:endParaRPr lang="fr-MA" sz="2400" b="1" dirty="0"/>
          </a:p>
        </p:txBody>
      </p:sp>
      <p:sp>
        <p:nvSpPr>
          <p:cNvPr id="18" name="ZoneTexte 17">
            <a:extLst>
              <a:ext uri="{FF2B5EF4-FFF2-40B4-BE49-F238E27FC236}">
                <a16:creationId xmlns:a16="http://schemas.microsoft.com/office/drawing/2014/main" id="{06154776-7221-0A81-A8AE-26A15D4EA53B}"/>
              </a:ext>
            </a:extLst>
          </p:cNvPr>
          <p:cNvSpPr txBox="1"/>
          <p:nvPr/>
        </p:nvSpPr>
        <p:spPr>
          <a:xfrm>
            <a:off x="1120124" y="5256529"/>
            <a:ext cx="5613020" cy="461665"/>
          </a:xfrm>
          <a:prstGeom prst="rect">
            <a:avLst/>
          </a:prstGeom>
          <a:noFill/>
        </p:spPr>
        <p:txBody>
          <a:bodyPr wrap="square" rtlCol="0">
            <a:spAutoFit/>
          </a:bodyPr>
          <a:lstStyle/>
          <a:p>
            <a:pPr algn="r"/>
            <a:r>
              <a:rPr lang="ar-MA" sz="2400" b="1" dirty="0">
                <a:solidFill>
                  <a:prstClr val="black"/>
                </a:solidFill>
                <a:latin typeface="Microsoft Uighur" panose="02000000000000000000" pitchFamily="2" charset="-78"/>
                <a:ea typeface="Calibri" panose="020F0502020204030204" pitchFamily="34" charset="0"/>
                <a:cs typeface="Microsoft Uighur" panose="02000000000000000000" pitchFamily="2" charset="-78"/>
              </a:rPr>
              <a:t>كتابة كلمات مملاة أو تطبيق ظواهر لغوية بسيطة بالمحاكاة. </a:t>
            </a:r>
            <a:endParaRPr lang="fr-MA" b="1" dirty="0"/>
          </a:p>
        </p:txBody>
      </p:sp>
      <p:sp>
        <p:nvSpPr>
          <p:cNvPr id="19" name="ZoneTexte 18">
            <a:extLst>
              <a:ext uri="{FF2B5EF4-FFF2-40B4-BE49-F238E27FC236}">
                <a16:creationId xmlns:a16="http://schemas.microsoft.com/office/drawing/2014/main" id="{BE8E6FBB-1A26-FA30-0FC6-784CC0DFA084}"/>
              </a:ext>
            </a:extLst>
          </p:cNvPr>
          <p:cNvSpPr txBox="1"/>
          <p:nvPr/>
        </p:nvSpPr>
        <p:spPr>
          <a:xfrm>
            <a:off x="1120124" y="4089896"/>
            <a:ext cx="5613020" cy="461665"/>
          </a:xfrm>
          <a:prstGeom prst="rect">
            <a:avLst/>
          </a:prstGeom>
          <a:noFill/>
        </p:spPr>
        <p:txBody>
          <a:bodyPr wrap="square" rtlCol="0">
            <a:spAutoFit/>
          </a:bodyPr>
          <a:lstStyle/>
          <a:p>
            <a:pPr algn="r"/>
            <a:r>
              <a:rPr lang="ar-MA" sz="2400" b="1" dirty="0">
                <a:solidFill>
                  <a:prstClr val="black"/>
                </a:solidFill>
                <a:latin typeface="Microsoft Uighur" panose="02000000000000000000" pitchFamily="2" charset="-78"/>
                <a:ea typeface="Calibri" panose="020F0502020204030204" pitchFamily="34" charset="0"/>
                <a:cs typeface="Microsoft Uighur" panose="02000000000000000000" pitchFamily="2" charset="-78"/>
              </a:rPr>
              <a:t>تسمية حروف وقراءة كلمات بدقة.</a:t>
            </a:r>
            <a:endParaRPr lang="fr-MA" b="1" dirty="0"/>
          </a:p>
        </p:txBody>
      </p:sp>
      <p:sp>
        <p:nvSpPr>
          <p:cNvPr id="20" name="ZoneTexte 19">
            <a:extLst>
              <a:ext uri="{FF2B5EF4-FFF2-40B4-BE49-F238E27FC236}">
                <a16:creationId xmlns:a16="http://schemas.microsoft.com/office/drawing/2014/main" id="{0D20DDDA-6410-1DB4-D72C-BC2696BD6DB2}"/>
              </a:ext>
            </a:extLst>
          </p:cNvPr>
          <p:cNvSpPr txBox="1"/>
          <p:nvPr/>
        </p:nvSpPr>
        <p:spPr>
          <a:xfrm>
            <a:off x="1120124" y="4624116"/>
            <a:ext cx="5613020" cy="461665"/>
          </a:xfrm>
          <a:prstGeom prst="rect">
            <a:avLst/>
          </a:prstGeom>
          <a:noFill/>
        </p:spPr>
        <p:txBody>
          <a:bodyPr wrap="square" rtlCol="0">
            <a:spAutoFit/>
          </a:bodyPr>
          <a:lstStyle/>
          <a:p>
            <a:pPr algn="r"/>
            <a:r>
              <a:rPr lang="ar-MA" sz="2400" b="1" dirty="0">
                <a:solidFill>
                  <a:prstClr val="black"/>
                </a:solidFill>
                <a:latin typeface="Microsoft Uighur" panose="02000000000000000000" pitchFamily="2" charset="-78"/>
                <a:ea typeface="Calibri" panose="020F0502020204030204" pitchFamily="34" charset="0"/>
                <a:cs typeface="Microsoft Uighur" panose="02000000000000000000" pitchFamily="2" charset="-78"/>
              </a:rPr>
              <a:t>لتعبير عن مشاهد بكتابة كلمات وجمل.</a:t>
            </a:r>
            <a:endParaRPr lang="fr-MA" b="1" dirty="0"/>
          </a:p>
        </p:txBody>
      </p:sp>
      <p:sp>
        <p:nvSpPr>
          <p:cNvPr id="25" name="Nuage 24">
            <a:extLst>
              <a:ext uri="{FF2B5EF4-FFF2-40B4-BE49-F238E27FC236}">
                <a16:creationId xmlns:a16="http://schemas.microsoft.com/office/drawing/2014/main" id="{400E654D-4E2E-E3A4-C182-3450B2384AE8}"/>
              </a:ext>
            </a:extLst>
          </p:cNvPr>
          <p:cNvSpPr/>
          <p:nvPr/>
        </p:nvSpPr>
        <p:spPr>
          <a:xfrm>
            <a:off x="6998290" y="2453029"/>
            <a:ext cx="1037605" cy="369332"/>
          </a:xfrm>
          <a:prstGeom prst="cloud">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PO</a:t>
            </a:r>
            <a:r>
              <a:rPr lang="ar-MA" dirty="0"/>
              <a:t>2</a:t>
            </a:r>
            <a:endParaRPr lang="fr-MA" dirty="0"/>
          </a:p>
        </p:txBody>
      </p:sp>
      <p:sp>
        <p:nvSpPr>
          <p:cNvPr id="26" name="ZoneTexte 25">
            <a:extLst>
              <a:ext uri="{FF2B5EF4-FFF2-40B4-BE49-F238E27FC236}">
                <a16:creationId xmlns:a16="http://schemas.microsoft.com/office/drawing/2014/main" id="{DA639A06-09F9-ACBB-E6CE-8349C5CF4A9C}"/>
              </a:ext>
            </a:extLst>
          </p:cNvPr>
          <p:cNvSpPr txBox="1"/>
          <p:nvPr/>
        </p:nvSpPr>
        <p:spPr>
          <a:xfrm>
            <a:off x="855407" y="2456938"/>
            <a:ext cx="5877737" cy="461665"/>
          </a:xfrm>
          <a:prstGeom prst="rect">
            <a:avLst/>
          </a:prstGeom>
          <a:noFill/>
        </p:spPr>
        <p:txBody>
          <a:bodyPr wrap="square" rtlCol="0">
            <a:spAutoFit/>
          </a:bodyPr>
          <a:lstStyle/>
          <a:p>
            <a:pPr algn="r"/>
            <a:r>
              <a:rPr lang="ar-MA" sz="2400" b="1" dirty="0">
                <a:solidFill>
                  <a:prstClr val="black"/>
                </a:solidFill>
                <a:latin typeface="Microsoft Uighur" panose="02000000000000000000" pitchFamily="2" charset="-78"/>
                <a:ea typeface="Calibri" panose="020F0502020204030204" pitchFamily="34" charset="0"/>
                <a:cs typeface="Microsoft Uighur" panose="02000000000000000000" pitchFamily="2" charset="-78"/>
              </a:rPr>
              <a:t>أخذ الكلمة لإنتاج نصوص شفهية بغرض السرد أو الوصف انطلاقا من مشاهد.</a:t>
            </a:r>
            <a:endParaRPr lang="fr-MA" b="1" dirty="0"/>
          </a:p>
        </p:txBody>
      </p:sp>
    </p:spTree>
    <p:extLst>
      <p:ext uri="{BB962C8B-B14F-4D97-AF65-F5344CB8AC3E}">
        <p14:creationId xmlns:p14="http://schemas.microsoft.com/office/powerpoint/2010/main" val="12170044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D8DF4-6927-1379-0205-88DA32803E53}"/>
            </a:ext>
          </a:extLst>
        </p:cNvPr>
        <p:cNvGrpSpPr/>
        <p:nvPr/>
      </p:nvGrpSpPr>
      <p:grpSpPr>
        <a:xfrm>
          <a:off x="0" y="0"/>
          <a:ext cx="0" cy="0"/>
          <a:chOff x="0" y="0"/>
          <a:chExt cx="0" cy="0"/>
        </a:xfrm>
      </p:grpSpPr>
      <p:sp>
        <p:nvSpPr>
          <p:cNvPr id="5" name="Titre 13">
            <a:extLst>
              <a:ext uri="{FF2B5EF4-FFF2-40B4-BE49-F238E27FC236}">
                <a16:creationId xmlns:a16="http://schemas.microsoft.com/office/drawing/2014/main" id="{2AE11094-2668-4483-4767-11CCDD7CC3A2}"/>
              </a:ext>
            </a:extLst>
          </p:cNvPr>
          <p:cNvSpPr>
            <a:spLocks noGrp="1"/>
          </p:cNvSpPr>
          <p:nvPr>
            <p:ph type="title"/>
          </p:nvPr>
        </p:nvSpPr>
        <p:spPr>
          <a:xfrm>
            <a:off x="530942" y="1799303"/>
            <a:ext cx="7924799" cy="4149213"/>
          </a:xfrm>
        </p:spPr>
        <p:txBody>
          <a:bodyPr>
            <a:noAutofit/>
          </a:bodyPr>
          <a:lstStyle/>
          <a:p>
            <a:pPr lvl="0" algn="r" defTabSz="457200">
              <a:lnSpc>
                <a:spcPct val="150000"/>
              </a:lnSpc>
              <a:spcAft>
                <a:spcPts val="400"/>
              </a:spcAft>
              <a:buClrTx/>
              <a:buSzTx/>
              <a:defRPr/>
            </a:pPr>
            <a: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يتم توزيع المتعلمين لثلاث مجموعات، حيث يتم تمرير الروائز الفردية (المعجم / التحدث/ القراءة) في اليوم الأول للمجموعة الأولى وفي اليوم الثاني للمجموعة الثانية، وفي اليوم الثالث للمجموعة الثالثة. </a:t>
            </a:r>
            <a:b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النموذج الأول من الروائز موجه للمجموعة الأولى، والنموذج الثاني موجه للمجموعة الثانية والنموذج الثالث موجه للمجموعة الثالثة.</a:t>
            </a:r>
            <a:b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يتم تمرير روائز المعجم والتحدث والقراءة بالتتابع  وبشكل فردي في جلسة واحدة مع كل تلميذ؛</a:t>
            </a:r>
            <a:b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يتم إعداد جانب من الفصل الدراسي يخصص للتمرير الفردي؛ </a:t>
            </a:r>
            <a:b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الحرص على خلق بيئة آمنة لتمرير الروائز؛</a:t>
            </a:r>
            <a:b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عدم وصل الحاسوب بشاشة العرض أثناء الروائز الفردية؛ </a:t>
            </a:r>
            <a:b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أثناء تمرير الروائز الفردية ينشغل باقي المتعلمين بنشاط قرائي أو كتابي أو بأنشطة الرسم والتلوين.</a:t>
            </a:r>
            <a:b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يتم تمرير رائزي فهم المسموع والكتابة بشكل جماعي وموجه: يجيب كل تلميذ بشكل فردي  على كراسته في الوقت نفسه.</a:t>
            </a:r>
            <a:b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الحرص على الاحتفاظ بكراسة التقويم داخل الفصل.</a:t>
            </a:r>
            <a:br>
              <a:rPr kumimoji="0" lang="ar-MA"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endParaRPr lang="ar-MA" sz="1800" b="0" kern="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181018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E8483-1E06-3D1E-F19E-1D75E18CC380}"/>
            </a:ext>
          </a:extLst>
        </p:cNvPr>
        <p:cNvGrpSpPr/>
        <p:nvPr/>
      </p:nvGrpSpPr>
      <p:grpSpPr>
        <a:xfrm>
          <a:off x="0" y="0"/>
          <a:ext cx="0" cy="0"/>
          <a:chOff x="0" y="0"/>
          <a:chExt cx="0" cy="0"/>
        </a:xfrm>
      </p:grpSpPr>
      <p:grpSp>
        <p:nvGrpSpPr>
          <p:cNvPr id="4" name="Groupe 3">
            <a:extLst>
              <a:ext uri="{FF2B5EF4-FFF2-40B4-BE49-F238E27FC236}">
                <a16:creationId xmlns:a16="http://schemas.microsoft.com/office/drawing/2014/main" id="{59F067F9-BB33-F801-95A7-092BD6DF5B69}"/>
              </a:ext>
            </a:extLst>
          </p:cNvPr>
          <p:cNvGrpSpPr/>
          <p:nvPr/>
        </p:nvGrpSpPr>
        <p:grpSpPr>
          <a:xfrm>
            <a:off x="369760" y="3235338"/>
            <a:ext cx="8168503" cy="1862624"/>
            <a:chOff x="487747" y="3194510"/>
            <a:chExt cx="8168503" cy="1507254"/>
          </a:xfrm>
        </p:grpSpPr>
        <p:sp>
          <p:nvSpPr>
            <p:cNvPr id="6" name="ZoneTexte 5">
              <a:extLst>
                <a:ext uri="{FF2B5EF4-FFF2-40B4-BE49-F238E27FC236}">
                  <a16:creationId xmlns:a16="http://schemas.microsoft.com/office/drawing/2014/main" id="{F3A41CAD-FDD8-3EF0-A669-C2024B0E4ACB}"/>
                </a:ext>
              </a:extLst>
            </p:cNvPr>
            <p:cNvSpPr txBox="1"/>
            <p:nvPr/>
          </p:nvSpPr>
          <p:spPr>
            <a:xfrm>
              <a:off x="1466458" y="3194510"/>
              <a:ext cx="6366352" cy="672451"/>
            </a:xfrm>
            <a:prstGeom prst="rect">
              <a:avLst/>
            </a:prstGeom>
            <a:noFill/>
          </p:spPr>
          <p:txBody>
            <a:bodyPr wrap="square" rtlCol="0">
              <a:spAutoFit/>
            </a:bodyPr>
            <a:lstStyle/>
            <a:p>
              <a:pPr algn="ctr" rtl="1"/>
              <a:r>
                <a:rPr lang="ar-MA" sz="4800" b="1" dirty="0">
                  <a:solidFill>
                    <a:srgbClr val="0097B2"/>
                  </a:solidFill>
                  <a:latin typeface="Microsoft Uighur" panose="02000000000000000000" pitchFamily="2" charset="-78"/>
                  <a:cs typeface="Microsoft Uighur" panose="02000000000000000000" pitchFamily="2" charset="-78"/>
                </a:rPr>
                <a:t>رائز المعجم - رائز التحدث – رائز القراءة </a:t>
              </a:r>
            </a:p>
          </p:txBody>
        </p:sp>
        <p:sp>
          <p:nvSpPr>
            <p:cNvPr id="7" name="ZoneTexte 6">
              <a:extLst>
                <a:ext uri="{FF2B5EF4-FFF2-40B4-BE49-F238E27FC236}">
                  <a16:creationId xmlns:a16="http://schemas.microsoft.com/office/drawing/2014/main" id="{E21F439B-8711-AD39-EFE0-1F0592962098}"/>
                </a:ext>
              </a:extLst>
            </p:cNvPr>
            <p:cNvSpPr txBox="1"/>
            <p:nvPr/>
          </p:nvSpPr>
          <p:spPr>
            <a:xfrm>
              <a:off x="487747" y="4029313"/>
              <a:ext cx="8168503" cy="672451"/>
            </a:xfrm>
            <a:prstGeom prst="rect">
              <a:avLst/>
            </a:prstGeom>
            <a:noFill/>
          </p:spPr>
          <p:txBody>
            <a:bodyPr wrap="square" rtlCol="0">
              <a:spAutoFit/>
            </a:bodyPr>
            <a:lstStyle/>
            <a:p>
              <a:pPr algn="ctr"/>
              <a:r>
                <a:rPr lang="ar-MA" sz="4800" b="1" dirty="0">
                  <a:solidFill>
                    <a:srgbClr val="0097B2"/>
                  </a:solidFill>
                  <a:latin typeface="Microsoft Uighur" panose="02000000000000000000" pitchFamily="2" charset="-78"/>
                  <a:cs typeface="Microsoft Uighur" panose="02000000000000000000" pitchFamily="2" charset="-78"/>
                </a:rPr>
                <a:t>تقويم فردي</a:t>
              </a:r>
              <a:endParaRPr lang="ar-MA" sz="2800" b="1" dirty="0">
                <a:solidFill>
                  <a:srgbClr val="0097B2"/>
                </a:solidFill>
                <a:latin typeface="Microsoft Uighur" panose="02000000000000000000" pitchFamily="2" charset="-78"/>
                <a:cs typeface="Microsoft Uighur" panose="02000000000000000000" pitchFamily="2" charset="-78"/>
              </a:endParaRPr>
            </a:p>
          </p:txBody>
        </p:sp>
      </p:grpSp>
      <p:sp>
        <p:nvSpPr>
          <p:cNvPr id="8" name="ZoneTexte 7">
            <a:extLst>
              <a:ext uri="{FF2B5EF4-FFF2-40B4-BE49-F238E27FC236}">
                <a16:creationId xmlns:a16="http://schemas.microsoft.com/office/drawing/2014/main" id="{10C8043B-0DA0-48B5-AD41-F772FE73D3EE}"/>
              </a:ext>
            </a:extLst>
          </p:cNvPr>
          <p:cNvSpPr txBox="1"/>
          <p:nvPr/>
        </p:nvSpPr>
        <p:spPr>
          <a:xfrm>
            <a:off x="1388824" y="1840392"/>
            <a:ext cx="6366352" cy="1107996"/>
          </a:xfrm>
          <a:prstGeom prst="rect">
            <a:avLst/>
          </a:prstGeom>
          <a:noFill/>
        </p:spPr>
        <p:txBody>
          <a:bodyPr wrap="square" rtlCol="0">
            <a:spAutoFit/>
          </a:bodyPr>
          <a:lstStyle/>
          <a:p>
            <a:pPr algn="ctr" rtl="1"/>
            <a:r>
              <a:rPr lang="ar-MA" sz="6600" b="1" dirty="0">
                <a:solidFill>
                  <a:srgbClr val="215968"/>
                </a:solidFill>
                <a:latin typeface="Microsoft Uighur" panose="02000000000000000000" pitchFamily="2" charset="-78"/>
                <a:cs typeface="Microsoft Uighur" panose="02000000000000000000" pitchFamily="2" charset="-78"/>
              </a:rPr>
              <a:t>اليوم الأول (النموذج 1)</a:t>
            </a:r>
          </a:p>
        </p:txBody>
      </p:sp>
    </p:spTree>
    <p:extLst>
      <p:ext uri="{BB962C8B-B14F-4D97-AF65-F5344CB8AC3E}">
        <p14:creationId xmlns:p14="http://schemas.microsoft.com/office/powerpoint/2010/main" val="266237703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57346369-7B91-EE27-24D1-7C36928C2CA3}"/>
            </a:ext>
          </a:extLst>
        </p:cNvPr>
        <p:cNvGrpSpPr/>
        <p:nvPr/>
      </p:nvGrpSpPr>
      <p:grpSpPr>
        <a:xfrm>
          <a:off x="0" y="0"/>
          <a:ext cx="0" cy="0"/>
          <a:chOff x="0" y="0"/>
          <a:chExt cx="0" cy="0"/>
        </a:xfrm>
      </p:grpSpPr>
      <p:sp>
        <p:nvSpPr>
          <p:cNvPr id="1572" name="Google Shape;1572;p23">
            <a:extLst>
              <a:ext uri="{FF2B5EF4-FFF2-40B4-BE49-F238E27FC236}">
                <a16:creationId xmlns:a16="http://schemas.microsoft.com/office/drawing/2014/main" id="{D606FF98-B91F-5DA5-D6BA-C4D792EC020D}"/>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lvl="0">
              <a:defRPr/>
            </a:pPr>
            <a:r>
              <a:rPr lang="ar-MA" sz="2400" i="1" dirty="0">
                <a:solidFill>
                  <a:schemeClr val="bg1">
                    <a:lumMod val="65000"/>
                  </a:schemeClr>
                </a:solidFill>
                <a:latin typeface="Microsoft Uighur" panose="02000000000000000000" pitchFamily="2" charset="-78"/>
                <a:cs typeface="Microsoft Uighur" panose="02000000000000000000" pitchFamily="2" charset="-78"/>
              </a:rPr>
              <a:t>يشغل  الأستاذ  المتعلمين غير المعنيين بروائز المعجم والتحدث والطلاقة بنشاط قرائي أو كتابي، ويمكن أيضا أن يشغلهم بالرسم والتلوين. </a:t>
            </a:r>
          </a:p>
        </p:txBody>
      </p:sp>
      <p:pic>
        <p:nvPicPr>
          <p:cNvPr id="29" name="Espace réservé pour une image  3">
            <a:extLst>
              <a:ext uri="{FF2B5EF4-FFF2-40B4-BE49-F238E27FC236}">
                <a16:creationId xmlns:a16="http://schemas.microsoft.com/office/drawing/2014/main" id="{44ADFB50-9F53-028D-D8C2-D4A3A0D33DCA}"/>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pic>
        <p:nvPicPr>
          <p:cNvPr id="4" name="Image 3">
            <a:extLst>
              <a:ext uri="{FF2B5EF4-FFF2-40B4-BE49-F238E27FC236}">
                <a16:creationId xmlns:a16="http://schemas.microsoft.com/office/drawing/2014/main" id="{CB0CF024-7A6A-56DC-E0D3-B2ACD2805625}"/>
              </a:ext>
            </a:extLst>
          </p:cNvPr>
          <p:cNvPicPr>
            <a:picLocks noChangeAspect="1"/>
          </p:cNvPicPr>
          <p:nvPr/>
        </p:nvPicPr>
        <p:blipFill>
          <a:blip r:embed="rId4"/>
          <a:stretch>
            <a:fillRect/>
          </a:stretch>
        </p:blipFill>
        <p:spPr>
          <a:xfrm>
            <a:off x="936037" y="1625300"/>
            <a:ext cx="2690093" cy="4016088"/>
          </a:xfrm>
          <a:prstGeom prst="rect">
            <a:avLst/>
          </a:prstGeom>
        </p:spPr>
      </p:pic>
      <p:pic>
        <p:nvPicPr>
          <p:cNvPr id="6" name="Image 5">
            <a:extLst>
              <a:ext uri="{FF2B5EF4-FFF2-40B4-BE49-F238E27FC236}">
                <a16:creationId xmlns:a16="http://schemas.microsoft.com/office/drawing/2014/main" id="{3BF3A5D4-EC63-1CC7-AF69-B2A2068F2208}"/>
              </a:ext>
            </a:extLst>
          </p:cNvPr>
          <p:cNvPicPr>
            <a:picLocks noChangeAspect="1"/>
          </p:cNvPicPr>
          <p:nvPr/>
        </p:nvPicPr>
        <p:blipFill>
          <a:blip r:embed="rId5"/>
          <a:stretch>
            <a:fillRect/>
          </a:stretch>
        </p:blipFill>
        <p:spPr>
          <a:xfrm>
            <a:off x="2053615" y="1907145"/>
            <a:ext cx="2758679" cy="3909399"/>
          </a:xfrm>
          <a:prstGeom prst="rect">
            <a:avLst/>
          </a:prstGeom>
        </p:spPr>
      </p:pic>
      <p:pic>
        <p:nvPicPr>
          <p:cNvPr id="8" name="Image 7">
            <a:extLst>
              <a:ext uri="{FF2B5EF4-FFF2-40B4-BE49-F238E27FC236}">
                <a16:creationId xmlns:a16="http://schemas.microsoft.com/office/drawing/2014/main" id="{9064E420-C9FF-2E0B-0B82-34A9D9646595}"/>
              </a:ext>
            </a:extLst>
          </p:cNvPr>
          <p:cNvPicPr>
            <a:picLocks noChangeAspect="1"/>
          </p:cNvPicPr>
          <p:nvPr/>
        </p:nvPicPr>
        <p:blipFill>
          <a:blip r:embed="rId6"/>
          <a:stretch>
            <a:fillRect/>
          </a:stretch>
        </p:blipFill>
        <p:spPr>
          <a:xfrm>
            <a:off x="3047625" y="2098078"/>
            <a:ext cx="2720576" cy="3939881"/>
          </a:xfrm>
          <a:prstGeom prst="rect">
            <a:avLst/>
          </a:prstGeom>
        </p:spPr>
      </p:pic>
      <p:pic>
        <p:nvPicPr>
          <p:cNvPr id="10" name="Image 9">
            <a:extLst>
              <a:ext uri="{FF2B5EF4-FFF2-40B4-BE49-F238E27FC236}">
                <a16:creationId xmlns:a16="http://schemas.microsoft.com/office/drawing/2014/main" id="{BEABADAF-3551-24AE-33F7-FA2A66B5C2CB}"/>
              </a:ext>
            </a:extLst>
          </p:cNvPr>
          <p:cNvPicPr>
            <a:picLocks noChangeAspect="1"/>
          </p:cNvPicPr>
          <p:nvPr/>
        </p:nvPicPr>
        <p:blipFill>
          <a:blip r:embed="rId7"/>
          <a:stretch>
            <a:fillRect/>
          </a:stretch>
        </p:blipFill>
        <p:spPr>
          <a:xfrm>
            <a:off x="4407913" y="2309530"/>
            <a:ext cx="2682472" cy="3856054"/>
          </a:xfrm>
          <a:prstGeom prst="rect">
            <a:avLst/>
          </a:prstGeom>
        </p:spPr>
      </p:pic>
      <p:pic>
        <p:nvPicPr>
          <p:cNvPr id="12" name="Image 11">
            <a:extLst>
              <a:ext uri="{FF2B5EF4-FFF2-40B4-BE49-F238E27FC236}">
                <a16:creationId xmlns:a16="http://schemas.microsoft.com/office/drawing/2014/main" id="{836A1893-9635-A913-F0D7-FCD6ED98559A}"/>
              </a:ext>
            </a:extLst>
          </p:cNvPr>
          <p:cNvPicPr>
            <a:picLocks noChangeAspect="1"/>
          </p:cNvPicPr>
          <p:nvPr/>
        </p:nvPicPr>
        <p:blipFill>
          <a:blip r:embed="rId8"/>
          <a:stretch>
            <a:fillRect/>
          </a:stretch>
        </p:blipFill>
        <p:spPr>
          <a:xfrm>
            <a:off x="5784087" y="2483639"/>
            <a:ext cx="2591025" cy="3894157"/>
          </a:xfrm>
          <a:prstGeom prst="rect">
            <a:avLst/>
          </a:prstGeom>
        </p:spPr>
      </p:pic>
    </p:spTree>
    <p:extLst>
      <p:ext uri="{BB962C8B-B14F-4D97-AF65-F5344CB8AC3E}">
        <p14:creationId xmlns:p14="http://schemas.microsoft.com/office/powerpoint/2010/main" val="93152697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9">
          <a:extLst>
            <a:ext uri="{FF2B5EF4-FFF2-40B4-BE49-F238E27FC236}">
              <a16:creationId xmlns:a16="http://schemas.microsoft.com/office/drawing/2014/main" id="{FA5DE00F-F52C-972D-0415-E9242B23812C}"/>
            </a:ext>
          </a:extLst>
        </p:cNvPr>
        <p:cNvGrpSpPr/>
        <p:nvPr/>
      </p:nvGrpSpPr>
      <p:grpSpPr>
        <a:xfrm>
          <a:off x="0" y="0"/>
          <a:ext cx="0" cy="0"/>
          <a:chOff x="0" y="0"/>
          <a:chExt cx="0" cy="0"/>
        </a:xfrm>
      </p:grpSpPr>
      <p:pic>
        <p:nvPicPr>
          <p:cNvPr id="29" name="Espace réservé pour une image  3">
            <a:extLst>
              <a:ext uri="{FF2B5EF4-FFF2-40B4-BE49-F238E27FC236}">
                <a16:creationId xmlns:a16="http://schemas.microsoft.com/office/drawing/2014/main" id="{748B4DA3-E238-40BB-61CE-542C61AA2BFA}"/>
              </a:ext>
            </a:extLst>
          </p:cNvPr>
          <p:cNvPicPr>
            <a:picLocks noGrp="1" noChangeAspect="1"/>
          </p:cNvPicPr>
          <p:nvPr>
            <p:ph type="pic" sz="quarter" idx="12"/>
          </p:nvPr>
        </p:nvPicPr>
        <p:blipFill>
          <a:blip r:embed="rId3"/>
          <a:srcRect/>
          <a:stretch>
            <a:fillRect/>
          </a:stretch>
        </p:blipFill>
        <p:spPr>
          <a:xfrm>
            <a:off x="7924249" y="684000"/>
            <a:ext cx="829226" cy="829226"/>
          </a:xfrm>
          <a:prstGeom prst="rect">
            <a:avLst/>
          </a:prstGeom>
        </p:spPr>
      </p:pic>
      <p:sp>
        <p:nvSpPr>
          <p:cNvPr id="2" name="Ellipse 1">
            <a:extLst>
              <a:ext uri="{FF2B5EF4-FFF2-40B4-BE49-F238E27FC236}">
                <a16:creationId xmlns:a16="http://schemas.microsoft.com/office/drawing/2014/main" id="{32776859-52AE-49CA-EDBB-AB5D0088E026}"/>
              </a:ext>
            </a:extLst>
          </p:cNvPr>
          <p:cNvSpPr/>
          <p:nvPr/>
        </p:nvSpPr>
        <p:spPr>
          <a:xfrm>
            <a:off x="1037980" y="1154155"/>
            <a:ext cx="6811591" cy="3927689"/>
          </a:xfrm>
          <a:prstGeom prst="ellipse">
            <a:avLst/>
          </a:prstGeom>
          <a:solidFill>
            <a:srgbClr val="D6E9EA">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5" name="ZoneTexte 4">
            <a:extLst>
              <a:ext uri="{FF2B5EF4-FFF2-40B4-BE49-F238E27FC236}">
                <a16:creationId xmlns:a16="http://schemas.microsoft.com/office/drawing/2014/main" id="{CFE77252-5257-E180-C11F-C1592ADEFAFE}"/>
              </a:ext>
            </a:extLst>
          </p:cNvPr>
          <p:cNvSpPr txBox="1"/>
          <p:nvPr/>
        </p:nvSpPr>
        <p:spPr>
          <a:xfrm>
            <a:off x="1294429" y="2228671"/>
            <a:ext cx="6366352" cy="1200329"/>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
                <a:srgbClr val="000000"/>
              </a:buClr>
              <a:buSzTx/>
              <a:buFont typeface="Arial"/>
              <a:buNone/>
              <a:tabLst/>
              <a:defRPr/>
            </a:pPr>
            <a:r>
              <a:rPr kumimoji="0" lang="ar-MA" sz="7200" b="1" i="0" u="none" strike="noStrike" kern="0" cap="none" spc="0" normalizeH="0" baseline="0" noProof="0" dirty="0">
                <a:ln>
                  <a:noFill/>
                </a:ln>
                <a:solidFill>
                  <a:srgbClr val="0097B2"/>
                </a:solidFill>
                <a:effectLst/>
                <a:uLnTx/>
                <a:uFillTx/>
                <a:latin typeface="Microsoft Uighur" panose="02000000000000000000" pitchFamily="2" charset="-78"/>
                <a:cs typeface="Microsoft Uighur" panose="02000000000000000000" pitchFamily="2" charset="-78"/>
                <a:sym typeface="Arial"/>
              </a:rPr>
              <a:t>رائز التحدث </a:t>
            </a:r>
          </a:p>
        </p:txBody>
      </p:sp>
      <p:pic>
        <p:nvPicPr>
          <p:cNvPr id="4" name="Image 3">
            <a:extLst>
              <a:ext uri="{FF2B5EF4-FFF2-40B4-BE49-F238E27FC236}">
                <a16:creationId xmlns:a16="http://schemas.microsoft.com/office/drawing/2014/main" id="{7E492B9A-644B-A22E-1116-C43797806F81}"/>
              </a:ext>
            </a:extLst>
          </p:cNvPr>
          <p:cNvPicPr>
            <a:picLocks noChangeAspect="1"/>
          </p:cNvPicPr>
          <p:nvPr/>
        </p:nvPicPr>
        <p:blipFill>
          <a:blip r:embed="rId4"/>
          <a:stretch>
            <a:fillRect/>
          </a:stretch>
        </p:blipFill>
        <p:spPr>
          <a:xfrm>
            <a:off x="873607" y="5135139"/>
            <a:ext cx="7621464" cy="805085"/>
          </a:xfrm>
          <a:prstGeom prst="rect">
            <a:avLst/>
          </a:prstGeom>
        </p:spPr>
      </p:pic>
    </p:spTree>
    <p:extLst>
      <p:ext uri="{BB962C8B-B14F-4D97-AF65-F5344CB8AC3E}">
        <p14:creationId xmlns:p14="http://schemas.microsoft.com/office/powerpoint/2010/main" val="91004089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10FDD-7701-9DCA-D1C8-1B327F4C6E1F}"/>
            </a:ext>
          </a:extLst>
        </p:cNvPr>
        <p:cNvGrpSpPr/>
        <p:nvPr/>
      </p:nvGrpSpPr>
      <p:grpSpPr>
        <a:xfrm>
          <a:off x="0" y="0"/>
          <a:ext cx="0" cy="0"/>
          <a:chOff x="0" y="0"/>
          <a:chExt cx="0" cy="0"/>
        </a:xfrm>
      </p:grpSpPr>
      <p:sp>
        <p:nvSpPr>
          <p:cNvPr id="5" name="Titre 13">
            <a:extLst>
              <a:ext uri="{FF2B5EF4-FFF2-40B4-BE49-F238E27FC236}">
                <a16:creationId xmlns:a16="http://schemas.microsoft.com/office/drawing/2014/main" id="{5465B50C-46BB-022A-081F-97EDF7438825}"/>
              </a:ext>
            </a:extLst>
          </p:cNvPr>
          <p:cNvSpPr>
            <a:spLocks noGrp="1"/>
          </p:cNvSpPr>
          <p:nvPr>
            <p:ph type="title"/>
          </p:nvPr>
        </p:nvSpPr>
        <p:spPr>
          <a:xfrm>
            <a:off x="571501" y="2035277"/>
            <a:ext cx="7924799" cy="3437110"/>
          </a:xfrm>
        </p:spPr>
        <p:txBody>
          <a:bodyPr>
            <a:noAutofit/>
          </a:bodyPr>
          <a:lstStyle/>
          <a:p>
            <a:pPr lvl="0" algn="r" defTabSz="457200">
              <a:lnSpc>
                <a:spcPct val="150000"/>
              </a:lnSpc>
              <a:spcAft>
                <a:spcPts val="400"/>
              </a:spcAft>
              <a:buClrTx/>
              <a:buSzTx/>
              <a:defRPr/>
            </a:pP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يمرر الرائز بشكل فردي، تلميذ تلو الآخر. في </a:t>
            </a: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ج</a:t>
            </a:r>
            <a:r>
              <a:rPr kumimoji="0" lang="ar-MA" sz="2000" b="0" i="0" u="none" strike="noStrike" kern="1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لسة</a:t>
            </a:r>
            <a:r>
              <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واحدة لكل متعلم تمرر فيها أيضا روائز المعجم والقراءة. </a:t>
            </a:r>
            <a:b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تتم تهيئة المتعلمين عبر شرح المطلوب.</a:t>
            </a:r>
            <a:b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يدخل المتعلم في حوار مع الأستاذ: الأستاذ يسأل والتلميذ يجيب؛</a:t>
            </a:r>
            <a:b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يطرح الأستاذ السؤال الأول، ينصت لإجابة التلميذ ثم يطرح السؤال الثاني وينصت لإجابة التلميذ وهكذا إلى أن ينهي طرح الأسئلة الأربعة؛</a:t>
            </a:r>
            <a:b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إذا لم يجب المتعلم بعد 30 ثانية من طرح السؤال، يمر الأستاذ لطرح السؤال الموالي. </a:t>
            </a:r>
            <a:b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 يسجل الأستاذ النقطة التي حصل عليها التلميذ في الكفاية مباشرة على شبكة التفريغ. </a:t>
            </a:r>
            <a:br>
              <a:rPr lang="f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br>
            <a:r>
              <a:rPr lang="ar-MA" sz="2000" b="0" kern="100" dirty="0">
                <a:solidFill>
                  <a:prstClr val="black"/>
                </a:solidFill>
                <a:latin typeface="Calibri" panose="020F0502020204030204" pitchFamily="34" charset="0"/>
                <a:ea typeface="Calibri" panose="020F0502020204030204" pitchFamily="34" charset="0"/>
                <a:cs typeface="Calibri" panose="020F0502020204030204" pitchFamily="34" charset="0"/>
              </a:rPr>
              <a:t>- سلم التنقيط كم: انظر الجدول في الشريحة الموالية.</a:t>
            </a:r>
            <a:endParaRPr kumimoji="0" lang="ar-MA"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Titre 3">
            <a:extLst>
              <a:ext uri="{FF2B5EF4-FFF2-40B4-BE49-F238E27FC236}">
                <a16:creationId xmlns:a16="http://schemas.microsoft.com/office/drawing/2014/main" id="{32EC3774-FAF1-1F04-DEFD-FFBD2FA86043}"/>
              </a:ext>
            </a:extLst>
          </p:cNvPr>
          <p:cNvSpPr txBox="1">
            <a:spLocks/>
          </p:cNvSpPr>
          <p:nvPr/>
        </p:nvSpPr>
        <p:spPr>
          <a:xfrm>
            <a:off x="628650" y="1139806"/>
            <a:ext cx="7886700"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sz="4400" dirty="0">
                <a:solidFill>
                  <a:srgbClr val="424D7B"/>
                </a:solidFill>
                <a:latin typeface="Microsoft Uighur" panose="02000000000000000000" pitchFamily="2" charset="-78"/>
              </a:rPr>
              <a:t>موجهات تمرير رائز التحدث </a:t>
            </a:r>
            <a:r>
              <a:rPr lang="fr-MA" sz="4400" dirty="0">
                <a:solidFill>
                  <a:srgbClr val="424D7B"/>
                </a:solidFill>
                <a:latin typeface="Microsoft Uighur" panose="02000000000000000000" pitchFamily="2" charset="-78"/>
              </a:rPr>
              <a:t>(PO1)</a:t>
            </a:r>
            <a:endParaRPr lang="ar-MA" sz="4400" dirty="0">
              <a:solidFill>
                <a:srgbClr val="424D7B"/>
              </a:solidFill>
              <a:latin typeface="Microsoft Uighur" panose="02000000000000000000" pitchFamily="2" charset="-78"/>
            </a:endParaRPr>
          </a:p>
        </p:txBody>
      </p:sp>
    </p:spTree>
    <p:extLst>
      <p:ext uri="{BB962C8B-B14F-4D97-AF65-F5344CB8AC3E}">
        <p14:creationId xmlns:p14="http://schemas.microsoft.com/office/powerpoint/2010/main" val="347630623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1FC16-7057-F073-8A13-ABE7EB365AF6}"/>
            </a:ext>
          </a:extLst>
        </p:cNvPr>
        <p:cNvGrpSpPr/>
        <p:nvPr/>
      </p:nvGrpSpPr>
      <p:grpSpPr>
        <a:xfrm>
          <a:off x="0" y="0"/>
          <a:ext cx="0" cy="0"/>
          <a:chOff x="0" y="0"/>
          <a:chExt cx="0" cy="0"/>
        </a:xfrm>
      </p:grpSpPr>
      <p:sp>
        <p:nvSpPr>
          <p:cNvPr id="2" name="Titre 3">
            <a:extLst>
              <a:ext uri="{FF2B5EF4-FFF2-40B4-BE49-F238E27FC236}">
                <a16:creationId xmlns:a16="http://schemas.microsoft.com/office/drawing/2014/main" id="{C7D85AEF-747C-8F80-8A47-6AB2ADB6D621}"/>
              </a:ext>
            </a:extLst>
          </p:cNvPr>
          <p:cNvSpPr txBox="1">
            <a:spLocks/>
          </p:cNvSpPr>
          <p:nvPr/>
        </p:nvSpPr>
        <p:spPr>
          <a:xfrm>
            <a:off x="1366212" y="1100477"/>
            <a:ext cx="6607892" cy="523785"/>
          </a:xfrm>
          <a:prstGeom prst="rect">
            <a:avLst/>
          </a:prstGeom>
        </p:spPr>
        <p:txBody>
          <a:bodyPr anchor="ct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0000"/>
              </a:buClr>
              <a:buFont typeface="Arial"/>
              <a:defRPr lang="fr-MA" sz="3600" b="1" i="0" u="none" strike="noStrike" cap="none">
                <a:solidFill>
                  <a:srgbClr val="565F88"/>
                </a:solidFill>
                <a:latin typeface="Microsoft Uighur" panose="020B0604020202020204" charset="-78"/>
                <a:ea typeface="Arial"/>
                <a:cs typeface="Microsoft Uighur" panose="020B0604020202020204" charset="-78"/>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ar-MA" sz="4400" dirty="0">
                <a:solidFill>
                  <a:srgbClr val="424D7B"/>
                </a:solidFill>
                <a:latin typeface="Microsoft Uighur" panose="02000000000000000000" pitchFamily="2" charset="-78"/>
              </a:rPr>
              <a:t>	سلم التنقيط :</a:t>
            </a:r>
          </a:p>
        </p:txBody>
      </p:sp>
      <p:graphicFrame>
        <p:nvGraphicFramePr>
          <p:cNvPr id="3" name="Tableau 2">
            <a:extLst>
              <a:ext uri="{FF2B5EF4-FFF2-40B4-BE49-F238E27FC236}">
                <a16:creationId xmlns:a16="http://schemas.microsoft.com/office/drawing/2014/main" id="{01A74E64-CC7C-E654-E962-47BA80D42112}"/>
              </a:ext>
            </a:extLst>
          </p:cNvPr>
          <p:cNvGraphicFramePr>
            <a:graphicFrameLocks noGrp="1"/>
          </p:cNvGraphicFramePr>
          <p:nvPr>
            <p:extLst>
              <p:ext uri="{D42A27DB-BD31-4B8C-83A1-F6EECF244321}">
                <p14:modId xmlns:p14="http://schemas.microsoft.com/office/powerpoint/2010/main" val="4073104381"/>
              </p:ext>
            </p:extLst>
          </p:nvPr>
        </p:nvGraphicFramePr>
        <p:xfrm>
          <a:off x="1414254" y="1841524"/>
          <a:ext cx="6929718" cy="4450399"/>
        </p:xfrm>
        <a:graphic>
          <a:graphicData uri="http://schemas.openxmlformats.org/drawingml/2006/table">
            <a:tbl>
              <a:tblPr rtl="1" firstRow="1" firstCol="1" bandRow="1">
                <a:tableStyleId>{2C733AFA-3FCC-4A63-ADFC-33A60633C5B0}</a:tableStyleId>
              </a:tblPr>
              <a:tblGrid>
                <a:gridCol w="2114587">
                  <a:extLst>
                    <a:ext uri="{9D8B030D-6E8A-4147-A177-3AD203B41FA5}">
                      <a16:colId xmlns:a16="http://schemas.microsoft.com/office/drawing/2014/main" val="3323234144"/>
                    </a:ext>
                  </a:extLst>
                </a:gridCol>
                <a:gridCol w="2126797">
                  <a:extLst>
                    <a:ext uri="{9D8B030D-6E8A-4147-A177-3AD203B41FA5}">
                      <a16:colId xmlns:a16="http://schemas.microsoft.com/office/drawing/2014/main" val="2565114659"/>
                    </a:ext>
                  </a:extLst>
                </a:gridCol>
                <a:gridCol w="1344167">
                  <a:extLst>
                    <a:ext uri="{9D8B030D-6E8A-4147-A177-3AD203B41FA5}">
                      <a16:colId xmlns:a16="http://schemas.microsoft.com/office/drawing/2014/main" val="3934179830"/>
                    </a:ext>
                  </a:extLst>
                </a:gridCol>
                <a:gridCol w="1344167">
                  <a:extLst>
                    <a:ext uri="{9D8B030D-6E8A-4147-A177-3AD203B41FA5}">
                      <a16:colId xmlns:a16="http://schemas.microsoft.com/office/drawing/2014/main" val="3766131389"/>
                    </a:ext>
                  </a:extLst>
                </a:gridCol>
              </a:tblGrid>
              <a:tr h="550246">
                <a:tc>
                  <a:txBody>
                    <a:bodyPr/>
                    <a:lstStyle/>
                    <a:p>
                      <a:pPr algn="ctr" rtl="1">
                        <a:lnSpc>
                          <a:spcPct val="115000"/>
                        </a:lnSpc>
                        <a:spcAft>
                          <a:spcPts val="800"/>
                        </a:spcAft>
                        <a:buNone/>
                      </a:pPr>
                      <a:r>
                        <a:rPr lang="ar-MA" sz="1400" b="1" kern="100" dirty="0">
                          <a:effectLst/>
                        </a:rPr>
                        <a:t>التمرين</a:t>
                      </a:r>
                      <a:endParaRPr lang="fr-MA" sz="1100" b="1" kern="100" dirty="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solidFill>
                      <a:schemeClr val="accent1">
                        <a:lumMod val="20000"/>
                        <a:lumOff val="80000"/>
                      </a:schemeClr>
                    </a:solidFill>
                  </a:tcPr>
                </a:tc>
                <a:tc>
                  <a:txBody>
                    <a:bodyPr/>
                    <a:lstStyle/>
                    <a:p>
                      <a:pPr algn="ctr" rtl="1">
                        <a:lnSpc>
                          <a:spcPct val="115000"/>
                        </a:lnSpc>
                        <a:spcAft>
                          <a:spcPts val="800"/>
                        </a:spcAft>
                        <a:buNone/>
                      </a:pPr>
                      <a:r>
                        <a:rPr lang="ar-MA" sz="1400" b="1" kern="100" dirty="0">
                          <a:effectLst/>
                        </a:rPr>
                        <a:t>التصحيح</a:t>
                      </a:r>
                      <a:endParaRPr lang="fr-MA" sz="1100" b="1" kern="100" dirty="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solidFill>
                      <a:schemeClr val="accent1">
                        <a:lumMod val="20000"/>
                        <a:lumOff val="80000"/>
                      </a:schemeClr>
                    </a:solidFill>
                  </a:tcPr>
                </a:tc>
                <a:tc gridSpan="2">
                  <a:txBody>
                    <a:bodyPr/>
                    <a:lstStyle/>
                    <a:p>
                      <a:pPr algn="ctr" rtl="1">
                        <a:lnSpc>
                          <a:spcPct val="115000"/>
                        </a:lnSpc>
                        <a:spcAft>
                          <a:spcPts val="800"/>
                        </a:spcAft>
                        <a:buNone/>
                      </a:pPr>
                      <a:r>
                        <a:rPr lang="ar-MA" sz="1400" b="1" kern="100" dirty="0">
                          <a:effectLst/>
                        </a:rPr>
                        <a:t>سلم</a:t>
                      </a:r>
                      <a:endParaRPr lang="fr-MA" sz="1100" b="1" kern="100" dirty="0">
                        <a:effectLst/>
                      </a:endParaRPr>
                    </a:p>
                    <a:p>
                      <a:pPr algn="ctr" rtl="1">
                        <a:lnSpc>
                          <a:spcPct val="115000"/>
                        </a:lnSpc>
                        <a:spcAft>
                          <a:spcPts val="800"/>
                        </a:spcAft>
                        <a:buNone/>
                      </a:pPr>
                      <a:r>
                        <a:rPr lang="ar-MA" sz="1400" b="1" kern="100" dirty="0">
                          <a:effectLst/>
                        </a:rPr>
                        <a:t> التنقيط</a:t>
                      </a:r>
                      <a:endParaRPr lang="fr-MA" sz="1100" b="1" kern="100" dirty="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solidFill>
                      <a:schemeClr val="accent1">
                        <a:lumMod val="20000"/>
                        <a:lumOff val="80000"/>
                      </a:schemeClr>
                    </a:solidFill>
                  </a:tcPr>
                </a:tc>
                <a:tc hMerge="1">
                  <a:txBody>
                    <a:bodyPr/>
                    <a:lstStyle/>
                    <a:p>
                      <a:pPr algn="ctr" rtl="1">
                        <a:lnSpc>
                          <a:spcPct val="115000"/>
                        </a:lnSpc>
                        <a:spcAft>
                          <a:spcPts val="800"/>
                        </a:spcAft>
                        <a:buNone/>
                      </a:pPr>
                      <a:endParaRPr lang="fr-MA" sz="1100" b="1" kern="100" dirty="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solidFill>
                      <a:schemeClr val="accent1">
                        <a:lumMod val="20000"/>
                        <a:lumOff val="80000"/>
                      </a:schemeClr>
                    </a:solidFill>
                  </a:tcPr>
                </a:tc>
                <a:extLst>
                  <a:ext uri="{0D108BD9-81ED-4DB2-BD59-A6C34878D82A}">
                    <a16:rowId xmlns:a16="http://schemas.microsoft.com/office/drawing/2014/main" val="2652643118"/>
                  </a:ext>
                </a:extLst>
              </a:tr>
              <a:tr h="698685">
                <a:tc>
                  <a:txBody>
                    <a:bodyPr/>
                    <a:lstStyle/>
                    <a:p>
                      <a:pPr algn="ctr" rtl="1">
                        <a:lnSpc>
                          <a:spcPct val="115000"/>
                        </a:lnSpc>
                        <a:spcAft>
                          <a:spcPts val="800"/>
                        </a:spcAft>
                        <a:buNone/>
                      </a:pPr>
                      <a:r>
                        <a:rPr lang="ar-MA" sz="2000" b="0" kern="100" dirty="0">
                          <a:solidFill>
                            <a:srgbClr val="434E7B"/>
                          </a:solidFill>
                          <a:effectLst/>
                        </a:rPr>
                        <a:t>ما اسمك؟</a:t>
                      </a:r>
                      <a:endParaRPr lang="fr-MA" sz="1600" b="0" kern="100" dirty="0">
                        <a:solidFill>
                          <a:srgbClr val="434E7B"/>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1400" kern="100">
                          <a:effectLst/>
                        </a:rPr>
                        <a:t>يذكر المتعلم اسمه: اسمي ...</a:t>
                      </a:r>
                      <a:endParaRPr lang="fr-MA" sz="1100" kern="10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2000" b="1" kern="100" dirty="0">
                          <a:effectLst/>
                        </a:rPr>
                        <a:t>2,5 ن</a:t>
                      </a:r>
                    </a:p>
                    <a:p>
                      <a:pPr algn="ctr" rtl="1">
                        <a:lnSpc>
                          <a:spcPct val="115000"/>
                        </a:lnSpc>
                        <a:spcAft>
                          <a:spcPts val="800"/>
                        </a:spcAft>
                        <a:buNone/>
                      </a:pPr>
                      <a:r>
                        <a:rPr lang="ar-MA" sz="20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تامة</a:t>
                      </a:r>
                      <a:endParaRPr lang="fr-MA" sz="16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1600" b="1" kern="100" dirty="0">
                          <a:effectLst/>
                          <a:latin typeface="Aptos" panose="020B0004020202020204" pitchFamily="34" charset="0"/>
                          <a:ea typeface="Aptos" panose="020B0004020202020204" pitchFamily="34" charset="0"/>
                          <a:cs typeface="Arial" panose="020B0604020202020204" pitchFamily="34" charset="0"/>
                        </a:rPr>
                        <a:t>1ن </a:t>
                      </a:r>
                    </a:p>
                    <a:p>
                      <a:pPr algn="ctr" rtl="1">
                        <a:lnSpc>
                          <a:spcPct val="115000"/>
                        </a:lnSpc>
                        <a:spcAft>
                          <a:spcPts val="800"/>
                        </a:spcAft>
                        <a:buNone/>
                      </a:pPr>
                      <a:r>
                        <a:rPr lang="ar-MA" sz="16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بكلمة </a:t>
                      </a:r>
                      <a:endParaRPr lang="fr-MA" sz="16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extLst>
                  <a:ext uri="{0D108BD9-81ED-4DB2-BD59-A6C34878D82A}">
                    <a16:rowId xmlns:a16="http://schemas.microsoft.com/office/drawing/2014/main" val="2397367641"/>
                  </a:ext>
                </a:extLst>
              </a:tr>
              <a:tr h="698685">
                <a:tc>
                  <a:txBody>
                    <a:bodyPr/>
                    <a:lstStyle/>
                    <a:p>
                      <a:pPr algn="ctr" rtl="1">
                        <a:lnSpc>
                          <a:spcPct val="115000"/>
                        </a:lnSpc>
                        <a:spcAft>
                          <a:spcPts val="800"/>
                        </a:spcAft>
                        <a:buNone/>
                      </a:pPr>
                      <a:r>
                        <a:rPr lang="ar-MA" sz="2000" b="0" kern="100" dirty="0">
                          <a:solidFill>
                            <a:srgbClr val="434E7B"/>
                          </a:solidFill>
                          <a:effectLst/>
                        </a:rPr>
                        <a:t>كم سنك؟</a:t>
                      </a:r>
                      <a:endParaRPr lang="fr-MA" sz="1600" b="0" kern="100" dirty="0">
                        <a:solidFill>
                          <a:srgbClr val="434E7B"/>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1400" kern="100" dirty="0">
                          <a:effectLst/>
                        </a:rPr>
                        <a:t>يذكر المتعلم سنه: سني ... سنوات</a:t>
                      </a:r>
                      <a:endParaRPr lang="fr-MA" sz="1100" kern="100" dirty="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2000" b="1" kern="100" dirty="0">
                          <a:effectLst/>
                        </a:rPr>
                        <a:t>2,5 ن</a:t>
                      </a:r>
                    </a:p>
                    <a:p>
                      <a:pPr marL="0" marR="0" lvl="0" indent="0" algn="ctr" defTabSz="514337" rtl="1" eaLnBrk="1" fontAlgn="auto" latinLnBrk="0" hangingPunct="1">
                        <a:lnSpc>
                          <a:spcPct val="115000"/>
                        </a:lnSpc>
                        <a:spcBef>
                          <a:spcPts val="0"/>
                        </a:spcBef>
                        <a:spcAft>
                          <a:spcPts val="800"/>
                        </a:spcAft>
                        <a:buClrTx/>
                        <a:buSzTx/>
                        <a:buFontTx/>
                        <a:buNone/>
                        <a:tabLst/>
                        <a:defRPr/>
                      </a:pPr>
                      <a:r>
                        <a:rPr lang="ar-MA" sz="16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تامة</a:t>
                      </a:r>
                      <a:endParaRPr lang="fr-MA" sz="12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1600" b="1" kern="100" dirty="0">
                          <a:effectLst/>
                          <a:latin typeface="Aptos" panose="020B0004020202020204" pitchFamily="34" charset="0"/>
                          <a:ea typeface="Aptos" panose="020B0004020202020204" pitchFamily="34" charset="0"/>
                          <a:cs typeface="Arial" panose="020B0604020202020204" pitchFamily="34" charset="0"/>
                        </a:rPr>
                        <a:t>1ن </a:t>
                      </a:r>
                    </a:p>
                    <a:p>
                      <a:pPr algn="ctr" rtl="1">
                        <a:lnSpc>
                          <a:spcPct val="115000"/>
                        </a:lnSpc>
                        <a:spcAft>
                          <a:spcPts val="800"/>
                        </a:spcAft>
                        <a:buNone/>
                      </a:pPr>
                      <a:r>
                        <a:rPr lang="ar-MA" sz="16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بكلمة </a:t>
                      </a:r>
                      <a:endParaRPr lang="fr-MA" sz="16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extLst>
                  <a:ext uri="{0D108BD9-81ED-4DB2-BD59-A6C34878D82A}">
                    <a16:rowId xmlns:a16="http://schemas.microsoft.com/office/drawing/2014/main" val="1153716951"/>
                  </a:ext>
                </a:extLst>
              </a:tr>
              <a:tr h="936096">
                <a:tc>
                  <a:txBody>
                    <a:bodyPr/>
                    <a:lstStyle/>
                    <a:p>
                      <a:pPr algn="ctr" rtl="1">
                        <a:lnSpc>
                          <a:spcPct val="115000"/>
                        </a:lnSpc>
                        <a:spcAft>
                          <a:spcPts val="800"/>
                        </a:spcAft>
                        <a:buNone/>
                      </a:pPr>
                      <a:r>
                        <a:rPr lang="ar-MA" sz="2000" b="0" kern="100" dirty="0">
                          <a:solidFill>
                            <a:srgbClr val="434E7B"/>
                          </a:solidFill>
                          <a:effectLst/>
                        </a:rPr>
                        <a:t>ما اسم مدرستك؟</a:t>
                      </a:r>
                      <a:endParaRPr lang="fr-MA" sz="1600" b="0" kern="100" dirty="0">
                        <a:solidFill>
                          <a:srgbClr val="434E7B"/>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1400" kern="100" dirty="0">
                          <a:effectLst/>
                        </a:rPr>
                        <a:t>يذكر المتعلم اسم مدرسته: مدرستي اسمها /هي ....</a:t>
                      </a:r>
                      <a:endParaRPr lang="fr-MA" sz="1100" kern="100" dirty="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2000" b="1" kern="100" dirty="0">
                          <a:effectLst/>
                        </a:rPr>
                        <a:t>2,5 ن</a:t>
                      </a:r>
                    </a:p>
                    <a:p>
                      <a:pPr marL="0" marR="0" lvl="0" indent="0" algn="ctr" defTabSz="514337" rtl="1" eaLnBrk="1" fontAlgn="auto" latinLnBrk="0" hangingPunct="1">
                        <a:lnSpc>
                          <a:spcPct val="115000"/>
                        </a:lnSpc>
                        <a:spcBef>
                          <a:spcPts val="0"/>
                        </a:spcBef>
                        <a:spcAft>
                          <a:spcPts val="800"/>
                        </a:spcAft>
                        <a:buClrTx/>
                        <a:buSzTx/>
                        <a:buFontTx/>
                        <a:buNone/>
                        <a:tabLst/>
                        <a:defRPr/>
                      </a:pPr>
                      <a:r>
                        <a:rPr lang="ar-MA" sz="16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تامة</a:t>
                      </a:r>
                      <a:endParaRPr lang="fr-MA" sz="12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p>
                      <a:pPr algn="ctr" rtl="1">
                        <a:lnSpc>
                          <a:spcPct val="115000"/>
                        </a:lnSpc>
                        <a:spcAft>
                          <a:spcPts val="800"/>
                        </a:spcAft>
                        <a:buNone/>
                      </a:pPr>
                      <a:endParaRPr lang="fr-MA" sz="1600" b="1" kern="100" dirty="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1600" b="1" kern="100" dirty="0">
                          <a:effectLst/>
                          <a:latin typeface="Aptos" panose="020B0004020202020204" pitchFamily="34" charset="0"/>
                          <a:ea typeface="Aptos" panose="020B0004020202020204" pitchFamily="34" charset="0"/>
                          <a:cs typeface="Arial" panose="020B0604020202020204" pitchFamily="34" charset="0"/>
                        </a:rPr>
                        <a:t>1ن </a:t>
                      </a:r>
                    </a:p>
                    <a:p>
                      <a:pPr algn="ctr" rtl="1">
                        <a:lnSpc>
                          <a:spcPct val="115000"/>
                        </a:lnSpc>
                        <a:spcAft>
                          <a:spcPts val="800"/>
                        </a:spcAft>
                        <a:buNone/>
                      </a:pPr>
                      <a:r>
                        <a:rPr lang="ar-MA" sz="16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بكلمة </a:t>
                      </a:r>
                      <a:endParaRPr lang="fr-MA" sz="16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p>
                      <a:pPr algn="ctr" rtl="1">
                        <a:lnSpc>
                          <a:spcPct val="115000"/>
                        </a:lnSpc>
                        <a:spcAft>
                          <a:spcPts val="800"/>
                        </a:spcAft>
                        <a:buNone/>
                      </a:pPr>
                      <a:endParaRPr lang="fr-MA" sz="1600" b="1" kern="100" dirty="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extLst>
                  <a:ext uri="{0D108BD9-81ED-4DB2-BD59-A6C34878D82A}">
                    <a16:rowId xmlns:a16="http://schemas.microsoft.com/office/drawing/2014/main" val="2007762808"/>
                  </a:ext>
                </a:extLst>
              </a:tr>
              <a:tr h="1259526">
                <a:tc>
                  <a:txBody>
                    <a:bodyPr/>
                    <a:lstStyle/>
                    <a:p>
                      <a:pPr algn="ctr" rtl="1">
                        <a:lnSpc>
                          <a:spcPct val="115000"/>
                        </a:lnSpc>
                        <a:spcAft>
                          <a:spcPts val="800"/>
                        </a:spcAft>
                        <a:buNone/>
                      </a:pPr>
                      <a:r>
                        <a:rPr lang="ar-MA" sz="2000" b="0" kern="100" dirty="0">
                          <a:solidFill>
                            <a:srgbClr val="434E7B"/>
                          </a:solidFill>
                          <a:effectLst/>
                        </a:rPr>
                        <a:t>ما حصتك المفضلة في المدرسة؟ </a:t>
                      </a:r>
                      <a:endParaRPr lang="fr-MA" sz="1600" b="0" kern="100" dirty="0">
                        <a:solidFill>
                          <a:srgbClr val="434E7B"/>
                        </a:solidFill>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1400" kern="100" dirty="0">
                          <a:effectLst/>
                        </a:rPr>
                        <a:t>حصتي المفضلة هي ...</a:t>
                      </a:r>
                      <a:endParaRPr lang="fr-MA" sz="1100" kern="100" dirty="0">
                        <a:effectLst/>
                      </a:endParaRPr>
                    </a:p>
                    <a:p>
                      <a:pPr algn="ctr" rtl="1">
                        <a:lnSpc>
                          <a:spcPct val="115000"/>
                        </a:lnSpc>
                        <a:spcAft>
                          <a:spcPts val="800"/>
                        </a:spcAft>
                        <a:buNone/>
                      </a:pPr>
                      <a:r>
                        <a:rPr lang="ar-MA" sz="1400" kern="100" dirty="0">
                          <a:effectLst/>
                        </a:rPr>
                        <a:t>أو: أُحب حصة ....</a:t>
                      </a:r>
                    </a:p>
                    <a:p>
                      <a:pPr algn="ctr" rtl="1">
                        <a:lnSpc>
                          <a:spcPct val="115000"/>
                        </a:lnSpc>
                        <a:spcAft>
                          <a:spcPts val="800"/>
                        </a:spcAft>
                        <a:buNone/>
                      </a:pPr>
                      <a:r>
                        <a:rPr lang="ar-MA" sz="1400" kern="100" dirty="0">
                          <a:effectLst/>
                          <a:latin typeface="Aptos" panose="020B0004020202020204" pitchFamily="34" charset="0"/>
                          <a:ea typeface="Aptos" panose="020B0004020202020204" pitchFamily="34" charset="0"/>
                          <a:cs typeface="Arial" panose="020B0604020202020204" pitchFamily="34" charset="0"/>
                        </a:rPr>
                        <a:t>أو أحب ...</a:t>
                      </a:r>
                    </a:p>
                    <a:p>
                      <a:pPr algn="ctr" rtl="1">
                        <a:lnSpc>
                          <a:spcPct val="115000"/>
                        </a:lnSpc>
                        <a:spcAft>
                          <a:spcPts val="800"/>
                        </a:spcAft>
                        <a:buNone/>
                      </a:pPr>
                      <a:r>
                        <a:rPr lang="ar-MA" sz="1400" kern="100" dirty="0">
                          <a:effectLst/>
                          <a:latin typeface="Aptos" panose="020B0004020202020204" pitchFamily="34" charset="0"/>
                          <a:ea typeface="Aptos" panose="020B0004020202020204" pitchFamily="34" charset="0"/>
                          <a:cs typeface="Arial" panose="020B0604020202020204" pitchFamily="34" charset="0"/>
                        </a:rPr>
                        <a:t>أو أفضل ...</a:t>
                      </a:r>
                      <a:endParaRPr lang="fr-MA" sz="1100" kern="100" dirty="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2000" b="1" kern="100" dirty="0">
                          <a:effectLst/>
                        </a:rPr>
                        <a:t>2,5 ن</a:t>
                      </a:r>
                    </a:p>
                    <a:p>
                      <a:pPr marL="0" marR="0" lvl="0" indent="0" algn="ctr" defTabSz="514337" rtl="1" eaLnBrk="1" fontAlgn="auto" latinLnBrk="0" hangingPunct="1">
                        <a:lnSpc>
                          <a:spcPct val="115000"/>
                        </a:lnSpc>
                        <a:spcBef>
                          <a:spcPts val="0"/>
                        </a:spcBef>
                        <a:spcAft>
                          <a:spcPts val="800"/>
                        </a:spcAft>
                        <a:buClrTx/>
                        <a:buSzTx/>
                        <a:buFontTx/>
                        <a:buNone/>
                        <a:tabLst/>
                        <a:defRPr/>
                      </a:pPr>
                      <a:r>
                        <a:rPr lang="ar-MA" sz="16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تامة</a:t>
                      </a:r>
                      <a:endParaRPr lang="fr-MA" sz="12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p>
                      <a:pPr algn="ctr" rtl="1">
                        <a:lnSpc>
                          <a:spcPct val="115000"/>
                        </a:lnSpc>
                        <a:spcAft>
                          <a:spcPts val="800"/>
                        </a:spcAft>
                        <a:buNone/>
                      </a:pPr>
                      <a:endParaRPr lang="fr-MA" sz="1600" b="1" kern="100" dirty="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tc>
                  <a:txBody>
                    <a:bodyPr/>
                    <a:lstStyle/>
                    <a:p>
                      <a:pPr algn="ctr" rtl="1">
                        <a:lnSpc>
                          <a:spcPct val="115000"/>
                        </a:lnSpc>
                        <a:spcAft>
                          <a:spcPts val="800"/>
                        </a:spcAft>
                        <a:buNone/>
                      </a:pPr>
                      <a:r>
                        <a:rPr lang="ar-MA" sz="1600" b="1" kern="100" dirty="0">
                          <a:effectLst/>
                          <a:latin typeface="Aptos" panose="020B0004020202020204" pitchFamily="34" charset="0"/>
                          <a:ea typeface="Aptos" panose="020B0004020202020204" pitchFamily="34" charset="0"/>
                          <a:cs typeface="Arial" panose="020B0604020202020204" pitchFamily="34" charset="0"/>
                        </a:rPr>
                        <a:t>1ن </a:t>
                      </a:r>
                    </a:p>
                    <a:p>
                      <a:pPr algn="ctr" rtl="1">
                        <a:lnSpc>
                          <a:spcPct val="115000"/>
                        </a:lnSpc>
                        <a:spcAft>
                          <a:spcPts val="800"/>
                        </a:spcAft>
                        <a:buNone/>
                      </a:pPr>
                      <a:r>
                        <a:rPr lang="ar-MA" sz="16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إجابة بكلمة </a:t>
                      </a:r>
                      <a:endParaRPr lang="fr-MA" sz="16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p>
                      <a:pPr algn="ctr" rtl="1">
                        <a:lnSpc>
                          <a:spcPct val="115000"/>
                        </a:lnSpc>
                        <a:spcAft>
                          <a:spcPts val="800"/>
                        </a:spcAft>
                        <a:buNone/>
                      </a:pPr>
                      <a:endParaRPr lang="fr-MA" sz="1600" b="1" kern="100" dirty="0">
                        <a:effectLst/>
                        <a:latin typeface="Aptos" panose="020B0004020202020204" pitchFamily="34" charset="0"/>
                        <a:ea typeface="Aptos" panose="020B0004020202020204" pitchFamily="34" charset="0"/>
                        <a:cs typeface="Arial" panose="020B0604020202020204" pitchFamily="34" charset="0"/>
                      </a:endParaRPr>
                    </a:p>
                  </a:txBody>
                  <a:tcPr marL="61022" marR="61022" marT="0" marB="0"/>
                </a:tc>
                <a:extLst>
                  <a:ext uri="{0D108BD9-81ED-4DB2-BD59-A6C34878D82A}">
                    <a16:rowId xmlns:a16="http://schemas.microsoft.com/office/drawing/2014/main" val="3714383561"/>
                  </a:ext>
                </a:extLst>
              </a:tr>
            </a:tbl>
          </a:graphicData>
        </a:graphic>
      </p:graphicFrame>
    </p:spTree>
    <p:extLst>
      <p:ext uri="{BB962C8B-B14F-4D97-AF65-F5344CB8AC3E}">
        <p14:creationId xmlns:p14="http://schemas.microsoft.com/office/powerpoint/2010/main" val="21173388"/>
      </p:ext>
    </p:extLst>
  </p:cSld>
  <p:clrMapOvr>
    <a:masterClrMapping/>
  </p:clrMapOvr>
  <p:transition spd="slow">
    <p:fade/>
  </p:transition>
</p:sld>
</file>

<file path=ppt/theme/theme1.xml><?xml version="1.0" encoding="utf-8"?>
<a:theme xmlns:a="http://schemas.openxmlformats.org/drawingml/2006/main" name="1_Env-Enseigna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03- استماع وتحدث">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02-  استماع وتحدث">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7_Env-Enseigna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5_Env-Enseigna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افتتاح الحصة nv">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Env-Enseigna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04- قراءة/ كتابة">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04- قراءة/ كتابة">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01- نشاط اعتيادي">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01- نشاط اعتيادي">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Env-Enseigna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Env-Enseigna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03- استماع وتحدث">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6736</TotalTime>
  <Words>1300</Words>
  <Application>Microsoft Office PowerPoint</Application>
  <PresentationFormat>Affichage à l'écran (4:3)</PresentationFormat>
  <Paragraphs>165</Paragraphs>
  <Slides>29</Slides>
  <Notes>11</Notes>
  <HiddenSlides>0</HiddenSlides>
  <MMClips>1</MMClips>
  <ScaleCrop>false</ScaleCrop>
  <HeadingPairs>
    <vt:vector size="6" baseType="variant">
      <vt:variant>
        <vt:lpstr>Polices utilisées</vt:lpstr>
      </vt:variant>
      <vt:variant>
        <vt:i4>11</vt:i4>
      </vt:variant>
      <vt:variant>
        <vt:lpstr>Thème</vt:lpstr>
      </vt:variant>
      <vt:variant>
        <vt:i4>15</vt:i4>
      </vt:variant>
      <vt:variant>
        <vt:lpstr>Titres des diapositives</vt:lpstr>
      </vt:variant>
      <vt:variant>
        <vt:i4>29</vt:i4>
      </vt:variant>
    </vt:vector>
  </HeadingPairs>
  <TitlesOfParts>
    <vt:vector size="55" baseType="lpstr">
      <vt:lpstr>Noto Sans Symbols</vt:lpstr>
      <vt:lpstr>Wingdings</vt:lpstr>
      <vt:lpstr>Calibri</vt:lpstr>
      <vt:lpstr>Arial</vt:lpstr>
      <vt:lpstr>Aptos</vt:lpstr>
      <vt:lpstr>Microsoft Uighur</vt:lpstr>
      <vt:lpstr>Dosis Medium</vt:lpstr>
      <vt:lpstr>Dosis SemiBold</vt:lpstr>
      <vt:lpstr>Dosis ExtraBold</vt:lpstr>
      <vt:lpstr>Modern Love</vt:lpstr>
      <vt:lpstr>Dosis</vt:lpstr>
      <vt:lpstr>1_Env-Enseignant</vt:lpstr>
      <vt:lpstr>2_Env-Enseignant</vt:lpstr>
      <vt:lpstr>2_04- قراءة/ كتابة</vt:lpstr>
      <vt:lpstr>3_04- قراءة/ كتابة</vt:lpstr>
      <vt:lpstr>2_01- نشاط اعتيادي</vt:lpstr>
      <vt:lpstr>3_01- نشاط اعتيادي</vt:lpstr>
      <vt:lpstr>3_Env-Enseignant</vt:lpstr>
      <vt:lpstr>4_Env-Enseignant</vt:lpstr>
      <vt:lpstr>03- استماع وتحدث</vt:lpstr>
      <vt:lpstr>2_03- استماع وتحدث</vt:lpstr>
      <vt:lpstr>1_Thème Office</vt:lpstr>
      <vt:lpstr>02-  استماع وتحدث</vt:lpstr>
      <vt:lpstr>7_Env-Enseignant</vt:lpstr>
      <vt:lpstr>5_Env-Enseignant</vt:lpstr>
      <vt:lpstr>افتتاح الحصة nv</vt:lpstr>
      <vt:lpstr>Présentation PowerPoint</vt:lpstr>
      <vt:lpstr>تنظيم حصص الأسبوع</vt:lpstr>
      <vt:lpstr>الكفايات المعنية بالاختبار</vt:lpstr>
      <vt:lpstr>- يتم توزيع المتعلمين لثلاث مجموعات، حيث يتم تمرير الروائز الفردية (المعجم / التحدث/ القراءة) في اليوم الأول للمجموعة الأولى وفي اليوم الثاني للمجموعة الثانية، وفي اليوم الثالث للمجموعة الثالثة.  - النموذج الأول من الروائز موجه للمجموعة الأولى، والنموذج الثاني موجه للمجموعة الثانية والنموذج الثالث موجه للمجموعة الثالثة. - يتم تمرير روائز المعجم والتحدث والقراءة بالتتابع  وبشكل فردي في جلسة واحدة مع كل تلميذ؛ - يتم إعداد جانب من الفصل الدراسي يخصص للتمرير الفردي؛  - الحرص على خلق بيئة آمنة لتمرير الروائز؛ - عدم وصل الحاسوب بشاشة العرض أثناء الروائز الفردية؛  - أثناء تمرير الروائز الفردية ينشغل باقي المتعلمين بنشاط قرائي أو كتابي أو بأنشطة الرسم والتلوين. - يتم تمرير رائزي فهم المسموع والكتابة بشكل جماعي وموجه: يجيب كل تلميذ بشكل فردي  على كراسته في الوقت نفسه. - الحرص على الاحتفاظ بكراسة التقويم داخل الفصل. </vt:lpstr>
      <vt:lpstr>Présentation PowerPoint</vt:lpstr>
      <vt:lpstr>يشغل  الأستاذ  المتعلمين غير المعنيين بروائز المعجم والتحدث والطلاقة بنشاط قرائي أو كتابي، ويمكن أيضا أن يشغلهم بالرسم والتلوين. </vt:lpstr>
      <vt:lpstr>Présentation PowerPoint</vt:lpstr>
      <vt:lpstr>- يمرر الرائز بشكل فردي، تلميذ تلو الآخر. في جلسة واحدة لكل متعلم تمرر فيها أيضا روائز المعجم والقراءة.  - تتم تهيئة المتعلمين عبر شرح المطلوب. - يدخل المتعلم في حوار مع الأستاذ: الأستاذ يسأل والتلميذ يجيب؛ يطرح الأستاذ السؤال الأول، ينصت لإجابة التلميذ ثم يطرح السؤال الثاني وينصت لإجابة التلميذ وهكذا إلى أن ينهي طرح الأسئلة الأربعة؛ - إذا لم يجب المتعلم بعد 30 ثانية من طرح السؤال، يمر الأستاذ لطرح السؤال الموالي.   - يسجل الأستاذ النقطة التي حصل عليها التلميذ في الكفاية مباشرة على شبكة التفريغ.  - سلم التنقيط كم: انظر الجدول في الشريحة الموالية.</vt:lpstr>
      <vt:lpstr>Présentation PowerPoint</vt:lpstr>
      <vt:lpstr>سأطرح عليك أربع أسئلة. أجب عن كل سؤال بجملة صحيحة وتامة.  ما اسمك؟ كم سنك؟ ما اسم مدرستك؟ ما حصتك المفضلة في المدرسة؟</vt:lpstr>
      <vt:lpstr>Présentation PowerPoint</vt:lpstr>
      <vt:lpstr>Présentation PowerPoint</vt:lpstr>
      <vt:lpstr>- يمرر رائز التحدث (PO2) مباشرة بعد رائز التحدث (PO1) في نفس الجلسة بشكل فردي، تلميذ تلو الآخر. - تتم تهيئة المتعلمين عبر شرح المطلوب. - يصف التلميذ  شفهيا كل صورة بالإجابة عن سؤالين يطرحهما الأستاذ.  - إجابة المتعلم يجب أن تكون بجملة تامة باللغة العربية. - يمنح الأستاذ للمتعلم 30 ثانية لملاحظة  كل صورة جيدا قبل البدء في التحدث. - يظهر الأستاذ الصورة الأولى ويطلب من التلميذ ملاحظتها، بعدها يطرح السؤال الأول وينصت للإجابة ثم يطرح السؤال الثاني وينصت للإجابة. يعيد الأستاذ نفس العملية مع الصورة الثانية.  - يضع الأستاذ النقطة التي حصل عليها التلميذ في الكفاية مباشرة بعد الإجابة. - مؤشرات التحكم: إنتاج جملتين مفيدتين وتامتين باللغة العربية تصفان مضمون كل صورة. </vt:lpstr>
      <vt:lpstr>Présentation PowerPoint</vt:lpstr>
      <vt:lpstr>لاحظ الصورة جيدا ثم أجب عن كل سؤال أطرحه بجملة تامة. من هذه؟  ما تفعل ريما؟</vt:lpstr>
      <vt:lpstr>لاحظ الصورة جيدا ثم أجب عن كل سؤال أطرحه بجملة تامة. أين يوجد الأطفال؟ ماذا يفعل الأطفال في ساحة المدرسة؟ </vt:lpstr>
      <vt:lpstr>Présentation PowerPoint</vt:lpstr>
      <vt:lpstr>Présentation PowerPoint</vt:lpstr>
      <vt:lpstr>- يمرر الرائز بشكل فردي، تلميذ تلو الآخر، مباشرة بعد رائزي التحدث. - تتم تهيئة المتعلمين عبر شرح المطلوب. - يمنح الممرر للمتعلم 30 ثانية لملاحظة  الصور الأربع قبل أن يبدأ الإجابة على الرائز. - يجيب المتعلم على الرائز شفهيا بأن يشير إلى كل صورة ويذكر الكلمة الموافقة لها. - يسجل الأستاذ النقطة التي حصل عليها التلميذ في الكفاية مباشرة على شبكة التفريغ. - سلم التنقيط: انظر الجدول في الشريحة الموالية.</vt:lpstr>
      <vt:lpstr>Présentation PowerPoint</vt:lpstr>
      <vt:lpstr>لاحظ الصور جيدا. أشر إلى كل صورة واذكر الكلمة الموافقة لها.</vt:lpstr>
      <vt:lpstr>Présentation PowerPoint</vt:lpstr>
      <vt:lpstr>Présentation PowerPoint</vt:lpstr>
      <vt:lpstr>- يمرر الرائز بشكل فردي، تلميذ تلو الآخر، مباشرة بعد روائز التحدث والمعجم. - يبدأ التلميذ بتسمية الحروف أو نطق صوتها (7 حروف). أي خطإ يرتكبه المتعلم يحصل على نقطة 0. أما قراءة جميع الحروف صحيحة فتمنحه 3 نقط.  - بعد قراءة الحروف يمر التلميذ مباشرة لقراءة الكلمات (7كلمات). كل كلمة مقروءة بشكل صحيح تمنح التلميذ نقطة. التلميذ الذي يقرأ الكلمة مقطعا مقطعا ثم يعيد قراءة الكلمة مرة واحدة تعتبر قراءته صحيحة.   - أثناء قراءة المتعلم يحسب الأستاذ(ة) عدد الأخطاء المرتكبة. - يسجل الأستاذ النقطة التي حصل عليها التلميذ في الكفاية مباشرة على شبكة التفريغ. - سلم التنقيط: انظر الجدول في الشريحة الموالية. </vt:lpstr>
      <vt:lpstr>Présentation PowerPoint</vt:lpstr>
      <vt:lpstr>اقرأ : </vt:lpstr>
      <vt:lpstr>اقرأ : </vt:lpstr>
      <vt:lpstr>Présentation PowerPoint</vt:lpstr>
      <vt:lpstr>الفائزون بنجمة الهدوء هم: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 HAMDOUNI BTIHAJ</dc:creator>
  <cp:lastModifiedBy>EL HAMDOUNI BTIHAJ</cp:lastModifiedBy>
  <cp:revision>99</cp:revision>
  <dcterms:created xsi:type="dcterms:W3CDTF">2023-09-20T21:35:22Z</dcterms:created>
  <dcterms:modified xsi:type="dcterms:W3CDTF">2025-11-30T21:43:40Z</dcterms:modified>
</cp:coreProperties>
</file>