
<file path=[Content_Types].xml><?xml version="1.0" encoding="utf-8"?>
<Types xmlns="http://schemas.openxmlformats.org/package/2006/content-types">
  <Default Extension="bin" ContentType="image/unknown"/>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9.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0.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1.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7" r:id="rId1"/>
    <p:sldMasterId id="2147483792" r:id="rId2"/>
    <p:sldMasterId id="2147483806" r:id="rId3"/>
    <p:sldMasterId id="2147483860" r:id="rId4"/>
    <p:sldMasterId id="2147483863" r:id="rId5"/>
    <p:sldMasterId id="2147483886" r:id="rId6"/>
    <p:sldMasterId id="2147483910" r:id="rId7"/>
    <p:sldMasterId id="2147483928" r:id="rId8"/>
    <p:sldMasterId id="2147483973" r:id="rId9"/>
    <p:sldMasterId id="2147484011" r:id="rId10"/>
    <p:sldMasterId id="2147484030" r:id="rId11"/>
    <p:sldMasterId id="2147484052" r:id="rId12"/>
    <p:sldMasterId id="2147484065" r:id="rId13"/>
    <p:sldMasterId id="2147484068" r:id="rId14"/>
  </p:sldMasterIdLst>
  <p:notesMasterIdLst>
    <p:notesMasterId r:id="rId44"/>
  </p:notesMasterIdLst>
  <p:sldIdLst>
    <p:sldId id="2147482867" r:id="rId15"/>
    <p:sldId id="2147482470" r:id="rId16"/>
    <p:sldId id="2147482869" r:id="rId17"/>
    <p:sldId id="2147482868" r:id="rId18"/>
    <p:sldId id="2147482864" r:id="rId19"/>
    <p:sldId id="2147482870" r:id="rId20"/>
    <p:sldId id="2147482849" r:id="rId21"/>
    <p:sldId id="2147482871" r:id="rId22"/>
    <p:sldId id="2147482851" r:id="rId23"/>
    <p:sldId id="2147482816" r:id="rId24"/>
    <p:sldId id="2147482862" r:id="rId25"/>
    <p:sldId id="2147482852" r:id="rId26"/>
    <p:sldId id="2147482853" r:id="rId27"/>
    <p:sldId id="2147482854" r:id="rId28"/>
    <p:sldId id="2147482751" r:id="rId29"/>
    <p:sldId id="2147482855" r:id="rId30"/>
    <p:sldId id="2147482860" r:id="rId31"/>
    <p:sldId id="2147482746" r:id="rId32"/>
    <p:sldId id="2147482846" r:id="rId33"/>
    <p:sldId id="2147482847" r:id="rId34"/>
    <p:sldId id="2147482798" r:id="rId35"/>
    <p:sldId id="2147482848" r:id="rId36"/>
    <p:sldId id="2147482856" r:id="rId37"/>
    <p:sldId id="2147482857" r:id="rId38"/>
    <p:sldId id="2147482858" r:id="rId39"/>
    <p:sldId id="2147482818" r:id="rId40"/>
    <p:sldId id="2147482859" r:id="rId41"/>
    <p:sldId id="2147482861" r:id="rId42"/>
    <p:sldId id="2147482788" r:id="rId43"/>
  </p:sldIdLst>
  <p:sldSz cx="9144000" cy="6858000" type="screen4x3"/>
  <p:notesSz cx="6858000" cy="9144000"/>
  <p:embeddedFontLst>
    <p:embeddedFont>
      <p:font typeface="Dosis" pitchFamily="2" charset="0"/>
      <p:regular r:id="rId45"/>
      <p:bold r:id="rId46"/>
    </p:embeddedFont>
    <p:embeddedFont>
      <p:font typeface="Dosis ExtraBold" pitchFamily="2" charset="0"/>
      <p:bold r:id="rId47"/>
    </p:embeddedFont>
    <p:embeddedFont>
      <p:font typeface="Dosis Medium" pitchFamily="2" charset="0"/>
      <p:regular r:id="rId48"/>
      <p:bold r:id="rId49"/>
    </p:embeddedFont>
    <p:embeddedFont>
      <p:font typeface="Dosis SemiBold" pitchFamily="2" charset="0"/>
      <p:regular r:id="rId50"/>
      <p:bold r:id="rId51"/>
    </p:embeddedFont>
    <p:embeddedFont>
      <p:font typeface="Microsoft Uighur" panose="02000000000000000000" pitchFamily="2" charset="-78"/>
      <p:regular r:id="rId52"/>
      <p:bold r:id="rId53"/>
    </p:embeddedFont>
    <p:embeddedFont>
      <p:font typeface="Modern Love" panose="04090805081005020601" pitchFamily="82" charset="0"/>
      <p:regular r:id="rId54"/>
    </p:embeddedFont>
    <p:embeddedFont>
      <p:font typeface="Noto Sans Symbols" panose="020B0604020202020204" charset="0"/>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6" roundtripDataSignature="AMtx7mjCmx/7zG8L+ijJcYopbFz/ZY3U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E7B"/>
    <a:srgbClr val="ECF8FB"/>
    <a:srgbClr val="00ABA3"/>
    <a:srgbClr val="A1A6BC"/>
    <a:srgbClr val="424D7B"/>
    <a:srgbClr val="16AB98"/>
    <a:srgbClr val="00ACA4"/>
    <a:srgbClr val="00A89F"/>
    <a:srgbClr val="5BCAC5"/>
    <a:srgbClr val="00A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733AFA-3FCC-4A63-ADFC-33A60633C5B0}">
  <a:tblStyle styleId="{2C733AFA-3FCC-4A63-ADFC-33A60633C5B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718" autoAdjust="0"/>
  </p:normalViewPr>
  <p:slideViewPr>
    <p:cSldViewPr snapToGrid="0">
      <p:cViewPr varScale="1">
        <p:scale>
          <a:sx n="71" d="100"/>
          <a:sy n="71" d="100"/>
        </p:scale>
        <p:origin x="1054" y="28"/>
      </p:cViewPr>
      <p:guideLst/>
    </p:cSldViewPr>
  </p:slideViewPr>
  <p:outlineViewPr>
    <p:cViewPr>
      <p:scale>
        <a:sx n="33" d="100"/>
        <a:sy n="33" d="100"/>
      </p:scale>
      <p:origin x="0" y="-2358"/>
    </p:cViewPr>
  </p:outlineViewPr>
  <p:notesTextViewPr>
    <p:cViewPr>
      <p:scale>
        <a:sx n="1" d="1"/>
        <a:sy n="1" d="1"/>
      </p:scale>
      <p:origin x="0" y="0"/>
    </p:cViewPr>
  </p:notesTextViewPr>
  <p:sorterViewPr>
    <p:cViewPr>
      <p:scale>
        <a:sx n="100" d="100"/>
        <a:sy n="100" d="100"/>
      </p:scale>
      <p:origin x="0" y="-33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146" Type="http://customschemas.google.com/relationships/presentationmetadata" Target="meta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font" Target="fonts/font1.fntdata"/><Relationship Id="rId53" Type="http://schemas.openxmlformats.org/officeDocument/2006/relationships/font" Target="fonts/font9.fntdata"/><Relationship Id="rId149"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font" Target="fonts/font4.fntdata"/><Relationship Id="rId56" Type="http://schemas.openxmlformats.org/officeDocument/2006/relationships/font" Target="fonts/font12.fntdata"/><Relationship Id="rId14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7.fntdata"/><Relationship Id="rId15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font" Target="fonts/font2.fntdata"/><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font" Target="fonts/font5.fntdata"/><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notesMaster" Target="notesMasters/notesMaster1.xml"/><Relationship Id="rId52" Type="http://schemas.openxmlformats.org/officeDocument/2006/relationships/font" Target="fonts/font8.fntdata"/><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icrosoft Uighur" panose="02000000000000000000" pitchFamily="2" charset="-78"/>
                <a:ea typeface="Microsoft Uighur" panose="02000000000000000000" pitchFamily="2" charset="-78"/>
                <a:cs typeface="Microsoft Uighur" panose="02000000000000000000" pitchFamily="2" charset="-78"/>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fr-F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icrosoft Uighur" panose="02000000000000000000" pitchFamily="2" charset="-78"/>
                <a:ea typeface="Microsoft Uighur" panose="02000000000000000000" pitchFamily="2" charset="-78"/>
                <a:cs typeface="Microsoft Uighur" panose="02000000000000000000" pitchFamily="2" charset="-78"/>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fr-F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MA" dirty="0"/>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icrosoft Uighur" panose="02000000000000000000" pitchFamily="2" charset="-78"/>
                <a:ea typeface="Microsoft Uighur" panose="02000000000000000000" pitchFamily="2" charset="-78"/>
                <a:cs typeface="Microsoft Uighur" panose="02000000000000000000" pitchFamily="2" charset="-78"/>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fr-F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Microsoft Uighur" panose="02000000000000000000" pitchFamily="2" charset="-78"/>
                <a:cs typeface="Microsoft Uighur" panose="02000000000000000000" pitchFamily="2" charset="-78"/>
              </a:defRPr>
            </a:lvl1pPr>
          </a:lstStyle>
          <a:p>
            <a:pPr algn="r"/>
            <a:fld id="{00000000-1234-1234-1234-123412341234}" type="slidenum">
              <a:rPr lang="fr-FR" sz="1200" smtClean="0">
                <a:solidFill>
                  <a:schemeClr val="dk1"/>
                </a:solidFill>
                <a:ea typeface="Calibri"/>
                <a:sym typeface="Calibri"/>
              </a:rPr>
              <a:pPr algn="r"/>
              <a:t>‹N°›</a:t>
            </a:fld>
            <a:endParaRPr lang="fr-FR" sz="1200" dirty="0">
              <a:solidFill>
                <a:schemeClr val="dk1"/>
              </a:solidFill>
              <a:ea typeface="Calibri"/>
              <a:sym typeface="Calibri"/>
            </a:endParaRPr>
          </a:p>
        </p:txBody>
      </p:sp>
    </p:spTree>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icrosoft Uighur" panose="02000000000000000000" pitchFamily="2" charset="-78"/>
        <a:ea typeface="Microsoft Uighur" panose="02000000000000000000" pitchFamily="2" charset="-78"/>
        <a:cs typeface="Microsoft Uighur" panose="02000000000000000000" pitchFamily="2" charset="-78"/>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46119DB5-4CA5-8072-33DB-90512E85D97C}"/>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A38BFEA9-8105-BADE-BA00-192DDDB7CE2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876DF61C-2C37-3E9D-9171-616252F5123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79022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EA4C0D20-205C-00ED-0666-46B235B5D30F}"/>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907D61E7-E395-AA55-C4F2-A7AEC79BF02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E7F4F42D-930B-CE51-F86D-9A9B53A29C46}"/>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64067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4D6FE866-F58B-D13A-047F-C03244A707C6}"/>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E2F56186-C9EE-2325-523D-F7FBB740988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31033587-582B-2A63-DE82-ACAED7B784F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271696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00943ADB-B324-D7FD-3546-13B242790923}"/>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C1B36F91-7D5E-66FC-C495-7E373F4F7A3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473F03C3-4D5A-6CDC-77ED-C789EFE025D4}"/>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330713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EC68DDFA-0124-0F39-0CF2-E9EE525745F5}"/>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288290D3-C122-B7E6-1D93-FA69EDDE5E4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BC6C942A-0F35-CDE8-D07A-F248BD7038DE}"/>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233883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3E9921F5-6745-0B7E-4BE4-F2358AFA661C}"/>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B2DAD603-A7A3-F31C-B24B-7D227B78475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DD33476B-A736-9A84-4A09-6506616E165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3127864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2A6B164D-AACA-A512-9015-0FF292A949E0}"/>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86FCB6C7-B20A-56C4-A453-DDA0031AA57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947F9912-64DE-FEA2-03DB-F4A6CAB4902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245989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002609CB-84DC-BA9E-2971-9540B7A18C4C}"/>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65217F2C-58DE-3256-22D7-2C8323AAF2B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8542CC37-7767-F632-6E23-72083716522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2192035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CA31EE79-8251-1A21-AFC3-92F1546ABA41}"/>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7C4770AA-2565-C337-76FD-ABF91B8A2B7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364D5271-DA94-4B50-323F-1A30D2686AD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237265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FEFB3CF6-CB87-286A-8BF0-FBFBEE7BB38B}"/>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304A0C33-33A0-E267-E533-93C5F7A806B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B6C4B113-97F7-554C-B021-94D5B18298E6}"/>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3128127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D7A7656F-2FF9-1953-5E9B-26B8C076A1E4}"/>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9B900339-30E9-6F4A-DDB5-5E49C831B61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03EF9594-562D-5F6C-4A76-F1D4FB13055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3670857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2.wdp"/></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2.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10.png"/><Relationship Id="rId9" Type="http://schemas.microsoft.com/office/2007/relationships/hdphoto" Target="../media/hdphoto4.wdp"/></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244314909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513981948"/>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56" name="Espace réservé du texte 29">
            <a:extLst>
              <a:ext uri="{FF2B5EF4-FFF2-40B4-BE49-F238E27FC236}">
                <a16:creationId xmlns:a16="http://schemas.microsoft.com/office/drawing/2014/main" id="{33AE7A0F-BFA5-923E-41DE-E0CB8B1CF646}"/>
              </a:ext>
            </a:extLst>
          </p:cNvPr>
          <p:cNvSpPr>
            <a:spLocks noGrp="1"/>
          </p:cNvSpPr>
          <p:nvPr>
            <p:ph type="body" sz="quarter" idx="15"/>
          </p:nvPr>
        </p:nvSpPr>
        <p:spPr>
          <a:xfrm>
            <a:off x="1376039" y="1523878"/>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69" name="Espace réservé du texte 29">
            <a:extLst>
              <a:ext uri="{FF2B5EF4-FFF2-40B4-BE49-F238E27FC236}">
                <a16:creationId xmlns:a16="http://schemas.microsoft.com/office/drawing/2014/main" id="{AC10C698-6C83-20D2-F92B-A3155E47AAF7}"/>
              </a:ext>
            </a:extLst>
          </p:cNvPr>
          <p:cNvSpPr>
            <a:spLocks noGrp="1"/>
          </p:cNvSpPr>
          <p:nvPr>
            <p:ph type="body" sz="quarter" idx="17"/>
          </p:nvPr>
        </p:nvSpPr>
        <p:spPr>
          <a:xfrm>
            <a:off x="1376039" y="2853619"/>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معجم</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4" name="Espace réservé du texte 29">
            <a:extLst>
              <a:ext uri="{FF2B5EF4-FFF2-40B4-BE49-F238E27FC236}">
                <a16:creationId xmlns:a16="http://schemas.microsoft.com/office/drawing/2014/main" id="{803D4A87-566A-9735-A2B9-04DD3B1646D7}"/>
              </a:ext>
            </a:extLst>
          </p:cNvPr>
          <p:cNvSpPr>
            <a:spLocks noGrp="1"/>
          </p:cNvSpPr>
          <p:nvPr>
            <p:ph type="body" sz="quarter" idx="19"/>
          </p:nvPr>
        </p:nvSpPr>
        <p:spPr>
          <a:xfrm>
            <a:off x="1376039" y="4183360"/>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استماع وتحدث</a:t>
            </a:r>
          </a:p>
        </p:txBody>
      </p:sp>
      <p:sp>
        <p:nvSpPr>
          <p:cNvPr id="87" name="Rectangle : coins arrondis 86">
            <a:extLst>
              <a:ext uri="{FF2B5EF4-FFF2-40B4-BE49-F238E27FC236}">
                <a16:creationId xmlns:a16="http://schemas.microsoft.com/office/drawing/2014/main" id="{13ADE3E3-FEE4-7D18-5E4F-161698C8298E}"/>
              </a:ext>
            </a:extLst>
          </p:cNvPr>
          <p:cNvSpPr/>
          <p:nvPr userDrawn="1"/>
        </p:nvSpPr>
        <p:spPr>
          <a:xfrm>
            <a:off x="1006252" y="5513101"/>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8" name="Espace réservé pour une image  52">
            <a:extLst>
              <a:ext uri="{FF2B5EF4-FFF2-40B4-BE49-F238E27FC236}">
                <a16:creationId xmlns:a16="http://schemas.microsoft.com/office/drawing/2014/main" id="{5002C4B3-577C-EDF2-EEF3-BB3F299EEF19}"/>
              </a:ext>
            </a:extLst>
          </p:cNvPr>
          <p:cNvSpPr>
            <a:spLocks noGrp="1" noChangeAspect="1"/>
          </p:cNvSpPr>
          <p:nvPr>
            <p:ph type="pic" sz="quarter" idx="20"/>
          </p:nvPr>
        </p:nvSpPr>
        <p:spPr>
          <a:xfrm>
            <a:off x="7345749" y="5567101"/>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9" name="Espace réservé du texte 29">
            <a:extLst>
              <a:ext uri="{FF2B5EF4-FFF2-40B4-BE49-F238E27FC236}">
                <a16:creationId xmlns:a16="http://schemas.microsoft.com/office/drawing/2014/main" id="{84AB51F3-94E9-C64F-E0A7-077D11123466}"/>
              </a:ext>
            </a:extLst>
          </p:cNvPr>
          <p:cNvSpPr>
            <a:spLocks noGrp="1"/>
          </p:cNvSpPr>
          <p:nvPr>
            <p:ph type="body" sz="quarter" idx="21"/>
          </p:nvPr>
        </p:nvSpPr>
        <p:spPr>
          <a:xfrm>
            <a:off x="1376039" y="5513101"/>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90" name="Image 89" descr="Une image contenant capture d’écran, Rectangle&#10;&#10;Le contenu généré par l’IA peut être incorrect.">
            <a:extLst>
              <a:ext uri="{FF2B5EF4-FFF2-40B4-BE49-F238E27FC236}">
                <a16:creationId xmlns:a16="http://schemas.microsoft.com/office/drawing/2014/main" id="{0BB64257-1A94-AB80-9832-CB0DF63AC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5277512"/>
            <a:ext cx="2234716" cy="360000"/>
          </a:xfrm>
          <a:prstGeom prst="rect">
            <a:avLst/>
          </a:prstGeom>
        </p:spPr>
      </p:pic>
      <p:sp>
        <p:nvSpPr>
          <p:cNvPr id="91" name="Rectangle 90">
            <a:extLst>
              <a:ext uri="{FF2B5EF4-FFF2-40B4-BE49-F238E27FC236}">
                <a16:creationId xmlns:a16="http://schemas.microsoft.com/office/drawing/2014/main" id="{AB053F21-2486-E623-00E1-630B455CA52D}"/>
              </a:ext>
            </a:extLst>
          </p:cNvPr>
          <p:cNvSpPr>
            <a:spLocks noChangeAspect="1"/>
          </p:cNvSpPr>
          <p:nvPr userDrawn="1"/>
        </p:nvSpPr>
        <p:spPr>
          <a:xfrm>
            <a:off x="4823032" y="5277512"/>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04</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3599046906"/>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solidFill>
            <a:srgbClr val="B5EEF2"/>
          </a:solid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56" name="Espace réservé du texte 29">
            <a:extLst>
              <a:ext uri="{FF2B5EF4-FFF2-40B4-BE49-F238E27FC236}">
                <a16:creationId xmlns:a16="http://schemas.microsoft.com/office/drawing/2014/main" id="{33AE7A0F-BFA5-923E-41DE-E0CB8B1CF646}"/>
              </a:ext>
            </a:extLst>
          </p:cNvPr>
          <p:cNvSpPr>
            <a:spLocks noGrp="1"/>
          </p:cNvSpPr>
          <p:nvPr>
            <p:ph type="body" sz="quarter" idx="15"/>
          </p:nvPr>
        </p:nvSpPr>
        <p:spPr>
          <a:xfrm>
            <a:off x="1376039" y="1523878"/>
            <a:ext cx="5681708" cy="900000"/>
          </a:xfrm>
          <a:prstGeom prst="rect">
            <a:avLst/>
          </a:prstGeom>
        </p:spPr>
        <p:txBody>
          <a:bodyPr tIns="180000"/>
          <a:lstStyle>
            <a:lvl1pPr marL="355600" indent="-355600" algn="r" rtl="1">
              <a:buFont typeface="Wingdings" panose="05000000000000000000" pitchFamily="2" charset="2"/>
              <a:buChar char="1"/>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69" name="Espace réservé du texte 29">
            <a:extLst>
              <a:ext uri="{FF2B5EF4-FFF2-40B4-BE49-F238E27FC236}">
                <a16:creationId xmlns:a16="http://schemas.microsoft.com/office/drawing/2014/main" id="{AC10C698-6C83-20D2-F92B-A3155E47AAF7}"/>
              </a:ext>
            </a:extLst>
          </p:cNvPr>
          <p:cNvSpPr>
            <a:spLocks noGrp="1"/>
          </p:cNvSpPr>
          <p:nvPr>
            <p:ph type="body" sz="quarter" idx="17"/>
          </p:nvPr>
        </p:nvSpPr>
        <p:spPr>
          <a:xfrm>
            <a:off x="1376039" y="2853619"/>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معجم</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4" name="Espace réservé du texte 29">
            <a:extLst>
              <a:ext uri="{FF2B5EF4-FFF2-40B4-BE49-F238E27FC236}">
                <a16:creationId xmlns:a16="http://schemas.microsoft.com/office/drawing/2014/main" id="{803D4A87-566A-9735-A2B9-04DD3B1646D7}"/>
              </a:ext>
            </a:extLst>
          </p:cNvPr>
          <p:cNvSpPr>
            <a:spLocks noGrp="1"/>
          </p:cNvSpPr>
          <p:nvPr>
            <p:ph type="body" sz="quarter" idx="19"/>
          </p:nvPr>
        </p:nvSpPr>
        <p:spPr>
          <a:xfrm>
            <a:off x="1376039" y="4183360"/>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استماع وتحدث</a:t>
            </a:r>
          </a:p>
        </p:txBody>
      </p:sp>
      <p:sp>
        <p:nvSpPr>
          <p:cNvPr id="87" name="Rectangle : coins arrondis 86">
            <a:extLst>
              <a:ext uri="{FF2B5EF4-FFF2-40B4-BE49-F238E27FC236}">
                <a16:creationId xmlns:a16="http://schemas.microsoft.com/office/drawing/2014/main" id="{13ADE3E3-FEE4-7D18-5E4F-161698C8298E}"/>
              </a:ext>
            </a:extLst>
          </p:cNvPr>
          <p:cNvSpPr/>
          <p:nvPr userDrawn="1"/>
        </p:nvSpPr>
        <p:spPr>
          <a:xfrm>
            <a:off x="1006252" y="5513101"/>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8" name="Espace réservé pour une image  52">
            <a:extLst>
              <a:ext uri="{FF2B5EF4-FFF2-40B4-BE49-F238E27FC236}">
                <a16:creationId xmlns:a16="http://schemas.microsoft.com/office/drawing/2014/main" id="{5002C4B3-577C-EDF2-EEF3-BB3F299EEF19}"/>
              </a:ext>
            </a:extLst>
          </p:cNvPr>
          <p:cNvSpPr>
            <a:spLocks noGrp="1" noChangeAspect="1"/>
          </p:cNvSpPr>
          <p:nvPr>
            <p:ph type="pic" sz="quarter" idx="20"/>
          </p:nvPr>
        </p:nvSpPr>
        <p:spPr>
          <a:xfrm>
            <a:off x="7345749" y="5567101"/>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9" name="Espace réservé du texte 29">
            <a:extLst>
              <a:ext uri="{FF2B5EF4-FFF2-40B4-BE49-F238E27FC236}">
                <a16:creationId xmlns:a16="http://schemas.microsoft.com/office/drawing/2014/main" id="{84AB51F3-94E9-C64F-E0A7-077D11123466}"/>
              </a:ext>
            </a:extLst>
          </p:cNvPr>
          <p:cNvSpPr>
            <a:spLocks noGrp="1"/>
          </p:cNvSpPr>
          <p:nvPr>
            <p:ph type="body" sz="quarter" idx="21"/>
          </p:nvPr>
        </p:nvSpPr>
        <p:spPr>
          <a:xfrm>
            <a:off x="1376039" y="5513101"/>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90" name="Image 89" descr="Une image contenant capture d’écran, Rectangle&#10;&#10;Le contenu généré par l’IA peut être incorrect.">
            <a:extLst>
              <a:ext uri="{FF2B5EF4-FFF2-40B4-BE49-F238E27FC236}">
                <a16:creationId xmlns:a16="http://schemas.microsoft.com/office/drawing/2014/main" id="{0BB64257-1A94-AB80-9832-CB0DF63AC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5277512"/>
            <a:ext cx="2234716" cy="360000"/>
          </a:xfrm>
          <a:prstGeom prst="rect">
            <a:avLst/>
          </a:prstGeom>
        </p:spPr>
      </p:pic>
      <p:sp>
        <p:nvSpPr>
          <p:cNvPr id="91" name="Rectangle 90">
            <a:extLst>
              <a:ext uri="{FF2B5EF4-FFF2-40B4-BE49-F238E27FC236}">
                <a16:creationId xmlns:a16="http://schemas.microsoft.com/office/drawing/2014/main" id="{AB053F21-2486-E623-00E1-630B455CA52D}"/>
              </a:ext>
            </a:extLst>
          </p:cNvPr>
          <p:cNvSpPr>
            <a:spLocks noChangeAspect="1"/>
          </p:cNvSpPr>
          <p:nvPr userDrawn="1"/>
        </p:nvSpPr>
        <p:spPr>
          <a:xfrm>
            <a:off x="4823032" y="5277512"/>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04</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كتابة</a:t>
            </a:r>
          </a:p>
        </p:txBody>
      </p:sp>
      <p:sp>
        <p:nvSpPr>
          <p:cNvPr id="93" name="ZoneTexte 92">
            <a:extLst>
              <a:ext uri="{FF2B5EF4-FFF2-40B4-BE49-F238E27FC236}">
                <a16:creationId xmlns:a16="http://schemas.microsoft.com/office/drawing/2014/main" id="{142297B5-6FBA-BC26-6A95-65899F08D5CE}"/>
              </a:ext>
            </a:extLst>
          </p:cNvPr>
          <p:cNvSpPr txBox="1"/>
          <p:nvPr userDrawn="1"/>
        </p:nvSpPr>
        <p:spPr>
          <a:xfrm>
            <a:off x="2286000" y="3273186"/>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47152230"/>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solidFill>
            <a:srgbClr val="B5EEF2"/>
          </a:solid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1</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قراءة 2</a:t>
            </a:r>
          </a:p>
        </p:txBody>
      </p:sp>
      <p:sp>
        <p:nvSpPr>
          <p:cNvPr id="93" name="ZoneTexte 92">
            <a:extLst>
              <a:ext uri="{FF2B5EF4-FFF2-40B4-BE49-F238E27FC236}">
                <a16:creationId xmlns:a16="http://schemas.microsoft.com/office/drawing/2014/main" id="{142297B5-6FBA-BC26-6A95-65899F08D5CE}"/>
              </a:ext>
            </a:extLst>
          </p:cNvPr>
          <p:cNvSpPr txBox="1"/>
          <p:nvPr userDrawn="1"/>
        </p:nvSpPr>
        <p:spPr>
          <a:xfrm>
            <a:off x="2286000" y="3273186"/>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1011335436"/>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499220" y="1489630"/>
            <a:ext cx="3780000" cy="198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19610" y="1345630"/>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4079344"/>
            <a:ext cx="3780000" cy="180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935344"/>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690960" y="1484528"/>
            <a:ext cx="3780000" cy="198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31610" y="1340528"/>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endParaRP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4074242"/>
            <a:ext cx="3780000" cy="180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930242"/>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 name="Espace réservé du texte 29">
            <a:extLst>
              <a:ext uri="{FF2B5EF4-FFF2-40B4-BE49-F238E27FC236}">
                <a16:creationId xmlns:a16="http://schemas.microsoft.com/office/drawing/2014/main" id="{23761567-A86E-8135-81C0-CED87D942C54}"/>
              </a:ext>
            </a:extLst>
          </p:cNvPr>
          <p:cNvSpPr>
            <a:spLocks noGrp="1"/>
          </p:cNvSpPr>
          <p:nvPr>
            <p:ph type="body" sz="quarter" idx="10"/>
          </p:nvPr>
        </p:nvSpPr>
        <p:spPr>
          <a:xfrm>
            <a:off x="499220" y="1494244"/>
            <a:ext cx="3780000" cy="198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39EA05E9-C0CF-B205-9E7E-8B816F7B2043}"/>
              </a:ext>
            </a:extLst>
          </p:cNvPr>
          <p:cNvSpPr>
            <a:spLocks noGrp="1"/>
          </p:cNvSpPr>
          <p:nvPr>
            <p:ph type="body" sz="quarter" idx="11"/>
          </p:nvPr>
        </p:nvSpPr>
        <p:spPr>
          <a:xfrm>
            <a:off x="543610" y="4079344"/>
            <a:ext cx="3780000" cy="180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17782BBF-59ED-E546-3B38-B34A7198A467}"/>
              </a:ext>
            </a:extLst>
          </p:cNvPr>
          <p:cNvSpPr>
            <a:spLocks noGrp="1"/>
          </p:cNvSpPr>
          <p:nvPr>
            <p:ph type="body" sz="quarter" idx="13"/>
          </p:nvPr>
        </p:nvSpPr>
        <p:spPr>
          <a:xfrm>
            <a:off x="4738960" y="4074242"/>
            <a:ext cx="3780000" cy="180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F31F0DA6-235C-D84C-A077-7A122B020A9A}"/>
              </a:ext>
            </a:extLst>
          </p:cNvPr>
          <p:cNvSpPr>
            <a:spLocks noGrp="1"/>
          </p:cNvSpPr>
          <p:nvPr>
            <p:ph type="body" sz="quarter" idx="15"/>
          </p:nvPr>
        </p:nvSpPr>
        <p:spPr>
          <a:xfrm>
            <a:off x="4735350" y="1933764"/>
            <a:ext cx="3780000" cy="198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4" name="Espace réservé pour une image  33">
            <a:extLst>
              <a:ext uri="{FF2B5EF4-FFF2-40B4-BE49-F238E27FC236}">
                <a16:creationId xmlns:a16="http://schemas.microsoft.com/office/drawing/2014/main" id="{E9E8A424-C49F-EA75-7E06-53BC7826807A}"/>
              </a:ext>
            </a:extLst>
          </p:cNvPr>
          <p:cNvSpPr>
            <a:spLocks noGrp="1" noChangeAspect="1"/>
          </p:cNvSpPr>
          <p:nvPr>
            <p:ph type="pic" sz="quarter" idx="16"/>
          </p:nvPr>
        </p:nvSpPr>
        <p:spPr>
          <a:xfrm>
            <a:off x="7943772" y="910326"/>
            <a:ext cx="720000" cy="720000"/>
          </a:xfrm>
          <a:prstGeom prst="ellipse">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4209963643"/>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97716"/>
            <a:chOff x="963273" y="2342097"/>
            <a:chExt cx="1787772" cy="297716"/>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51813"/>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25056885-FA64-D09B-26FE-85CF4F679FB1}"/>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93778A39-AF25-ED00-5098-369F58C4D746}"/>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40ABE254-A8C6-779E-D670-312AF958BE41}"/>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2FC31E5C-B8D7-6A19-A642-3F6EA92819C1}"/>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67179967-8610-1723-242E-1E4CD5284653}"/>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049FF31D-572A-E6E6-F61A-D9F1DF02E851}"/>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485715837"/>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C2ADEA47-53F7-0AF0-3372-8233D45817BB}"/>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70990D1D-7C73-EE33-8D5B-6391F064BCAB}"/>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17C0A59E-DC27-E4F2-BC37-CE6B27DC4D5E}"/>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E9D0546D-8442-4A6F-F0D1-77FAF613F2E6}"/>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CB811CDB-4C95-517D-D592-BCC10856CA2A}"/>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0F179832-ADCB-6435-7E3C-B36F156DA0EE}"/>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93354251"/>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30" name="Espace réservé du texte 29">
            <a:extLst>
              <a:ext uri="{FF2B5EF4-FFF2-40B4-BE49-F238E27FC236}">
                <a16:creationId xmlns:a16="http://schemas.microsoft.com/office/drawing/2014/main" id="{A34270BF-566C-8548-6695-5672B306BB4C}"/>
              </a:ext>
            </a:extLst>
          </p:cNvPr>
          <p:cNvSpPr>
            <a:spLocks noGrp="1"/>
          </p:cNvSpPr>
          <p:nvPr>
            <p:ph type="body" sz="quarter" idx="10"/>
          </p:nvPr>
        </p:nvSpPr>
        <p:spPr>
          <a:xfrm>
            <a:off x="540000" y="151200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8F8C17C2-62D1-261B-0BE2-6F7839D218F4}"/>
              </a:ext>
            </a:extLst>
          </p:cNvPr>
          <p:cNvSpPr>
            <a:spLocks noGrp="1"/>
          </p:cNvSpPr>
          <p:nvPr>
            <p:ph type="body" sz="quarter" idx="11"/>
          </p:nvPr>
        </p:nvSpPr>
        <p:spPr>
          <a:xfrm>
            <a:off x="54000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1596194A-BC5F-19D0-0F1C-F6CFBDF3FFF0}"/>
              </a:ext>
            </a:extLst>
          </p:cNvPr>
          <p:cNvSpPr>
            <a:spLocks noGrp="1"/>
          </p:cNvSpPr>
          <p:nvPr>
            <p:ph type="body" sz="quarter" idx="12"/>
          </p:nvPr>
        </p:nvSpPr>
        <p:spPr>
          <a:xfrm>
            <a:off x="54000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3" name="Espace réservé du texte 29">
            <a:extLst>
              <a:ext uri="{FF2B5EF4-FFF2-40B4-BE49-F238E27FC236}">
                <a16:creationId xmlns:a16="http://schemas.microsoft.com/office/drawing/2014/main" id="{34C5ECAB-EDC5-9A06-999D-04F572C3387B}"/>
              </a:ext>
            </a:extLst>
          </p:cNvPr>
          <p:cNvSpPr>
            <a:spLocks noGrp="1"/>
          </p:cNvSpPr>
          <p:nvPr>
            <p:ph type="body" sz="quarter" idx="13"/>
          </p:nvPr>
        </p:nvSpPr>
        <p:spPr>
          <a:xfrm>
            <a:off x="473535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4" name="Espace réservé du texte 29">
            <a:extLst>
              <a:ext uri="{FF2B5EF4-FFF2-40B4-BE49-F238E27FC236}">
                <a16:creationId xmlns:a16="http://schemas.microsoft.com/office/drawing/2014/main" id="{99EB5DB0-28F2-A2FD-2E29-86534A50C8DB}"/>
              </a:ext>
            </a:extLst>
          </p:cNvPr>
          <p:cNvSpPr>
            <a:spLocks noGrp="1"/>
          </p:cNvSpPr>
          <p:nvPr>
            <p:ph type="body" sz="quarter" idx="14"/>
          </p:nvPr>
        </p:nvSpPr>
        <p:spPr>
          <a:xfrm>
            <a:off x="473535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5" name="Espace réservé du texte 29">
            <a:extLst>
              <a:ext uri="{FF2B5EF4-FFF2-40B4-BE49-F238E27FC236}">
                <a16:creationId xmlns:a16="http://schemas.microsoft.com/office/drawing/2014/main" id="{0B82F83A-7D6E-997A-6DFD-98486DA5B408}"/>
              </a:ext>
            </a:extLst>
          </p:cNvPr>
          <p:cNvSpPr>
            <a:spLocks noGrp="1"/>
          </p:cNvSpPr>
          <p:nvPr>
            <p:ph type="body" sz="quarter" idx="15"/>
          </p:nvPr>
        </p:nvSpPr>
        <p:spPr>
          <a:xfrm>
            <a:off x="473535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341483207"/>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B3E04AEF-3D7B-CC0B-3E3B-A996165D6465}"/>
              </a:ext>
            </a:extLst>
          </p:cNvPr>
          <p:cNvSpPr>
            <a:spLocks noGrp="1"/>
          </p:cNvSpPr>
          <p:nvPr>
            <p:ph type="body" sz="quarter" idx="10"/>
          </p:nvPr>
        </p:nvSpPr>
        <p:spPr>
          <a:xfrm>
            <a:off x="54000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28580070-8848-A3B0-7630-F76B09ACF70C}"/>
              </a:ext>
            </a:extLst>
          </p:cNvPr>
          <p:cNvSpPr>
            <a:spLocks noGrp="1"/>
          </p:cNvSpPr>
          <p:nvPr>
            <p:ph type="body" sz="quarter" idx="11"/>
          </p:nvPr>
        </p:nvSpPr>
        <p:spPr>
          <a:xfrm>
            <a:off x="540000" y="3209330"/>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C4EAC4BD-29C1-3422-DCEA-C45FE014EB7B}"/>
              </a:ext>
            </a:extLst>
          </p:cNvPr>
          <p:cNvSpPr>
            <a:spLocks noGrp="1"/>
          </p:cNvSpPr>
          <p:nvPr>
            <p:ph type="body" sz="quarter" idx="12"/>
          </p:nvPr>
        </p:nvSpPr>
        <p:spPr>
          <a:xfrm>
            <a:off x="54000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74D66651-4E8C-0C81-2EBA-9F6CD1A3F626}"/>
              </a:ext>
            </a:extLst>
          </p:cNvPr>
          <p:cNvSpPr>
            <a:spLocks noGrp="1"/>
          </p:cNvSpPr>
          <p:nvPr>
            <p:ph type="body" sz="quarter" idx="13"/>
          </p:nvPr>
        </p:nvSpPr>
        <p:spPr>
          <a:xfrm>
            <a:off x="473535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8126728D-C7ED-6A6E-E6ED-BBFAD53EF986}"/>
              </a:ext>
            </a:extLst>
          </p:cNvPr>
          <p:cNvSpPr>
            <a:spLocks noGrp="1"/>
          </p:cNvSpPr>
          <p:nvPr>
            <p:ph type="body" sz="quarter" idx="14"/>
          </p:nvPr>
        </p:nvSpPr>
        <p:spPr>
          <a:xfrm>
            <a:off x="473535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28E6E001-28B8-A0DE-47D1-643F130017C5}"/>
              </a:ext>
            </a:extLst>
          </p:cNvPr>
          <p:cNvSpPr>
            <a:spLocks noGrp="1"/>
          </p:cNvSpPr>
          <p:nvPr>
            <p:ph type="body" sz="quarter" idx="15"/>
          </p:nvPr>
        </p:nvSpPr>
        <p:spPr>
          <a:xfrm>
            <a:off x="473535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3881444981"/>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C7615D05-760F-5459-4F8E-1CF5EDB8AFB6}"/>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78400896-B348-E5C1-B9FC-5CB05231097C}"/>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D53A59A5-B33B-614B-D743-FB8C0BB85246}"/>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153E3310-842C-57DB-DE50-3B4B74672F8A}"/>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E431787E-F15B-5728-2A25-45776ECDE5DB}"/>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D5CE94EE-E532-793C-25E0-3E866F0519C5}"/>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278972570"/>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V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98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4224391625"/>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1_Disposition personnalisée">
    <p:bg>
      <p:bgPr>
        <a:blipFill dpi="0" rotWithShape="1">
          <a:blip r:embed="rId2">
            <a:lum/>
          </a:blip>
          <a:srcRect/>
          <a:stretch>
            <a:fillRect l="-1000" t="-1000" r="-1000" b="-2000"/>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37196" y="895086"/>
            <a:ext cx="7886700" cy="720000"/>
          </a:xfrm>
          <a:prstGeom prst="rect">
            <a:avLst/>
          </a:prstGeom>
        </p:spPr>
        <p:txBody>
          <a:bodyPr anchor="ctr"/>
          <a:lstStyle>
            <a:lvl1pPr algn="ctr" rtl="1">
              <a:defRPr lang="fr-MA" sz="3600" b="1">
                <a:solidFill>
                  <a:srgbClr val="565F88"/>
                </a:solidFill>
                <a:latin typeface="Arial" panose="020B0604020202020204" pitchFamily="34"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2457680882"/>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2465397157"/>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4" name="Espace réservé de l'élément multimédia 3">
            <a:extLst>
              <a:ext uri="{FF2B5EF4-FFF2-40B4-BE49-F238E27FC236}">
                <a16:creationId xmlns:a16="http://schemas.microsoft.com/office/drawing/2014/main" id="{B7A934E9-D4E5-7ECD-3F55-B99D240A27CF}"/>
              </a:ext>
            </a:extLst>
          </p:cNvPr>
          <p:cNvSpPr>
            <a:spLocks noGrp="1"/>
          </p:cNvSpPr>
          <p:nvPr>
            <p:ph type="media" sz="quarter" idx="10"/>
          </p:nvPr>
        </p:nvSpPr>
        <p:spPr>
          <a:xfrm>
            <a:off x="972000" y="1587500"/>
            <a:ext cx="7200000" cy="4320000"/>
          </a:xfrm>
          <a:prstGeom prst="rect">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306577387"/>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grpSp>
        <p:nvGrpSpPr>
          <p:cNvPr id="21" name="Groupe 20">
            <a:extLst>
              <a:ext uri="{FF2B5EF4-FFF2-40B4-BE49-F238E27FC236}">
                <a16:creationId xmlns:a16="http://schemas.microsoft.com/office/drawing/2014/main" id="{8757AEE0-EDAD-BCFA-B0C1-E3F26DF7BDB0}"/>
              </a:ext>
            </a:extLst>
          </p:cNvPr>
          <p:cNvGrpSpPr/>
          <p:nvPr userDrawn="1"/>
        </p:nvGrpSpPr>
        <p:grpSpPr>
          <a:xfrm flipH="1">
            <a:off x="4735350" y="5023288"/>
            <a:ext cx="3780000" cy="1332000"/>
            <a:chOff x="4735350" y="5023288"/>
            <a:chExt cx="3780000" cy="1332000"/>
          </a:xfrm>
        </p:grpSpPr>
        <p:sp>
          <p:nvSpPr>
            <p:cNvPr id="3" name="Rectangle : coins arrondis 2">
              <a:extLst>
                <a:ext uri="{FF2B5EF4-FFF2-40B4-BE49-F238E27FC236}">
                  <a16:creationId xmlns:a16="http://schemas.microsoft.com/office/drawing/2014/main" id="{9F1E9647-C23F-0AB7-101C-32D0969E9F60}"/>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DD7159A8-5CAC-1F2F-AA5A-44097860B98F}"/>
                </a:ext>
              </a:extLst>
            </p:cNvPr>
            <p:cNvSpPr/>
            <p:nvPr userDrawn="1"/>
          </p:nvSpPr>
          <p:spPr>
            <a:xfrm>
              <a:off x="4951350"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3 - </a:t>
              </a:r>
            </a:p>
          </p:txBody>
        </p:sp>
      </p:grpSp>
      <p:grpSp>
        <p:nvGrpSpPr>
          <p:cNvPr id="17" name="Groupe 16">
            <a:extLst>
              <a:ext uri="{FF2B5EF4-FFF2-40B4-BE49-F238E27FC236}">
                <a16:creationId xmlns:a16="http://schemas.microsoft.com/office/drawing/2014/main" id="{DD42F6F4-087E-E434-BA2D-3E6C35CBE2D3}"/>
              </a:ext>
            </a:extLst>
          </p:cNvPr>
          <p:cNvGrpSpPr/>
          <p:nvPr userDrawn="1"/>
        </p:nvGrpSpPr>
        <p:grpSpPr>
          <a:xfrm flipH="1">
            <a:off x="628649" y="5023288"/>
            <a:ext cx="3780000" cy="1332000"/>
            <a:chOff x="628649" y="5023288"/>
            <a:chExt cx="3780000" cy="1332000"/>
          </a:xfrm>
        </p:grpSpPr>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6 - </a:t>
              </a:r>
              <a:endPar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endParaRPr>
            </a:p>
          </p:txBody>
        </p:sp>
      </p:grpSp>
      <p:grpSp>
        <p:nvGrpSpPr>
          <p:cNvPr id="14" name="Groupe 13">
            <a:extLst>
              <a:ext uri="{FF2B5EF4-FFF2-40B4-BE49-F238E27FC236}">
                <a16:creationId xmlns:a16="http://schemas.microsoft.com/office/drawing/2014/main" id="{78F03523-197D-A46E-FA54-91A6AFF7F28C}"/>
              </a:ext>
            </a:extLst>
          </p:cNvPr>
          <p:cNvGrpSpPr/>
          <p:nvPr userDrawn="1"/>
        </p:nvGrpSpPr>
        <p:grpSpPr>
          <a:xfrm flipH="1">
            <a:off x="4735350" y="3482113"/>
            <a:ext cx="3780000" cy="1332000"/>
            <a:chOff x="4735350" y="3482113"/>
            <a:chExt cx="3780000" cy="1332000"/>
          </a:xfrm>
        </p:grpSpPr>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2 - </a:t>
              </a:r>
              <a:endPar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grpSp>
      <p:grpSp>
        <p:nvGrpSpPr>
          <p:cNvPr id="16" name="Groupe 15">
            <a:extLst>
              <a:ext uri="{FF2B5EF4-FFF2-40B4-BE49-F238E27FC236}">
                <a16:creationId xmlns:a16="http://schemas.microsoft.com/office/drawing/2014/main" id="{B7C6E9F6-C279-AB3D-B941-74079D24BBA4}"/>
              </a:ext>
            </a:extLst>
          </p:cNvPr>
          <p:cNvGrpSpPr/>
          <p:nvPr userDrawn="1"/>
        </p:nvGrpSpPr>
        <p:grpSpPr>
          <a:xfrm flipH="1">
            <a:off x="628649" y="3482113"/>
            <a:ext cx="3780000" cy="1332000"/>
            <a:chOff x="628649" y="3482113"/>
            <a:chExt cx="3780000" cy="1332000"/>
          </a:xfrm>
        </p:grpSpPr>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 </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5 -</a:t>
              </a:r>
            </a:p>
          </p:txBody>
        </p:sp>
      </p:grpSp>
      <p:grpSp>
        <p:nvGrpSpPr>
          <p:cNvPr id="13" name="Groupe 12">
            <a:extLst>
              <a:ext uri="{FF2B5EF4-FFF2-40B4-BE49-F238E27FC236}">
                <a16:creationId xmlns:a16="http://schemas.microsoft.com/office/drawing/2014/main" id="{C3FC77E3-3855-7B01-0EC8-80864EDB69DD}"/>
              </a:ext>
            </a:extLst>
          </p:cNvPr>
          <p:cNvGrpSpPr/>
          <p:nvPr userDrawn="1"/>
        </p:nvGrpSpPr>
        <p:grpSpPr>
          <a:xfrm flipH="1">
            <a:off x="4716000" y="1944000"/>
            <a:ext cx="3780000" cy="1332000"/>
            <a:chOff x="4716000" y="1944000"/>
            <a:chExt cx="3780000" cy="1332000"/>
          </a:xfrm>
        </p:grpSpPr>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1 - </a:t>
              </a:r>
            </a:p>
          </p:txBody>
        </p:sp>
      </p:gr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Révision</a:t>
            </a:r>
          </a:p>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flipH="1">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4 - </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p:nvPr>
        </p:nvSpPr>
        <p:spPr>
          <a:xfrm>
            <a:off x="800611"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1" name="Espace réservé du texte 25">
            <a:extLst>
              <a:ext uri="{FF2B5EF4-FFF2-40B4-BE49-F238E27FC236}">
                <a16:creationId xmlns:a16="http://schemas.microsoft.com/office/drawing/2014/main" id="{B9583407-B6F3-0B8E-9991-D458D8A7CB23}"/>
              </a:ext>
            </a:extLst>
          </p:cNvPr>
          <p:cNvSpPr>
            <a:spLocks noGrp="1"/>
          </p:cNvSpPr>
          <p:nvPr>
            <p:ph type="body" sz="quarter" idx="15"/>
          </p:nvPr>
        </p:nvSpPr>
        <p:spPr>
          <a:xfrm>
            <a:off x="4909142"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2266698275"/>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474F71"/>
                </a:solidFill>
                <a:effectLst/>
                <a:uLnTx/>
                <a:uFillTx/>
                <a:latin typeface="Dosis ExtraBold" pitchFamily="2" charset="0"/>
                <a:ea typeface="+mn-ea"/>
                <a:cs typeface="+mn-cs"/>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4234387908"/>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9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stretch>
            <a:fillRect/>
          </a:stretch>
        </p:blipFill>
        <p:spPr>
          <a:xfrm flipH="1">
            <a:off x="1785387" y="1805842"/>
            <a:ext cx="5326484" cy="100800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3414699"/>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578393363"/>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3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0722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07225" y="3404242"/>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851805621"/>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4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stretch>
            <a:fillRect/>
          </a:stretch>
        </p:blipFill>
        <p:spPr>
          <a:xfrm flipH="1">
            <a:off x="1785387" y="5597907"/>
            <a:ext cx="5326484" cy="100800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stretch>
            <a:fillRect/>
          </a:stretch>
        </p:blipFill>
        <p:spPr>
          <a:xfrm flipH="1">
            <a:off x="1785387"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flipH="1">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3405661"/>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551387"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551387"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stretch>
            <a:fillRect/>
          </a:stretch>
        </p:blipFill>
        <p:spPr>
          <a:xfrm flipH="1">
            <a:off x="1785387"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551387"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585769665"/>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hasCustomPrompt="1"/>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cs typeface="Microsoft Uighur" panose="02000000000000000000" pitchFamily="2" charset="-78"/>
              </a:defRPr>
            </a:lvl1pPr>
          </a:lstStyle>
          <a:p>
            <a:r>
              <a:rPr lang="ar-MA" dirty="0"/>
              <a:t>هيكلة حصة اليوم</a:t>
            </a:r>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764755796"/>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8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stretch>
            <a:fillRect/>
          </a:stretch>
        </p:blipFill>
        <p:spPr>
          <a:xfrm flipH="1">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23843" y="2190869"/>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6004471" y="2150869"/>
            <a:ext cx="955711" cy="338554"/>
          </a:xfrm>
          <a:prstGeom prst="rect">
            <a:avLst/>
          </a:prstGeom>
          <a:noFill/>
        </p:spPr>
        <p:txBody>
          <a:bodyPr wrap="non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314000" y="195068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86378657"/>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3984407660"/>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989695347"/>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220832"/>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485509830"/>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670022" y="756000"/>
            <a:ext cx="6840000" cy="612000"/>
          </a:xfrm>
        </p:spPr>
        <p:txBody>
          <a:bodyPr>
            <a:normAutofit/>
          </a:bodyPr>
          <a:lstStyle>
            <a:lvl1pPr rtl="1">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197ED421-FA03-EE08-7A45-DC1F5DB40FB5}"/>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711209388"/>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lvl1pPr rtl="1">
              <a:defRPr/>
            </a:lvl1p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CAAE1FD6-FA32-E9C2-3B4E-D7EA7311570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83364807"/>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34B1C6-A916-D409-24A3-96AC31699D81}"/>
              </a:ext>
            </a:extLst>
          </p:cNvPr>
          <p:cNvSpPr>
            <a:spLocks noGrp="1"/>
          </p:cNvSpPr>
          <p:nvPr>
            <p:ph type="title"/>
          </p:nvPr>
        </p:nvSpPr>
        <p:spPr/>
        <p:txBody>
          <a:bodyPr>
            <a:normAutofit/>
          </a:bodyPr>
          <a:lstStyle>
            <a:lvl1pPr>
              <a:defRPr sz="2400" b="1">
                <a:solidFill>
                  <a:schemeClr val="bg1">
                    <a:lumMod val="50000"/>
                  </a:schemeClr>
                </a:solidFill>
              </a:defRPr>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B0695636-D5CE-B2F6-FE5C-0B582CD54B4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
        <p:nvSpPr>
          <p:cNvPr id="5" name="Espace réservé pour une image  4">
            <a:extLst>
              <a:ext uri="{FF2B5EF4-FFF2-40B4-BE49-F238E27FC236}">
                <a16:creationId xmlns:a16="http://schemas.microsoft.com/office/drawing/2014/main" id="{F4857FD7-4547-9717-3A3D-1740DF8E7536}"/>
              </a:ext>
            </a:extLst>
          </p:cNvPr>
          <p:cNvSpPr>
            <a:spLocks noGrp="1"/>
          </p:cNvSpPr>
          <p:nvPr>
            <p:ph type="pic" sz="quarter" idx="13"/>
          </p:nvPr>
        </p:nvSpPr>
        <p:spPr>
          <a:xfrm>
            <a:off x="792000" y="2160000"/>
            <a:ext cx="7560000" cy="3960000"/>
          </a:xfrm>
          <a:prstGeom prst="rect">
            <a:avLst/>
          </a:prstGeom>
        </p:spPr>
        <p:txBody>
          <a:bodyPr/>
          <a:lstStyle/>
          <a:p>
            <a:endParaRPr lang="fr-MA"/>
          </a:p>
        </p:txBody>
      </p:sp>
    </p:spTree>
    <p:extLst>
      <p:ext uri="{BB962C8B-B14F-4D97-AF65-F5344CB8AC3E}">
        <p14:creationId xmlns:p14="http://schemas.microsoft.com/office/powerpoint/2010/main" val="772386467"/>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02_Voc_Act_01__Vidéo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lvl1pPr rtl="1">
              <a:defRPr/>
            </a:lvl1p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noChangeAspect="1"/>
          </p:cNvSpPr>
          <p:nvPr>
            <p:ph type="media" sz="quarter" idx="10"/>
          </p:nvPr>
        </p:nvSpPr>
        <p:spPr>
          <a:xfrm>
            <a:off x="1692000" y="2026860"/>
            <a:ext cx="5760000" cy="301715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du texte 4">
            <a:extLst>
              <a:ext uri="{FF2B5EF4-FFF2-40B4-BE49-F238E27FC236}">
                <a16:creationId xmlns:a16="http://schemas.microsoft.com/office/drawing/2014/main" id="{9926949A-F877-393A-0235-737EC4E29ED1}"/>
              </a:ext>
            </a:extLst>
          </p:cNvPr>
          <p:cNvSpPr>
            <a:spLocks noGrp="1"/>
          </p:cNvSpPr>
          <p:nvPr>
            <p:ph type="body" sz="quarter" idx="15"/>
          </p:nvPr>
        </p:nvSpPr>
        <p:spPr>
          <a:xfrm>
            <a:off x="1691999" y="5400000"/>
            <a:ext cx="5760000" cy="662104"/>
          </a:xfrm>
          <a:prstGeom prst="rect">
            <a:avLst/>
          </a:prstGeom>
        </p:spPr>
        <p:txBody>
          <a:bodyPr anchor="ctr"/>
          <a:lstStyle>
            <a:lvl1pPr marL="0" indent="0" algn="ctr" rtl="1">
              <a:buNone/>
              <a:defRPr lang="fr-MA" sz="2800" b="1" kern="1200" cap="none" spc="0" dirty="0">
                <a:ln w="0"/>
                <a:solidFill>
                  <a:srgbClr val="565F88"/>
                </a:solidFill>
                <a:effectLst/>
                <a:latin typeface="Microsoft Uighur" panose="02000000000000000000" pitchFamily="2" charset="-78"/>
                <a:ea typeface="+mn-ea"/>
                <a:cs typeface="+mn-cs"/>
              </a:defRPr>
            </a:lvl1pPr>
          </a:lstStyle>
          <a:p>
            <a:pPr lvl="0"/>
            <a:endParaRPr lang="fr-MA" dirty="0"/>
          </a:p>
        </p:txBody>
      </p:sp>
      <p:sp>
        <p:nvSpPr>
          <p:cNvPr id="6" name="Espace réservé pour une image  16">
            <a:extLst>
              <a:ext uri="{FF2B5EF4-FFF2-40B4-BE49-F238E27FC236}">
                <a16:creationId xmlns:a16="http://schemas.microsoft.com/office/drawing/2014/main" id="{AC7F337F-3560-9C7B-95FB-EAD532B0642C}"/>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814394323"/>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rtl="1">
              <a:buNone/>
              <a:defRPr lang="fr-MA" sz="4400" b="1" kern="1200" cap="none" spc="0" dirty="0">
                <a:ln w="0"/>
                <a:solidFill>
                  <a:srgbClr val="565F88"/>
                </a:solidFill>
                <a:effectLst/>
                <a:latin typeface="Microsoft Uighur" panose="02000000000000000000" pitchFamily="2" charset="-78"/>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E6071AB2-FD89-6999-6BF2-6CCE861AFA4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570013691"/>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2" name="Espace réservé de l'élément multimédia 11">
            <a:extLst>
              <a:ext uri="{FF2B5EF4-FFF2-40B4-BE49-F238E27FC236}">
                <a16:creationId xmlns:a16="http://schemas.microsoft.com/office/drawing/2014/main" id="{F829FF4F-B5FF-57C3-494A-3084F0422CA9}"/>
              </a:ext>
            </a:extLst>
          </p:cNvPr>
          <p:cNvSpPr>
            <a:spLocks noGrp="1"/>
          </p:cNvSpPr>
          <p:nvPr>
            <p:ph type="media" sz="quarter" idx="14"/>
          </p:nvPr>
        </p:nvSpPr>
        <p:spPr>
          <a:xfrm>
            <a:off x="360000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89313EEE-B6BD-1BA7-BADF-2E5354036BFC}"/>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55294181"/>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5" name="Espace réservé pour une image  4">
            <a:extLst>
              <a:ext uri="{FF2B5EF4-FFF2-40B4-BE49-F238E27FC236}">
                <a16:creationId xmlns:a16="http://schemas.microsoft.com/office/drawing/2014/main" id="{5D718CC0-0BDB-9947-CCFF-FF1A546B9852}"/>
              </a:ext>
            </a:extLst>
          </p:cNvPr>
          <p:cNvSpPr>
            <a:spLocks noGrp="1"/>
          </p:cNvSpPr>
          <p:nvPr>
            <p:ph type="pic" sz="quarter" idx="15"/>
          </p:nvPr>
        </p:nvSpPr>
        <p:spPr>
          <a:xfrm>
            <a:off x="360045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202892FE-936C-FF4D-A116-9CE2F3D567B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0922266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2352992547"/>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6899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551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225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C68813DF-B21E-B042-7209-2BDBC9D34EB3}"/>
              </a:ext>
            </a:extLst>
          </p:cNvPr>
          <p:cNvSpPr>
            <a:spLocks noGrp="1" noChangeAspect="1"/>
          </p:cNvSpPr>
          <p:nvPr>
            <p:ph type="pic" sz="quarter" idx="23"/>
          </p:nvPr>
        </p:nvSpPr>
        <p:spPr>
          <a:xfrm>
            <a:off x="6899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4">
            <a:extLst>
              <a:ext uri="{FF2B5EF4-FFF2-40B4-BE49-F238E27FC236}">
                <a16:creationId xmlns:a16="http://schemas.microsoft.com/office/drawing/2014/main" id="{9B10FE9B-0F21-581A-1B4E-D631230494E0}"/>
              </a:ext>
            </a:extLst>
          </p:cNvPr>
          <p:cNvSpPr>
            <a:spLocks noGrp="1" noChangeAspect="1"/>
          </p:cNvSpPr>
          <p:nvPr>
            <p:ph type="pic" sz="quarter" idx="24"/>
          </p:nvPr>
        </p:nvSpPr>
        <p:spPr>
          <a:xfrm>
            <a:off x="3551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34A4715C-3DAE-D49B-53C3-8A2CEEFE4371}"/>
              </a:ext>
            </a:extLst>
          </p:cNvPr>
          <p:cNvSpPr>
            <a:spLocks noGrp="1" noChangeAspect="1"/>
          </p:cNvSpPr>
          <p:nvPr>
            <p:ph type="pic" sz="quarter" idx="25"/>
          </p:nvPr>
        </p:nvSpPr>
        <p:spPr>
          <a:xfrm>
            <a:off x="5225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pour une image  14">
            <a:extLst>
              <a:ext uri="{FF2B5EF4-FFF2-40B4-BE49-F238E27FC236}">
                <a16:creationId xmlns:a16="http://schemas.microsoft.com/office/drawing/2014/main" id="{7F223E00-5735-BD46-CC20-E6FA82ECED63}"/>
              </a:ext>
            </a:extLst>
          </p:cNvPr>
          <p:cNvSpPr>
            <a:spLocks noGrp="1" noChangeAspect="1"/>
          </p:cNvSpPr>
          <p:nvPr>
            <p:ph type="pic" sz="quarter" idx="26"/>
          </p:nvPr>
        </p:nvSpPr>
        <p:spPr>
          <a:xfrm>
            <a:off x="6899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5D506AF-06A3-C04A-7D27-3D3AB9F7245B}"/>
              </a:ext>
            </a:extLst>
          </p:cNvPr>
          <p:cNvSpPr>
            <a:spLocks noGrp="1" noChangeAspect="1"/>
          </p:cNvSpPr>
          <p:nvPr>
            <p:ph type="pic" sz="quarter" idx="27"/>
          </p:nvPr>
        </p:nvSpPr>
        <p:spPr>
          <a:xfrm>
            <a:off x="3551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2A8C417-C281-7590-57E3-25CA49255FCF}"/>
              </a:ext>
            </a:extLst>
          </p:cNvPr>
          <p:cNvSpPr>
            <a:spLocks noGrp="1" noChangeAspect="1"/>
          </p:cNvSpPr>
          <p:nvPr>
            <p:ph type="pic" sz="quarter" idx="28"/>
          </p:nvPr>
        </p:nvSpPr>
        <p:spPr>
          <a:xfrm>
            <a:off x="5225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0" name="Espace réservé pour une image  16">
            <a:extLst>
              <a:ext uri="{FF2B5EF4-FFF2-40B4-BE49-F238E27FC236}">
                <a16:creationId xmlns:a16="http://schemas.microsoft.com/office/drawing/2014/main" id="{32F0DFEC-A9E5-DC8D-C232-E2AFC7F07016}"/>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975508537"/>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02_Voc_Act_01_4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3470477A-0E04-9246-F13C-F07BEB34CF80}"/>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257967083"/>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02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844355"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32697" y="4573417"/>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821039"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809383"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D554B0B8-4CC4-DB73-565A-ED295FC3E454}"/>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358076628"/>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02_Voc_Act_01_5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A598A812-1A48-52B0-FC1D-A565B8E90C7E}"/>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773324066"/>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02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F1882EBB-2DBD-68BA-5DBD-D89EE7AD7D74}"/>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862382659"/>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6">
            <a:extLst>
              <a:ext uri="{FF2B5EF4-FFF2-40B4-BE49-F238E27FC236}">
                <a16:creationId xmlns:a16="http://schemas.microsoft.com/office/drawing/2014/main" id="{F59E99C9-2072-2F56-B1B7-33FB969FAC1D}"/>
              </a:ext>
            </a:extLst>
          </p:cNvPr>
          <p:cNvSpPr>
            <a:spLocks noGrp="1" noChangeAspect="1"/>
          </p:cNvSpPr>
          <p:nvPr>
            <p:ph type="pic" sz="quarter" idx="31"/>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693112533"/>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6" name="Espace réservé du texte 14">
            <a:extLst>
              <a:ext uri="{FF2B5EF4-FFF2-40B4-BE49-F238E27FC236}">
                <a16:creationId xmlns:a16="http://schemas.microsoft.com/office/drawing/2014/main" id="{24C4BDD6-3530-4D8F-6435-7481BF637417}"/>
              </a:ext>
            </a:extLst>
          </p:cNvPr>
          <p:cNvSpPr>
            <a:spLocks noGrp="1"/>
          </p:cNvSpPr>
          <p:nvPr>
            <p:ph type="body" sz="quarter" idx="31"/>
          </p:nvPr>
        </p:nvSpPr>
        <p:spPr>
          <a:xfrm>
            <a:off x="783970"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7" name="Espace réservé du texte 14">
            <a:extLst>
              <a:ext uri="{FF2B5EF4-FFF2-40B4-BE49-F238E27FC236}">
                <a16:creationId xmlns:a16="http://schemas.microsoft.com/office/drawing/2014/main" id="{28318D23-D16D-A34E-43C5-131B2D3880DC}"/>
              </a:ext>
            </a:extLst>
          </p:cNvPr>
          <p:cNvSpPr>
            <a:spLocks noGrp="1"/>
          </p:cNvSpPr>
          <p:nvPr>
            <p:ph type="body" sz="quarter" idx="32"/>
          </p:nvPr>
        </p:nvSpPr>
        <p:spPr>
          <a:xfrm>
            <a:off x="2772312" y="3662239"/>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8" name="Espace réservé du texte 14">
            <a:extLst>
              <a:ext uri="{FF2B5EF4-FFF2-40B4-BE49-F238E27FC236}">
                <a16:creationId xmlns:a16="http://schemas.microsoft.com/office/drawing/2014/main" id="{47B1FA81-6AC5-8E1B-72FC-38B38A0A958D}"/>
              </a:ext>
            </a:extLst>
          </p:cNvPr>
          <p:cNvSpPr>
            <a:spLocks noGrp="1"/>
          </p:cNvSpPr>
          <p:nvPr>
            <p:ph type="body" sz="quarter" idx="33"/>
          </p:nvPr>
        </p:nvSpPr>
        <p:spPr>
          <a:xfrm>
            <a:off x="4760654"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9" name="Espace réservé du texte 14">
            <a:extLst>
              <a:ext uri="{FF2B5EF4-FFF2-40B4-BE49-F238E27FC236}">
                <a16:creationId xmlns:a16="http://schemas.microsoft.com/office/drawing/2014/main" id="{CCC34425-40DA-F506-8846-6105F3AC1D2E}"/>
              </a:ext>
            </a:extLst>
          </p:cNvPr>
          <p:cNvSpPr>
            <a:spLocks noGrp="1"/>
          </p:cNvSpPr>
          <p:nvPr>
            <p:ph type="body" sz="quarter" idx="34"/>
          </p:nvPr>
        </p:nvSpPr>
        <p:spPr>
          <a:xfrm>
            <a:off x="6748998"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9A0F7819-9964-A31B-4633-13A7E8E86F2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045258532"/>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02_Voc_Act_01_Vi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de l'élément multimédia 10">
            <a:extLst>
              <a:ext uri="{FF2B5EF4-FFF2-40B4-BE49-F238E27FC236}">
                <a16:creationId xmlns:a16="http://schemas.microsoft.com/office/drawing/2014/main" id="{4345ECB7-0BD1-2615-17F4-F7F83AB072E4}"/>
              </a:ext>
            </a:extLst>
          </p:cNvPr>
          <p:cNvSpPr>
            <a:spLocks noGrp="1"/>
          </p:cNvSpPr>
          <p:nvPr>
            <p:ph type="media" sz="quarter" idx="13"/>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5470AE5D-CB82-E085-7F8E-DE83285A7CF3}"/>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922703508"/>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02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48A1F5B7-D3F9-C909-EFB4-2DAE15E0AF6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157639201"/>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2448338" y="1584000"/>
            <a:ext cx="4247323" cy="4810539"/>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1C42F411-175E-9E6D-D29B-7EAC7E24CF9B}"/>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58547759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Microsoft Uighur" panose="02000000000000000000" pitchFamily="2" charset="-78"/>
              </a:defRPr>
            </a:lvl1pPr>
          </a:lstStyle>
          <a:p>
            <a:pPr lvl="0" algn="ctr"/>
            <a:r>
              <a:rPr lang="fr-FR" dirty="0"/>
              <a:t>Modifiez le style du titre</a:t>
            </a:r>
            <a:endParaRPr lang="fr-MA" dirty="0"/>
          </a:p>
        </p:txBody>
      </p:sp>
      <p:grpSp>
        <p:nvGrpSpPr>
          <p:cNvPr id="21" name="Groupe 20">
            <a:extLst>
              <a:ext uri="{FF2B5EF4-FFF2-40B4-BE49-F238E27FC236}">
                <a16:creationId xmlns:a16="http://schemas.microsoft.com/office/drawing/2014/main" id="{8757AEE0-EDAD-BCFA-B0C1-E3F26DF7BDB0}"/>
              </a:ext>
            </a:extLst>
          </p:cNvPr>
          <p:cNvGrpSpPr/>
          <p:nvPr userDrawn="1"/>
        </p:nvGrpSpPr>
        <p:grpSpPr>
          <a:xfrm flipH="1">
            <a:off x="4735350" y="5023288"/>
            <a:ext cx="3780000" cy="1332000"/>
            <a:chOff x="4735350" y="5023288"/>
            <a:chExt cx="3780000" cy="1332000"/>
          </a:xfrm>
        </p:grpSpPr>
        <p:sp>
          <p:nvSpPr>
            <p:cNvPr id="3" name="Rectangle : coins arrondis 2">
              <a:extLst>
                <a:ext uri="{FF2B5EF4-FFF2-40B4-BE49-F238E27FC236}">
                  <a16:creationId xmlns:a16="http://schemas.microsoft.com/office/drawing/2014/main" id="{9F1E9647-C23F-0AB7-101C-32D0969E9F60}"/>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DD7159A8-5CAC-1F2F-AA5A-44097860B98F}"/>
                </a:ext>
              </a:extLst>
            </p:cNvPr>
            <p:cNvSpPr/>
            <p:nvPr userDrawn="1"/>
          </p:nvSpPr>
          <p:spPr>
            <a:xfrm>
              <a:off x="4951350"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3 - </a:t>
              </a:r>
            </a:p>
          </p:txBody>
        </p:sp>
      </p:grpSp>
      <p:grpSp>
        <p:nvGrpSpPr>
          <p:cNvPr id="17" name="Groupe 16">
            <a:extLst>
              <a:ext uri="{FF2B5EF4-FFF2-40B4-BE49-F238E27FC236}">
                <a16:creationId xmlns:a16="http://schemas.microsoft.com/office/drawing/2014/main" id="{DD42F6F4-087E-E434-BA2D-3E6C35CBE2D3}"/>
              </a:ext>
            </a:extLst>
          </p:cNvPr>
          <p:cNvGrpSpPr/>
          <p:nvPr userDrawn="1"/>
        </p:nvGrpSpPr>
        <p:grpSpPr>
          <a:xfrm flipH="1">
            <a:off x="628649" y="5023288"/>
            <a:ext cx="3780000" cy="1332000"/>
            <a:chOff x="628649" y="5023288"/>
            <a:chExt cx="3780000" cy="1332000"/>
          </a:xfrm>
        </p:grpSpPr>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6 - </a:t>
              </a:r>
              <a:endPar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endParaRPr>
            </a:p>
          </p:txBody>
        </p:sp>
      </p:grpSp>
      <p:grpSp>
        <p:nvGrpSpPr>
          <p:cNvPr id="14" name="Groupe 13">
            <a:extLst>
              <a:ext uri="{FF2B5EF4-FFF2-40B4-BE49-F238E27FC236}">
                <a16:creationId xmlns:a16="http://schemas.microsoft.com/office/drawing/2014/main" id="{78F03523-197D-A46E-FA54-91A6AFF7F28C}"/>
              </a:ext>
            </a:extLst>
          </p:cNvPr>
          <p:cNvGrpSpPr/>
          <p:nvPr userDrawn="1"/>
        </p:nvGrpSpPr>
        <p:grpSpPr>
          <a:xfrm flipH="1">
            <a:off x="4735350" y="3482113"/>
            <a:ext cx="3780000" cy="1332000"/>
            <a:chOff x="4735350" y="3482113"/>
            <a:chExt cx="3780000" cy="1332000"/>
          </a:xfrm>
        </p:grpSpPr>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2 - </a:t>
              </a:r>
              <a:endPar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grpSp>
      <p:grpSp>
        <p:nvGrpSpPr>
          <p:cNvPr id="16" name="Groupe 15">
            <a:extLst>
              <a:ext uri="{FF2B5EF4-FFF2-40B4-BE49-F238E27FC236}">
                <a16:creationId xmlns:a16="http://schemas.microsoft.com/office/drawing/2014/main" id="{B7C6E9F6-C279-AB3D-B941-74079D24BBA4}"/>
              </a:ext>
            </a:extLst>
          </p:cNvPr>
          <p:cNvGrpSpPr/>
          <p:nvPr userDrawn="1"/>
        </p:nvGrpSpPr>
        <p:grpSpPr>
          <a:xfrm flipH="1">
            <a:off x="628649" y="3482113"/>
            <a:ext cx="3780000" cy="1332000"/>
            <a:chOff x="628649" y="3482113"/>
            <a:chExt cx="3780000" cy="1332000"/>
          </a:xfrm>
        </p:grpSpPr>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 </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5 -</a:t>
              </a:r>
            </a:p>
          </p:txBody>
        </p:sp>
      </p:grpSp>
      <p:grpSp>
        <p:nvGrpSpPr>
          <p:cNvPr id="13" name="Groupe 12">
            <a:extLst>
              <a:ext uri="{FF2B5EF4-FFF2-40B4-BE49-F238E27FC236}">
                <a16:creationId xmlns:a16="http://schemas.microsoft.com/office/drawing/2014/main" id="{C3FC77E3-3855-7B01-0EC8-80864EDB69DD}"/>
              </a:ext>
            </a:extLst>
          </p:cNvPr>
          <p:cNvGrpSpPr/>
          <p:nvPr userDrawn="1"/>
        </p:nvGrpSpPr>
        <p:grpSpPr>
          <a:xfrm flipH="1">
            <a:off x="4716000" y="1944000"/>
            <a:ext cx="3780000" cy="1332000"/>
            <a:chOff x="4716000" y="1944000"/>
            <a:chExt cx="3780000" cy="1332000"/>
          </a:xfrm>
        </p:grpSpPr>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1 - </a:t>
              </a:r>
            </a:p>
          </p:txBody>
        </p:sp>
      </p:gr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Révision</a:t>
            </a:r>
          </a:p>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flipH="1">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4 - </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p:nvPr>
        </p:nvSpPr>
        <p:spPr>
          <a:xfrm>
            <a:off x="800611"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1" name="Espace réservé du texte 25">
            <a:extLst>
              <a:ext uri="{FF2B5EF4-FFF2-40B4-BE49-F238E27FC236}">
                <a16:creationId xmlns:a16="http://schemas.microsoft.com/office/drawing/2014/main" id="{B9583407-B6F3-0B8E-9991-D458D8A7CB23}"/>
              </a:ext>
            </a:extLst>
          </p:cNvPr>
          <p:cNvSpPr>
            <a:spLocks noGrp="1"/>
          </p:cNvSpPr>
          <p:nvPr>
            <p:ph type="body" sz="quarter" idx="15"/>
          </p:nvPr>
        </p:nvSpPr>
        <p:spPr>
          <a:xfrm>
            <a:off x="4909142"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761392757"/>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lgn="l" rtl="0">
              <a:defRPr sz="1600">
                <a:solidFill>
                  <a:srgbClr val="A6A6A6"/>
                </a:solidFill>
              </a:defRPr>
            </a:lvl1pPr>
          </a:lstStyle>
          <a:p>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3A8877E5-AC23-C627-8AF0-21907F62BC68}"/>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180861928"/>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3_Voc_Act_01_5 Vignt+Txt" preserve="1" userDrawn="1">
  <p:cSld name="5_Voc_Act_01_5 Vignt+Txt">
    <p:spTree>
      <p:nvGrpSpPr>
        <p:cNvPr id="1" name="Shape 388"/>
        <p:cNvGrpSpPr/>
        <p:nvPr/>
      </p:nvGrpSpPr>
      <p:grpSpPr>
        <a:xfrm>
          <a:off x="0" y="0"/>
          <a:ext cx="0" cy="0"/>
          <a:chOff x="0" y="0"/>
          <a:chExt cx="0" cy="0"/>
        </a:xfrm>
      </p:grpSpPr>
      <p:sp>
        <p:nvSpPr>
          <p:cNvPr id="389" name="Google Shape;389;p187"/>
          <p:cNvSpPr txBox="1">
            <a:spLocks noGrp="1"/>
          </p:cNvSpPr>
          <p:nvPr>
            <p:ph type="title"/>
          </p:nvPr>
        </p:nvSpPr>
        <p:spPr>
          <a:xfrm>
            <a:off x="648510"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A5A5A5"/>
              </a:buClr>
              <a:buSzPts val="1600"/>
              <a:buFont typeface="Calibri"/>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7" name="Google Shape;397;p187"/>
          <p:cNvSpPr>
            <a:spLocks noGrp="1" noChangeAspect="1"/>
          </p:cNvSpPr>
          <p:nvPr>
            <p:ph type="pic" idx="9"/>
          </p:nvPr>
        </p:nvSpPr>
        <p:spPr>
          <a:xfrm>
            <a:off x="1186513" y="2467200"/>
            <a:ext cx="3132000" cy="3132000"/>
          </a:xfrm>
          <a:prstGeom prst="rect">
            <a:avLst/>
          </a:prstGeom>
          <a:noFill/>
          <a:ln w="9525" cap="flat" cmpd="sng">
            <a:noFill/>
            <a:prstDash val="solid"/>
            <a:round/>
            <a:headEnd type="none" w="sm" len="sm"/>
            <a:tailEnd type="none" w="sm" len="sm"/>
          </a:ln>
        </p:spPr>
        <p:txBody>
          <a:bodyPr/>
          <a:lstStyle>
            <a:lvl1pPr>
              <a:defRPr>
                <a:latin typeface="Microsoft Uighur" panose="02000000000000000000" pitchFamily="2" charset="-78"/>
              </a:defRPr>
            </a:lvl1pPr>
          </a:lstStyle>
          <a:p>
            <a:endParaRPr lang="fr-FR" dirty="0"/>
          </a:p>
        </p:txBody>
      </p:sp>
      <p:sp>
        <p:nvSpPr>
          <p:cNvPr id="398" name="Google Shape;398;p187"/>
          <p:cNvSpPr>
            <a:spLocks noGrp="1" noChangeAspect="1"/>
          </p:cNvSpPr>
          <p:nvPr>
            <p:ph type="pic" idx="13"/>
          </p:nvPr>
        </p:nvSpPr>
        <p:spPr>
          <a:xfrm>
            <a:off x="4792249" y="2467200"/>
            <a:ext cx="3132000" cy="3132000"/>
          </a:xfrm>
          <a:prstGeom prst="rect">
            <a:avLst/>
          </a:prstGeom>
          <a:noFill/>
          <a:ln w="9525" cap="flat" cmpd="sng">
            <a:noFill/>
            <a:prstDash val="solid"/>
            <a:round/>
            <a:headEnd type="none" w="sm" len="sm"/>
            <a:tailEnd type="none" w="sm" len="sm"/>
          </a:ln>
        </p:spPr>
        <p:txBody>
          <a:bodyPr/>
          <a:lstStyle>
            <a:lvl1pPr>
              <a:defRPr>
                <a:latin typeface="Microsoft Uighur" panose="02000000000000000000" pitchFamily="2" charset="-78"/>
              </a:defRPr>
            </a:lvl1pPr>
          </a:lstStyle>
          <a:p>
            <a:endParaRPr lang="fr-FR" dirty="0"/>
          </a:p>
        </p:txBody>
      </p:sp>
      <p:sp>
        <p:nvSpPr>
          <p:cNvPr id="2" name="Google Shape;1318;p6">
            <a:extLst>
              <a:ext uri="{FF2B5EF4-FFF2-40B4-BE49-F238E27FC236}">
                <a16:creationId xmlns:a16="http://schemas.microsoft.com/office/drawing/2014/main" id="{70AD54B5-BB7C-E473-2CB8-CFA8C01EC78D}"/>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42112657"/>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670022" y="756000"/>
            <a:ext cx="6840000" cy="612000"/>
          </a:xfrm>
        </p:spPr>
        <p:txBody>
          <a:bodyPr>
            <a:normAutofit/>
          </a:bodyPr>
          <a:lstStyle>
            <a:lvl1pPr rtl="1">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197ED421-FA03-EE08-7A45-DC1F5DB40FB5}"/>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141997737"/>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lvl1pPr rtl="1">
              <a:defRPr/>
            </a:lvl1p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CAAE1FD6-FA32-E9C2-3B4E-D7EA7311570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131958314"/>
      </p:ext>
    </p:extLst>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02_Voc_Act_01__Vidéo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lvl1pPr rtl="1">
              <a:defRPr/>
            </a:lvl1p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noChangeAspect="1"/>
          </p:cNvSpPr>
          <p:nvPr>
            <p:ph type="media" sz="quarter" idx="10"/>
          </p:nvPr>
        </p:nvSpPr>
        <p:spPr>
          <a:xfrm>
            <a:off x="1692000" y="2026860"/>
            <a:ext cx="5760000" cy="301715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du texte 4">
            <a:extLst>
              <a:ext uri="{FF2B5EF4-FFF2-40B4-BE49-F238E27FC236}">
                <a16:creationId xmlns:a16="http://schemas.microsoft.com/office/drawing/2014/main" id="{9926949A-F877-393A-0235-737EC4E29ED1}"/>
              </a:ext>
            </a:extLst>
          </p:cNvPr>
          <p:cNvSpPr>
            <a:spLocks noGrp="1"/>
          </p:cNvSpPr>
          <p:nvPr>
            <p:ph type="body" sz="quarter" idx="15"/>
          </p:nvPr>
        </p:nvSpPr>
        <p:spPr>
          <a:xfrm>
            <a:off x="1691999" y="5400000"/>
            <a:ext cx="5760000" cy="662104"/>
          </a:xfrm>
          <a:prstGeom prst="rect">
            <a:avLst/>
          </a:prstGeom>
        </p:spPr>
        <p:txBody>
          <a:bodyPr anchor="ctr"/>
          <a:lstStyle>
            <a:lvl1pPr marL="0" indent="0" algn="ctr" rtl="1">
              <a:buNone/>
              <a:defRPr lang="fr-MA" sz="2800" b="1" kern="1200" cap="none" spc="0" dirty="0">
                <a:ln w="0"/>
                <a:solidFill>
                  <a:srgbClr val="565F88"/>
                </a:solidFill>
                <a:effectLst/>
                <a:latin typeface="Microsoft Uighur" panose="02000000000000000000" pitchFamily="2" charset="-78"/>
                <a:ea typeface="+mn-ea"/>
                <a:cs typeface="+mn-cs"/>
              </a:defRPr>
            </a:lvl1pPr>
          </a:lstStyle>
          <a:p>
            <a:pPr lvl="0"/>
            <a:endParaRPr lang="fr-MA" dirty="0"/>
          </a:p>
        </p:txBody>
      </p:sp>
      <p:sp>
        <p:nvSpPr>
          <p:cNvPr id="6" name="Espace réservé pour une image  16">
            <a:extLst>
              <a:ext uri="{FF2B5EF4-FFF2-40B4-BE49-F238E27FC236}">
                <a16:creationId xmlns:a16="http://schemas.microsoft.com/office/drawing/2014/main" id="{AC7F337F-3560-9C7B-95FB-EAD532B0642C}"/>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766744247"/>
      </p:ext>
    </p:extLst>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lvl1pPr algn="r" rtl="1">
              <a:defRPr>
                <a:latin typeface="Microsoft Uighur" panose="02000000000000000000" pitchFamily="2" charset="-78"/>
              </a:defRPr>
            </a:lvl1pPr>
          </a:lstStyle>
          <a:p>
            <a:endParaRPr lang="fr-MA" dirty="0"/>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rtl="1">
              <a:buNone/>
              <a:defRPr lang="fr-MA" sz="4400" b="1" kern="1200" cap="none" spc="0" dirty="0">
                <a:ln w="0"/>
                <a:solidFill>
                  <a:srgbClr val="565F88"/>
                </a:solidFill>
                <a:effectLst/>
                <a:latin typeface="Microsoft Uighur" panose="02000000000000000000" pitchFamily="2" charset="-78"/>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E6071AB2-FD89-6999-6BF2-6CCE861AFA4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857753915"/>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2" name="Espace réservé de l'élément multimédia 11">
            <a:extLst>
              <a:ext uri="{FF2B5EF4-FFF2-40B4-BE49-F238E27FC236}">
                <a16:creationId xmlns:a16="http://schemas.microsoft.com/office/drawing/2014/main" id="{F829FF4F-B5FF-57C3-494A-3084F0422CA9}"/>
              </a:ext>
            </a:extLst>
          </p:cNvPr>
          <p:cNvSpPr>
            <a:spLocks noGrp="1"/>
          </p:cNvSpPr>
          <p:nvPr>
            <p:ph type="media" sz="quarter" idx="14"/>
          </p:nvPr>
        </p:nvSpPr>
        <p:spPr>
          <a:xfrm>
            <a:off x="360000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89313EEE-B6BD-1BA7-BADF-2E5354036BFC}"/>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777546140"/>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6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5" name="Espace réservé pour une image  4">
            <a:extLst>
              <a:ext uri="{FF2B5EF4-FFF2-40B4-BE49-F238E27FC236}">
                <a16:creationId xmlns:a16="http://schemas.microsoft.com/office/drawing/2014/main" id="{5D718CC0-0BDB-9947-CCFF-FF1A546B9852}"/>
              </a:ext>
            </a:extLst>
          </p:cNvPr>
          <p:cNvSpPr>
            <a:spLocks noGrp="1"/>
          </p:cNvSpPr>
          <p:nvPr>
            <p:ph type="pic" sz="quarter" idx="15"/>
          </p:nvPr>
        </p:nvSpPr>
        <p:spPr>
          <a:xfrm>
            <a:off x="360045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202892FE-936C-FF4D-A116-9CE2F3D567B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28199020"/>
      </p:ext>
    </p:extLst>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6899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551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225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C68813DF-B21E-B042-7209-2BDBC9D34EB3}"/>
              </a:ext>
            </a:extLst>
          </p:cNvPr>
          <p:cNvSpPr>
            <a:spLocks noGrp="1" noChangeAspect="1"/>
          </p:cNvSpPr>
          <p:nvPr>
            <p:ph type="pic" sz="quarter" idx="23"/>
          </p:nvPr>
        </p:nvSpPr>
        <p:spPr>
          <a:xfrm>
            <a:off x="6899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4">
            <a:extLst>
              <a:ext uri="{FF2B5EF4-FFF2-40B4-BE49-F238E27FC236}">
                <a16:creationId xmlns:a16="http://schemas.microsoft.com/office/drawing/2014/main" id="{9B10FE9B-0F21-581A-1B4E-D631230494E0}"/>
              </a:ext>
            </a:extLst>
          </p:cNvPr>
          <p:cNvSpPr>
            <a:spLocks noGrp="1" noChangeAspect="1"/>
          </p:cNvSpPr>
          <p:nvPr>
            <p:ph type="pic" sz="quarter" idx="24"/>
          </p:nvPr>
        </p:nvSpPr>
        <p:spPr>
          <a:xfrm>
            <a:off x="3551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34A4715C-3DAE-D49B-53C3-8A2CEEFE4371}"/>
              </a:ext>
            </a:extLst>
          </p:cNvPr>
          <p:cNvSpPr>
            <a:spLocks noGrp="1" noChangeAspect="1"/>
          </p:cNvSpPr>
          <p:nvPr>
            <p:ph type="pic" sz="quarter" idx="25"/>
          </p:nvPr>
        </p:nvSpPr>
        <p:spPr>
          <a:xfrm>
            <a:off x="5225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pour une image  14">
            <a:extLst>
              <a:ext uri="{FF2B5EF4-FFF2-40B4-BE49-F238E27FC236}">
                <a16:creationId xmlns:a16="http://schemas.microsoft.com/office/drawing/2014/main" id="{7F223E00-5735-BD46-CC20-E6FA82ECED63}"/>
              </a:ext>
            </a:extLst>
          </p:cNvPr>
          <p:cNvSpPr>
            <a:spLocks noGrp="1" noChangeAspect="1"/>
          </p:cNvSpPr>
          <p:nvPr>
            <p:ph type="pic" sz="quarter" idx="26"/>
          </p:nvPr>
        </p:nvSpPr>
        <p:spPr>
          <a:xfrm>
            <a:off x="6899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5D506AF-06A3-C04A-7D27-3D3AB9F7245B}"/>
              </a:ext>
            </a:extLst>
          </p:cNvPr>
          <p:cNvSpPr>
            <a:spLocks noGrp="1" noChangeAspect="1"/>
          </p:cNvSpPr>
          <p:nvPr>
            <p:ph type="pic" sz="quarter" idx="27"/>
          </p:nvPr>
        </p:nvSpPr>
        <p:spPr>
          <a:xfrm>
            <a:off x="3551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2A8C417-C281-7590-57E3-25CA49255FCF}"/>
              </a:ext>
            </a:extLst>
          </p:cNvPr>
          <p:cNvSpPr>
            <a:spLocks noGrp="1" noChangeAspect="1"/>
          </p:cNvSpPr>
          <p:nvPr>
            <p:ph type="pic" sz="quarter" idx="28"/>
          </p:nvPr>
        </p:nvSpPr>
        <p:spPr>
          <a:xfrm>
            <a:off x="5225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0" name="Espace réservé pour une image  16">
            <a:extLst>
              <a:ext uri="{FF2B5EF4-FFF2-40B4-BE49-F238E27FC236}">
                <a16:creationId xmlns:a16="http://schemas.microsoft.com/office/drawing/2014/main" id="{32F0DFEC-A9E5-DC8D-C232-E2AFC7F07016}"/>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754550111"/>
      </p:ext>
    </p:extLst>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02_Voc_Act_01_4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3470477A-0E04-9246-F13C-F07BEB34CF80}"/>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45911028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474F71"/>
                </a:solidFill>
                <a:effectLst/>
                <a:uLnTx/>
                <a:uFillTx/>
                <a:latin typeface="Dosis ExtraBold" pitchFamily="2" charset="0"/>
                <a:ea typeface="+mn-ea"/>
                <a:cs typeface="+mn-cs"/>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3534289777"/>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02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844355"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32697" y="4573417"/>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821039"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809383"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D554B0B8-4CC4-DB73-565A-ED295FC3E454}"/>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954349872"/>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02_Voc_Act_01_5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A598A812-1A48-52B0-FC1D-A565B8E90C7E}"/>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921365117"/>
      </p:ext>
    </p:extLst>
  </p:cSld>
  <p:clrMapOvr>
    <a:masterClrMapping/>
  </p:clrMapOvr>
  <p:transition spd="slow">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02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F1882EBB-2DBD-68BA-5DBD-D89EE7AD7D74}"/>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480839104"/>
      </p:ext>
    </p:extLst>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6">
            <a:extLst>
              <a:ext uri="{FF2B5EF4-FFF2-40B4-BE49-F238E27FC236}">
                <a16:creationId xmlns:a16="http://schemas.microsoft.com/office/drawing/2014/main" id="{F59E99C9-2072-2F56-B1B7-33FB969FAC1D}"/>
              </a:ext>
            </a:extLst>
          </p:cNvPr>
          <p:cNvSpPr>
            <a:spLocks noGrp="1" noChangeAspect="1"/>
          </p:cNvSpPr>
          <p:nvPr>
            <p:ph type="pic" sz="quarter" idx="31"/>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98668319"/>
      </p:ext>
    </p:extLst>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6" name="Espace réservé du texte 14">
            <a:extLst>
              <a:ext uri="{FF2B5EF4-FFF2-40B4-BE49-F238E27FC236}">
                <a16:creationId xmlns:a16="http://schemas.microsoft.com/office/drawing/2014/main" id="{24C4BDD6-3530-4D8F-6435-7481BF637417}"/>
              </a:ext>
            </a:extLst>
          </p:cNvPr>
          <p:cNvSpPr>
            <a:spLocks noGrp="1"/>
          </p:cNvSpPr>
          <p:nvPr>
            <p:ph type="body" sz="quarter" idx="31"/>
          </p:nvPr>
        </p:nvSpPr>
        <p:spPr>
          <a:xfrm>
            <a:off x="783970"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7" name="Espace réservé du texte 14">
            <a:extLst>
              <a:ext uri="{FF2B5EF4-FFF2-40B4-BE49-F238E27FC236}">
                <a16:creationId xmlns:a16="http://schemas.microsoft.com/office/drawing/2014/main" id="{28318D23-D16D-A34E-43C5-131B2D3880DC}"/>
              </a:ext>
            </a:extLst>
          </p:cNvPr>
          <p:cNvSpPr>
            <a:spLocks noGrp="1"/>
          </p:cNvSpPr>
          <p:nvPr>
            <p:ph type="body" sz="quarter" idx="32"/>
          </p:nvPr>
        </p:nvSpPr>
        <p:spPr>
          <a:xfrm>
            <a:off x="2772312" y="3662239"/>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8" name="Espace réservé du texte 14">
            <a:extLst>
              <a:ext uri="{FF2B5EF4-FFF2-40B4-BE49-F238E27FC236}">
                <a16:creationId xmlns:a16="http://schemas.microsoft.com/office/drawing/2014/main" id="{47B1FA81-6AC5-8E1B-72FC-38B38A0A958D}"/>
              </a:ext>
            </a:extLst>
          </p:cNvPr>
          <p:cNvSpPr>
            <a:spLocks noGrp="1"/>
          </p:cNvSpPr>
          <p:nvPr>
            <p:ph type="body" sz="quarter" idx="33"/>
          </p:nvPr>
        </p:nvSpPr>
        <p:spPr>
          <a:xfrm>
            <a:off x="4760654"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9" name="Espace réservé du texte 14">
            <a:extLst>
              <a:ext uri="{FF2B5EF4-FFF2-40B4-BE49-F238E27FC236}">
                <a16:creationId xmlns:a16="http://schemas.microsoft.com/office/drawing/2014/main" id="{CCC34425-40DA-F506-8846-6105F3AC1D2E}"/>
              </a:ext>
            </a:extLst>
          </p:cNvPr>
          <p:cNvSpPr>
            <a:spLocks noGrp="1"/>
          </p:cNvSpPr>
          <p:nvPr>
            <p:ph type="body" sz="quarter" idx="34"/>
          </p:nvPr>
        </p:nvSpPr>
        <p:spPr>
          <a:xfrm>
            <a:off x="6748998"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9A0F7819-9964-A31B-4633-13A7E8E86F2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102620420"/>
      </p:ext>
    </p:extLst>
  </p:cSld>
  <p:clrMapOvr>
    <a:masterClrMapping/>
  </p:clrMapOvr>
  <p:transition spd="slow">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02_Voc_Act_01_Vi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de l'élément multimédia 10">
            <a:extLst>
              <a:ext uri="{FF2B5EF4-FFF2-40B4-BE49-F238E27FC236}">
                <a16:creationId xmlns:a16="http://schemas.microsoft.com/office/drawing/2014/main" id="{4345ECB7-0BD1-2615-17F4-F7F83AB072E4}"/>
              </a:ext>
            </a:extLst>
          </p:cNvPr>
          <p:cNvSpPr>
            <a:spLocks noGrp="1"/>
          </p:cNvSpPr>
          <p:nvPr>
            <p:ph type="media" sz="quarter" idx="13"/>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5470AE5D-CB82-E085-7F8E-DE83285A7CF3}"/>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645461913"/>
      </p:ext>
    </p:extLst>
  </p:cSld>
  <p:clrMapOvr>
    <a:masterClrMapping/>
  </p:clrMapOvr>
  <p:transition spd="slow">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02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48A1F5B7-D3F9-C909-EFB4-2DAE15E0AF6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694920859"/>
      </p:ext>
    </p:extLst>
  </p:cSld>
  <p:clrMapOvr>
    <a:masterClrMapping/>
  </p:clrMapOvr>
  <p:transition spd="slow">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2448338" y="1584000"/>
            <a:ext cx="4247323" cy="4810539"/>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1C42F411-175E-9E6D-D29B-7EAC7E24CF9B}"/>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429883187"/>
      </p:ext>
    </p:extLst>
  </p:cSld>
  <p:clrMapOvr>
    <a:masterClrMapping/>
  </p:clrMapOvr>
  <p:transition spd="slow">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solidFill>
                  <a:srgbClr val="A6A6A6"/>
                </a:solidFill>
              </a:defRPr>
            </a:lvl1pPr>
          </a:lstStyle>
          <a:p>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3A8877E5-AC23-C627-8AF0-21907F62BC68}"/>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817845492"/>
      </p:ext>
    </p:extLst>
  </p:cSld>
  <p:clrMapOvr>
    <a:masterClrMapping/>
  </p:clrMapOvr>
  <p:transition spd="slow">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681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3414699"/>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951941728"/>
      </p:ext>
    </p:extLst>
  </p:cSld>
  <p:clrMapOvr>
    <a:masterClrMapping/>
  </p:clrMapOvr>
  <p:transition spd="slow">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2_Disposition personnalisée">
    <p:bg>
      <p:bgPr>
        <a:blipFill dpi="0" rotWithShape="1">
          <a:blip r:embed="rId2">
            <a:lum/>
          </a:blip>
          <a:srcRect/>
          <a:stretch>
            <a:fillRect l="-1000" t="-1000" r="-1000" b="-2000"/>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37196" y="895086"/>
            <a:ext cx="7886700" cy="720000"/>
          </a:xfrm>
          <a:prstGeom prst="rect">
            <a:avLst/>
          </a:prstGeom>
        </p:spPr>
        <p:txBody>
          <a:bodyPr anchor="ctr"/>
          <a:lstStyle>
            <a:lvl1pPr algn="ctr" rtl="1">
              <a:defRPr lang="fr-MA" sz="3600" b="1">
                <a:solidFill>
                  <a:srgbClr val="565F88"/>
                </a:solidFill>
                <a:latin typeface="Arial" panose="020B0604020202020204" pitchFamily="34"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1821352608"/>
      </p:ext>
    </p:extLst>
  </p:cSld>
  <p:clrMapOvr>
    <a:masterClrMapping/>
  </p:clrMapOvr>
  <p:transition spd="slow">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3BCD8-9868-4174-A461-8C04FAF3A9DD}" type="datetimeFigureOut">
              <a:rPr lang="fr-FR" smtClean="0"/>
              <a:t>01/12/2025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0B60BE7-EAD2-4C3B-A9F2-B2A20B3BFA21}" type="slidenum">
              <a:rPr lang="fr-FR" smtClean="0"/>
              <a:t>‹N°›</a:t>
            </a:fld>
            <a:endParaRPr lang="fr-FR"/>
          </a:p>
        </p:txBody>
      </p:sp>
    </p:spTree>
    <p:extLst>
      <p:ext uri="{BB962C8B-B14F-4D97-AF65-F5344CB8AC3E}">
        <p14:creationId xmlns:p14="http://schemas.microsoft.com/office/powerpoint/2010/main" val="18446288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5C10E-F7D2-8AC5-5370-95F2A3F2E1BE}"/>
              </a:ext>
            </a:extLst>
          </p:cNvPr>
          <p:cNvSpPr>
            <a:spLocks noGrp="1"/>
          </p:cNvSpPr>
          <p:nvPr>
            <p:ph type="title"/>
          </p:nvPr>
        </p:nvSpPr>
        <p:spPr/>
        <p:txBody>
          <a:bodyPr/>
          <a:lstStyle/>
          <a:p>
            <a:r>
              <a:rPr lang="fr-FR"/>
              <a:t>Modifiez le style du titre</a:t>
            </a:r>
            <a:endParaRPr lang="fr-MA"/>
          </a:p>
        </p:txBody>
      </p:sp>
      <p:sp>
        <p:nvSpPr>
          <p:cNvPr id="4" name="Espace réservé pour une image  14">
            <a:extLst>
              <a:ext uri="{FF2B5EF4-FFF2-40B4-BE49-F238E27FC236}">
                <a16:creationId xmlns:a16="http://schemas.microsoft.com/office/drawing/2014/main" id="{D7D53A2F-1144-6EDC-748B-9F5EFA93D202}"/>
              </a:ext>
            </a:extLst>
          </p:cNvPr>
          <p:cNvSpPr>
            <a:spLocks noGrp="1" noChangeAspect="1"/>
          </p:cNvSpPr>
          <p:nvPr>
            <p:ph type="pic" sz="quarter" idx="20"/>
          </p:nvPr>
        </p:nvSpPr>
        <p:spPr>
          <a:xfrm>
            <a:off x="1187829" y="1890939"/>
            <a:ext cx="1980000" cy="1980000"/>
          </a:xfrm>
          <a:prstGeom prst="rect">
            <a:avLst/>
          </a:prstGeom>
          <a:ln>
            <a:noFill/>
          </a:ln>
        </p:spPr>
        <p:txBody>
          <a:bodyPr/>
          <a:lstStyle/>
          <a:p>
            <a:endParaRPr lang="fr-MA"/>
          </a:p>
        </p:txBody>
      </p:sp>
      <p:sp>
        <p:nvSpPr>
          <p:cNvPr id="5" name="Espace réservé pour une image  14">
            <a:extLst>
              <a:ext uri="{FF2B5EF4-FFF2-40B4-BE49-F238E27FC236}">
                <a16:creationId xmlns:a16="http://schemas.microsoft.com/office/drawing/2014/main" id="{9023DB1B-13D6-A8F6-4A80-C987CB28C833}"/>
              </a:ext>
            </a:extLst>
          </p:cNvPr>
          <p:cNvSpPr>
            <a:spLocks noGrp="1" noChangeAspect="1"/>
          </p:cNvSpPr>
          <p:nvPr>
            <p:ph type="pic" sz="quarter" idx="21"/>
          </p:nvPr>
        </p:nvSpPr>
        <p:spPr>
          <a:xfrm>
            <a:off x="3697662" y="1876893"/>
            <a:ext cx="1980000" cy="198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B57454BF-7C37-0272-D106-A85E5EFC5736}"/>
              </a:ext>
            </a:extLst>
          </p:cNvPr>
          <p:cNvSpPr>
            <a:spLocks noGrp="1" noChangeAspect="1"/>
          </p:cNvSpPr>
          <p:nvPr>
            <p:ph type="pic" sz="quarter" idx="22"/>
          </p:nvPr>
        </p:nvSpPr>
        <p:spPr>
          <a:xfrm>
            <a:off x="6207495" y="1875163"/>
            <a:ext cx="1980000" cy="1980000"/>
          </a:xfrm>
          <a:prstGeom prst="rect">
            <a:avLst/>
          </a:prstGeom>
          <a:ln>
            <a:noFill/>
          </a:ln>
        </p:spPr>
        <p:txBody>
          <a:bodyPr/>
          <a:lstStyle/>
          <a:p>
            <a:endParaRPr lang="fr-MA" dirty="0"/>
          </a:p>
        </p:txBody>
      </p:sp>
      <p:sp>
        <p:nvSpPr>
          <p:cNvPr id="10" name="Espace réservé pour une image  14">
            <a:extLst>
              <a:ext uri="{FF2B5EF4-FFF2-40B4-BE49-F238E27FC236}">
                <a16:creationId xmlns:a16="http://schemas.microsoft.com/office/drawing/2014/main" id="{1F03A483-280B-E4B8-3335-1376B7CCD979}"/>
              </a:ext>
            </a:extLst>
          </p:cNvPr>
          <p:cNvSpPr>
            <a:spLocks noGrp="1" noChangeAspect="1"/>
          </p:cNvSpPr>
          <p:nvPr>
            <p:ph type="pic" sz="quarter" idx="26"/>
          </p:nvPr>
        </p:nvSpPr>
        <p:spPr>
          <a:xfrm>
            <a:off x="1187829" y="4245472"/>
            <a:ext cx="1980000" cy="1980000"/>
          </a:xfrm>
          <a:prstGeom prst="rect">
            <a:avLst/>
          </a:prstGeom>
          <a:ln>
            <a:noFill/>
          </a:ln>
        </p:spPr>
        <p:txBody>
          <a:bodyPr/>
          <a:lstStyle/>
          <a:p>
            <a:endParaRPr lang="fr-MA"/>
          </a:p>
        </p:txBody>
      </p:sp>
      <p:sp>
        <p:nvSpPr>
          <p:cNvPr id="11" name="Espace réservé pour une image  14">
            <a:extLst>
              <a:ext uri="{FF2B5EF4-FFF2-40B4-BE49-F238E27FC236}">
                <a16:creationId xmlns:a16="http://schemas.microsoft.com/office/drawing/2014/main" id="{E539E91D-FE4F-DDD2-E2AA-6DAC51B8DCC4}"/>
              </a:ext>
            </a:extLst>
          </p:cNvPr>
          <p:cNvSpPr>
            <a:spLocks noGrp="1" noChangeAspect="1"/>
          </p:cNvSpPr>
          <p:nvPr>
            <p:ph type="pic" sz="quarter" idx="27"/>
          </p:nvPr>
        </p:nvSpPr>
        <p:spPr>
          <a:xfrm>
            <a:off x="3697661" y="4245472"/>
            <a:ext cx="1980000" cy="1980000"/>
          </a:xfrm>
          <a:prstGeom prst="rect">
            <a:avLst/>
          </a:prstGeom>
          <a:ln>
            <a:noFill/>
          </a:ln>
        </p:spPr>
        <p:txBody>
          <a:bodyPr/>
          <a:lstStyle/>
          <a:p>
            <a:endParaRPr lang="fr-MA"/>
          </a:p>
        </p:txBody>
      </p:sp>
      <p:sp>
        <p:nvSpPr>
          <p:cNvPr id="12" name="Espace réservé pour une image  14">
            <a:extLst>
              <a:ext uri="{FF2B5EF4-FFF2-40B4-BE49-F238E27FC236}">
                <a16:creationId xmlns:a16="http://schemas.microsoft.com/office/drawing/2014/main" id="{57A5F105-C821-5E52-315F-290A35C90DE3}"/>
              </a:ext>
            </a:extLst>
          </p:cNvPr>
          <p:cNvSpPr>
            <a:spLocks noGrp="1" noChangeAspect="1"/>
          </p:cNvSpPr>
          <p:nvPr>
            <p:ph type="pic" sz="quarter" idx="28"/>
          </p:nvPr>
        </p:nvSpPr>
        <p:spPr>
          <a:xfrm>
            <a:off x="6207495" y="4245472"/>
            <a:ext cx="1980000" cy="1980000"/>
          </a:xfrm>
          <a:prstGeom prst="rect">
            <a:avLst/>
          </a:prstGeom>
          <a:ln>
            <a:noFill/>
          </a:ln>
        </p:spPr>
        <p:txBody>
          <a:bodyPr/>
          <a:lstStyle/>
          <a:p>
            <a:endParaRPr lang="fr-MA" dirty="0"/>
          </a:p>
        </p:txBody>
      </p:sp>
      <p:sp>
        <p:nvSpPr>
          <p:cNvPr id="7" name="Espace réservé pour une image  16">
            <a:extLst>
              <a:ext uri="{FF2B5EF4-FFF2-40B4-BE49-F238E27FC236}">
                <a16:creationId xmlns:a16="http://schemas.microsoft.com/office/drawing/2014/main" id="{ED56BC3F-7321-1EF3-DDE9-F8EF9F179D27}"/>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1940453651"/>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5C10E-F7D2-8AC5-5370-95F2A3F2E1BE}"/>
              </a:ext>
            </a:extLst>
          </p:cNvPr>
          <p:cNvSpPr>
            <a:spLocks noGrp="1"/>
          </p:cNvSpPr>
          <p:nvPr>
            <p:ph type="title"/>
          </p:nvPr>
        </p:nvSpPr>
        <p:spPr/>
        <p:txBody>
          <a:bodyPr/>
          <a:lstStyle/>
          <a:p>
            <a:r>
              <a:rPr lang="fr-FR"/>
              <a:t>Modifiez le style du titre</a:t>
            </a:r>
            <a:endParaRPr lang="fr-MA"/>
          </a:p>
        </p:txBody>
      </p:sp>
      <p:sp>
        <p:nvSpPr>
          <p:cNvPr id="4" name="Espace réservé pour une image  14">
            <a:extLst>
              <a:ext uri="{FF2B5EF4-FFF2-40B4-BE49-F238E27FC236}">
                <a16:creationId xmlns:a16="http://schemas.microsoft.com/office/drawing/2014/main" id="{D7D53A2F-1144-6EDC-748B-9F5EFA93D202}"/>
              </a:ext>
            </a:extLst>
          </p:cNvPr>
          <p:cNvSpPr>
            <a:spLocks noGrp="1" noChangeAspect="1"/>
          </p:cNvSpPr>
          <p:nvPr>
            <p:ph type="pic" sz="quarter" idx="20"/>
          </p:nvPr>
        </p:nvSpPr>
        <p:spPr>
          <a:xfrm>
            <a:off x="1187829" y="2988219"/>
            <a:ext cx="1980000" cy="1980000"/>
          </a:xfrm>
          <a:prstGeom prst="rect">
            <a:avLst/>
          </a:prstGeom>
          <a:ln>
            <a:noFill/>
          </a:ln>
        </p:spPr>
        <p:txBody>
          <a:bodyPr/>
          <a:lstStyle/>
          <a:p>
            <a:endParaRPr lang="fr-MA"/>
          </a:p>
        </p:txBody>
      </p:sp>
      <p:sp>
        <p:nvSpPr>
          <p:cNvPr id="5" name="Espace réservé pour une image  14">
            <a:extLst>
              <a:ext uri="{FF2B5EF4-FFF2-40B4-BE49-F238E27FC236}">
                <a16:creationId xmlns:a16="http://schemas.microsoft.com/office/drawing/2014/main" id="{9023DB1B-13D6-A8F6-4A80-C987CB28C833}"/>
              </a:ext>
            </a:extLst>
          </p:cNvPr>
          <p:cNvSpPr>
            <a:spLocks noGrp="1" noChangeAspect="1"/>
          </p:cNvSpPr>
          <p:nvPr>
            <p:ph type="pic" sz="quarter" idx="21"/>
          </p:nvPr>
        </p:nvSpPr>
        <p:spPr>
          <a:xfrm>
            <a:off x="3697662" y="2974173"/>
            <a:ext cx="1980000" cy="198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B57454BF-7C37-0272-D106-A85E5EFC5736}"/>
              </a:ext>
            </a:extLst>
          </p:cNvPr>
          <p:cNvSpPr>
            <a:spLocks noGrp="1" noChangeAspect="1"/>
          </p:cNvSpPr>
          <p:nvPr>
            <p:ph type="pic" sz="quarter" idx="22"/>
          </p:nvPr>
        </p:nvSpPr>
        <p:spPr>
          <a:xfrm>
            <a:off x="6207495" y="2972443"/>
            <a:ext cx="1980000" cy="1980000"/>
          </a:xfrm>
          <a:prstGeom prst="rect">
            <a:avLst/>
          </a:prstGeom>
          <a:ln>
            <a:noFill/>
          </a:ln>
        </p:spPr>
        <p:txBody>
          <a:bodyPr/>
          <a:lstStyle/>
          <a:p>
            <a:endParaRPr lang="fr-MA" dirty="0"/>
          </a:p>
        </p:txBody>
      </p:sp>
      <p:sp>
        <p:nvSpPr>
          <p:cNvPr id="7" name="Espace réservé pour une image  16">
            <a:extLst>
              <a:ext uri="{FF2B5EF4-FFF2-40B4-BE49-F238E27FC236}">
                <a16:creationId xmlns:a16="http://schemas.microsoft.com/office/drawing/2014/main" id="{ED56BC3F-7321-1EF3-DDE9-F8EF9F179D27}"/>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1726593778"/>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05_Ora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dirty="0"/>
              <a:t>Modifiez le style du titre</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1317036" y="3685915"/>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26868" y="3684498"/>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336702" y="3684498"/>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D28D6E13-CE7C-3AA2-BA3B-DC6CD649F412}"/>
              </a:ext>
            </a:extLst>
          </p:cNvPr>
          <p:cNvSpPr>
            <a:spLocks noGrp="1"/>
          </p:cNvSpPr>
          <p:nvPr>
            <p:ph type="body" sz="quarter" idx="29"/>
          </p:nvPr>
        </p:nvSpPr>
        <p:spPr>
          <a:xfrm>
            <a:off x="1317036" y="5815518"/>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7" name="Espace réservé du texte 14">
            <a:extLst>
              <a:ext uri="{FF2B5EF4-FFF2-40B4-BE49-F238E27FC236}">
                <a16:creationId xmlns:a16="http://schemas.microsoft.com/office/drawing/2014/main" id="{ECD382B3-33FC-44FE-1048-5D0CE2CE9972}"/>
              </a:ext>
            </a:extLst>
          </p:cNvPr>
          <p:cNvSpPr>
            <a:spLocks noGrp="1"/>
          </p:cNvSpPr>
          <p:nvPr>
            <p:ph type="body" sz="quarter" idx="30"/>
          </p:nvPr>
        </p:nvSpPr>
        <p:spPr>
          <a:xfrm>
            <a:off x="3826867" y="5814101"/>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8" name="Espace réservé du texte 14">
            <a:extLst>
              <a:ext uri="{FF2B5EF4-FFF2-40B4-BE49-F238E27FC236}">
                <a16:creationId xmlns:a16="http://schemas.microsoft.com/office/drawing/2014/main" id="{CD8708A4-6F99-5164-BF09-15B2DB4FF88F}"/>
              </a:ext>
            </a:extLst>
          </p:cNvPr>
          <p:cNvSpPr>
            <a:spLocks noGrp="1"/>
          </p:cNvSpPr>
          <p:nvPr>
            <p:ph type="body" sz="quarter" idx="31"/>
          </p:nvPr>
        </p:nvSpPr>
        <p:spPr>
          <a:xfrm>
            <a:off x="6336702" y="5814101"/>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9" name="Espace réservé pour une image  14">
            <a:extLst>
              <a:ext uri="{FF2B5EF4-FFF2-40B4-BE49-F238E27FC236}">
                <a16:creationId xmlns:a16="http://schemas.microsoft.com/office/drawing/2014/main" id="{AE406E7C-D00B-DEB0-24F6-92F072697076}"/>
              </a:ext>
            </a:extLst>
          </p:cNvPr>
          <p:cNvSpPr>
            <a:spLocks noGrp="1" noChangeAspect="1"/>
          </p:cNvSpPr>
          <p:nvPr>
            <p:ph type="pic" sz="quarter" idx="20"/>
          </p:nvPr>
        </p:nvSpPr>
        <p:spPr>
          <a:xfrm>
            <a:off x="1317036" y="2006544"/>
            <a:ext cx="1490261" cy="1490261"/>
          </a:xfrm>
          <a:prstGeom prst="rect">
            <a:avLst/>
          </a:prstGeom>
          <a:ln>
            <a:noFill/>
          </a:ln>
        </p:spPr>
        <p:txBody>
          <a:bodyPr/>
          <a:lstStyle/>
          <a:p>
            <a:endParaRPr lang="fr-MA"/>
          </a:p>
        </p:txBody>
      </p:sp>
      <p:sp>
        <p:nvSpPr>
          <p:cNvPr id="20" name="Espace réservé pour une image  14">
            <a:extLst>
              <a:ext uri="{FF2B5EF4-FFF2-40B4-BE49-F238E27FC236}">
                <a16:creationId xmlns:a16="http://schemas.microsoft.com/office/drawing/2014/main" id="{0524C2B1-20EB-8315-907C-49253251B7F8}"/>
              </a:ext>
            </a:extLst>
          </p:cNvPr>
          <p:cNvSpPr>
            <a:spLocks noGrp="1" noChangeAspect="1"/>
          </p:cNvSpPr>
          <p:nvPr>
            <p:ph type="pic" sz="quarter" idx="21"/>
          </p:nvPr>
        </p:nvSpPr>
        <p:spPr>
          <a:xfrm>
            <a:off x="3826869" y="1992498"/>
            <a:ext cx="1490261" cy="1490261"/>
          </a:xfrm>
          <a:prstGeom prst="rect">
            <a:avLst/>
          </a:prstGeom>
          <a:ln>
            <a:noFill/>
          </a:ln>
        </p:spPr>
        <p:txBody>
          <a:bodyPr/>
          <a:lstStyle/>
          <a:p>
            <a:endParaRPr lang="fr-MA"/>
          </a:p>
        </p:txBody>
      </p:sp>
      <p:sp>
        <p:nvSpPr>
          <p:cNvPr id="21" name="Espace réservé pour une image  14">
            <a:extLst>
              <a:ext uri="{FF2B5EF4-FFF2-40B4-BE49-F238E27FC236}">
                <a16:creationId xmlns:a16="http://schemas.microsoft.com/office/drawing/2014/main" id="{41329BE8-BAA0-EF9E-D4E2-4B4B6608C078}"/>
              </a:ext>
            </a:extLst>
          </p:cNvPr>
          <p:cNvSpPr>
            <a:spLocks noGrp="1" noChangeAspect="1"/>
          </p:cNvSpPr>
          <p:nvPr>
            <p:ph type="pic" sz="quarter" idx="22"/>
          </p:nvPr>
        </p:nvSpPr>
        <p:spPr>
          <a:xfrm>
            <a:off x="6336702" y="1990768"/>
            <a:ext cx="1490261" cy="1490261"/>
          </a:xfrm>
          <a:prstGeom prst="rect">
            <a:avLst/>
          </a:prstGeom>
          <a:ln>
            <a:noFill/>
          </a:ln>
        </p:spPr>
        <p:txBody>
          <a:bodyPr/>
          <a:lstStyle/>
          <a:p>
            <a:endParaRPr lang="fr-MA" dirty="0"/>
          </a:p>
        </p:txBody>
      </p:sp>
      <p:sp>
        <p:nvSpPr>
          <p:cNvPr id="22" name="Espace réservé pour une image  14">
            <a:extLst>
              <a:ext uri="{FF2B5EF4-FFF2-40B4-BE49-F238E27FC236}">
                <a16:creationId xmlns:a16="http://schemas.microsoft.com/office/drawing/2014/main" id="{F601B3E1-0300-A2A5-660F-929F9F0FC2FC}"/>
              </a:ext>
            </a:extLst>
          </p:cNvPr>
          <p:cNvSpPr>
            <a:spLocks noGrp="1" noChangeAspect="1"/>
          </p:cNvSpPr>
          <p:nvPr>
            <p:ph type="pic" sz="quarter" idx="26"/>
          </p:nvPr>
        </p:nvSpPr>
        <p:spPr>
          <a:xfrm>
            <a:off x="1317036" y="4122101"/>
            <a:ext cx="1490261" cy="1490261"/>
          </a:xfrm>
          <a:prstGeom prst="rect">
            <a:avLst/>
          </a:prstGeom>
          <a:ln>
            <a:noFill/>
          </a:ln>
        </p:spPr>
        <p:txBody>
          <a:bodyPr/>
          <a:lstStyle/>
          <a:p>
            <a:endParaRPr lang="fr-MA"/>
          </a:p>
        </p:txBody>
      </p:sp>
      <p:sp>
        <p:nvSpPr>
          <p:cNvPr id="23" name="Espace réservé pour une image  14">
            <a:extLst>
              <a:ext uri="{FF2B5EF4-FFF2-40B4-BE49-F238E27FC236}">
                <a16:creationId xmlns:a16="http://schemas.microsoft.com/office/drawing/2014/main" id="{88D384C2-3D24-54ED-ECDC-EBB2F11E1BC9}"/>
              </a:ext>
            </a:extLst>
          </p:cNvPr>
          <p:cNvSpPr>
            <a:spLocks noGrp="1" noChangeAspect="1"/>
          </p:cNvSpPr>
          <p:nvPr>
            <p:ph type="pic" sz="quarter" idx="27"/>
          </p:nvPr>
        </p:nvSpPr>
        <p:spPr>
          <a:xfrm>
            <a:off x="3826868" y="4122101"/>
            <a:ext cx="1490261" cy="1490261"/>
          </a:xfrm>
          <a:prstGeom prst="rect">
            <a:avLst/>
          </a:prstGeom>
          <a:ln>
            <a:noFill/>
          </a:ln>
        </p:spPr>
        <p:txBody>
          <a:bodyPr/>
          <a:lstStyle/>
          <a:p>
            <a:endParaRPr lang="fr-MA"/>
          </a:p>
        </p:txBody>
      </p:sp>
      <p:sp>
        <p:nvSpPr>
          <p:cNvPr id="24" name="Espace réservé pour une image  14">
            <a:extLst>
              <a:ext uri="{FF2B5EF4-FFF2-40B4-BE49-F238E27FC236}">
                <a16:creationId xmlns:a16="http://schemas.microsoft.com/office/drawing/2014/main" id="{F6F13977-CAA0-99E8-DDF8-6CAE2E046C22}"/>
              </a:ext>
            </a:extLst>
          </p:cNvPr>
          <p:cNvSpPr>
            <a:spLocks noGrp="1" noChangeAspect="1"/>
          </p:cNvSpPr>
          <p:nvPr>
            <p:ph type="pic" sz="quarter" idx="28"/>
          </p:nvPr>
        </p:nvSpPr>
        <p:spPr>
          <a:xfrm>
            <a:off x="6336702" y="4122101"/>
            <a:ext cx="1490261" cy="1490261"/>
          </a:xfrm>
          <a:prstGeom prst="rect">
            <a:avLst/>
          </a:prstGeom>
          <a:ln>
            <a:noFill/>
          </a:ln>
        </p:spPr>
        <p:txBody>
          <a:bodyPr/>
          <a:lstStyle/>
          <a:p>
            <a:endParaRPr lang="fr-MA" dirty="0"/>
          </a:p>
        </p:txBody>
      </p:sp>
      <p:sp>
        <p:nvSpPr>
          <p:cNvPr id="3" name="Espace réservé pour une image  16">
            <a:extLst>
              <a:ext uri="{FF2B5EF4-FFF2-40B4-BE49-F238E27FC236}">
                <a16:creationId xmlns:a16="http://schemas.microsoft.com/office/drawing/2014/main" id="{A7203B50-09EE-EA2F-6AE5-A47FDC20346F}"/>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2041898499"/>
      </p:ext>
    </p:extLst>
  </p:cSld>
  <p:clrMapOvr>
    <a:masterClrMapping/>
  </p:clrMapOvr>
  <p:transition spd="slow">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_Env-Apprenant_Voc-03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dirty="0"/>
              <a:t>Modifiez le style du titre</a:t>
            </a:r>
            <a:endParaRPr lang="fr-MA" dirty="0"/>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rtl="1">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C80A6BE9-AA1D-D46D-57A5-4AB6E31AC782}"/>
              </a:ext>
            </a:extLst>
          </p:cNvPr>
          <p:cNvSpPr>
            <a:spLocks noGrp="1" noChangeAspect="1"/>
          </p:cNvSpPr>
          <p:nvPr>
            <p:ph type="pic" sz="quarter" idx="12"/>
          </p:nvPr>
        </p:nvSpPr>
        <p:spPr>
          <a:xfrm>
            <a:off x="1674000" y="2160000"/>
            <a:ext cx="2880000" cy="2880000"/>
          </a:xfrm>
          <a:prstGeom prst="rect">
            <a:avLst/>
          </a:prstGeom>
        </p:spPr>
        <p:txBody>
          <a:bodyPr/>
          <a:lstStyle/>
          <a:p>
            <a:endParaRPr lang="fr-MA" dirty="0"/>
          </a:p>
        </p:txBody>
      </p:sp>
      <p:sp>
        <p:nvSpPr>
          <p:cNvPr id="3" name="Rectangle 2">
            <a:extLst>
              <a:ext uri="{FF2B5EF4-FFF2-40B4-BE49-F238E27FC236}">
                <a16:creationId xmlns:a16="http://schemas.microsoft.com/office/drawing/2014/main" id="{32DAD2D7-8A68-1076-651E-A339BE1933D5}"/>
              </a:ext>
            </a:extLst>
          </p:cNvPr>
          <p:cNvSpPr/>
          <p:nvPr userDrawn="1"/>
        </p:nvSpPr>
        <p:spPr>
          <a:xfrm>
            <a:off x="4004841" y="5972537"/>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pour une image  16">
            <a:extLst>
              <a:ext uri="{FF2B5EF4-FFF2-40B4-BE49-F238E27FC236}">
                <a16:creationId xmlns:a16="http://schemas.microsoft.com/office/drawing/2014/main" id="{F39A88EB-4765-4DB3-C0FE-34C6D846856D}"/>
              </a:ext>
            </a:extLst>
          </p:cNvPr>
          <p:cNvSpPr>
            <a:spLocks noGrp="1" noChangeAspect="1"/>
          </p:cNvSpPr>
          <p:nvPr>
            <p:ph type="pic" sz="quarter" idx="18"/>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3874667038"/>
      </p:ext>
    </p:extLst>
  </p:cSld>
  <p:clrMapOvr>
    <a:masterClrMapping/>
  </p:clrMapOvr>
  <p:transition spd="slow">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979103"/>
            <a:ext cx="2899793" cy="2899793"/>
          </a:xfrm>
          <a:prstGeom prst="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3122103" y="5219103"/>
            <a:ext cx="2899793" cy="662104"/>
          </a:xfrm>
          <a:prstGeom prst="rect">
            <a:avLst/>
          </a:prstGeom>
        </p:spPr>
        <p:txBody>
          <a:bodyPr anchor="ctr"/>
          <a:lstStyle>
            <a:lvl1pPr marL="0" indent="0" algn="ctr" rtl="1">
              <a:buNone/>
              <a:defRPr lang="fr-MA" sz="24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5" name="Espace réservé pour une image  16">
            <a:extLst>
              <a:ext uri="{FF2B5EF4-FFF2-40B4-BE49-F238E27FC236}">
                <a16:creationId xmlns:a16="http://schemas.microsoft.com/office/drawing/2014/main" id="{06FC3CB0-341D-AA4D-412F-89F8A233B1F3}"/>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3078211783"/>
      </p:ext>
    </p:extLst>
  </p:cSld>
  <p:clrMapOvr>
    <a:masterClrMapping/>
  </p:clrMapOvr>
  <p:transition spd="slow">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979103"/>
            <a:ext cx="2899793" cy="2899793"/>
          </a:xfrm>
          <a:prstGeom prst="rect">
            <a:avLst/>
          </a:prstGeom>
          <a:ln>
            <a:noFill/>
          </a:ln>
        </p:spPr>
        <p:txBody>
          <a:bodyPr/>
          <a:lstStyle/>
          <a:p>
            <a:endParaRPr lang="fr-MA"/>
          </a:p>
        </p:txBody>
      </p:sp>
      <p:sp>
        <p:nvSpPr>
          <p:cNvPr id="5" name="Espace réservé pour une image  16">
            <a:extLst>
              <a:ext uri="{FF2B5EF4-FFF2-40B4-BE49-F238E27FC236}">
                <a16:creationId xmlns:a16="http://schemas.microsoft.com/office/drawing/2014/main" id="{6FA48B46-136A-CAB7-177B-945DFF24572B}"/>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3534413548"/>
      </p:ext>
    </p:extLst>
  </p:cSld>
  <p:clrMapOvr>
    <a:masterClrMapping/>
  </p:clrMapOvr>
  <p:transition spd="slow">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01F8B1-2373-5A6F-2EC6-0A43DFF266CF}"/>
              </a:ext>
            </a:extLst>
          </p:cNvPr>
          <p:cNvSpPr>
            <a:spLocks noGrp="1"/>
          </p:cNvSpPr>
          <p:nvPr>
            <p:ph type="title"/>
          </p:nvPr>
        </p:nvSpPr>
        <p:spPr/>
        <p:txBody>
          <a:bodyPr/>
          <a:lstStyle/>
          <a:p>
            <a:r>
              <a:rPr lang="fr-FR"/>
              <a:t>Modifiez le style du titre</a:t>
            </a:r>
            <a:endParaRPr lang="fr-MA"/>
          </a:p>
        </p:txBody>
      </p:sp>
      <p:sp>
        <p:nvSpPr>
          <p:cNvPr id="3" name="Espace réservé de l'élément multimédia 10">
            <a:extLst>
              <a:ext uri="{FF2B5EF4-FFF2-40B4-BE49-F238E27FC236}">
                <a16:creationId xmlns:a16="http://schemas.microsoft.com/office/drawing/2014/main" id="{2441B897-4709-4C85-4639-F242E9143864}"/>
              </a:ext>
            </a:extLst>
          </p:cNvPr>
          <p:cNvSpPr>
            <a:spLocks noGrp="1"/>
          </p:cNvSpPr>
          <p:nvPr>
            <p:ph type="media" sz="quarter" idx="13"/>
          </p:nvPr>
        </p:nvSpPr>
        <p:spPr>
          <a:xfrm>
            <a:off x="1872000" y="2160000"/>
            <a:ext cx="5400000" cy="360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4CFA25EB-9F6A-FE10-E81D-7E957E8505BA}"/>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571915707"/>
      </p:ext>
    </p:extLst>
  </p:cSld>
  <p:clrMapOvr>
    <a:masterClrMapping/>
  </p:clrMapOvr>
  <p:transition spd="slow">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01_Env-Apprenant_Conte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7919756" y="675854"/>
            <a:ext cx="900000" cy="900000"/>
          </a:xfrm>
          <a:prstGeom prst="rect">
            <a:avLst/>
          </a:prstGeom>
        </p:spPr>
        <p:txBody>
          <a:bodyPr/>
          <a:lstStyle/>
          <a:p>
            <a:endParaRPr lang="fr-MA" dirty="0"/>
          </a:p>
        </p:txBody>
      </p:sp>
      <p:sp>
        <p:nvSpPr>
          <p:cNvPr id="12" name="Espace réservé de l'élément multimédia 3">
            <a:extLst>
              <a:ext uri="{FF2B5EF4-FFF2-40B4-BE49-F238E27FC236}">
                <a16:creationId xmlns:a16="http://schemas.microsoft.com/office/drawing/2014/main" id="{B44EC5D7-4C36-67B3-D4E9-99EF98C8C6BA}"/>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Tree>
    <p:extLst>
      <p:ext uri="{BB962C8B-B14F-4D97-AF65-F5344CB8AC3E}">
        <p14:creationId xmlns:p14="http://schemas.microsoft.com/office/powerpoint/2010/main" val="377310769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2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3087519"/>
            <a:ext cx="5326484" cy="100800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0722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858190439"/>
      </p:ext>
    </p:extLst>
  </p:cSld>
  <p:clrMapOvr>
    <a:masterClrMapping/>
  </p:clrMapOvr>
  <p:transition spd="slow">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40DC6-6DB2-347F-2BCA-A0E57FBC2433}"/>
              </a:ext>
            </a:extLst>
          </p:cNvPr>
          <p:cNvSpPr>
            <a:spLocks noGrp="1"/>
          </p:cNvSpPr>
          <p:nvPr>
            <p:ph type="title"/>
          </p:nvPr>
        </p:nvSpPr>
        <p:spPr/>
        <p:txBody>
          <a:bodyPr/>
          <a:lstStyle/>
          <a:p>
            <a:r>
              <a:rPr lang="fr-FR"/>
              <a:t>Modifiez le style du titre</a:t>
            </a:r>
          </a:p>
        </p:txBody>
      </p:sp>
      <p:sp>
        <p:nvSpPr>
          <p:cNvPr id="4" name="Espace réservé pour une image  3">
            <a:extLst>
              <a:ext uri="{FF2B5EF4-FFF2-40B4-BE49-F238E27FC236}">
                <a16:creationId xmlns:a16="http://schemas.microsoft.com/office/drawing/2014/main" id="{B85AD467-1D5A-6286-4EDA-C6BD6A6A8A98}"/>
              </a:ext>
            </a:extLst>
          </p:cNvPr>
          <p:cNvSpPr>
            <a:spLocks noGrp="1"/>
          </p:cNvSpPr>
          <p:nvPr>
            <p:ph type="pic" sz="quarter" idx="10"/>
          </p:nvPr>
        </p:nvSpPr>
        <p:spPr>
          <a:xfrm>
            <a:off x="792000" y="2160000"/>
            <a:ext cx="7560000" cy="3960000"/>
          </a:xfrm>
          <a:prstGeom prst="rect">
            <a:avLst/>
          </a:prstGeom>
        </p:spPr>
        <p:txBody>
          <a:bodyPr/>
          <a:lstStyle/>
          <a:p>
            <a:endParaRPr lang="fr-FR"/>
          </a:p>
        </p:txBody>
      </p:sp>
    </p:spTree>
    <p:extLst>
      <p:ext uri="{BB962C8B-B14F-4D97-AF65-F5344CB8AC3E}">
        <p14:creationId xmlns:p14="http://schemas.microsoft.com/office/powerpoint/2010/main" val="290007015"/>
      </p:ext>
    </p:extLst>
  </p:cSld>
  <p:clrMapOvr>
    <a:masterClrMapping/>
  </p:clrMapOvr>
  <p:transition spd="slow">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Env-Apprenant_Conte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A4C3D762-8249-70EC-B296-3DF67F7E6D5E}"/>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1238733232"/>
      </p:ext>
    </p:extLst>
  </p:cSld>
  <p:clrMapOvr>
    <a:masterClrMapping/>
  </p:clrMapOvr>
  <p:transition spd="slow">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3_Disposition personnalisée">
    <p:bg>
      <p:bgPr>
        <a:blipFill dpi="0" rotWithShape="1">
          <a:blip r:embed="rId2">
            <a:lum/>
          </a:blip>
          <a:srcRect/>
          <a:stretch>
            <a:fillRect l="-1000" t="-1000" r="-1000" b="-2000"/>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37196" y="895086"/>
            <a:ext cx="7886700" cy="720000"/>
          </a:xfrm>
          <a:prstGeom prst="rect">
            <a:avLst/>
          </a:prstGeom>
        </p:spPr>
        <p:txBody>
          <a:bodyPr anchor="ctr"/>
          <a:lstStyle>
            <a:lvl1pPr algn="ctr" rtl="1">
              <a:defRPr lang="fr-MA" sz="3600" b="1">
                <a:solidFill>
                  <a:srgbClr val="565F88"/>
                </a:solidFill>
                <a:latin typeface="Arial" panose="020B0604020202020204" pitchFamily="34"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345969758"/>
      </p:ext>
    </p:extLst>
  </p:cSld>
  <p:clrMapOvr>
    <a:masterClrMapping/>
  </p:clrMapOvr>
  <p:transition spd="slow">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lgn="r" rtl="1">
              <a:defRPr lang="fr-MA"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4072459094"/>
      </p:ext>
    </p:extLst>
  </p:cSld>
  <p:clrMapOvr>
    <a:masterClrMapping/>
  </p:clrMapOvr>
  <p:transition spd="slow">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00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Tree>
    <p:extLst>
      <p:ext uri="{BB962C8B-B14F-4D97-AF65-F5344CB8AC3E}">
        <p14:creationId xmlns:p14="http://schemas.microsoft.com/office/powerpoint/2010/main" val="1908794957"/>
      </p:ext>
    </p:extLst>
  </p:cSld>
  <p:clrMapOvr>
    <a:masterClrMapping/>
  </p:clrMapOvr>
  <p:transition spd="slow">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
        <p:nvSpPr>
          <p:cNvPr id="4" name="Espace réservé de l'élément multimédia 3">
            <a:extLst>
              <a:ext uri="{FF2B5EF4-FFF2-40B4-BE49-F238E27FC236}">
                <a16:creationId xmlns:a16="http://schemas.microsoft.com/office/drawing/2014/main" id="{1C52B976-EFAE-42E7-29AC-478BA2E1BD5D}"/>
              </a:ext>
            </a:extLst>
          </p:cNvPr>
          <p:cNvSpPr>
            <a:spLocks noGrp="1"/>
          </p:cNvSpPr>
          <p:nvPr>
            <p:ph type="media" sz="quarter" idx="10"/>
          </p:nvPr>
        </p:nvSpPr>
        <p:spPr>
          <a:xfrm>
            <a:off x="1692000" y="1693586"/>
            <a:ext cx="5760000" cy="3240000"/>
          </a:xfrm>
          <a:prstGeom prst="rect">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148789396"/>
      </p:ext>
    </p:extLst>
  </p:cSld>
  <p:clrMapOvr>
    <a:masterClrMapping/>
  </p:clrMapOvr>
  <p:transition spd="slow">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
        <p:nvSpPr>
          <p:cNvPr id="5" name="Espace réservé du texte 29">
            <a:extLst>
              <a:ext uri="{FF2B5EF4-FFF2-40B4-BE49-F238E27FC236}">
                <a16:creationId xmlns:a16="http://schemas.microsoft.com/office/drawing/2014/main" id="{875F7547-AE65-F045-895D-8058BAE96BF9}"/>
              </a:ext>
            </a:extLst>
          </p:cNvPr>
          <p:cNvSpPr>
            <a:spLocks noGrp="1"/>
          </p:cNvSpPr>
          <p:nvPr>
            <p:ph type="body" sz="quarter" idx="15"/>
          </p:nvPr>
        </p:nvSpPr>
        <p:spPr>
          <a:xfrm>
            <a:off x="1771647" y="2348166"/>
            <a:ext cx="5600701" cy="2676585"/>
          </a:xfrm>
          <a:prstGeom prst="rect">
            <a:avLst/>
          </a:prstGeom>
        </p:spPr>
        <p:txBody>
          <a:bodyPr tIns="180000"/>
          <a:lstStyle>
            <a:lvl1pPr marL="355600" indent="-355600" algn="r" rtl="1">
              <a:buFont typeface="Wingdings" panose="05000000000000000000" pitchFamily="2" charset="2"/>
              <a:buChar char="0"/>
              <a:defRPr sz="18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b="1">
                <a:solidFill>
                  <a:srgbClr val="565F88"/>
                </a:solidFill>
                <a:latin typeface="Microsoft Uighur" panose="02000000000000000000" pitchFamily="2" charset="-78"/>
                <a:cs typeface="Microsoft Uighur" panose="02000000000000000000" pitchFamily="2" charset="-78"/>
              </a:defRPr>
            </a:lvl2pPr>
            <a:lvl3pPr algn="r" rtl="1">
              <a:defRPr sz="1400" b="1">
                <a:solidFill>
                  <a:srgbClr val="565F88"/>
                </a:solidFill>
                <a:latin typeface="Microsoft Uighur" panose="02000000000000000000" pitchFamily="2" charset="-78"/>
                <a:cs typeface="Microsoft Uighur" panose="02000000000000000000" pitchFamily="2" charset="-78"/>
              </a:defRPr>
            </a:lvl3pPr>
            <a:lvl4pPr algn="r" rtl="1">
              <a:defRPr sz="1200" b="1">
                <a:solidFill>
                  <a:srgbClr val="565F88"/>
                </a:solidFill>
                <a:latin typeface="Microsoft Uighur" panose="02000000000000000000" pitchFamily="2" charset="-78"/>
                <a:cs typeface="Microsoft Uighur" panose="02000000000000000000" pitchFamily="2" charset="-78"/>
              </a:defRPr>
            </a:lvl4pPr>
            <a:lvl5pPr algn="r" rtl="1">
              <a:defRPr sz="12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Rectangle : coins arrondis 3">
            <a:extLst>
              <a:ext uri="{FF2B5EF4-FFF2-40B4-BE49-F238E27FC236}">
                <a16:creationId xmlns:a16="http://schemas.microsoft.com/office/drawing/2014/main" id="{1F750240-B25D-E826-2FC6-DD63E86DFD1C}"/>
              </a:ext>
            </a:extLst>
          </p:cNvPr>
          <p:cNvSpPr/>
          <p:nvPr userDrawn="1"/>
        </p:nvSpPr>
        <p:spPr>
          <a:xfrm>
            <a:off x="1006250" y="2348166"/>
            <a:ext cx="7131497" cy="2693854"/>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Tree>
    <p:extLst>
      <p:ext uri="{BB962C8B-B14F-4D97-AF65-F5344CB8AC3E}">
        <p14:creationId xmlns:p14="http://schemas.microsoft.com/office/powerpoint/2010/main" val="1152159994"/>
      </p:ext>
    </p:extLst>
  </p:cSld>
  <p:clrMapOvr>
    <a:masterClrMapping/>
  </p:clrMapOvr>
  <p:transition spd="slow">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56" name="Espace réservé du texte 29">
            <a:extLst>
              <a:ext uri="{FF2B5EF4-FFF2-40B4-BE49-F238E27FC236}">
                <a16:creationId xmlns:a16="http://schemas.microsoft.com/office/drawing/2014/main" id="{33AE7A0F-BFA5-923E-41DE-E0CB8B1CF646}"/>
              </a:ext>
            </a:extLst>
          </p:cNvPr>
          <p:cNvSpPr>
            <a:spLocks noGrp="1"/>
          </p:cNvSpPr>
          <p:nvPr>
            <p:ph type="body" sz="quarter" idx="15"/>
          </p:nvPr>
        </p:nvSpPr>
        <p:spPr>
          <a:xfrm>
            <a:off x="1376039" y="1523878"/>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69" name="Espace réservé du texte 29">
            <a:extLst>
              <a:ext uri="{FF2B5EF4-FFF2-40B4-BE49-F238E27FC236}">
                <a16:creationId xmlns:a16="http://schemas.microsoft.com/office/drawing/2014/main" id="{AC10C698-6C83-20D2-F92B-A3155E47AAF7}"/>
              </a:ext>
            </a:extLst>
          </p:cNvPr>
          <p:cNvSpPr>
            <a:spLocks noGrp="1"/>
          </p:cNvSpPr>
          <p:nvPr>
            <p:ph type="body" sz="quarter" idx="17"/>
          </p:nvPr>
        </p:nvSpPr>
        <p:spPr>
          <a:xfrm>
            <a:off x="1376039" y="2853619"/>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معجم</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4" name="Espace réservé du texte 29">
            <a:extLst>
              <a:ext uri="{FF2B5EF4-FFF2-40B4-BE49-F238E27FC236}">
                <a16:creationId xmlns:a16="http://schemas.microsoft.com/office/drawing/2014/main" id="{803D4A87-566A-9735-A2B9-04DD3B1646D7}"/>
              </a:ext>
            </a:extLst>
          </p:cNvPr>
          <p:cNvSpPr>
            <a:spLocks noGrp="1"/>
          </p:cNvSpPr>
          <p:nvPr>
            <p:ph type="body" sz="quarter" idx="19"/>
          </p:nvPr>
        </p:nvSpPr>
        <p:spPr>
          <a:xfrm>
            <a:off x="1376039" y="4183360"/>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استماع وتحدث</a:t>
            </a:r>
          </a:p>
        </p:txBody>
      </p:sp>
      <p:sp>
        <p:nvSpPr>
          <p:cNvPr id="87" name="Rectangle : coins arrondis 86">
            <a:extLst>
              <a:ext uri="{FF2B5EF4-FFF2-40B4-BE49-F238E27FC236}">
                <a16:creationId xmlns:a16="http://schemas.microsoft.com/office/drawing/2014/main" id="{13ADE3E3-FEE4-7D18-5E4F-161698C8298E}"/>
              </a:ext>
            </a:extLst>
          </p:cNvPr>
          <p:cNvSpPr/>
          <p:nvPr userDrawn="1"/>
        </p:nvSpPr>
        <p:spPr>
          <a:xfrm>
            <a:off x="1006252" y="5513101"/>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8" name="Espace réservé pour une image  52">
            <a:extLst>
              <a:ext uri="{FF2B5EF4-FFF2-40B4-BE49-F238E27FC236}">
                <a16:creationId xmlns:a16="http://schemas.microsoft.com/office/drawing/2014/main" id="{5002C4B3-577C-EDF2-EEF3-BB3F299EEF19}"/>
              </a:ext>
            </a:extLst>
          </p:cNvPr>
          <p:cNvSpPr>
            <a:spLocks noGrp="1" noChangeAspect="1"/>
          </p:cNvSpPr>
          <p:nvPr>
            <p:ph type="pic" sz="quarter" idx="20"/>
          </p:nvPr>
        </p:nvSpPr>
        <p:spPr>
          <a:xfrm>
            <a:off x="7345749" y="5567101"/>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9" name="Espace réservé du texte 29">
            <a:extLst>
              <a:ext uri="{FF2B5EF4-FFF2-40B4-BE49-F238E27FC236}">
                <a16:creationId xmlns:a16="http://schemas.microsoft.com/office/drawing/2014/main" id="{84AB51F3-94E9-C64F-E0A7-077D11123466}"/>
              </a:ext>
            </a:extLst>
          </p:cNvPr>
          <p:cNvSpPr>
            <a:spLocks noGrp="1"/>
          </p:cNvSpPr>
          <p:nvPr>
            <p:ph type="body" sz="quarter" idx="21"/>
          </p:nvPr>
        </p:nvSpPr>
        <p:spPr>
          <a:xfrm>
            <a:off x="1376039" y="5513101"/>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90" name="Image 89" descr="Une image contenant capture d’écran, Rectangle&#10;&#10;Le contenu généré par l’IA peut être incorrect.">
            <a:extLst>
              <a:ext uri="{FF2B5EF4-FFF2-40B4-BE49-F238E27FC236}">
                <a16:creationId xmlns:a16="http://schemas.microsoft.com/office/drawing/2014/main" id="{0BB64257-1A94-AB80-9832-CB0DF63AC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5277512"/>
            <a:ext cx="2234716" cy="360000"/>
          </a:xfrm>
          <a:prstGeom prst="rect">
            <a:avLst/>
          </a:prstGeom>
        </p:spPr>
      </p:pic>
      <p:sp>
        <p:nvSpPr>
          <p:cNvPr id="91" name="Rectangle 90">
            <a:extLst>
              <a:ext uri="{FF2B5EF4-FFF2-40B4-BE49-F238E27FC236}">
                <a16:creationId xmlns:a16="http://schemas.microsoft.com/office/drawing/2014/main" id="{AB053F21-2486-E623-00E1-630B455CA52D}"/>
              </a:ext>
            </a:extLst>
          </p:cNvPr>
          <p:cNvSpPr>
            <a:spLocks noChangeAspect="1"/>
          </p:cNvSpPr>
          <p:nvPr userDrawn="1"/>
        </p:nvSpPr>
        <p:spPr>
          <a:xfrm>
            <a:off x="4823032" y="5277512"/>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04</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98758881"/>
      </p:ext>
    </p:extLst>
  </p:cSld>
  <p:clrMapOvr>
    <a:masterClrMapping/>
  </p:clrMapOvr>
  <p:transition spd="slow">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solidFill>
            <a:srgbClr val="B5EEF2"/>
          </a:solid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56" name="Espace réservé du texte 29">
            <a:extLst>
              <a:ext uri="{FF2B5EF4-FFF2-40B4-BE49-F238E27FC236}">
                <a16:creationId xmlns:a16="http://schemas.microsoft.com/office/drawing/2014/main" id="{33AE7A0F-BFA5-923E-41DE-E0CB8B1CF646}"/>
              </a:ext>
            </a:extLst>
          </p:cNvPr>
          <p:cNvSpPr>
            <a:spLocks noGrp="1"/>
          </p:cNvSpPr>
          <p:nvPr>
            <p:ph type="body" sz="quarter" idx="15"/>
          </p:nvPr>
        </p:nvSpPr>
        <p:spPr>
          <a:xfrm>
            <a:off x="1376039" y="1523878"/>
            <a:ext cx="5681708" cy="900000"/>
          </a:xfrm>
          <a:prstGeom prst="rect">
            <a:avLst/>
          </a:prstGeom>
        </p:spPr>
        <p:txBody>
          <a:bodyPr tIns="180000"/>
          <a:lstStyle>
            <a:lvl1pPr marL="355600" indent="-355600" algn="r" rtl="1">
              <a:buFont typeface="Wingdings" panose="05000000000000000000" pitchFamily="2" charset="2"/>
              <a:buChar char="1"/>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69" name="Espace réservé du texte 29">
            <a:extLst>
              <a:ext uri="{FF2B5EF4-FFF2-40B4-BE49-F238E27FC236}">
                <a16:creationId xmlns:a16="http://schemas.microsoft.com/office/drawing/2014/main" id="{AC10C698-6C83-20D2-F92B-A3155E47AAF7}"/>
              </a:ext>
            </a:extLst>
          </p:cNvPr>
          <p:cNvSpPr>
            <a:spLocks noGrp="1"/>
          </p:cNvSpPr>
          <p:nvPr>
            <p:ph type="body" sz="quarter" idx="17"/>
          </p:nvPr>
        </p:nvSpPr>
        <p:spPr>
          <a:xfrm>
            <a:off x="1376039" y="2853619"/>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معجم</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4" name="Espace réservé du texte 29">
            <a:extLst>
              <a:ext uri="{FF2B5EF4-FFF2-40B4-BE49-F238E27FC236}">
                <a16:creationId xmlns:a16="http://schemas.microsoft.com/office/drawing/2014/main" id="{803D4A87-566A-9735-A2B9-04DD3B1646D7}"/>
              </a:ext>
            </a:extLst>
          </p:cNvPr>
          <p:cNvSpPr>
            <a:spLocks noGrp="1"/>
          </p:cNvSpPr>
          <p:nvPr>
            <p:ph type="body" sz="quarter" idx="19"/>
          </p:nvPr>
        </p:nvSpPr>
        <p:spPr>
          <a:xfrm>
            <a:off x="1376039" y="4183360"/>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استماع وتحدث</a:t>
            </a:r>
          </a:p>
        </p:txBody>
      </p:sp>
      <p:sp>
        <p:nvSpPr>
          <p:cNvPr id="87" name="Rectangle : coins arrondis 86">
            <a:extLst>
              <a:ext uri="{FF2B5EF4-FFF2-40B4-BE49-F238E27FC236}">
                <a16:creationId xmlns:a16="http://schemas.microsoft.com/office/drawing/2014/main" id="{13ADE3E3-FEE4-7D18-5E4F-161698C8298E}"/>
              </a:ext>
            </a:extLst>
          </p:cNvPr>
          <p:cNvSpPr/>
          <p:nvPr userDrawn="1"/>
        </p:nvSpPr>
        <p:spPr>
          <a:xfrm>
            <a:off x="1006252" y="5513101"/>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8" name="Espace réservé pour une image  52">
            <a:extLst>
              <a:ext uri="{FF2B5EF4-FFF2-40B4-BE49-F238E27FC236}">
                <a16:creationId xmlns:a16="http://schemas.microsoft.com/office/drawing/2014/main" id="{5002C4B3-577C-EDF2-EEF3-BB3F299EEF19}"/>
              </a:ext>
            </a:extLst>
          </p:cNvPr>
          <p:cNvSpPr>
            <a:spLocks noGrp="1" noChangeAspect="1"/>
          </p:cNvSpPr>
          <p:nvPr>
            <p:ph type="pic" sz="quarter" idx="20"/>
          </p:nvPr>
        </p:nvSpPr>
        <p:spPr>
          <a:xfrm>
            <a:off x="7345749" y="5567101"/>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9" name="Espace réservé du texte 29">
            <a:extLst>
              <a:ext uri="{FF2B5EF4-FFF2-40B4-BE49-F238E27FC236}">
                <a16:creationId xmlns:a16="http://schemas.microsoft.com/office/drawing/2014/main" id="{84AB51F3-94E9-C64F-E0A7-077D11123466}"/>
              </a:ext>
            </a:extLst>
          </p:cNvPr>
          <p:cNvSpPr>
            <a:spLocks noGrp="1"/>
          </p:cNvSpPr>
          <p:nvPr>
            <p:ph type="body" sz="quarter" idx="21"/>
          </p:nvPr>
        </p:nvSpPr>
        <p:spPr>
          <a:xfrm>
            <a:off x="1376039" y="5513101"/>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90" name="Image 89" descr="Une image contenant capture d’écran, Rectangle&#10;&#10;Le contenu généré par l’IA peut être incorrect.">
            <a:extLst>
              <a:ext uri="{FF2B5EF4-FFF2-40B4-BE49-F238E27FC236}">
                <a16:creationId xmlns:a16="http://schemas.microsoft.com/office/drawing/2014/main" id="{0BB64257-1A94-AB80-9832-CB0DF63AC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5277512"/>
            <a:ext cx="2234716" cy="360000"/>
          </a:xfrm>
          <a:prstGeom prst="rect">
            <a:avLst/>
          </a:prstGeom>
        </p:spPr>
      </p:pic>
      <p:sp>
        <p:nvSpPr>
          <p:cNvPr id="91" name="Rectangle 90">
            <a:extLst>
              <a:ext uri="{FF2B5EF4-FFF2-40B4-BE49-F238E27FC236}">
                <a16:creationId xmlns:a16="http://schemas.microsoft.com/office/drawing/2014/main" id="{AB053F21-2486-E623-00E1-630B455CA52D}"/>
              </a:ext>
            </a:extLst>
          </p:cNvPr>
          <p:cNvSpPr>
            <a:spLocks noChangeAspect="1"/>
          </p:cNvSpPr>
          <p:nvPr userDrawn="1"/>
        </p:nvSpPr>
        <p:spPr>
          <a:xfrm>
            <a:off x="4823032" y="5277512"/>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04</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كتابة</a:t>
            </a:r>
          </a:p>
        </p:txBody>
      </p:sp>
      <p:sp>
        <p:nvSpPr>
          <p:cNvPr id="93" name="ZoneTexte 92">
            <a:extLst>
              <a:ext uri="{FF2B5EF4-FFF2-40B4-BE49-F238E27FC236}">
                <a16:creationId xmlns:a16="http://schemas.microsoft.com/office/drawing/2014/main" id="{142297B5-6FBA-BC26-6A95-65899F08D5CE}"/>
              </a:ext>
            </a:extLst>
          </p:cNvPr>
          <p:cNvSpPr txBox="1"/>
          <p:nvPr userDrawn="1"/>
        </p:nvSpPr>
        <p:spPr>
          <a:xfrm>
            <a:off x="2286000" y="3273186"/>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2113674905"/>
      </p:ext>
    </p:extLst>
  </p:cSld>
  <p:clrMapOvr>
    <a:masterClrMapping/>
  </p:clrMapOvr>
  <p:transition spd="slow">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solidFill>
            <a:srgbClr val="B5EEF2"/>
          </a:solid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1</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قراءة 2</a:t>
            </a:r>
          </a:p>
        </p:txBody>
      </p:sp>
      <p:sp>
        <p:nvSpPr>
          <p:cNvPr id="93" name="ZoneTexte 92">
            <a:extLst>
              <a:ext uri="{FF2B5EF4-FFF2-40B4-BE49-F238E27FC236}">
                <a16:creationId xmlns:a16="http://schemas.microsoft.com/office/drawing/2014/main" id="{142297B5-6FBA-BC26-6A95-65899F08D5CE}"/>
              </a:ext>
            </a:extLst>
          </p:cNvPr>
          <p:cNvSpPr txBox="1"/>
          <p:nvPr userDrawn="1"/>
        </p:nvSpPr>
        <p:spPr>
          <a:xfrm>
            <a:off x="2286000" y="3273186"/>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95793191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0722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07225" y="3404242"/>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611090813"/>
      </p:ext>
    </p:extLst>
  </p:cSld>
  <p:clrMapOvr>
    <a:masterClrMapping/>
  </p:clrMapOvr>
  <p:transition spd="slow">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499220" y="1489630"/>
            <a:ext cx="3780000" cy="198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19610" y="1345630"/>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4079344"/>
            <a:ext cx="3780000" cy="180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935344"/>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690960" y="1484528"/>
            <a:ext cx="3780000" cy="198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31610" y="1340528"/>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endParaRP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4074242"/>
            <a:ext cx="3780000" cy="180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930242"/>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 name="Espace réservé du texte 29">
            <a:extLst>
              <a:ext uri="{FF2B5EF4-FFF2-40B4-BE49-F238E27FC236}">
                <a16:creationId xmlns:a16="http://schemas.microsoft.com/office/drawing/2014/main" id="{23761567-A86E-8135-81C0-CED87D942C54}"/>
              </a:ext>
            </a:extLst>
          </p:cNvPr>
          <p:cNvSpPr>
            <a:spLocks noGrp="1"/>
          </p:cNvSpPr>
          <p:nvPr>
            <p:ph type="body" sz="quarter" idx="10"/>
          </p:nvPr>
        </p:nvSpPr>
        <p:spPr>
          <a:xfrm>
            <a:off x="499220" y="1494244"/>
            <a:ext cx="3780000" cy="198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39EA05E9-C0CF-B205-9E7E-8B816F7B2043}"/>
              </a:ext>
            </a:extLst>
          </p:cNvPr>
          <p:cNvSpPr>
            <a:spLocks noGrp="1"/>
          </p:cNvSpPr>
          <p:nvPr>
            <p:ph type="body" sz="quarter" idx="11"/>
          </p:nvPr>
        </p:nvSpPr>
        <p:spPr>
          <a:xfrm>
            <a:off x="543610" y="4079344"/>
            <a:ext cx="3780000" cy="180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17782BBF-59ED-E546-3B38-B34A7198A467}"/>
              </a:ext>
            </a:extLst>
          </p:cNvPr>
          <p:cNvSpPr>
            <a:spLocks noGrp="1"/>
          </p:cNvSpPr>
          <p:nvPr>
            <p:ph type="body" sz="quarter" idx="13"/>
          </p:nvPr>
        </p:nvSpPr>
        <p:spPr>
          <a:xfrm>
            <a:off x="4738960" y="4074242"/>
            <a:ext cx="3780000" cy="180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F31F0DA6-235C-D84C-A077-7A122B020A9A}"/>
              </a:ext>
            </a:extLst>
          </p:cNvPr>
          <p:cNvSpPr>
            <a:spLocks noGrp="1"/>
          </p:cNvSpPr>
          <p:nvPr>
            <p:ph type="body" sz="quarter" idx="15"/>
          </p:nvPr>
        </p:nvSpPr>
        <p:spPr>
          <a:xfrm>
            <a:off x="4735350" y="1933764"/>
            <a:ext cx="3780000" cy="198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4" name="Espace réservé pour une image  33">
            <a:extLst>
              <a:ext uri="{FF2B5EF4-FFF2-40B4-BE49-F238E27FC236}">
                <a16:creationId xmlns:a16="http://schemas.microsoft.com/office/drawing/2014/main" id="{E9E8A424-C49F-EA75-7E06-53BC7826807A}"/>
              </a:ext>
            </a:extLst>
          </p:cNvPr>
          <p:cNvSpPr>
            <a:spLocks noGrp="1" noChangeAspect="1"/>
          </p:cNvSpPr>
          <p:nvPr>
            <p:ph type="pic" sz="quarter" idx="16"/>
          </p:nvPr>
        </p:nvSpPr>
        <p:spPr>
          <a:xfrm>
            <a:off x="7943772" y="910326"/>
            <a:ext cx="720000" cy="720000"/>
          </a:xfrm>
          <a:prstGeom prst="ellipse">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681217982"/>
      </p:ext>
    </p:extLst>
  </p:cSld>
  <p:clrMapOvr>
    <a:masterClrMapping/>
  </p:clrMapOvr>
  <p:transition spd="slow">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97716"/>
            <a:chOff x="963273" y="2342097"/>
            <a:chExt cx="1787772" cy="297716"/>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51813"/>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25056885-FA64-D09B-26FE-85CF4F679FB1}"/>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93778A39-AF25-ED00-5098-369F58C4D746}"/>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40ABE254-A8C6-779E-D670-312AF958BE41}"/>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2FC31E5C-B8D7-6A19-A642-3F6EA92819C1}"/>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67179967-8610-1723-242E-1E4CD5284653}"/>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049FF31D-572A-E6E6-F61A-D9F1DF02E851}"/>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422553086"/>
      </p:ext>
    </p:extLst>
  </p:cSld>
  <p:clrMapOvr>
    <a:masterClrMapping/>
  </p:clrMapOvr>
  <p:transition spd="slow">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C2ADEA47-53F7-0AF0-3372-8233D45817BB}"/>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70990D1D-7C73-EE33-8D5B-6391F064BCAB}"/>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17C0A59E-DC27-E4F2-BC37-CE6B27DC4D5E}"/>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E9D0546D-8442-4A6F-F0D1-77FAF613F2E6}"/>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CB811CDB-4C95-517D-D592-BCC10856CA2A}"/>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0F179832-ADCB-6435-7E3C-B36F156DA0EE}"/>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922150609"/>
      </p:ext>
    </p:extLst>
  </p:cSld>
  <p:clrMapOvr>
    <a:masterClrMapping/>
  </p:clrMapOvr>
  <p:transition spd="slow">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30" name="Espace réservé du texte 29">
            <a:extLst>
              <a:ext uri="{FF2B5EF4-FFF2-40B4-BE49-F238E27FC236}">
                <a16:creationId xmlns:a16="http://schemas.microsoft.com/office/drawing/2014/main" id="{A34270BF-566C-8548-6695-5672B306BB4C}"/>
              </a:ext>
            </a:extLst>
          </p:cNvPr>
          <p:cNvSpPr>
            <a:spLocks noGrp="1"/>
          </p:cNvSpPr>
          <p:nvPr>
            <p:ph type="body" sz="quarter" idx="10"/>
          </p:nvPr>
        </p:nvSpPr>
        <p:spPr>
          <a:xfrm>
            <a:off x="540000" y="151200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8F8C17C2-62D1-261B-0BE2-6F7839D218F4}"/>
              </a:ext>
            </a:extLst>
          </p:cNvPr>
          <p:cNvSpPr>
            <a:spLocks noGrp="1"/>
          </p:cNvSpPr>
          <p:nvPr>
            <p:ph type="body" sz="quarter" idx="11"/>
          </p:nvPr>
        </p:nvSpPr>
        <p:spPr>
          <a:xfrm>
            <a:off x="54000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1596194A-BC5F-19D0-0F1C-F6CFBDF3FFF0}"/>
              </a:ext>
            </a:extLst>
          </p:cNvPr>
          <p:cNvSpPr>
            <a:spLocks noGrp="1"/>
          </p:cNvSpPr>
          <p:nvPr>
            <p:ph type="body" sz="quarter" idx="12"/>
          </p:nvPr>
        </p:nvSpPr>
        <p:spPr>
          <a:xfrm>
            <a:off x="54000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3" name="Espace réservé du texte 29">
            <a:extLst>
              <a:ext uri="{FF2B5EF4-FFF2-40B4-BE49-F238E27FC236}">
                <a16:creationId xmlns:a16="http://schemas.microsoft.com/office/drawing/2014/main" id="{34C5ECAB-EDC5-9A06-999D-04F572C3387B}"/>
              </a:ext>
            </a:extLst>
          </p:cNvPr>
          <p:cNvSpPr>
            <a:spLocks noGrp="1"/>
          </p:cNvSpPr>
          <p:nvPr>
            <p:ph type="body" sz="quarter" idx="13"/>
          </p:nvPr>
        </p:nvSpPr>
        <p:spPr>
          <a:xfrm>
            <a:off x="473535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4" name="Espace réservé du texte 29">
            <a:extLst>
              <a:ext uri="{FF2B5EF4-FFF2-40B4-BE49-F238E27FC236}">
                <a16:creationId xmlns:a16="http://schemas.microsoft.com/office/drawing/2014/main" id="{99EB5DB0-28F2-A2FD-2E29-86534A50C8DB}"/>
              </a:ext>
            </a:extLst>
          </p:cNvPr>
          <p:cNvSpPr>
            <a:spLocks noGrp="1"/>
          </p:cNvSpPr>
          <p:nvPr>
            <p:ph type="body" sz="quarter" idx="14"/>
          </p:nvPr>
        </p:nvSpPr>
        <p:spPr>
          <a:xfrm>
            <a:off x="473535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5" name="Espace réservé du texte 29">
            <a:extLst>
              <a:ext uri="{FF2B5EF4-FFF2-40B4-BE49-F238E27FC236}">
                <a16:creationId xmlns:a16="http://schemas.microsoft.com/office/drawing/2014/main" id="{0B82F83A-7D6E-997A-6DFD-98486DA5B408}"/>
              </a:ext>
            </a:extLst>
          </p:cNvPr>
          <p:cNvSpPr>
            <a:spLocks noGrp="1"/>
          </p:cNvSpPr>
          <p:nvPr>
            <p:ph type="body" sz="quarter" idx="15"/>
          </p:nvPr>
        </p:nvSpPr>
        <p:spPr>
          <a:xfrm>
            <a:off x="473535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5081794"/>
      </p:ext>
    </p:extLst>
  </p:cSld>
  <p:clrMapOvr>
    <a:masterClrMapping/>
  </p:clrMapOvr>
  <p:transition spd="slow">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B3E04AEF-3D7B-CC0B-3E3B-A996165D6465}"/>
              </a:ext>
            </a:extLst>
          </p:cNvPr>
          <p:cNvSpPr>
            <a:spLocks noGrp="1"/>
          </p:cNvSpPr>
          <p:nvPr>
            <p:ph type="body" sz="quarter" idx="10"/>
          </p:nvPr>
        </p:nvSpPr>
        <p:spPr>
          <a:xfrm>
            <a:off x="54000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28580070-8848-A3B0-7630-F76B09ACF70C}"/>
              </a:ext>
            </a:extLst>
          </p:cNvPr>
          <p:cNvSpPr>
            <a:spLocks noGrp="1"/>
          </p:cNvSpPr>
          <p:nvPr>
            <p:ph type="body" sz="quarter" idx="11"/>
          </p:nvPr>
        </p:nvSpPr>
        <p:spPr>
          <a:xfrm>
            <a:off x="540000" y="3209330"/>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C4EAC4BD-29C1-3422-DCEA-C45FE014EB7B}"/>
              </a:ext>
            </a:extLst>
          </p:cNvPr>
          <p:cNvSpPr>
            <a:spLocks noGrp="1"/>
          </p:cNvSpPr>
          <p:nvPr>
            <p:ph type="body" sz="quarter" idx="12"/>
          </p:nvPr>
        </p:nvSpPr>
        <p:spPr>
          <a:xfrm>
            <a:off x="54000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74D66651-4E8C-0C81-2EBA-9F6CD1A3F626}"/>
              </a:ext>
            </a:extLst>
          </p:cNvPr>
          <p:cNvSpPr>
            <a:spLocks noGrp="1"/>
          </p:cNvSpPr>
          <p:nvPr>
            <p:ph type="body" sz="quarter" idx="13"/>
          </p:nvPr>
        </p:nvSpPr>
        <p:spPr>
          <a:xfrm>
            <a:off x="473535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8126728D-C7ED-6A6E-E6ED-BBFAD53EF986}"/>
              </a:ext>
            </a:extLst>
          </p:cNvPr>
          <p:cNvSpPr>
            <a:spLocks noGrp="1"/>
          </p:cNvSpPr>
          <p:nvPr>
            <p:ph type="body" sz="quarter" idx="14"/>
          </p:nvPr>
        </p:nvSpPr>
        <p:spPr>
          <a:xfrm>
            <a:off x="473535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28E6E001-28B8-A0DE-47D1-643F130017C5}"/>
              </a:ext>
            </a:extLst>
          </p:cNvPr>
          <p:cNvSpPr>
            <a:spLocks noGrp="1"/>
          </p:cNvSpPr>
          <p:nvPr>
            <p:ph type="body" sz="quarter" idx="15"/>
          </p:nvPr>
        </p:nvSpPr>
        <p:spPr>
          <a:xfrm>
            <a:off x="473535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371183494"/>
      </p:ext>
    </p:extLst>
  </p:cSld>
  <p:clrMapOvr>
    <a:masterClrMapping/>
  </p:clrMapOvr>
  <p:transition spd="slow">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C7615D05-760F-5459-4F8E-1CF5EDB8AFB6}"/>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78400896-B348-E5C1-B9FC-5CB05231097C}"/>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D53A59A5-B33B-614B-D743-FB8C0BB85246}"/>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153E3310-842C-57DB-DE50-3B4B74672F8A}"/>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E431787E-F15B-5728-2A25-45776ECDE5DB}"/>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D5CE94EE-E532-793C-25E0-3E866F0519C5}"/>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3660180735"/>
      </p:ext>
    </p:extLst>
  </p:cSld>
  <p:clrMapOvr>
    <a:masterClrMapping/>
  </p:clrMapOvr>
  <p:transition spd="slow">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cSld name="V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66444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0_Disposition personnalisée">
    <p:bg>
      <p:bgPr>
        <a:blipFill dpi="0" rotWithShape="1">
          <a:blip r:embed="rId2">
            <a:lum/>
          </a:blip>
          <a:srcRect/>
          <a:stretch>
            <a:fillRect t="-1000" b="-2000"/>
          </a:stretch>
        </a:blipFill>
        <a:effectLst/>
      </p:bgPr>
    </p:bg>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7C9F4DD-B5CC-D217-01BE-8F0408FBBBE9}"/>
              </a:ext>
            </a:extLst>
          </p:cNvPr>
          <p:cNvSpPr/>
          <p:nvPr userDrawn="1"/>
        </p:nvSpPr>
        <p:spPr>
          <a:xfrm>
            <a:off x="628650" y="1260630"/>
            <a:ext cx="5040000" cy="5060272"/>
          </a:xfrm>
          <a:prstGeom prst="roundRect">
            <a:avLst>
              <a:gd name="adj" fmla="val 9429"/>
            </a:avLst>
          </a:prstGeom>
          <a:noFill/>
          <a:ln>
            <a:solidFill>
              <a:srgbClr val="55B6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dirty="0">
              <a:latin typeface="Microsoft Uighur" panose="02000000000000000000" pitchFamily="2" charset="-78"/>
            </a:endParaRPr>
          </a:p>
        </p:txBody>
      </p:sp>
      <p:sp>
        <p:nvSpPr>
          <p:cNvPr id="4" name="Rectangle : coins arrondis 3">
            <a:extLst>
              <a:ext uri="{FF2B5EF4-FFF2-40B4-BE49-F238E27FC236}">
                <a16:creationId xmlns:a16="http://schemas.microsoft.com/office/drawing/2014/main" id="{0B19A311-316A-D4F7-6713-F6A3F55A887D}"/>
              </a:ext>
            </a:extLst>
          </p:cNvPr>
          <p:cNvSpPr/>
          <p:nvPr userDrawn="1"/>
        </p:nvSpPr>
        <p:spPr>
          <a:xfrm>
            <a:off x="5995350" y="1260630"/>
            <a:ext cx="2520000" cy="5060272"/>
          </a:xfrm>
          <a:prstGeom prst="roundRect">
            <a:avLst>
              <a:gd name="adj" fmla="val 14501"/>
            </a:avLst>
          </a:prstGeom>
          <a:noFill/>
          <a:ln>
            <a:solidFill>
              <a:srgbClr val="55B6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dirty="0">
              <a:latin typeface="Microsoft Uighur" panose="02000000000000000000" pitchFamily="2" charset="-78"/>
            </a:endParaRPr>
          </a:p>
        </p:txBody>
      </p:sp>
      <p:sp>
        <p:nvSpPr>
          <p:cNvPr id="5" name="Organigramme : Terminateur 4">
            <a:extLst>
              <a:ext uri="{FF2B5EF4-FFF2-40B4-BE49-F238E27FC236}">
                <a16:creationId xmlns:a16="http://schemas.microsoft.com/office/drawing/2014/main" id="{57779EB0-21D6-E7A7-DC14-82C688EFB25B}"/>
              </a:ext>
            </a:extLst>
          </p:cNvPr>
          <p:cNvSpPr/>
          <p:nvPr userDrawn="1"/>
        </p:nvSpPr>
        <p:spPr>
          <a:xfrm>
            <a:off x="2518650" y="108447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914400" rtl="1" eaLnBrk="1" fontAlgn="auto" latinLnBrk="0" hangingPunct="1">
              <a:buClrTx/>
              <a:buSzTx/>
              <a:buFontTx/>
              <a:buNone/>
              <a:tabLst/>
            </a:pPr>
            <a:r>
              <a:rPr kumimoji="0" lang="ar-MA" sz="2800" b="1" kern="1200" spc="0" normalizeH="0" baseline="0" noProof="0" dirty="0">
                <a:ln>
                  <a:noFill/>
                </a:ln>
                <a:solidFill>
                  <a:srgbClr val="474F71"/>
                </a:solidFill>
                <a:effectLst/>
                <a:uLnTx/>
                <a:uFillTx/>
                <a:latin typeface="Microsoft Uighur" panose="02000000000000000000" pitchFamily="2" charset="-78"/>
                <a:cs typeface="Microsoft Uighur" panose="02000000000000000000" pitchFamily="2" charset="-78"/>
              </a:rPr>
              <a:t>الأستاذ(ة)</a:t>
            </a:r>
            <a:endParaRPr kumimoji="0" lang="fr-MA" sz="2800" b="1" kern="1200" spc="0" normalizeH="0" baseline="0" noProof="0" dirty="0">
              <a:ln>
                <a:noFill/>
              </a:ln>
              <a:solidFill>
                <a:srgbClr val="474F71"/>
              </a:solidFill>
              <a:effectLst/>
              <a:uLnTx/>
              <a:uFillTx/>
              <a:latin typeface="Microsoft Uighur" panose="02000000000000000000" pitchFamily="2" charset="-78"/>
              <a:cs typeface="Microsoft Uighur" panose="02000000000000000000" pitchFamily="2" charset="-78"/>
            </a:endParaRPr>
          </a:p>
        </p:txBody>
      </p:sp>
      <p:sp>
        <p:nvSpPr>
          <p:cNvPr id="6" name="Organigramme : Terminateur 5">
            <a:extLst>
              <a:ext uri="{FF2B5EF4-FFF2-40B4-BE49-F238E27FC236}">
                <a16:creationId xmlns:a16="http://schemas.microsoft.com/office/drawing/2014/main" id="{66CF2EE5-F868-A180-1E83-3CB4FFC175F5}"/>
              </a:ext>
            </a:extLst>
          </p:cNvPr>
          <p:cNvSpPr/>
          <p:nvPr userDrawn="1"/>
        </p:nvSpPr>
        <p:spPr>
          <a:xfrm>
            <a:off x="6625350" y="108447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baseline="0" noProof="0" dirty="0">
                <a:ln>
                  <a:noFill/>
                </a:ln>
                <a:solidFill>
                  <a:srgbClr val="474F71"/>
                </a:solidFill>
                <a:effectLst/>
                <a:uLnTx/>
                <a:uFillTx/>
                <a:latin typeface="Microsoft Uighur" panose="02000000000000000000" pitchFamily="2" charset="-78"/>
                <a:ea typeface="+mn-ea"/>
                <a:cs typeface="Microsoft Uighur" panose="02000000000000000000" pitchFamily="2" charset="-78"/>
              </a:rPr>
              <a:t>الوسائط</a:t>
            </a:r>
            <a:endParaRPr kumimoji="0" lang="fr-MA" sz="3200" b="1" i="0" u="none" strike="noStrike" kern="1200" cap="none" spc="0" normalizeH="0" baseline="0" noProof="0" dirty="0">
              <a:ln>
                <a:noFill/>
              </a:ln>
              <a:solidFill>
                <a:srgbClr val="474F71"/>
              </a:solidFill>
              <a:effectLst/>
              <a:uLnTx/>
              <a:uFillTx/>
              <a:latin typeface="Microsoft Uighur" panose="02000000000000000000" pitchFamily="2" charset="-78"/>
              <a:ea typeface="+mn-ea"/>
              <a:cs typeface="Microsoft Uighur" panose="02000000000000000000" pitchFamily="2" charset="-78"/>
            </a:endParaRPr>
          </a:p>
        </p:txBody>
      </p:sp>
      <p:sp>
        <p:nvSpPr>
          <p:cNvPr id="8" name="Espace réservé pour une image  7">
            <a:extLst>
              <a:ext uri="{FF2B5EF4-FFF2-40B4-BE49-F238E27FC236}">
                <a16:creationId xmlns:a16="http://schemas.microsoft.com/office/drawing/2014/main" id="{4653E578-1FD8-0703-E211-16311E5A4C77}"/>
              </a:ext>
            </a:extLst>
          </p:cNvPr>
          <p:cNvSpPr>
            <a:spLocks noGrp="1"/>
          </p:cNvSpPr>
          <p:nvPr>
            <p:ph type="pic" sz="quarter" idx="10"/>
          </p:nvPr>
        </p:nvSpPr>
        <p:spPr>
          <a:xfrm>
            <a:off x="1168650" y="1573748"/>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9" name="Espace réservé pour une image  7">
            <a:extLst>
              <a:ext uri="{FF2B5EF4-FFF2-40B4-BE49-F238E27FC236}">
                <a16:creationId xmlns:a16="http://schemas.microsoft.com/office/drawing/2014/main" id="{5AA58C26-15AC-8A0B-3EE3-F1D1E4A84DC7}"/>
              </a:ext>
            </a:extLst>
          </p:cNvPr>
          <p:cNvSpPr>
            <a:spLocks noGrp="1"/>
          </p:cNvSpPr>
          <p:nvPr>
            <p:ph type="pic" sz="quarter" idx="11"/>
          </p:nvPr>
        </p:nvSpPr>
        <p:spPr>
          <a:xfrm>
            <a:off x="3672000" y="1573748"/>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10" name="Espace réservé pour une image  7">
            <a:extLst>
              <a:ext uri="{FF2B5EF4-FFF2-40B4-BE49-F238E27FC236}">
                <a16:creationId xmlns:a16="http://schemas.microsoft.com/office/drawing/2014/main" id="{F56653E2-D414-4549-F125-11A4CC8D86AD}"/>
              </a:ext>
            </a:extLst>
          </p:cNvPr>
          <p:cNvSpPr>
            <a:spLocks noGrp="1"/>
          </p:cNvSpPr>
          <p:nvPr>
            <p:ph type="pic" sz="quarter" idx="12"/>
          </p:nvPr>
        </p:nvSpPr>
        <p:spPr>
          <a:xfrm>
            <a:off x="1168650" y="4018773"/>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11" name="Espace réservé pour une image  7">
            <a:extLst>
              <a:ext uri="{FF2B5EF4-FFF2-40B4-BE49-F238E27FC236}">
                <a16:creationId xmlns:a16="http://schemas.microsoft.com/office/drawing/2014/main" id="{1E494D86-A745-83E0-6593-1824E67A47D7}"/>
              </a:ext>
            </a:extLst>
          </p:cNvPr>
          <p:cNvSpPr>
            <a:spLocks noGrp="1"/>
          </p:cNvSpPr>
          <p:nvPr>
            <p:ph type="pic" sz="quarter" idx="13"/>
          </p:nvPr>
        </p:nvSpPr>
        <p:spPr>
          <a:xfrm>
            <a:off x="3672000" y="4018773"/>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12" name="Espace réservé pour une image  7">
            <a:extLst>
              <a:ext uri="{FF2B5EF4-FFF2-40B4-BE49-F238E27FC236}">
                <a16:creationId xmlns:a16="http://schemas.microsoft.com/office/drawing/2014/main" id="{92701F09-11E2-C817-B080-03D3CDAEE1B8}"/>
              </a:ext>
            </a:extLst>
          </p:cNvPr>
          <p:cNvSpPr>
            <a:spLocks noGrp="1"/>
          </p:cNvSpPr>
          <p:nvPr>
            <p:ph type="pic" sz="quarter" idx="14"/>
          </p:nvPr>
        </p:nvSpPr>
        <p:spPr>
          <a:xfrm>
            <a:off x="6535350" y="1573748"/>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13" name="Espace réservé pour une image  7">
            <a:extLst>
              <a:ext uri="{FF2B5EF4-FFF2-40B4-BE49-F238E27FC236}">
                <a16:creationId xmlns:a16="http://schemas.microsoft.com/office/drawing/2014/main" id="{1690D7F0-DCEA-3629-AFF4-44D5127B0D0F}"/>
              </a:ext>
            </a:extLst>
          </p:cNvPr>
          <p:cNvSpPr>
            <a:spLocks noGrp="1"/>
          </p:cNvSpPr>
          <p:nvPr>
            <p:ph type="pic" sz="quarter" idx="15"/>
          </p:nvPr>
        </p:nvSpPr>
        <p:spPr>
          <a:xfrm>
            <a:off x="6535350" y="4018773"/>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14" name="Espace réservé du texte 13">
            <a:extLst>
              <a:ext uri="{FF2B5EF4-FFF2-40B4-BE49-F238E27FC236}">
                <a16:creationId xmlns:a16="http://schemas.microsoft.com/office/drawing/2014/main" id="{14F94F7C-4C7F-898C-CC70-308A1F84546B}"/>
              </a:ext>
            </a:extLst>
          </p:cNvPr>
          <p:cNvSpPr>
            <a:spLocks noGrp="1"/>
          </p:cNvSpPr>
          <p:nvPr>
            <p:ph type="body" sz="quarter" idx="16"/>
          </p:nvPr>
        </p:nvSpPr>
        <p:spPr>
          <a:xfrm>
            <a:off x="871856" y="3146082"/>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
        <p:nvSpPr>
          <p:cNvPr id="15" name="Espace réservé du texte 13">
            <a:extLst>
              <a:ext uri="{FF2B5EF4-FFF2-40B4-BE49-F238E27FC236}">
                <a16:creationId xmlns:a16="http://schemas.microsoft.com/office/drawing/2014/main" id="{4CBE369E-C2C0-D08B-CA99-A44539954DB7}"/>
              </a:ext>
            </a:extLst>
          </p:cNvPr>
          <p:cNvSpPr>
            <a:spLocks noGrp="1"/>
          </p:cNvSpPr>
          <p:nvPr>
            <p:ph type="body" sz="quarter" idx="17"/>
          </p:nvPr>
        </p:nvSpPr>
        <p:spPr>
          <a:xfrm>
            <a:off x="3375206" y="3154374"/>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
        <p:nvSpPr>
          <p:cNvPr id="16" name="Espace réservé du texte 13">
            <a:extLst>
              <a:ext uri="{FF2B5EF4-FFF2-40B4-BE49-F238E27FC236}">
                <a16:creationId xmlns:a16="http://schemas.microsoft.com/office/drawing/2014/main" id="{7ED83195-42FE-3FDC-0391-9DCD64961402}"/>
              </a:ext>
            </a:extLst>
          </p:cNvPr>
          <p:cNvSpPr>
            <a:spLocks noGrp="1"/>
          </p:cNvSpPr>
          <p:nvPr>
            <p:ph type="body" sz="quarter" idx="18"/>
          </p:nvPr>
        </p:nvSpPr>
        <p:spPr>
          <a:xfrm>
            <a:off x="6238556" y="3154374"/>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
        <p:nvSpPr>
          <p:cNvPr id="17" name="Espace réservé du texte 13">
            <a:extLst>
              <a:ext uri="{FF2B5EF4-FFF2-40B4-BE49-F238E27FC236}">
                <a16:creationId xmlns:a16="http://schemas.microsoft.com/office/drawing/2014/main" id="{FB933A37-3B6B-2E30-74DE-FE00D4BC93E1}"/>
              </a:ext>
            </a:extLst>
          </p:cNvPr>
          <p:cNvSpPr>
            <a:spLocks noGrp="1"/>
          </p:cNvSpPr>
          <p:nvPr>
            <p:ph type="body" sz="quarter" idx="19"/>
          </p:nvPr>
        </p:nvSpPr>
        <p:spPr>
          <a:xfrm>
            <a:off x="864455" y="5606678"/>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
        <p:nvSpPr>
          <p:cNvPr id="18" name="Espace réservé du texte 13">
            <a:extLst>
              <a:ext uri="{FF2B5EF4-FFF2-40B4-BE49-F238E27FC236}">
                <a16:creationId xmlns:a16="http://schemas.microsoft.com/office/drawing/2014/main" id="{8B95E6E0-0D72-7779-0E2F-18DD9CC49939}"/>
              </a:ext>
            </a:extLst>
          </p:cNvPr>
          <p:cNvSpPr>
            <a:spLocks noGrp="1"/>
          </p:cNvSpPr>
          <p:nvPr>
            <p:ph type="body" sz="quarter" idx="20"/>
          </p:nvPr>
        </p:nvSpPr>
        <p:spPr>
          <a:xfrm>
            <a:off x="3367805" y="5614970"/>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
        <p:nvSpPr>
          <p:cNvPr id="19" name="Espace réservé du texte 13">
            <a:extLst>
              <a:ext uri="{FF2B5EF4-FFF2-40B4-BE49-F238E27FC236}">
                <a16:creationId xmlns:a16="http://schemas.microsoft.com/office/drawing/2014/main" id="{1C6D4C40-DCBA-354E-CA6B-4B1D7ADB7179}"/>
              </a:ext>
            </a:extLst>
          </p:cNvPr>
          <p:cNvSpPr>
            <a:spLocks noGrp="1"/>
          </p:cNvSpPr>
          <p:nvPr>
            <p:ph type="body" sz="quarter" idx="21"/>
          </p:nvPr>
        </p:nvSpPr>
        <p:spPr>
          <a:xfrm>
            <a:off x="6231155" y="5614970"/>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Tree>
    <p:extLst>
      <p:ext uri="{BB962C8B-B14F-4D97-AF65-F5344CB8AC3E}">
        <p14:creationId xmlns:p14="http://schemas.microsoft.com/office/powerpoint/2010/main" val="279587139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5597907"/>
            <a:ext cx="5326484" cy="100800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flipH="1">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3405661"/>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551387"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551387"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551387"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55912947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4" name="Espace réservé de l'élément multimédia 3">
            <a:extLst>
              <a:ext uri="{FF2B5EF4-FFF2-40B4-BE49-F238E27FC236}">
                <a16:creationId xmlns:a16="http://schemas.microsoft.com/office/drawing/2014/main" id="{B7A934E9-D4E5-7ECD-3F55-B99D240A27CF}"/>
              </a:ext>
            </a:extLst>
          </p:cNvPr>
          <p:cNvSpPr>
            <a:spLocks noGrp="1"/>
          </p:cNvSpPr>
          <p:nvPr>
            <p:ph type="media" sz="quarter" idx="10"/>
          </p:nvPr>
        </p:nvSpPr>
        <p:spPr>
          <a:xfrm>
            <a:off x="972000" y="1587500"/>
            <a:ext cx="7200000" cy="4320000"/>
          </a:xfrm>
          <a:prstGeom prst="rect">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692743026"/>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hasCustomPrompt="1"/>
          </p:nvPr>
        </p:nvSpPr>
        <p:spPr>
          <a:xfrm>
            <a:off x="628650" y="1198485"/>
            <a:ext cx="7886700" cy="705267"/>
          </a:xfrm>
          <a:prstGeom prst="rect">
            <a:avLst/>
          </a:prstGeom>
        </p:spPr>
        <p:txBody>
          <a:bodyPr/>
          <a:lstStyle>
            <a:lvl1pPr algn="ctr">
              <a:defRPr sz="4000" b="1">
                <a:solidFill>
                  <a:srgbClr val="474F71"/>
                </a:solidFill>
                <a:latin typeface="Dosis" pitchFamily="2" charset="0"/>
                <a:cs typeface="Microsoft Uighur" panose="02000000000000000000" pitchFamily="2" charset="-78"/>
              </a:defRPr>
            </a:lvl1pPr>
          </a:lstStyle>
          <a:p>
            <a:r>
              <a:rPr lang="ar-MA" dirty="0"/>
              <a:t>هيكلة حصة اليوم</a:t>
            </a:r>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61673183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flipH="1">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7023843" y="2190869"/>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6004471" y="2150869"/>
            <a:ext cx="955711" cy="338554"/>
          </a:xfrm>
          <a:prstGeom prst="rect">
            <a:avLst/>
          </a:prstGeom>
          <a:noFill/>
        </p:spPr>
        <p:txBody>
          <a:bodyPr wrap="non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314000" y="195068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412491123"/>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00611542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68558041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Dosis" pitchFamily="2" charset="0"/>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123704831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621613"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800974164"/>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lvl1pPr>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7598C516-D98D-DBF9-3F71-DFEB0161C87C}"/>
              </a:ext>
            </a:extLst>
          </p:cNvPr>
          <p:cNvSpPr>
            <a:spLocks noGrp="1" noChangeAspect="1"/>
          </p:cNvSpPr>
          <p:nvPr>
            <p:ph type="pic" sz="quarter" idx="13"/>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351190947"/>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2_Voc_Act_01__Vidéo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noChangeAspect="1"/>
          </p:cNvSpPr>
          <p:nvPr>
            <p:ph type="media" sz="quarter" idx="10"/>
          </p:nvPr>
        </p:nvSpPr>
        <p:spPr>
          <a:xfrm>
            <a:off x="1692000" y="2026860"/>
            <a:ext cx="5760000" cy="3017150"/>
          </a:xfrm>
          <a:prstGeom prst="rect">
            <a:avLst/>
          </a:prstGeom>
        </p:spPr>
        <p:txBody>
          <a:bodyPr/>
          <a:lstStyle>
            <a:lvl1pPr>
              <a:defRPr>
                <a:latin typeface="Microsoft Uighur" panose="02000000000000000000" pitchFamily="2" charset="-78"/>
              </a:defRPr>
            </a:lvl1pPr>
          </a:lstStyle>
          <a:p>
            <a:endParaRPr lang="fr-MA" dirty="0"/>
          </a:p>
        </p:txBody>
      </p:sp>
      <p:sp>
        <p:nvSpPr>
          <p:cNvPr id="3" name="Espace réservé du texte 4">
            <a:extLst>
              <a:ext uri="{FF2B5EF4-FFF2-40B4-BE49-F238E27FC236}">
                <a16:creationId xmlns:a16="http://schemas.microsoft.com/office/drawing/2014/main" id="{9926949A-F877-393A-0235-737EC4E29ED1}"/>
              </a:ext>
            </a:extLst>
          </p:cNvPr>
          <p:cNvSpPr>
            <a:spLocks noGrp="1"/>
          </p:cNvSpPr>
          <p:nvPr>
            <p:ph type="body" sz="quarter" idx="15"/>
          </p:nvPr>
        </p:nvSpPr>
        <p:spPr>
          <a:xfrm>
            <a:off x="1691999" y="5400000"/>
            <a:ext cx="5760000" cy="662104"/>
          </a:xfrm>
          <a:prstGeom prst="rect">
            <a:avLst/>
          </a:prstGeom>
        </p:spPr>
        <p:txBody>
          <a:bodyPr anchor="ctr"/>
          <a:lstStyle>
            <a:lvl1pPr marL="0" indent="0" algn="ctr" rtl="1">
              <a:buNone/>
              <a:defRPr lang="fr-MA" sz="2800" b="1" kern="1200" cap="none" spc="0" dirty="0">
                <a:ln w="0"/>
                <a:solidFill>
                  <a:srgbClr val="474F71"/>
                </a:solidFill>
                <a:effectLst/>
                <a:latin typeface="Dosis" pitchFamily="2" charset="0"/>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EEF34296-E850-0AEB-BB92-43EC46A11021}"/>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65457072"/>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395438" y="2344003"/>
            <a:ext cx="2880000" cy="288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5" y="3240000"/>
            <a:ext cx="3613875" cy="662104"/>
          </a:xfrm>
          <a:prstGeom prst="rect">
            <a:avLst/>
          </a:prstGeom>
        </p:spPr>
        <p:txBody>
          <a:bodyPr anchor="ctr"/>
          <a:lstStyle>
            <a:lvl1pPr marL="0" indent="0" algn="ctr" rtl="1">
              <a:buNone/>
              <a:defRPr lang="fr-MA" sz="5400" b="1" kern="1200" cap="none" spc="0" dirty="0">
                <a:ln w="0"/>
                <a:solidFill>
                  <a:srgbClr val="474F71"/>
                </a:solidFill>
                <a:effectLst/>
                <a:latin typeface="Dosis" pitchFamily="2" charset="0"/>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9D132558-3F75-CB4C-D531-27315320B88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88095345"/>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2" name="Espace réservé de l'élément multimédia 11">
            <a:extLst>
              <a:ext uri="{FF2B5EF4-FFF2-40B4-BE49-F238E27FC236}">
                <a16:creationId xmlns:a16="http://schemas.microsoft.com/office/drawing/2014/main" id="{F829FF4F-B5FF-57C3-494A-3084F0422CA9}"/>
              </a:ext>
            </a:extLst>
          </p:cNvPr>
          <p:cNvSpPr>
            <a:spLocks noGrp="1"/>
          </p:cNvSpPr>
          <p:nvPr>
            <p:ph type="media" sz="quarter" idx="14"/>
          </p:nvPr>
        </p:nvSpPr>
        <p:spPr>
          <a:xfrm>
            <a:off x="360000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2E1E0570-45E7-D32C-C3AF-C520C3495AAD}"/>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26866264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grpSp>
        <p:nvGrpSpPr>
          <p:cNvPr id="21" name="Groupe 20">
            <a:extLst>
              <a:ext uri="{FF2B5EF4-FFF2-40B4-BE49-F238E27FC236}">
                <a16:creationId xmlns:a16="http://schemas.microsoft.com/office/drawing/2014/main" id="{8757AEE0-EDAD-BCFA-B0C1-E3F26DF7BDB0}"/>
              </a:ext>
            </a:extLst>
          </p:cNvPr>
          <p:cNvGrpSpPr/>
          <p:nvPr userDrawn="1"/>
        </p:nvGrpSpPr>
        <p:grpSpPr>
          <a:xfrm flipH="1">
            <a:off x="4735350" y="5023288"/>
            <a:ext cx="3780000" cy="1332000"/>
            <a:chOff x="4735350" y="5023288"/>
            <a:chExt cx="3780000" cy="1332000"/>
          </a:xfrm>
        </p:grpSpPr>
        <p:sp>
          <p:nvSpPr>
            <p:cNvPr id="3" name="Rectangle : coins arrondis 2">
              <a:extLst>
                <a:ext uri="{FF2B5EF4-FFF2-40B4-BE49-F238E27FC236}">
                  <a16:creationId xmlns:a16="http://schemas.microsoft.com/office/drawing/2014/main" id="{9F1E9647-C23F-0AB7-101C-32D0969E9F60}"/>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DD7159A8-5CAC-1F2F-AA5A-44097860B98F}"/>
                </a:ext>
              </a:extLst>
            </p:cNvPr>
            <p:cNvSpPr/>
            <p:nvPr userDrawn="1"/>
          </p:nvSpPr>
          <p:spPr>
            <a:xfrm>
              <a:off x="4951350"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3 - </a:t>
              </a:r>
            </a:p>
          </p:txBody>
        </p:sp>
      </p:grpSp>
      <p:grpSp>
        <p:nvGrpSpPr>
          <p:cNvPr id="17" name="Groupe 16">
            <a:extLst>
              <a:ext uri="{FF2B5EF4-FFF2-40B4-BE49-F238E27FC236}">
                <a16:creationId xmlns:a16="http://schemas.microsoft.com/office/drawing/2014/main" id="{DD42F6F4-087E-E434-BA2D-3E6C35CBE2D3}"/>
              </a:ext>
            </a:extLst>
          </p:cNvPr>
          <p:cNvGrpSpPr/>
          <p:nvPr userDrawn="1"/>
        </p:nvGrpSpPr>
        <p:grpSpPr>
          <a:xfrm flipH="1">
            <a:off x="628649" y="5023288"/>
            <a:ext cx="3780000" cy="1332000"/>
            <a:chOff x="628649" y="5023288"/>
            <a:chExt cx="3780000" cy="1332000"/>
          </a:xfrm>
        </p:grpSpPr>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6 - </a:t>
              </a:r>
              <a:endPar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endParaRPr>
            </a:p>
          </p:txBody>
        </p:sp>
      </p:grpSp>
      <p:grpSp>
        <p:nvGrpSpPr>
          <p:cNvPr id="14" name="Groupe 13">
            <a:extLst>
              <a:ext uri="{FF2B5EF4-FFF2-40B4-BE49-F238E27FC236}">
                <a16:creationId xmlns:a16="http://schemas.microsoft.com/office/drawing/2014/main" id="{78F03523-197D-A46E-FA54-91A6AFF7F28C}"/>
              </a:ext>
            </a:extLst>
          </p:cNvPr>
          <p:cNvGrpSpPr/>
          <p:nvPr userDrawn="1"/>
        </p:nvGrpSpPr>
        <p:grpSpPr>
          <a:xfrm flipH="1">
            <a:off x="4735350" y="3482113"/>
            <a:ext cx="3780000" cy="1332000"/>
            <a:chOff x="4735350" y="3482113"/>
            <a:chExt cx="3780000" cy="1332000"/>
          </a:xfrm>
        </p:grpSpPr>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2 - </a:t>
              </a:r>
              <a:endPar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grpSp>
      <p:grpSp>
        <p:nvGrpSpPr>
          <p:cNvPr id="16" name="Groupe 15">
            <a:extLst>
              <a:ext uri="{FF2B5EF4-FFF2-40B4-BE49-F238E27FC236}">
                <a16:creationId xmlns:a16="http://schemas.microsoft.com/office/drawing/2014/main" id="{B7C6E9F6-C279-AB3D-B941-74079D24BBA4}"/>
              </a:ext>
            </a:extLst>
          </p:cNvPr>
          <p:cNvGrpSpPr/>
          <p:nvPr userDrawn="1"/>
        </p:nvGrpSpPr>
        <p:grpSpPr>
          <a:xfrm flipH="1">
            <a:off x="628649" y="3482113"/>
            <a:ext cx="3780000" cy="1332000"/>
            <a:chOff x="628649" y="3482113"/>
            <a:chExt cx="3780000" cy="1332000"/>
          </a:xfrm>
        </p:grpSpPr>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 </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5 -</a:t>
              </a:r>
            </a:p>
          </p:txBody>
        </p:sp>
      </p:grpSp>
      <p:grpSp>
        <p:nvGrpSpPr>
          <p:cNvPr id="13" name="Groupe 12">
            <a:extLst>
              <a:ext uri="{FF2B5EF4-FFF2-40B4-BE49-F238E27FC236}">
                <a16:creationId xmlns:a16="http://schemas.microsoft.com/office/drawing/2014/main" id="{C3FC77E3-3855-7B01-0EC8-80864EDB69DD}"/>
              </a:ext>
            </a:extLst>
          </p:cNvPr>
          <p:cNvGrpSpPr/>
          <p:nvPr userDrawn="1"/>
        </p:nvGrpSpPr>
        <p:grpSpPr>
          <a:xfrm flipH="1">
            <a:off x="4716000" y="1944000"/>
            <a:ext cx="3780000" cy="1332000"/>
            <a:chOff x="4716000" y="1944000"/>
            <a:chExt cx="3780000" cy="1332000"/>
          </a:xfrm>
        </p:grpSpPr>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1 - </a:t>
              </a:r>
            </a:p>
          </p:txBody>
        </p:sp>
      </p:gr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Révision</a:t>
            </a:r>
          </a:p>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flipH="1">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4 - </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p:nvPr>
        </p:nvSpPr>
        <p:spPr>
          <a:xfrm>
            <a:off x="800611"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1" name="Espace réservé du texte 25">
            <a:extLst>
              <a:ext uri="{FF2B5EF4-FFF2-40B4-BE49-F238E27FC236}">
                <a16:creationId xmlns:a16="http://schemas.microsoft.com/office/drawing/2014/main" id="{B9583407-B6F3-0B8E-9991-D458D8A7CB23}"/>
              </a:ext>
            </a:extLst>
          </p:cNvPr>
          <p:cNvSpPr>
            <a:spLocks noGrp="1"/>
          </p:cNvSpPr>
          <p:nvPr>
            <p:ph type="body" sz="quarter" idx="15"/>
          </p:nvPr>
        </p:nvSpPr>
        <p:spPr>
          <a:xfrm>
            <a:off x="4909142"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3006386604"/>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5" name="Espace réservé pour une image  4">
            <a:extLst>
              <a:ext uri="{FF2B5EF4-FFF2-40B4-BE49-F238E27FC236}">
                <a16:creationId xmlns:a16="http://schemas.microsoft.com/office/drawing/2014/main" id="{5D718CC0-0BDB-9947-CCFF-FF1A546B9852}"/>
              </a:ext>
            </a:extLst>
          </p:cNvPr>
          <p:cNvSpPr>
            <a:spLocks noGrp="1"/>
          </p:cNvSpPr>
          <p:nvPr>
            <p:ph type="pic" sz="quarter" idx="15"/>
          </p:nvPr>
        </p:nvSpPr>
        <p:spPr>
          <a:xfrm>
            <a:off x="360045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85D16DE4-155A-6638-E7CE-E7A28AA4B608}"/>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4271096624"/>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016173" y="1806417"/>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016173" y="3312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17" name="Espace réservé pour une image  6">
            <a:extLst>
              <a:ext uri="{FF2B5EF4-FFF2-40B4-BE49-F238E27FC236}">
                <a16:creationId xmlns:a16="http://schemas.microsoft.com/office/drawing/2014/main" id="{7A287785-23C6-809D-E732-3B10E73FF581}"/>
              </a:ext>
            </a:extLst>
          </p:cNvPr>
          <p:cNvSpPr>
            <a:spLocks noGrp="1" noChangeAspect="1"/>
          </p:cNvSpPr>
          <p:nvPr>
            <p:ph type="pic" sz="quarter" idx="22"/>
          </p:nvPr>
        </p:nvSpPr>
        <p:spPr>
          <a:xfrm>
            <a:off x="4016173" y="4860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5512359" y="1806417"/>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5512359" y="3312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20" name="Espace réservé pour une image  6">
            <a:extLst>
              <a:ext uri="{FF2B5EF4-FFF2-40B4-BE49-F238E27FC236}">
                <a16:creationId xmlns:a16="http://schemas.microsoft.com/office/drawing/2014/main" id="{831DC1D3-24B1-B160-E0F9-C7E35DA4E887}"/>
              </a:ext>
            </a:extLst>
          </p:cNvPr>
          <p:cNvSpPr>
            <a:spLocks noGrp="1" noChangeAspect="1"/>
          </p:cNvSpPr>
          <p:nvPr>
            <p:ph type="pic" sz="quarter" idx="25"/>
          </p:nvPr>
        </p:nvSpPr>
        <p:spPr>
          <a:xfrm>
            <a:off x="5512359" y="4860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21" name="Espace réservé pour une image  6">
            <a:extLst>
              <a:ext uri="{FF2B5EF4-FFF2-40B4-BE49-F238E27FC236}">
                <a16:creationId xmlns:a16="http://schemas.microsoft.com/office/drawing/2014/main" id="{76695F17-301A-B0CF-5141-CF072746FE4A}"/>
              </a:ext>
            </a:extLst>
          </p:cNvPr>
          <p:cNvSpPr>
            <a:spLocks noGrp="1" noChangeAspect="1"/>
          </p:cNvSpPr>
          <p:nvPr>
            <p:ph type="pic" sz="quarter" idx="26"/>
          </p:nvPr>
        </p:nvSpPr>
        <p:spPr>
          <a:xfrm>
            <a:off x="7008545" y="1806417"/>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22" name="Espace réservé pour une image  6">
            <a:extLst>
              <a:ext uri="{FF2B5EF4-FFF2-40B4-BE49-F238E27FC236}">
                <a16:creationId xmlns:a16="http://schemas.microsoft.com/office/drawing/2014/main" id="{142B664B-C11B-6AA7-4A9C-0531048F6C3B}"/>
              </a:ext>
            </a:extLst>
          </p:cNvPr>
          <p:cNvSpPr>
            <a:spLocks noGrp="1" noChangeAspect="1"/>
          </p:cNvSpPr>
          <p:nvPr>
            <p:ph type="pic" sz="quarter" idx="27"/>
          </p:nvPr>
        </p:nvSpPr>
        <p:spPr>
          <a:xfrm>
            <a:off x="7008545" y="3312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23" name="Espace réservé pour une image  6">
            <a:extLst>
              <a:ext uri="{FF2B5EF4-FFF2-40B4-BE49-F238E27FC236}">
                <a16:creationId xmlns:a16="http://schemas.microsoft.com/office/drawing/2014/main" id="{6CB2D926-9334-B815-CB14-067B65BB32B5}"/>
              </a:ext>
            </a:extLst>
          </p:cNvPr>
          <p:cNvSpPr>
            <a:spLocks noGrp="1" noChangeAspect="1"/>
          </p:cNvSpPr>
          <p:nvPr>
            <p:ph type="pic" sz="quarter" idx="28"/>
          </p:nvPr>
        </p:nvSpPr>
        <p:spPr>
          <a:xfrm>
            <a:off x="7008545" y="4860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21324D1A-D9D9-B5ED-B73D-27AA0C2A9866}"/>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803243859"/>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2_Voc_Act_01_4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3B76699B-E059-47DC-DE0E-BA72358357D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18286336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2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lgn="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844355"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32697" y="4573417"/>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821039"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809383"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87FAFC7B-FA92-DE4F-26F0-9F5500C95015}"/>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034659289"/>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285641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285641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285641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479323"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375931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6039301"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4803C138-D469-2A4F-DFF7-7BDE3B1200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531637419"/>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211346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211346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211346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4803C138-D469-2A4F-DFF7-7BDE3B1200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
        <p:nvSpPr>
          <p:cNvPr id="10"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22"/>
          </p:nvPr>
        </p:nvSpPr>
        <p:spPr>
          <a:xfrm>
            <a:off x="1479323" y="4085137"/>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11"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3"/>
          </p:nvPr>
        </p:nvSpPr>
        <p:spPr>
          <a:xfrm>
            <a:off x="3759312" y="4085137"/>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12"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4"/>
          </p:nvPr>
        </p:nvSpPr>
        <p:spPr>
          <a:xfrm>
            <a:off x="6039301" y="4085137"/>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813411604"/>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176282"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72797"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569312"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265827"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17628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72797"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56931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265827"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40D6A5E2-01C6-D590-C3C3-E3E3120C435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918544031"/>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358377"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054892"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751407"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47922"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358377"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054892"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751407"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47922"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4">
            <a:extLst>
              <a:ext uri="{FF2B5EF4-FFF2-40B4-BE49-F238E27FC236}">
                <a16:creationId xmlns:a16="http://schemas.microsoft.com/office/drawing/2014/main" id="{10ABAA10-5FC2-5899-38A7-DD016CAF6D6F}"/>
              </a:ext>
            </a:extLst>
          </p:cNvPr>
          <p:cNvSpPr>
            <a:spLocks noGrp="1" noChangeAspect="1"/>
          </p:cNvSpPr>
          <p:nvPr>
            <p:ph type="pic" sz="quarter" idx="26"/>
          </p:nvPr>
        </p:nvSpPr>
        <p:spPr>
          <a:xfrm>
            <a:off x="7144439"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5" name="Espace réservé du texte 14">
            <a:extLst>
              <a:ext uri="{FF2B5EF4-FFF2-40B4-BE49-F238E27FC236}">
                <a16:creationId xmlns:a16="http://schemas.microsoft.com/office/drawing/2014/main" id="{6D6969BD-245C-42EC-7085-CCC9CAE7B5D6}"/>
              </a:ext>
            </a:extLst>
          </p:cNvPr>
          <p:cNvSpPr>
            <a:spLocks noGrp="1"/>
          </p:cNvSpPr>
          <p:nvPr>
            <p:ph type="body" sz="quarter" idx="27"/>
          </p:nvPr>
        </p:nvSpPr>
        <p:spPr>
          <a:xfrm>
            <a:off x="7144439"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1" name="Espace réservé pour une image  16">
            <a:extLst>
              <a:ext uri="{FF2B5EF4-FFF2-40B4-BE49-F238E27FC236}">
                <a16:creationId xmlns:a16="http://schemas.microsoft.com/office/drawing/2014/main" id="{22CA7E9F-9679-5248-AEE2-BF953C8E64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806097406"/>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2_Voc_Act_01_5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212620F5-42B6-A595-4B8A-576787B826DC}"/>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537507590"/>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2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90870748-DEBB-7999-E4EA-5505C8D576AB}"/>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5426899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474F71"/>
                </a:solidFill>
                <a:effectLst/>
                <a:uLnTx/>
                <a:uFillTx/>
                <a:latin typeface="Dosis ExtraBold" pitchFamily="2" charset="0"/>
                <a:ea typeface="+mn-ea"/>
                <a:cs typeface="+mn-cs"/>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1050377308"/>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6">
            <a:extLst>
              <a:ext uri="{FF2B5EF4-FFF2-40B4-BE49-F238E27FC236}">
                <a16:creationId xmlns:a16="http://schemas.microsoft.com/office/drawing/2014/main" id="{3A90A1F0-EDD6-9649-9002-A9FD386E735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141482608"/>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6">
            <a:extLst>
              <a:ext uri="{FF2B5EF4-FFF2-40B4-BE49-F238E27FC236}">
                <a16:creationId xmlns:a16="http://schemas.microsoft.com/office/drawing/2014/main" id="{1AD089D0-4BDB-8D43-FA23-9FA976E0B15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846242943"/>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defRPr>
                <a:latin typeface="Microsoft Uighur" panose="02000000000000000000" pitchFamily="2" charset="-78"/>
              </a:defRPr>
            </a:lvl1pPr>
          </a:lstStyle>
          <a:p>
            <a:endParaRPr lang="fr-MA" dirty="0"/>
          </a:p>
        </p:txBody>
      </p:sp>
      <p:sp>
        <p:nvSpPr>
          <p:cNvPr id="26" name="Espace réservé du texte 14">
            <a:extLst>
              <a:ext uri="{FF2B5EF4-FFF2-40B4-BE49-F238E27FC236}">
                <a16:creationId xmlns:a16="http://schemas.microsoft.com/office/drawing/2014/main" id="{24C4BDD6-3530-4D8F-6435-7481BF637417}"/>
              </a:ext>
            </a:extLst>
          </p:cNvPr>
          <p:cNvSpPr>
            <a:spLocks noGrp="1"/>
          </p:cNvSpPr>
          <p:nvPr>
            <p:ph type="body" sz="quarter" idx="31"/>
          </p:nvPr>
        </p:nvSpPr>
        <p:spPr>
          <a:xfrm>
            <a:off x="783970"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7" name="Espace réservé du texte 14">
            <a:extLst>
              <a:ext uri="{FF2B5EF4-FFF2-40B4-BE49-F238E27FC236}">
                <a16:creationId xmlns:a16="http://schemas.microsoft.com/office/drawing/2014/main" id="{28318D23-D16D-A34E-43C5-131B2D3880DC}"/>
              </a:ext>
            </a:extLst>
          </p:cNvPr>
          <p:cNvSpPr>
            <a:spLocks noGrp="1"/>
          </p:cNvSpPr>
          <p:nvPr>
            <p:ph type="body" sz="quarter" idx="32"/>
          </p:nvPr>
        </p:nvSpPr>
        <p:spPr>
          <a:xfrm>
            <a:off x="2772312" y="3662239"/>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8" name="Espace réservé du texte 14">
            <a:extLst>
              <a:ext uri="{FF2B5EF4-FFF2-40B4-BE49-F238E27FC236}">
                <a16:creationId xmlns:a16="http://schemas.microsoft.com/office/drawing/2014/main" id="{47B1FA81-6AC5-8E1B-72FC-38B38A0A958D}"/>
              </a:ext>
            </a:extLst>
          </p:cNvPr>
          <p:cNvSpPr>
            <a:spLocks noGrp="1"/>
          </p:cNvSpPr>
          <p:nvPr>
            <p:ph type="body" sz="quarter" idx="33"/>
          </p:nvPr>
        </p:nvSpPr>
        <p:spPr>
          <a:xfrm>
            <a:off x="4760654"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9" name="Espace réservé du texte 14">
            <a:extLst>
              <a:ext uri="{FF2B5EF4-FFF2-40B4-BE49-F238E27FC236}">
                <a16:creationId xmlns:a16="http://schemas.microsoft.com/office/drawing/2014/main" id="{CCC34425-40DA-F506-8846-6105F3AC1D2E}"/>
              </a:ext>
            </a:extLst>
          </p:cNvPr>
          <p:cNvSpPr>
            <a:spLocks noGrp="1"/>
          </p:cNvSpPr>
          <p:nvPr>
            <p:ph type="body" sz="quarter" idx="34"/>
          </p:nvPr>
        </p:nvSpPr>
        <p:spPr>
          <a:xfrm>
            <a:off x="6748998"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2BA00AE2-C86C-3D6D-92AA-E480DC9D0FED}"/>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4072995627"/>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2_Voc_Act_01_Vi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de l'élément multimédia 10">
            <a:extLst>
              <a:ext uri="{FF2B5EF4-FFF2-40B4-BE49-F238E27FC236}">
                <a16:creationId xmlns:a16="http://schemas.microsoft.com/office/drawing/2014/main" id="{4345ECB7-0BD1-2615-17F4-F7F83AB072E4}"/>
              </a:ext>
            </a:extLst>
          </p:cNvPr>
          <p:cNvSpPr>
            <a:spLocks noGrp="1"/>
          </p:cNvSpPr>
          <p:nvPr>
            <p:ph type="media" sz="quarter" idx="13"/>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0C12247A-5948-0FCF-AEE1-F51137CFB627}"/>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762411289"/>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2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dirty="0"/>
              <a:t>Modifiez le style du titre</a:t>
            </a:r>
            <a:endParaRPr lang="fr-MA" dirty="0"/>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9803E514-510A-9012-E9F3-2DEA0C1AD84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965821520"/>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vert="horz" lIns="91440" tIns="45720" rIns="91440" bIns="45720" rtlCol="0" anchor="ctr">
            <a:normAutofit/>
          </a:bodyPr>
          <a:lstStyle>
            <a:lvl1pPr rtl="1">
              <a:defRPr lang="fr-MA" dirty="0"/>
            </a:lvl1pPr>
          </a:lstStyle>
          <a:p>
            <a:pPr lvl="0"/>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41BB9A80-61E4-8F44-A39C-C9F0A149E41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844469089"/>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630A277E-2BC7-C3E2-8989-08599FC0B94B}"/>
              </a:ext>
            </a:extLst>
          </p:cNvPr>
          <p:cNvPicPr>
            <a:picLocks noChangeAspect="1"/>
          </p:cNvPicPr>
          <p:nvPr userDrawn="1"/>
        </p:nvPicPr>
        <p:blipFill>
          <a:blip r:embed="rId2"/>
          <a:stretch>
            <a:fillRect/>
          </a:stretch>
        </p:blipFill>
        <p:spPr>
          <a:xfrm>
            <a:off x="1487156" y="2240177"/>
            <a:ext cx="6169687" cy="1188823"/>
          </a:xfrm>
          <a:prstGeom prst="rect">
            <a:avLst/>
          </a:prstGeom>
        </p:spPr>
      </p:pic>
      <p:pic>
        <p:nvPicPr>
          <p:cNvPr id="23" name="Image 22">
            <a:extLst>
              <a:ext uri="{FF2B5EF4-FFF2-40B4-BE49-F238E27FC236}">
                <a16:creationId xmlns:a16="http://schemas.microsoft.com/office/drawing/2014/main" id="{3DC4AF98-2B3D-2D34-232F-CF1DDA6BA30C}"/>
              </a:ext>
            </a:extLst>
          </p:cNvPr>
          <p:cNvPicPr>
            <a:picLocks noChangeAspect="1"/>
          </p:cNvPicPr>
          <p:nvPr userDrawn="1"/>
        </p:nvPicPr>
        <p:blipFill>
          <a:blip r:embed="rId3"/>
          <a:stretch>
            <a:fillRect/>
          </a:stretch>
        </p:blipFill>
        <p:spPr>
          <a:xfrm>
            <a:off x="1487156" y="3667318"/>
            <a:ext cx="6169687" cy="1207113"/>
          </a:xfrm>
          <a:prstGeom prst="rect">
            <a:avLst/>
          </a:prstGeom>
        </p:spPr>
      </p:pic>
      <p:pic>
        <p:nvPicPr>
          <p:cNvPr id="24" name="Image 23">
            <a:extLst>
              <a:ext uri="{FF2B5EF4-FFF2-40B4-BE49-F238E27FC236}">
                <a16:creationId xmlns:a16="http://schemas.microsoft.com/office/drawing/2014/main" id="{89AB1D0D-E890-7F0B-DAD8-7146D4ACACF8}"/>
              </a:ext>
            </a:extLst>
          </p:cNvPr>
          <p:cNvPicPr>
            <a:picLocks noChangeAspect="1"/>
          </p:cNvPicPr>
          <p:nvPr userDrawn="1"/>
        </p:nvPicPr>
        <p:blipFill>
          <a:blip r:embed="rId4"/>
          <a:stretch>
            <a:fillRect/>
          </a:stretch>
        </p:blipFill>
        <p:spPr>
          <a:xfrm>
            <a:off x="1487156" y="5113317"/>
            <a:ext cx="6169687" cy="1201016"/>
          </a:xfrm>
          <a:prstGeom prst="rect">
            <a:avLst/>
          </a:prstGeom>
        </p:spPr>
      </p:pic>
      <p:sp>
        <p:nvSpPr>
          <p:cNvPr id="3" name="Titre 1">
            <a:extLst>
              <a:ext uri="{FF2B5EF4-FFF2-40B4-BE49-F238E27FC236}">
                <a16:creationId xmlns:a16="http://schemas.microsoft.com/office/drawing/2014/main" id="{B32E692A-F1C0-31C0-AE0A-FCA61C63A9EF}"/>
              </a:ext>
            </a:extLst>
          </p:cNvPr>
          <p:cNvSpPr>
            <a:spLocks noGrp="1"/>
          </p:cNvSpPr>
          <p:nvPr>
            <p:ph type="title"/>
          </p:nvPr>
        </p:nvSpPr>
        <p:spPr>
          <a:xfrm>
            <a:off x="628650" y="1198485"/>
            <a:ext cx="7886700" cy="705267"/>
          </a:xfrm>
          <a:prstGeom prst="rect">
            <a:avLst/>
          </a:prstGeom>
        </p:spPr>
        <p:txBody>
          <a:bodyPr/>
          <a:lstStyle>
            <a:lvl1pPr algn="ctr" rtl="1">
              <a:defRPr b="1">
                <a:solidFill>
                  <a:srgbClr val="474F71"/>
                </a:solidFill>
                <a:latin typeface="Dosis" pitchFamily="2" charset="0"/>
              </a:defRPr>
            </a:lvl1pPr>
          </a:lstStyle>
          <a:p>
            <a:r>
              <a:rPr lang="fr-FR" dirty="0"/>
              <a:t>Modifiez le style du titre</a:t>
            </a:r>
            <a:endParaRPr lang="fr-MA" dirty="0"/>
          </a:p>
        </p:txBody>
      </p:sp>
      <p:sp>
        <p:nvSpPr>
          <p:cNvPr id="25" name="Espace réservé du texte 13">
            <a:extLst>
              <a:ext uri="{FF2B5EF4-FFF2-40B4-BE49-F238E27FC236}">
                <a16:creationId xmlns:a16="http://schemas.microsoft.com/office/drawing/2014/main" id="{7D357DBE-F01D-F7D3-FEAE-6DB1B07395BE}"/>
              </a:ext>
            </a:extLst>
          </p:cNvPr>
          <p:cNvSpPr>
            <a:spLocks noGrp="1"/>
          </p:cNvSpPr>
          <p:nvPr>
            <p:ph type="body" sz="quarter" idx="10"/>
          </p:nvPr>
        </p:nvSpPr>
        <p:spPr>
          <a:xfrm>
            <a:off x="2168436" y="2621910"/>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27" name="Espace réservé pour une image  26">
            <a:extLst>
              <a:ext uri="{FF2B5EF4-FFF2-40B4-BE49-F238E27FC236}">
                <a16:creationId xmlns:a16="http://schemas.microsoft.com/office/drawing/2014/main" id="{9C822516-F43E-BECF-7CFF-8A084DC2ACCA}"/>
              </a:ext>
            </a:extLst>
          </p:cNvPr>
          <p:cNvSpPr>
            <a:spLocks noGrp="1" noChangeAspect="1"/>
          </p:cNvSpPr>
          <p:nvPr>
            <p:ph type="pic" sz="quarter" idx="11"/>
          </p:nvPr>
        </p:nvSpPr>
        <p:spPr>
          <a:xfrm>
            <a:off x="7056000" y="2747910"/>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28" name="Espace réservé du texte 13">
            <a:extLst>
              <a:ext uri="{FF2B5EF4-FFF2-40B4-BE49-F238E27FC236}">
                <a16:creationId xmlns:a16="http://schemas.microsoft.com/office/drawing/2014/main" id="{184F1AD3-1CDF-AC37-6E9B-7B8B5731D679}"/>
              </a:ext>
            </a:extLst>
          </p:cNvPr>
          <p:cNvSpPr>
            <a:spLocks noGrp="1"/>
          </p:cNvSpPr>
          <p:nvPr>
            <p:ph type="body" sz="quarter" idx="12"/>
          </p:nvPr>
        </p:nvSpPr>
        <p:spPr>
          <a:xfrm>
            <a:off x="2171774" y="4061170"/>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29" name="Espace réservé pour une image  26">
            <a:extLst>
              <a:ext uri="{FF2B5EF4-FFF2-40B4-BE49-F238E27FC236}">
                <a16:creationId xmlns:a16="http://schemas.microsoft.com/office/drawing/2014/main" id="{C64E9BAC-B4A7-262E-6139-2754B01E6D77}"/>
              </a:ext>
            </a:extLst>
          </p:cNvPr>
          <p:cNvSpPr>
            <a:spLocks noGrp="1" noChangeAspect="1"/>
          </p:cNvSpPr>
          <p:nvPr>
            <p:ph type="pic" sz="quarter" idx="13"/>
          </p:nvPr>
        </p:nvSpPr>
        <p:spPr>
          <a:xfrm>
            <a:off x="7056000" y="4183874"/>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30" name="Espace réservé du texte 13">
            <a:extLst>
              <a:ext uri="{FF2B5EF4-FFF2-40B4-BE49-F238E27FC236}">
                <a16:creationId xmlns:a16="http://schemas.microsoft.com/office/drawing/2014/main" id="{3B1AE6D8-B704-87BC-C392-1092C3DAC21A}"/>
              </a:ext>
            </a:extLst>
          </p:cNvPr>
          <p:cNvSpPr>
            <a:spLocks noGrp="1"/>
          </p:cNvSpPr>
          <p:nvPr>
            <p:ph type="body" sz="quarter" idx="14"/>
          </p:nvPr>
        </p:nvSpPr>
        <p:spPr>
          <a:xfrm>
            <a:off x="2168436" y="5516007"/>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31" name="Espace réservé pour une image  26">
            <a:extLst>
              <a:ext uri="{FF2B5EF4-FFF2-40B4-BE49-F238E27FC236}">
                <a16:creationId xmlns:a16="http://schemas.microsoft.com/office/drawing/2014/main" id="{B26BF465-B4F4-3D7D-ACF6-20566B03F777}"/>
              </a:ext>
            </a:extLst>
          </p:cNvPr>
          <p:cNvSpPr>
            <a:spLocks noGrp="1" noChangeAspect="1"/>
          </p:cNvSpPr>
          <p:nvPr>
            <p:ph type="pic" sz="quarter" idx="15"/>
          </p:nvPr>
        </p:nvSpPr>
        <p:spPr>
          <a:xfrm>
            <a:off x="7056000" y="5642007"/>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2" name="Espace réservé pour une image  16">
            <a:extLst>
              <a:ext uri="{FF2B5EF4-FFF2-40B4-BE49-F238E27FC236}">
                <a16:creationId xmlns:a16="http://schemas.microsoft.com/office/drawing/2014/main" id="{9AA1E9B8-8D7E-91AE-321E-A93EF886D1A9}"/>
              </a:ext>
            </a:extLst>
          </p:cNvPr>
          <p:cNvSpPr>
            <a:spLocks noGrp="1" noChangeAspect="1"/>
          </p:cNvSpPr>
          <p:nvPr>
            <p:ph type="pic" sz="quarter" idx="16"/>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170120894"/>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 name="Image 1">
            <a:extLst>
              <a:ext uri="{FF2B5EF4-FFF2-40B4-BE49-F238E27FC236}">
                <a16:creationId xmlns:a16="http://schemas.microsoft.com/office/drawing/2014/main" id="{5EDC54C5-FB2A-6D1C-AC8A-C0BF2BDC3A33}"/>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59863"/>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p:ph type="title"/>
          </p:nvPr>
        </p:nvSpPr>
        <p:spPr>
          <a:xfrm>
            <a:off x="628650" y="1198485"/>
            <a:ext cx="7886700" cy="705267"/>
          </a:xfrm>
          <a:prstGeom prst="rect">
            <a:avLst/>
          </a:prstGeom>
        </p:spPr>
        <p:txBody>
          <a:bodyPr/>
          <a:lstStyle>
            <a:lvl1pPr algn="ctr" rtl="1">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4"/>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B0F0">
                <a:alpha val="40000"/>
              </a:srgbClr>
            </a:outerShdw>
          </a:effectLst>
        </p:spPr>
      </p:pic>
      <p:pic>
        <p:nvPicPr>
          <p:cNvPr id="16" name="Image 15">
            <a:extLst>
              <a:ext uri="{FF2B5EF4-FFF2-40B4-BE49-F238E27FC236}">
                <a16:creationId xmlns:a16="http://schemas.microsoft.com/office/drawing/2014/main" id="{A93635A3-1850-9582-694C-96DB620A940D}"/>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1584000" y="2268000"/>
            <a:ext cx="544953" cy="540000"/>
          </a:xfrm>
          <a:prstGeom prst="rect">
            <a:avLst/>
          </a:prstGeom>
        </p:spPr>
      </p:pic>
      <p:sp>
        <p:nvSpPr>
          <p:cNvPr id="17" name="ZoneTexte 16">
            <a:extLst>
              <a:ext uri="{FF2B5EF4-FFF2-40B4-BE49-F238E27FC236}">
                <a16:creationId xmlns:a16="http://schemas.microsoft.com/office/drawing/2014/main" id="{5DA5B341-DD51-7414-AFFF-5286B69C66DE}"/>
              </a:ext>
            </a:extLst>
          </p:cNvPr>
          <p:cNvSpPr txBox="1"/>
          <p:nvPr userDrawn="1"/>
        </p:nvSpPr>
        <p:spPr>
          <a:xfrm>
            <a:off x="2376000" y="2160000"/>
            <a:ext cx="2757486"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lgn="r" rtl="1"/>
            <a:r>
              <a:rPr lang="fr-MA" dirty="0">
                <a:cs typeface="Microsoft Uighur" panose="02000000000000000000" pitchFamily="2" charset="-78"/>
              </a:rPr>
              <a:t>1. Présentation du Vocabulaire</a:t>
            </a:r>
          </a:p>
        </p:txBody>
      </p:sp>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365719" y="3643281"/>
            <a:ext cx="2733441" cy="338554"/>
          </a:xfrm>
          <a:prstGeom prst="rect">
            <a:avLst/>
          </a:prstGeom>
          <a:noFill/>
        </p:spPr>
        <p:txBody>
          <a:bodyPr wrap="none" rtlCol="0">
            <a:spAutoFit/>
          </a:bodyPr>
          <a:lstStyle>
            <a:defPPr>
              <a:defRPr lang="fr-FR"/>
            </a:defPPr>
            <a:lvl1pPr>
              <a:defRPr sz="1600">
                <a:solidFill>
                  <a:srgbClr val="474F71"/>
                </a:solidFill>
                <a:latin typeface="Dosis ExtraBold" pitchFamily="2" charset="0"/>
              </a:defRPr>
            </a:lvl1pPr>
          </a:lstStyle>
          <a:p>
            <a:pPr lvl="0" algn="r" rtl="1"/>
            <a:r>
              <a:rPr lang="fr-MA" dirty="0">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365719" y="5123575"/>
            <a:ext cx="1795684"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lgn="r" rtl="1"/>
            <a:r>
              <a:rPr lang="fr-MA" dirty="0">
                <a:cs typeface="Microsoft Uighur" panose="02000000000000000000" pitchFamily="2" charset="-78"/>
              </a:rPr>
              <a:t>3. Travail sur livret</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p:ph type="pic" sz="quarter" idx="11"/>
          </p:nvPr>
        </p:nvSpPr>
        <p:spPr>
          <a:xfrm rot="1539327">
            <a:off x="7298796" y="2003629"/>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p:ph type="pic" sz="quarter" idx="12"/>
          </p:nvPr>
        </p:nvSpPr>
        <p:spPr>
          <a:xfrm rot="1539327">
            <a:off x="7298796" y="3473285"/>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p:ph type="pic" sz="quarter" idx="13"/>
          </p:nvPr>
        </p:nvSpPr>
        <p:spPr>
          <a:xfrm rot="1539327">
            <a:off x="7298796" y="4958117"/>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9" name="Espace réservé du texte 5">
            <a:extLst>
              <a:ext uri="{FF2B5EF4-FFF2-40B4-BE49-F238E27FC236}">
                <a16:creationId xmlns:a16="http://schemas.microsoft.com/office/drawing/2014/main" id="{FCB630B7-CE24-0E02-DF2E-6E0839F22544}"/>
              </a:ext>
            </a:extLst>
          </p:cNvPr>
          <p:cNvSpPr>
            <a:spLocks noGrp="1"/>
          </p:cNvSpPr>
          <p:nvPr>
            <p:ph type="body" sz="quarter" idx="18"/>
          </p:nvPr>
        </p:nvSpPr>
        <p:spPr>
          <a:xfrm>
            <a:off x="2201410" y="2544024"/>
            <a:ext cx="4960805" cy="756000"/>
          </a:xfrm>
          <a:prstGeom prst="rect">
            <a:avLst/>
          </a:prstGeom>
          <a:noFill/>
        </p:spPr>
        <p:txBody>
          <a:bodyPr anchor="ctr"/>
          <a:lstStyle>
            <a:lvl1pPr algn="r" rtl="1">
              <a:defRPr lang="fr-FR" sz="1200" dirty="0" smtClean="0">
                <a:solidFill>
                  <a:srgbClr val="757575"/>
                </a:solidFill>
                <a:latin typeface="Dosis SemiBold" pitchFamily="2" charset="0"/>
              </a:defRPr>
            </a:lvl1pPr>
            <a:lvl2pPr algn="r" rtl="1">
              <a:defRPr lang="fr-FR" sz="1100" dirty="0" smtClean="0">
                <a:solidFill>
                  <a:srgbClr val="757575"/>
                </a:solidFill>
                <a:latin typeface="Dosis SemiBold" pitchFamily="2" charset="0"/>
              </a:defRPr>
            </a:lvl2pPr>
          </a:lstStyle>
          <a:p>
            <a:pPr marL="266700" lvl="0" indent="-266700">
              <a:lnSpc>
                <a:spcPct val="100000"/>
              </a:lnSpc>
              <a:spcBef>
                <a:spcPts val="300"/>
              </a:spcBef>
              <a:buFont typeface="Wingdings" panose="05000000000000000000" pitchFamily="2" charset="2"/>
              <a:buChar char="Ð"/>
            </a:pPr>
            <a:r>
              <a:rPr lang="fr-FR" dirty="0"/>
              <a:t>Cliquez pour modifier les styles du texte du masque</a:t>
            </a:r>
          </a:p>
          <a:p>
            <a:pPr lvl="1">
              <a:lnSpc>
                <a:spcPct val="100000"/>
              </a:lnSpc>
              <a:spcBef>
                <a:spcPts val="300"/>
              </a:spcBef>
            </a:pPr>
            <a:r>
              <a:rPr lang="fr-FR" dirty="0"/>
              <a:t>Deuxième niveau</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p:ph type="body" sz="quarter" idx="19"/>
          </p:nvPr>
        </p:nvSpPr>
        <p:spPr>
          <a:xfrm>
            <a:off x="2201410" y="4025640"/>
            <a:ext cx="4960805" cy="756000"/>
          </a:xfrm>
          <a:prstGeom prst="rect">
            <a:avLst/>
          </a:prstGeom>
          <a:noFill/>
        </p:spPr>
        <p:txBody>
          <a:bodyPr anchor="ctr"/>
          <a:lstStyle>
            <a:lvl1pPr algn="r" rtl="1">
              <a:defRPr lang="fr-FR" sz="1200" dirty="0" smtClean="0">
                <a:solidFill>
                  <a:srgbClr val="474F71"/>
                </a:solidFill>
                <a:latin typeface="Dosis SemiBold" pitchFamily="2" charset="0"/>
              </a:defRPr>
            </a:lvl1pPr>
            <a:lvl2pPr algn="r" rtl="1">
              <a:defRPr lang="fr-FR" sz="1100" dirty="0" smtClean="0">
                <a:solidFill>
                  <a:srgbClr val="474F71"/>
                </a:solidFill>
                <a:latin typeface="Dosis SemiBold" pitchFamily="2" charset="0"/>
              </a:defRPr>
            </a:lvl2pPr>
          </a:lstStyle>
          <a:p>
            <a:pPr marL="266700" lvl="0" indent="-266700">
              <a:lnSpc>
                <a:spcPct val="100000"/>
              </a:lnSpc>
              <a:spcBef>
                <a:spcPts val="300"/>
              </a:spcBef>
              <a:buFont typeface="Wingdings" panose="05000000000000000000" pitchFamily="2" charset="2"/>
              <a:buChar char="Ð"/>
            </a:pPr>
            <a:r>
              <a:rPr lang="fr-FR" dirty="0"/>
              <a:t>Cliquez pour modifier les styles du texte du masque</a:t>
            </a:r>
          </a:p>
          <a:p>
            <a:pPr lvl="1">
              <a:lnSpc>
                <a:spcPct val="100000"/>
              </a:lnSpc>
              <a:spcBef>
                <a:spcPts val="300"/>
              </a:spcBef>
            </a:pPr>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p:ph type="body" sz="quarter" idx="20"/>
          </p:nvPr>
        </p:nvSpPr>
        <p:spPr>
          <a:xfrm>
            <a:off x="2201410" y="5508429"/>
            <a:ext cx="4960805" cy="756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gn="r" rtl="1">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4" name="Espace réservé pour une image  16">
            <a:extLst>
              <a:ext uri="{FF2B5EF4-FFF2-40B4-BE49-F238E27FC236}">
                <a16:creationId xmlns:a16="http://schemas.microsoft.com/office/drawing/2014/main" id="{0C815ED3-0E84-E7A6-220F-EF5051A6B505}"/>
              </a:ext>
            </a:extLst>
          </p:cNvPr>
          <p:cNvSpPr>
            <a:spLocks noGrp="1" noChangeAspect="1"/>
          </p:cNvSpPr>
          <p:nvPr>
            <p:ph type="pic" sz="quarter" idx="21"/>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841764129"/>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Disposition personnalisée">
    <p:bg>
      <p:bgPr>
        <a:blipFill dpi="0" rotWithShape="1">
          <a:blip r:embed="rId2">
            <a:lum/>
          </a:blip>
          <a:srcRect/>
          <a:stretch>
            <a:fillRect l="-1000" t="-1000" r="-1000" b="-2000"/>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37196" y="895086"/>
            <a:ext cx="7886700" cy="720000"/>
          </a:xfrm>
          <a:prstGeom prst="rect">
            <a:avLst/>
          </a:prstGeom>
        </p:spPr>
        <p:txBody>
          <a:bodyPr anchor="ctr"/>
          <a:lstStyle>
            <a:lvl1pPr algn="ctr" rtl="1">
              <a:defRPr lang="fr-MA" sz="3600" b="1">
                <a:solidFill>
                  <a:srgbClr val="565F88"/>
                </a:solidFill>
                <a:latin typeface="Microsoft Uighur" panose="020B0604020202020204" charset="-78"/>
                <a:cs typeface="Microsoft Uighur" panose="020B0604020202020204"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2411841971"/>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Env-Apprenant_Conte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7919756" y="675854"/>
            <a:ext cx="900000" cy="900000"/>
          </a:xfrm>
          <a:prstGeom prst="rect">
            <a:avLst/>
          </a:prstGeom>
        </p:spPr>
        <p:txBody>
          <a:bodyPr/>
          <a:lstStyle/>
          <a:p>
            <a:endParaRPr lang="fr-MA" dirty="0"/>
          </a:p>
        </p:txBody>
      </p:sp>
      <p:sp>
        <p:nvSpPr>
          <p:cNvPr id="4" name="Espace réservé pour une image  3">
            <a:extLst>
              <a:ext uri="{FF2B5EF4-FFF2-40B4-BE49-F238E27FC236}">
                <a16:creationId xmlns:a16="http://schemas.microsoft.com/office/drawing/2014/main" id="{FBF76378-0DDF-988A-E804-17E203BE96D9}"/>
              </a:ext>
            </a:extLst>
          </p:cNvPr>
          <p:cNvSpPr>
            <a:spLocks noGrp="1"/>
          </p:cNvSpPr>
          <p:nvPr>
            <p:ph type="pic" sz="quarter" idx="13"/>
          </p:nvPr>
        </p:nvSpPr>
        <p:spPr>
          <a:xfrm>
            <a:off x="792000" y="2160000"/>
            <a:ext cx="7560000" cy="3960000"/>
          </a:xfrm>
          <a:prstGeom prst="rect">
            <a:avLst/>
          </a:prstGeom>
        </p:spPr>
        <p:txBody>
          <a:bodyPr/>
          <a:lstStyle/>
          <a:p>
            <a:endParaRPr lang="fr-MA"/>
          </a:p>
        </p:txBody>
      </p:sp>
    </p:spTree>
    <p:extLst>
      <p:ext uri="{BB962C8B-B14F-4D97-AF65-F5344CB8AC3E}">
        <p14:creationId xmlns:p14="http://schemas.microsoft.com/office/powerpoint/2010/main" val="315330363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3414699"/>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982453018"/>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02_Voc_Act_01_Img" preserve="1" userDrawn="1">
  <p:cSld name="02_Voc_Act_01_Img">
    <p:spTree>
      <p:nvGrpSpPr>
        <p:cNvPr id="1" name="Shape 784"/>
        <p:cNvGrpSpPr/>
        <p:nvPr/>
      </p:nvGrpSpPr>
      <p:grpSpPr>
        <a:xfrm>
          <a:off x="0" y="0"/>
          <a:ext cx="0" cy="0"/>
          <a:chOff x="0" y="0"/>
          <a:chExt cx="0" cy="0"/>
        </a:xfrm>
      </p:grpSpPr>
    </p:spTree>
    <p:extLst>
      <p:ext uri="{BB962C8B-B14F-4D97-AF65-F5344CB8AC3E}">
        <p14:creationId xmlns:p14="http://schemas.microsoft.com/office/powerpoint/2010/main" val="3048213344"/>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Disposition personnalisée">
    <p:bg>
      <p:bgPr>
        <a:blipFill dpi="0" rotWithShape="1">
          <a:blip r:embed="rId2">
            <a:lum/>
          </a:blip>
          <a:srcRect/>
          <a:stretch>
            <a:fillRect l="-1000" t="-1000" r="-1000" b="-2000"/>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37196" y="895086"/>
            <a:ext cx="7886700" cy="720000"/>
          </a:xfrm>
          <a:prstGeom prst="rect">
            <a:avLst/>
          </a:prstGeom>
        </p:spPr>
        <p:txBody>
          <a:bodyPr anchor="ctr"/>
          <a:lstStyle>
            <a:lvl1pPr algn="ctr" rtl="1">
              <a:defRPr lang="fr-MA" sz="3600" b="1">
                <a:solidFill>
                  <a:srgbClr val="565F88"/>
                </a:solidFill>
                <a:latin typeface="Microsoft Uighur" panose="020B0604020202020204" charset="-78"/>
                <a:cs typeface="Microsoft Uighur" panose="020B0604020202020204"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905142928"/>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02_Voc_Act_01_Img" preserve="1" userDrawn="1">
  <p:cSld name="02_Voc_Act_01_Img">
    <p:spTree>
      <p:nvGrpSpPr>
        <p:cNvPr id="1" name="Shape 96"/>
        <p:cNvGrpSpPr/>
        <p:nvPr/>
      </p:nvGrpSpPr>
      <p:grpSpPr>
        <a:xfrm>
          <a:off x="0" y="0"/>
          <a:ext cx="0" cy="0"/>
          <a:chOff x="0" y="0"/>
          <a:chExt cx="0" cy="0"/>
        </a:xfrm>
      </p:grpSpPr>
      <p:sp>
        <p:nvSpPr>
          <p:cNvPr id="97" name="Google Shape;97;p131"/>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31"/>
          <p:cNvSpPr>
            <a:spLocks noGrp="1"/>
          </p:cNvSpPr>
          <p:nvPr>
            <p:ph type="pic" idx="2"/>
          </p:nvPr>
        </p:nvSpPr>
        <p:spPr>
          <a:xfrm>
            <a:off x="1872000" y="2160000"/>
            <a:ext cx="5400000" cy="360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90F4DF75-09BC-8593-ABEF-271B67906935}"/>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2586467903"/>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02_Voc_Act_01__Libre" preserve="1" userDrawn="1">
  <p:cSld name="02_Voc_Act_01__Libre">
    <p:spTree>
      <p:nvGrpSpPr>
        <p:cNvPr id="1" name="Shape 100"/>
        <p:cNvGrpSpPr/>
        <p:nvPr/>
      </p:nvGrpSpPr>
      <p:grpSpPr>
        <a:xfrm>
          <a:off x="0" y="0"/>
          <a:ext cx="0" cy="0"/>
          <a:chOff x="0" y="0"/>
          <a:chExt cx="0" cy="0"/>
        </a:xfrm>
      </p:grpSpPr>
      <p:sp>
        <p:nvSpPr>
          <p:cNvPr id="101" name="Google Shape;101;p132"/>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Google Shape;1318;p6">
            <a:extLst>
              <a:ext uri="{FF2B5EF4-FFF2-40B4-BE49-F238E27FC236}">
                <a16:creationId xmlns:a16="http://schemas.microsoft.com/office/drawing/2014/main" id="{FBAAD011-4256-886D-0B03-99D0DB8584F2}"/>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203186742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02_Voc_Act_01_Mascotte" preserve="1" userDrawn="1">
  <p:cSld name="02_Voc_Act_01_Mascotte">
    <p:spTree>
      <p:nvGrpSpPr>
        <p:cNvPr id="1" name="Shape 103"/>
        <p:cNvGrpSpPr/>
        <p:nvPr/>
      </p:nvGrpSpPr>
      <p:grpSpPr>
        <a:xfrm>
          <a:off x="0" y="0"/>
          <a:ext cx="0" cy="0"/>
          <a:chOff x="0" y="0"/>
          <a:chExt cx="0" cy="0"/>
        </a:xfrm>
      </p:grpSpPr>
      <p:sp>
        <p:nvSpPr>
          <p:cNvPr id="104" name="Google Shape;104;p156"/>
          <p:cNvSpPr txBox="1">
            <a:spLocks noGrp="1"/>
          </p:cNvSpPr>
          <p:nvPr>
            <p:ph type="title"/>
          </p:nvPr>
        </p:nvSpPr>
        <p:spPr>
          <a:xfrm>
            <a:off x="62161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56"/>
          <p:cNvSpPr>
            <a:spLocks noGrp="1"/>
          </p:cNvSpPr>
          <p:nvPr>
            <p:ph type="media" idx="3"/>
          </p:nvPr>
        </p:nvSpPr>
        <p:spPr>
          <a:xfrm>
            <a:off x="3255750" y="1584000"/>
            <a:ext cx="2632500" cy="46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6156C85C-0ECD-CFAA-AC7E-C470667B8C14}"/>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002132868"/>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02_Voc_Act_01_Large Vidéo" preserve="1" userDrawn="1">
  <p:cSld name="02_Voc_Act_01_Large Vidéo">
    <p:spTree>
      <p:nvGrpSpPr>
        <p:cNvPr id="1" name="Shape 107"/>
        <p:cNvGrpSpPr/>
        <p:nvPr/>
      </p:nvGrpSpPr>
      <p:grpSpPr>
        <a:xfrm>
          <a:off x="0" y="0"/>
          <a:ext cx="0" cy="0"/>
          <a:chOff x="0" y="0"/>
          <a:chExt cx="0" cy="0"/>
        </a:xfrm>
      </p:grpSpPr>
      <p:sp>
        <p:nvSpPr>
          <p:cNvPr id="108" name="Google Shape;108;p157"/>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57"/>
          <p:cNvSpPr>
            <a:spLocks noGrp="1"/>
          </p:cNvSpPr>
          <p:nvPr>
            <p:ph type="media" idx="2"/>
          </p:nvPr>
        </p:nvSpPr>
        <p:spPr>
          <a:xfrm>
            <a:off x="792000" y="2160000"/>
            <a:ext cx="7560000" cy="396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68CCBF69-2633-5CA5-25BE-6C0C21432F08}"/>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79324123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02_Voc_Act_01__Vidéo title" preserve="1" userDrawn="1">
  <p:cSld name="02_Voc_Act_01__Vidéo title">
    <p:spTree>
      <p:nvGrpSpPr>
        <p:cNvPr id="1" name="Shape 111"/>
        <p:cNvGrpSpPr/>
        <p:nvPr/>
      </p:nvGrpSpPr>
      <p:grpSpPr>
        <a:xfrm>
          <a:off x="0" y="0"/>
          <a:ext cx="0" cy="0"/>
          <a:chOff x="0" y="0"/>
          <a:chExt cx="0" cy="0"/>
        </a:xfrm>
      </p:grpSpPr>
      <p:sp>
        <p:nvSpPr>
          <p:cNvPr id="112" name="Google Shape;112;p158"/>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58"/>
          <p:cNvSpPr>
            <a:spLocks noGrp="1"/>
          </p:cNvSpPr>
          <p:nvPr>
            <p:ph type="media" idx="2"/>
          </p:nvPr>
        </p:nvSpPr>
        <p:spPr>
          <a:xfrm>
            <a:off x="1692000" y="2026860"/>
            <a:ext cx="5760000" cy="30171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114" name="Google Shape;114;p158"/>
          <p:cNvSpPr txBox="1">
            <a:spLocks noGrp="1"/>
          </p:cNvSpPr>
          <p:nvPr>
            <p:ph type="body" idx="1"/>
          </p:nvPr>
        </p:nvSpPr>
        <p:spPr>
          <a:xfrm>
            <a:off x="1691999" y="5400000"/>
            <a:ext cx="5760000" cy="662104"/>
          </a:xfrm>
          <a:prstGeom prst="rect">
            <a:avLst/>
          </a:prstGeom>
          <a:noFill/>
          <a:ln>
            <a:noFill/>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800"/>
              <a:buFont typeface="Arial"/>
              <a:buNone/>
              <a:defRPr sz="2800" b="1" i="0" u="none" strike="noStrike" cap="none">
                <a:solidFill>
                  <a:srgbClr val="474F71"/>
                </a:solidFill>
                <a:latin typeface="Dosis"/>
                <a:ea typeface="Dosis"/>
                <a:cs typeface="Dosis"/>
                <a:sym typeface="Dosis"/>
              </a:defRPr>
            </a:lvl1pPr>
            <a:lvl2pPr marL="914400" marR="0" lvl="1" indent="-314325"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L="1371600" marR="0" lvl="2"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L="1828800" marR="0" lvl="3"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L="2286000" marR="0" lvl="4"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97F2F063-1671-C8E2-F353-50432123C374}"/>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732926894"/>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Disposition personnalisée" preserve="1" userDrawn="1">
  <p:cSld name="3_Disposition personnalisée">
    <p:spTree>
      <p:nvGrpSpPr>
        <p:cNvPr id="1" name="Shape 116"/>
        <p:cNvGrpSpPr/>
        <p:nvPr/>
      </p:nvGrpSpPr>
      <p:grpSpPr>
        <a:xfrm>
          <a:off x="0" y="0"/>
          <a:ext cx="0" cy="0"/>
          <a:chOff x="0" y="0"/>
          <a:chExt cx="0" cy="0"/>
        </a:xfrm>
      </p:grpSpPr>
      <p:sp>
        <p:nvSpPr>
          <p:cNvPr id="117" name="Google Shape;117;p159"/>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59"/>
          <p:cNvSpPr>
            <a:spLocks noGrp="1"/>
          </p:cNvSpPr>
          <p:nvPr>
            <p:ph type="pic" idx="2"/>
          </p:nvPr>
        </p:nvSpPr>
        <p:spPr>
          <a:xfrm>
            <a:off x="1395438" y="2344003"/>
            <a:ext cx="2880000" cy="288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19" name="Google Shape;119;p159"/>
          <p:cNvSpPr txBox="1">
            <a:spLocks noGrp="1"/>
          </p:cNvSpPr>
          <p:nvPr>
            <p:ph type="body" idx="1"/>
          </p:nvPr>
        </p:nvSpPr>
        <p:spPr>
          <a:xfrm>
            <a:off x="4731055" y="3240000"/>
            <a:ext cx="3613875" cy="662104"/>
          </a:xfrm>
          <a:prstGeom prst="rect">
            <a:avLst/>
          </a:prstGeom>
          <a:noFill/>
          <a:ln>
            <a:noFill/>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5400"/>
              <a:buFont typeface="Arial"/>
              <a:buNone/>
              <a:defRPr sz="5400" b="1" i="0" u="none" strike="noStrike" cap="none">
                <a:solidFill>
                  <a:srgbClr val="474F71"/>
                </a:solidFill>
                <a:latin typeface="Dosis"/>
                <a:ea typeface="Dosis"/>
                <a:cs typeface="Dosis"/>
                <a:sym typeface="Dosis"/>
              </a:defRPr>
            </a:lvl1pPr>
            <a:lvl2pPr marL="914400" marR="0" lvl="1" indent="-314325"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L="1371600" marR="0" lvl="2"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L="1828800" marR="0" lvl="3"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L="2286000" marR="0" lvl="4"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FE05C8B9-4A1A-EBD6-48A4-0F3D2AC96F8F}"/>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4128852870"/>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_Media" preserve="1" userDrawn="1">
  <p:cSld name="4_Media">
    <p:spTree>
      <p:nvGrpSpPr>
        <p:cNvPr id="1" name="Shape 121"/>
        <p:cNvGrpSpPr/>
        <p:nvPr/>
      </p:nvGrpSpPr>
      <p:grpSpPr>
        <a:xfrm>
          <a:off x="0" y="0"/>
          <a:ext cx="0" cy="0"/>
          <a:chOff x="0" y="0"/>
          <a:chExt cx="0" cy="0"/>
        </a:xfrm>
      </p:grpSpPr>
      <p:sp>
        <p:nvSpPr>
          <p:cNvPr id="122" name="Google Shape;122;p160"/>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60"/>
          <p:cNvSpPr>
            <a:spLocks noGrp="1"/>
          </p:cNvSpPr>
          <p:nvPr>
            <p:ph type="body" idx="1"/>
          </p:nvPr>
        </p:nvSpPr>
        <p:spPr>
          <a:xfrm>
            <a:off x="754184" y="2126456"/>
            <a:ext cx="2318436" cy="4140064"/>
          </a:xfrm>
          <a:prstGeom prst="roundRect">
            <a:avLst>
              <a:gd name="adj" fmla="val 16667"/>
            </a:avLst>
          </a:prstGeom>
          <a:noFill/>
          <a:ln>
            <a:noFill/>
          </a:ln>
        </p:spPr>
        <p:txBody>
          <a:bodyPr spcFirstLastPara="1" wrap="square" lIns="91425" tIns="45700" rIns="91425" bIns="45700" anchor="t" anchorCtr="0">
            <a:noAutofit/>
          </a:bodyPr>
          <a:lstStyle>
            <a:lvl1pPr marL="457200" marR="0" lvl="0" indent="-328612" algn="r" rtl="1">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L="914400" marR="0" lvl="1" indent="-314325" algn="r" rtl="1">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L="1371600" marR="0" lvl="2" indent="-300037" algn="r" rtl="1">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L="1828800" marR="0" lvl="3" indent="-292925" algn="r" rtl="1">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L="2286000" marR="0" lvl="4" indent="-292925" algn="r" rtl="1">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124" name="Google Shape;124;p160"/>
          <p:cNvSpPr>
            <a:spLocks noGrp="1"/>
          </p:cNvSpPr>
          <p:nvPr>
            <p:ph type="media" idx="2"/>
          </p:nvPr>
        </p:nvSpPr>
        <p:spPr>
          <a:xfrm>
            <a:off x="3600000" y="2340000"/>
            <a:ext cx="4680000" cy="3600000"/>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561CF48A-725A-2367-3EE9-B7089A1E28D4}"/>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2659520547"/>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_Img" preserve="1" userDrawn="1">
  <p:cSld name="6_Img">
    <p:spTree>
      <p:nvGrpSpPr>
        <p:cNvPr id="1" name="Shape 126"/>
        <p:cNvGrpSpPr/>
        <p:nvPr/>
      </p:nvGrpSpPr>
      <p:grpSpPr>
        <a:xfrm>
          <a:off x="0" y="0"/>
          <a:ext cx="0" cy="0"/>
          <a:chOff x="0" y="0"/>
          <a:chExt cx="0" cy="0"/>
        </a:xfrm>
      </p:grpSpPr>
      <p:sp>
        <p:nvSpPr>
          <p:cNvPr id="127" name="Google Shape;127;p161"/>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161"/>
          <p:cNvSpPr>
            <a:spLocks noGrp="1"/>
          </p:cNvSpPr>
          <p:nvPr>
            <p:ph type="body" idx="1"/>
          </p:nvPr>
        </p:nvSpPr>
        <p:spPr>
          <a:xfrm>
            <a:off x="754184" y="2126456"/>
            <a:ext cx="2318436" cy="4140064"/>
          </a:xfrm>
          <a:prstGeom prst="roundRect">
            <a:avLst>
              <a:gd name="adj" fmla="val 16667"/>
            </a:avLst>
          </a:prstGeom>
          <a:noFill/>
          <a:ln>
            <a:noFill/>
          </a:ln>
        </p:spPr>
        <p:txBody>
          <a:bodyPr spcFirstLastPara="1" wrap="square" lIns="91425" tIns="45700" rIns="91425" bIns="45700" anchor="t" anchorCtr="0">
            <a:noAutofit/>
          </a:bodyPr>
          <a:lstStyle>
            <a:lvl1pPr marL="457200" marR="0" lvl="0" indent="-328612" algn="r" rtl="1">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L="914400" marR="0" lvl="1" indent="-314325" algn="r" rtl="1">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L="1371600" marR="0" lvl="2" indent="-300037" algn="r" rtl="1">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L="1828800" marR="0" lvl="3" indent="-292925" algn="r" rtl="1">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L="2286000" marR="0" lvl="4" indent="-292925" algn="r" rtl="1">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129" name="Google Shape;129;p161"/>
          <p:cNvSpPr>
            <a:spLocks noGrp="1"/>
          </p:cNvSpPr>
          <p:nvPr>
            <p:ph type="pic" idx="2"/>
          </p:nvPr>
        </p:nvSpPr>
        <p:spPr>
          <a:xfrm>
            <a:off x="3600450" y="2340000"/>
            <a:ext cx="4680000" cy="360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63FDD173-5E90-F443-D1BC-DB96DF2A340D}"/>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53453270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0722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07225" y="3404242"/>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986006502"/>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8_Img" preserve="1" userDrawn="1">
  <p:cSld name="8_Img">
    <p:spTree>
      <p:nvGrpSpPr>
        <p:cNvPr id="1" name="Shape 131"/>
        <p:cNvGrpSpPr/>
        <p:nvPr/>
      </p:nvGrpSpPr>
      <p:grpSpPr>
        <a:xfrm>
          <a:off x="0" y="0"/>
          <a:ext cx="0" cy="0"/>
          <a:chOff x="0" y="0"/>
          <a:chExt cx="0" cy="0"/>
        </a:xfrm>
      </p:grpSpPr>
      <p:sp>
        <p:nvSpPr>
          <p:cNvPr id="132" name="Google Shape;132;p162"/>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62"/>
          <p:cNvSpPr>
            <a:spLocks noGrp="1"/>
          </p:cNvSpPr>
          <p:nvPr>
            <p:ph type="pic" idx="2"/>
          </p:nvPr>
        </p:nvSpPr>
        <p:spPr>
          <a:xfrm>
            <a:off x="4016173" y="1806417"/>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4" name="Google Shape;134;p162"/>
          <p:cNvSpPr>
            <a:spLocks noGrp="1"/>
          </p:cNvSpPr>
          <p:nvPr>
            <p:ph type="pic" idx="3"/>
          </p:nvPr>
        </p:nvSpPr>
        <p:spPr>
          <a:xfrm>
            <a:off x="4016173" y="3312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5" name="Google Shape;135;p162"/>
          <p:cNvSpPr>
            <a:spLocks noGrp="1"/>
          </p:cNvSpPr>
          <p:nvPr>
            <p:ph type="pic" idx="4"/>
          </p:nvPr>
        </p:nvSpPr>
        <p:spPr>
          <a:xfrm>
            <a:off x="4016173" y="4860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6" name="Google Shape;136;p162"/>
          <p:cNvSpPr>
            <a:spLocks noGrp="1"/>
          </p:cNvSpPr>
          <p:nvPr>
            <p:ph type="pic" idx="5"/>
          </p:nvPr>
        </p:nvSpPr>
        <p:spPr>
          <a:xfrm>
            <a:off x="5512359" y="1806417"/>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7" name="Google Shape;137;p162"/>
          <p:cNvSpPr>
            <a:spLocks noGrp="1"/>
          </p:cNvSpPr>
          <p:nvPr>
            <p:ph type="pic" idx="6"/>
          </p:nvPr>
        </p:nvSpPr>
        <p:spPr>
          <a:xfrm>
            <a:off x="5512359" y="3312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8" name="Google Shape;138;p162"/>
          <p:cNvSpPr>
            <a:spLocks noGrp="1"/>
          </p:cNvSpPr>
          <p:nvPr>
            <p:ph type="pic" idx="7"/>
          </p:nvPr>
        </p:nvSpPr>
        <p:spPr>
          <a:xfrm>
            <a:off x="5512359" y="4860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9" name="Google Shape;139;p162"/>
          <p:cNvSpPr>
            <a:spLocks noGrp="1"/>
          </p:cNvSpPr>
          <p:nvPr>
            <p:ph type="pic" idx="8"/>
          </p:nvPr>
        </p:nvSpPr>
        <p:spPr>
          <a:xfrm>
            <a:off x="7008545" y="1806417"/>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0" name="Google Shape;140;p162"/>
          <p:cNvSpPr>
            <a:spLocks noGrp="1"/>
          </p:cNvSpPr>
          <p:nvPr>
            <p:ph type="pic" idx="9"/>
          </p:nvPr>
        </p:nvSpPr>
        <p:spPr>
          <a:xfrm>
            <a:off x="7008545" y="3312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1" name="Google Shape;141;p162"/>
          <p:cNvSpPr>
            <a:spLocks noGrp="1"/>
          </p:cNvSpPr>
          <p:nvPr>
            <p:ph type="pic" idx="13"/>
          </p:nvPr>
        </p:nvSpPr>
        <p:spPr>
          <a:xfrm>
            <a:off x="7008545" y="4860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2" name="Google Shape;142;p162"/>
          <p:cNvSpPr>
            <a:spLocks noGrp="1"/>
          </p:cNvSpPr>
          <p:nvPr>
            <p:ph type="media" idx="14"/>
          </p:nvPr>
        </p:nvSpPr>
        <p:spPr>
          <a:xfrm>
            <a:off x="1224000" y="1806417"/>
            <a:ext cx="2628000" cy="4680000"/>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D71D7F28-1181-3658-99BC-1AEFD74AEF87}"/>
              </a:ext>
            </a:extLst>
          </p:cNvPr>
          <p:cNvSpPr>
            <a:spLocks noGrp="1"/>
          </p:cNvSpPr>
          <p:nvPr>
            <p:ph type="pic" idx="15"/>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938676848"/>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02_Voc_Act_01_4 Vignt" preserve="1" userDrawn="1">
  <p:cSld name="02_Voc_Act_01_4 Vignt">
    <p:spTree>
      <p:nvGrpSpPr>
        <p:cNvPr id="1" name="Shape 144"/>
        <p:cNvGrpSpPr/>
        <p:nvPr/>
      </p:nvGrpSpPr>
      <p:grpSpPr>
        <a:xfrm>
          <a:off x="0" y="0"/>
          <a:ext cx="0" cy="0"/>
          <a:chOff x="0" y="0"/>
          <a:chExt cx="0" cy="0"/>
        </a:xfrm>
      </p:grpSpPr>
      <p:sp>
        <p:nvSpPr>
          <p:cNvPr id="145" name="Google Shape;145;p163"/>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163"/>
          <p:cNvSpPr>
            <a:spLocks noGrp="1"/>
          </p:cNvSpPr>
          <p:nvPr>
            <p:ph type="pic" idx="2"/>
          </p:nvPr>
        </p:nvSpPr>
        <p:spPr>
          <a:xfrm>
            <a:off x="844356"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7" name="Google Shape;147;p163"/>
          <p:cNvSpPr>
            <a:spLocks noGrp="1"/>
          </p:cNvSpPr>
          <p:nvPr>
            <p:ph type="pic" idx="3"/>
          </p:nvPr>
        </p:nvSpPr>
        <p:spPr>
          <a:xfrm>
            <a:off x="2832698"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8" name="Google Shape;148;p163"/>
          <p:cNvSpPr>
            <a:spLocks noGrp="1"/>
          </p:cNvSpPr>
          <p:nvPr>
            <p:ph type="pic" idx="4"/>
          </p:nvPr>
        </p:nvSpPr>
        <p:spPr>
          <a:xfrm>
            <a:off x="4821040"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9" name="Google Shape;149;p163"/>
          <p:cNvSpPr>
            <a:spLocks noGrp="1"/>
          </p:cNvSpPr>
          <p:nvPr>
            <p:ph type="pic" idx="5"/>
          </p:nvPr>
        </p:nvSpPr>
        <p:spPr>
          <a:xfrm>
            <a:off x="6809383"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F2DC0114-5F8D-3244-DA08-8F7E87A003DB}"/>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826393447"/>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02_Voc_Act_01_4 Vignt+Txt" preserve="1" userDrawn="1">
  <p:cSld name="02_Voc_Act_01_4 Vignt+Txt">
    <p:spTree>
      <p:nvGrpSpPr>
        <p:cNvPr id="1" name="Shape 151"/>
        <p:cNvGrpSpPr/>
        <p:nvPr/>
      </p:nvGrpSpPr>
      <p:grpSpPr>
        <a:xfrm>
          <a:off x="0" y="0"/>
          <a:ext cx="0" cy="0"/>
          <a:chOff x="0" y="0"/>
          <a:chExt cx="0" cy="0"/>
        </a:xfrm>
      </p:grpSpPr>
      <p:sp>
        <p:nvSpPr>
          <p:cNvPr id="152" name="Google Shape;152;p164"/>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164"/>
          <p:cNvSpPr>
            <a:spLocks noGrp="1"/>
          </p:cNvSpPr>
          <p:nvPr>
            <p:ph type="pic" idx="2"/>
          </p:nvPr>
        </p:nvSpPr>
        <p:spPr>
          <a:xfrm>
            <a:off x="844356"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54" name="Google Shape;154;p164"/>
          <p:cNvSpPr>
            <a:spLocks noGrp="1"/>
          </p:cNvSpPr>
          <p:nvPr>
            <p:ph type="pic" idx="3"/>
          </p:nvPr>
        </p:nvSpPr>
        <p:spPr>
          <a:xfrm>
            <a:off x="2832698"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55" name="Google Shape;155;p164"/>
          <p:cNvSpPr>
            <a:spLocks noGrp="1"/>
          </p:cNvSpPr>
          <p:nvPr>
            <p:ph type="pic" idx="4"/>
          </p:nvPr>
        </p:nvSpPr>
        <p:spPr>
          <a:xfrm>
            <a:off x="4821040"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56" name="Google Shape;156;p164"/>
          <p:cNvSpPr>
            <a:spLocks noGrp="1"/>
          </p:cNvSpPr>
          <p:nvPr>
            <p:ph type="pic" idx="5"/>
          </p:nvPr>
        </p:nvSpPr>
        <p:spPr>
          <a:xfrm>
            <a:off x="6809383"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57" name="Google Shape;157;p164"/>
          <p:cNvSpPr>
            <a:spLocks noGrp="1"/>
          </p:cNvSpPr>
          <p:nvPr>
            <p:ph type="body" idx="1"/>
          </p:nvPr>
        </p:nvSpPr>
        <p:spPr>
          <a:xfrm>
            <a:off x="844355"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58" name="Google Shape;158;p164"/>
          <p:cNvSpPr>
            <a:spLocks noGrp="1"/>
          </p:cNvSpPr>
          <p:nvPr>
            <p:ph type="body" idx="6"/>
          </p:nvPr>
        </p:nvSpPr>
        <p:spPr>
          <a:xfrm>
            <a:off x="2832697" y="4573417"/>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59" name="Google Shape;159;p164"/>
          <p:cNvSpPr>
            <a:spLocks noGrp="1"/>
          </p:cNvSpPr>
          <p:nvPr>
            <p:ph type="body" idx="7"/>
          </p:nvPr>
        </p:nvSpPr>
        <p:spPr>
          <a:xfrm>
            <a:off x="4821039"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60" name="Google Shape;160;p164"/>
          <p:cNvSpPr>
            <a:spLocks noGrp="1"/>
          </p:cNvSpPr>
          <p:nvPr>
            <p:ph type="body" idx="8"/>
          </p:nvPr>
        </p:nvSpPr>
        <p:spPr>
          <a:xfrm>
            <a:off x="6809383"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88C86209-0ED4-0A0B-DA19-95B46E9C8DD5}"/>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1844124371"/>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5_Voc_Act_01_4 Vignt+Txt" preserve="1" userDrawn="1">
  <p:cSld name="5_Voc_Act_01_4 Vignt+Txt">
    <p:spTree>
      <p:nvGrpSpPr>
        <p:cNvPr id="1" name="Shape 162"/>
        <p:cNvGrpSpPr/>
        <p:nvPr/>
      </p:nvGrpSpPr>
      <p:grpSpPr>
        <a:xfrm>
          <a:off x="0" y="0"/>
          <a:ext cx="0" cy="0"/>
          <a:chOff x="0" y="0"/>
          <a:chExt cx="0" cy="0"/>
        </a:xfrm>
      </p:grpSpPr>
      <p:sp>
        <p:nvSpPr>
          <p:cNvPr id="163" name="Google Shape;163;p165"/>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165"/>
          <p:cNvSpPr>
            <a:spLocks noGrp="1"/>
          </p:cNvSpPr>
          <p:nvPr>
            <p:ph type="pic" idx="2"/>
          </p:nvPr>
        </p:nvSpPr>
        <p:spPr>
          <a:xfrm>
            <a:off x="1479323" y="285641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65" name="Google Shape;165;p165"/>
          <p:cNvSpPr>
            <a:spLocks noGrp="1"/>
          </p:cNvSpPr>
          <p:nvPr>
            <p:ph type="pic" idx="3"/>
          </p:nvPr>
        </p:nvSpPr>
        <p:spPr>
          <a:xfrm>
            <a:off x="3759312" y="285641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66" name="Google Shape;166;p165"/>
          <p:cNvSpPr>
            <a:spLocks noGrp="1"/>
          </p:cNvSpPr>
          <p:nvPr>
            <p:ph type="pic" idx="4"/>
          </p:nvPr>
        </p:nvSpPr>
        <p:spPr>
          <a:xfrm>
            <a:off x="6039301" y="285641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67" name="Google Shape;167;p165"/>
          <p:cNvSpPr>
            <a:spLocks noGrp="1"/>
          </p:cNvSpPr>
          <p:nvPr>
            <p:ph type="body" idx="1"/>
          </p:nvPr>
        </p:nvSpPr>
        <p:spPr>
          <a:xfrm>
            <a:off x="1479323"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Microsoft Uighur" panose="020B0604020202020204" charset="-78"/>
                <a:ea typeface="Microsoft Uighur" panose="020B0604020202020204" charset="-78"/>
                <a:cs typeface="Microsoft Uighur" panose="020B0604020202020204" charset="-78"/>
                <a:sym typeface="Arial"/>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168" name="Google Shape;168;p165"/>
          <p:cNvSpPr>
            <a:spLocks noGrp="1"/>
          </p:cNvSpPr>
          <p:nvPr>
            <p:ph type="body" idx="5"/>
          </p:nvPr>
        </p:nvSpPr>
        <p:spPr>
          <a:xfrm>
            <a:off x="3759312"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Microsoft Uighur" panose="020B0604020202020204" charset="-78"/>
                <a:ea typeface="Microsoft Uighur" panose="020B0604020202020204" charset="-78"/>
                <a:cs typeface="Microsoft Uighur" panose="020B0604020202020204" charset="-78"/>
                <a:sym typeface="Arial"/>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169" name="Google Shape;169;p165"/>
          <p:cNvSpPr>
            <a:spLocks noGrp="1"/>
          </p:cNvSpPr>
          <p:nvPr>
            <p:ph type="body" idx="6"/>
          </p:nvPr>
        </p:nvSpPr>
        <p:spPr>
          <a:xfrm>
            <a:off x="6039301"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Microsoft Uighur" panose="020B0604020202020204" charset="-78"/>
                <a:ea typeface="Microsoft Uighur" panose="020B0604020202020204" charset="-78"/>
                <a:cs typeface="Microsoft Uighur" panose="020B0604020202020204" charset="-78"/>
                <a:sym typeface="Arial"/>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8CC9E714-0F73-DECA-08F0-98D069ADD82C}"/>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288352783"/>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6_Voc_Act_01_4 Vignt+Txt" preserve="1" userDrawn="1">
  <p:cSld name="6_Voc_Act_01_4 Vignt+Txt">
    <p:spTree>
      <p:nvGrpSpPr>
        <p:cNvPr id="1" name="Shape 171"/>
        <p:cNvGrpSpPr/>
        <p:nvPr/>
      </p:nvGrpSpPr>
      <p:grpSpPr>
        <a:xfrm>
          <a:off x="0" y="0"/>
          <a:ext cx="0" cy="0"/>
          <a:chOff x="0" y="0"/>
          <a:chExt cx="0" cy="0"/>
        </a:xfrm>
      </p:grpSpPr>
      <p:sp>
        <p:nvSpPr>
          <p:cNvPr id="172" name="Google Shape;172;p166"/>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166"/>
          <p:cNvSpPr>
            <a:spLocks noGrp="1"/>
          </p:cNvSpPr>
          <p:nvPr>
            <p:ph type="pic" idx="2"/>
          </p:nvPr>
        </p:nvSpPr>
        <p:spPr>
          <a:xfrm>
            <a:off x="1479323" y="4161429"/>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74" name="Google Shape;174;p166"/>
          <p:cNvSpPr>
            <a:spLocks noGrp="1"/>
          </p:cNvSpPr>
          <p:nvPr>
            <p:ph type="pic" idx="3"/>
          </p:nvPr>
        </p:nvSpPr>
        <p:spPr>
          <a:xfrm>
            <a:off x="3759312" y="4161429"/>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75" name="Google Shape;175;p166"/>
          <p:cNvSpPr>
            <a:spLocks noGrp="1"/>
          </p:cNvSpPr>
          <p:nvPr>
            <p:ph type="pic" idx="4"/>
          </p:nvPr>
        </p:nvSpPr>
        <p:spPr>
          <a:xfrm>
            <a:off x="6039301" y="4161429"/>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77" name="Google Shape;177;p166"/>
          <p:cNvSpPr>
            <a:spLocks noGrp="1"/>
          </p:cNvSpPr>
          <p:nvPr>
            <p:ph type="pic" idx="6"/>
          </p:nvPr>
        </p:nvSpPr>
        <p:spPr>
          <a:xfrm>
            <a:off x="1479323" y="209293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78" name="Google Shape;178;p166"/>
          <p:cNvSpPr>
            <a:spLocks noGrp="1"/>
          </p:cNvSpPr>
          <p:nvPr>
            <p:ph type="pic" idx="7"/>
          </p:nvPr>
        </p:nvSpPr>
        <p:spPr>
          <a:xfrm>
            <a:off x="3759312" y="209293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79" name="Google Shape;179;p166"/>
          <p:cNvSpPr>
            <a:spLocks noGrp="1"/>
          </p:cNvSpPr>
          <p:nvPr>
            <p:ph type="pic" idx="8"/>
          </p:nvPr>
        </p:nvSpPr>
        <p:spPr>
          <a:xfrm>
            <a:off x="6039301" y="209293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EB7DB362-4116-CB38-4D3F-C338C437530A}"/>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620347088"/>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4_Voc_Act_01_4 Vignt+Txt" preserve="1" userDrawn="1">
  <p:cSld name="4_Voc_Act_01_4 Vignt+Txt">
    <p:spTree>
      <p:nvGrpSpPr>
        <p:cNvPr id="1" name="Shape 180"/>
        <p:cNvGrpSpPr/>
        <p:nvPr/>
      </p:nvGrpSpPr>
      <p:grpSpPr>
        <a:xfrm>
          <a:off x="0" y="0"/>
          <a:ext cx="0" cy="0"/>
          <a:chOff x="0" y="0"/>
          <a:chExt cx="0" cy="0"/>
        </a:xfrm>
      </p:grpSpPr>
      <p:sp>
        <p:nvSpPr>
          <p:cNvPr id="181" name="Google Shape;181;p167"/>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67"/>
          <p:cNvSpPr>
            <a:spLocks noGrp="1"/>
          </p:cNvSpPr>
          <p:nvPr>
            <p:ph type="pic" idx="2"/>
          </p:nvPr>
        </p:nvSpPr>
        <p:spPr>
          <a:xfrm>
            <a:off x="1176282"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83" name="Google Shape;183;p167"/>
          <p:cNvSpPr>
            <a:spLocks noGrp="1"/>
          </p:cNvSpPr>
          <p:nvPr>
            <p:ph type="pic" idx="3"/>
          </p:nvPr>
        </p:nvSpPr>
        <p:spPr>
          <a:xfrm>
            <a:off x="2872797"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84" name="Google Shape;184;p167"/>
          <p:cNvSpPr>
            <a:spLocks noGrp="1"/>
          </p:cNvSpPr>
          <p:nvPr>
            <p:ph type="pic" idx="4"/>
          </p:nvPr>
        </p:nvSpPr>
        <p:spPr>
          <a:xfrm>
            <a:off x="4569312"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85" name="Google Shape;185;p167"/>
          <p:cNvSpPr>
            <a:spLocks noGrp="1"/>
          </p:cNvSpPr>
          <p:nvPr>
            <p:ph type="pic" idx="5"/>
          </p:nvPr>
        </p:nvSpPr>
        <p:spPr>
          <a:xfrm>
            <a:off x="6265827"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86" name="Google Shape;186;p167"/>
          <p:cNvSpPr>
            <a:spLocks noGrp="1"/>
          </p:cNvSpPr>
          <p:nvPr>
            <p:ph type="body" idx="1"/>
          </p:nvPr>
        </p:nvSpPr>
        <p:spPr>
          <a:xfrm>
            <a:off x="1176282"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87" name="Google Shape;187;p167"/>
          <p:cNvSpPr>
            <a:spLocks noGrp="1"/>
          </p:cNvSpPr>
          <p:nvPr>
            <p:ph type="body" idx="6"/>
          </p:nvPr>
        </p:nvSpPr>
        <p:spPr>
          <a:xfrm>
            <a:off x="2872797"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88" name="Google Shape;188;p167"/>
          <p:cNvSpPr>
            <a:spLocks noGrp="1"/>
          </p:cNvSpPr>
          <p:nvPr>
            <p:ph type="body" idx="7"/>
          </p:nvPr>
        </p:nvSpPr>
        <p:spPr>
          <a:xfrm>
            <a:off x="4569312"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89" name="Google Shape;189;p167"/>
          <p:cNvSpPr>
            <a:spLocks noGrp="1"/>
          </p:cNvSpPr>
          <p:nvPr>
            <p:ph type="body" idx="8"/>
          </p:nvPr>
        </p:nvSpPr>
        <p:spPr>
          <a:xfrm>
            <a:off x="6265827"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DEE90407-67B2-4F8E-4AC8-38F649D3BB7E}"/>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570863358"/>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Voc_Act_01_4 Vignt+Txt" preserve="1" userDrawn="1">
  <p:cSld name="3_Voc_Act_01_4 Vignt+Txt">
    <p:spTree>
      <p:nvGrpSpPr>
        <p:cNvPr id="1" name="Shape 191"/>
        <p:cNvGrpSpPr/>
        <p:nvPr/>
      </p:nvGrpSpPr>
      <p:grpSpPr>
        <a:xfrm>
          <a:off x="0" y="0"/>
          <a:ext cx="0" cy="0"/>
          <a:chOff x="0" y="0"/>
          <a:chExt cx="0" cy="0"/>
        </a:xfrm>
      </p:grpSpPr>
      <p:sp>
        <p:nvSpPr>
          <p:cNvPr id="192" name="Google Shape;192;p168"/>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168"/>
          <p:cNvSpPr>
            <a:spLocks noGrp="1"/>
          </p:cNvSpPr>
          <p:nvPr>
            <p:ph type="pic" idx="2"/>
          </p:nvPr>
        </p:nvSpPr>
        <p:spPr>
          <a:xfrm>
            <a:off x="358377"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94" name="Google Shape;194;p168"/>
          <p:cNvSpPr>
            <a:spLocks noGrp="1"/>
          </p:cNvSpPr>
          <p:nvPr>
            <p:ph type="pic" idx="3"/>
          </p:nvPr>
        </p:nvSpPr>
        <p:spPr>
          <a:xfrm>
            <a:off x="2054892"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95" name="Google Shape;195;p168"/>
          <p:cNvSpPr>
            <a:spLocks noGrp="1"/>
          </p:cNvSpPr>
          <p:nvPr>
            <p:ph type="pic" idx="4"/>
          </p:nvPr>
        </p:nvSpPr>
        <p:spPr>
          <a:xfrm>
            <a:off x="3751407"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96" name="Google Shape;196;p168"/>
          <p:cNvSpPr>
            <a:spLocks noGrp="1"/>
          </p:cNvSpPr>
          <p:nvPr>
            <p:ph type="pic" idx="5"/>
          </p:nvPr>
        </p:nvSpPr>
        <p:spPr>
          <a:xfrm>
            <a:off x="5447922"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97" name="Google Shape;197;p168"/>
          <p:cNvSpPr>
            <a:spLocks noGrp="1"/>
          </p:cNvSpPr>
          <p:nvPr>
            <p:ph type="body" idx="1"/>
          </p:nvPr>
        </p:nvSpPr>
        <p:spPr>
          <a:xfrm>
            <a:off x="358377"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000"/>
              <a:buFont typeface="Arial"/>
              <a:buNone/>
              <a:defRPr sz="20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98" name="Google Shape;198;p168"/>
          <p:cNvSpPr>
            <a:spLocks noGrp="1"/>
          </p:cNvSpPr>
          <p:nvPr>
            <p:ph type="body" idx="6"/>
          </p:nvPr>
        </p:nvSpPr>
        <p:spPr>
          <a:xfrm>
            <a:off x="2054892"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000"/>
              <a:buFont typeface="Arial"/>
              <a:buNone/>
              <a:defRPr sz="20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99" name="Google Shape;199;p168"/>
          <p:cNvSpPr>
            <a:spLocks noGrp="1"/>
          </p:cNvSpPr>
          <p:nvPr>
            <p:ph type="body" idx="7"/>
          </p:nvPr>
        </p:nvSpPr>
        <p:spPr>
          <a:xfrm>
            <a:off x="3751407"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000"/>
              <a:buFont typeface="Arial"/>
              <a:buNone/>
              <a:defRPr sz="20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00" name="Google Shape;200;p168"/>
          <p:cNvSpPr>
            <a:spLocks noGrp="1"/>
          </p:cNvSpPr>
          <p:nvPr>
            <p:ph type="body" idx="8"/>
          </p:nvPr>
        </p:nvSpPr>
        <p:spPr>
          <a:xfrm>
            <a:off x="5447922"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000"/>
              <a:buFont typeface="Arial"/>
              <a:buNone/>
              <a:defRPr sz="20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01" name="Google Shape;201;p168"/>
          <p:cNvSpPr>
            <a:spLocks noGrp="1"/>
          </p:cNvSpPr>
          <p:nvPr>
            <p:ph type="pic" idx="9"/>
          </p:nvPr>
        </p:nvSpPr>
        <p:spPr>
          <a:xfrm>
            <a:off x="7144439"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02" name="Google Shape;202;p168"/>
          <p:cNvSpPr>
            <a:spLocks noGrp="1"/>
          </p:cNvSpPr>
          <p:nvPr>
            <p:ph type="body" idx="13"/>
          </p:nvPr>
        </p:nvSpPr>
        <p:spPr>
          <a:xfrm>
            <a:off x="7144439"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000"/>
              <a:buFont typeface="Arial"/>
              <a:buNone/>
              <a:defRPr sz="20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8D70DF00-B60A-511A-1AD9-70E20BEDBB6E}"/>
              </a:ext>
            </a:extLst>
          </p:cNvPr>
          <p:cNvSpPr>
            <a:spLocks noGrp="1"/>
          </p:cNvSpPr>
          <p:nvPr>
            <p:ph type="pic" idx="14"/>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391485540"/>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02_Voc_Act_01_5 Vignt" preserve="1" userDrawn="1">
  <p:cSld name="02_Voc_Act_01_5 Vignt">
    <p:spTree>
      <p:nvGrpSpPr>
        <p:cNvPr id="1" name="Shape 204"/>
        <p:cNvGrpSpPr/>
        <p:nvPr/>
      </p:nvGrpSpPr>
      <p:grpSpPr>
        <a:xfrm>
          <a:off x="0" y="0"/>
          <a:ext cx="0" cy="0"/>
          <a:chOff x="0" y="0"/>
          <a:chExt cx="0" cy="0"/>
        </a:xfrm>
      </p:grpSpPr>
      <p:sp>
        <p:nvSpPr>
          <p:cNvPr id="205" name="Google Shape;205;p169"/>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169"/>
          <p:cNvSpPr>
            <a:spLocks noGrp="1"/>
          </p:cNvSpPr>
          <p:nvPr>
            <p:ph type="pic" idx="2"/>
          </p:nvPr>
        </p:nvSpPr>
        <p:spPr>
          <a:xfrm>
            <a:off x="453739" y="270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07" name="Google Shape;207;p169"/>
          <p:cNvSpPr>
            <a:spLocks noGrp="1"/>
          </p:cNvSpPr>
          <p:nvPr>
            <p:ph type="pic" idx="3"/>
          </p:nvPr>
        </p:nvSpPr>
        <p:spPr>
          <a:xfrm>
            <a:off x="7149739" y="270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08" name="Google Shape;208;p169"/>
          <p:cNvSpPr>
            <a:spLocks noGrp="1"/>
          </p:cNvSpPr>
          <p:nvPr>
            <p:ph type="pic" idx="4"/>
          </p:nvPr>
        </p:nvSpPr>
        <p:spPr>
          <a:xfrm>
            <a:off x="2127739" y="270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09" name="Google Shape;209;p169"/>
          <p:cNvSpPr>
            <a:spLocks noGrp="1"/>
          </p:cNvSpPr>
          <p:nvPr>
            <p:ph type="pic" idx="5"/>
          </p:nvPr>
        </p:nvSpPr>
        <p:spPr>
          <a:xfrm>
            <a:off x="3801739" y="270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0" name="Google Shape;210;p169"/>
          <p:cNvSpPr>
            <a:spLocks noGrp="1"/>
          </p:cNvSpPr>
          <p:nvPr>
            <p:ph type="pic" idx="6"/>
          </p:nvPr>
        </p:nvSpPr>
        <p:spPr>
          <a:xfrm>
            <a:off x="5475739" y="270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FAFE20CC-FA40-72F7-6FC4-A9DE7C054541}"/>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468069834"/>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02_Voc_Act_01_5 Vignt+Txt" preserve="1" userDrawn="1">
  <p:cSld name="02_Voc_Act_01_5 Vignt+Txt">
    <p:spTree>
      <p:nvGrpSpPr>
        <p:cNvPr id="1" name="Shape 212"/>
        <p:cNvGrpSpPr/>
        <p:nvPr/>
      </p:nvGrpSpPr>
      <p:grpSpPr>
        <a:xfrm>
          <a:off x="0" y="0"/>
          <a:ext cx="0" cy="0"/>
          <a:chOff x="0" y="0"/>
          <a:chExt cx="0" cy="0"/>
        </a:xfrm>
      </p:grpSpPr>
      <p:sp>
        <p:nvSpPr>
          <p:cNvPr id="213" name="Google Shape;213;p170"/>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170"/>
          <p:cNvSpPr>
            <a:spLocks noGrp="1"/>
          </p:cNvSpPr>
          <p:nvPr>
            <p:ph type="pic" idx="2"/>
          </p:nvPr>
        </p:nvSpPr>
        <p:spPr>
          <a:xfrm>
            <a:off x="453739"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5" name="Google Shape;215;p170"/>
          <p:cNvSpPr>
            <a:spLocks noGrp="1"/>
          </p:cNvSpPr>
          <p:nvPr>
            <p:ph type="pic" idx="3"/>
          </p:nvPr>
        </p:nvSpPr>
        <p:spPr>
          <a:xfrm>
            <a:off x="7149739"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6" name="Google Shape;216;p170"/>
          <p:cNvSpPr>
            <a:spLocks noGrp="1"/>
          </p:cNvSpPr>
          <p:nvPr>
            <p:ph type="pic" idx="4"/>
          </p:nvPr>
        </p:nvSpPr>
        <p:spPr>
          <a:xfrm>
            <a:off x="2127739"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7" name="Google Shape;217;p170"/>
          <p:cNvSpPr>
            <a:spLocks noGrp="1"/>
          </p:cNvSpPr>
          <p:nvPr>
            <p:ph type="pic" idx="5"/>
          </p:nvPr>
        </p:nvSpPr>
        <p:spPr>
          <a:xfrm>
            <a:off x="3801739"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8" name="Google Shape;218;p170"/>
          <p:cNvSpPr>
            <a:spLocks noGrp="1"/>
          </p:cNvSpPr>
          <p:nvPr>
            <p:ph type="pic" idx="6"/>
          </p:nvPr>
        </p:nvSpPr>
        <p:spPr>
          <a:xfrm>
            <a:off x="5475739"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9" name="Google Shape;219;p170"/>
          <p:cNvSpPr>
            <a:spLocks noGrp="1"/>
          </p:cNvSpPr>
          <p:nvPr>
            <p:ph type="body" idx="1"/>
          </p:nvPr>
        </p:nvSpPr>
        <p:spPr>
          <a:xfrm>
            <a:off x="453738"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20" name="Google Shape;220;p170"/>
          <p:cNvSpPr>
            <a:spLocks noGrp="1"/>
          </p:cNvSpPr>
          <p:nvPr>
            <p:ph type="body" idx="7"/>
          </p:nvPr>
        </p:nvSpPr>
        <p:spPr>
          <a:xfrm>
            <a:off x="2127738"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21" name="Google Shape;221;p170"/>
          <p:cNvSpPr>
            <a:spLocks noGrp="1"/>
          </p:cNvSpPr>
          <p:nvPr>
            <p:ph type="body" idx="8"/>
          </p:nvPr>
        </p:nvSpPr>
        <p:spPr>
          <a:xfrm>
            <a:off x="3801737"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22" name="Google Shape;222;p170"/>
          <p:cNvSpPr>
            <a:spLocks noGrp="1"/>
          </p:cNvSpPr>
          <p:nvPr>
            <p:ph type="body" idx="9"/>
          </p:nvPr>
        </p:nvSpPr>
        <p:spPr>
          <a:xfrm>
            <a:off x="5475738"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23" name="Google Shape;223;p170"/>
          <p:cNvSpPr>
            <a:spLocks noGrp="1"/>
          </p:cNvSpPr>
          <p:nvPr>
            <p:ph type="body" idx="13"/>
          </p:nvPr>
        </p:nvSpPr>
        <p:spPr>
          <a:xfrm>
            <a:off x="7149739"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4D3426C2-3915-E00C-533D-36964F9CADF6}"/>
              </a:ext>
            </a:extLst>
          </p:cNvPr>
          <p:cNvSpPr>
            <a:spLocks noGrp="1"/>
          </p:cNvSpPr>
          <p:nvPr>
            <p:ph type="pic" idx="14"/>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036045365"/>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_Voc_Act_01_5 Vignt+Txt" preserve="1" userDrawn="1">
  <p:cSld name="3_Voc_Act_01_5 Vignt+Txt">
    <p:spTree>
      <p:nvGrpSpPr>
        <p:cNvPr id="1" name="Shape 225"/>
        <p:cNvGrpSpPr/>
        <p:nvPr/>
      </p:nvGrpSpPr>
      <p:grpSpPr>
        <a:xfrm>
          <a:off x="0" y="0"/>
          <a:ext cx="0" cy="0"/>
          <a:chOff x="0" y="0"/>
          <a:chExt cx="0" cy="0"/>
        </a:xfrm>
      </p:grpSpPr>
      <p:sp>
        <p:nvSpPr>
          <p:cNvPr id="226" name="Google Shape;226;p171"/>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171"/>
          <p:cNvSpPr>
            <a:spLocks noGrp="1"/>
          </p:cNvSpPr>
          <p:nvPr>
            <p:ph type="pic" idx="2"/>
          </p:nvPr>
        </p:nvSpPr>
        <p:spPr>
          <a:xfrm>
            <a:off x="453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28" name="Google Shape;228;p171"/>
          <p:cNvSpPr>
            <a:spLocks noGrp="1"/>
          </p:cNvSpPr>
          <p:nvPr>
            <p:ph type="pic" idx="3"/>
          </p:nvPr>
        </p:nvSpPr>
        <p:spPr>
          <a:xfrm>
            <a:off x="7149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29" name="Google Shape;229;p171"/>
          <p:cNvSpPr>
            <a:spLocks noGrp="1"/>
          </p:cNvSpPr>
          <p:nvPr>
            <p:ph type="pic" idx="4"/>
          </p:nvPr>
        </p:nvSpPr>
        <p:spPr>
          <a:xfrm>
            <a:off x="2127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0" name="Google Shape;230;p171"/>
          <p:cNvSpPr>
            <a:spLocks noGrp="1"/>
          </p:cNvSpPr>
          <p:nvPr>
            <p:ph type="pic" idx="5"/>
          </p:nvPr>
        </p:nvSpPr>
        <p:spPr>
          <a:xfrm>
            <a:off x="3801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1" name="Google Shape;231;p171"/>
          <p:cNvSpPr>
            <a:spLocks noGrp="1"/>
          </p:cNvSpPr>
          <p:nvPr>
            <p:ph type="pic" idx="6"/>
          </p:nvPr>
        </p:nvSpPr>
        <p:spPr>
          <a:xfrm>
            <a:off x="5475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2" name="Google Shape;232;p171"/>
          <p:cNvSpPr>
            <a:spLocks noGrp="1"/>
          </p:cNvSpPr>
          <p:nvPr>
            <p:ph type="pic" idx="7"/>
          </p:nvPr>
        </p:nvSpPr>
        <p:spPr>
          <a:xfrm>
            <a:off x="783971"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3" name="Google Shape;233;p171"/>
          <p:cNvSpPr>
            <a:spLocks noGrp="1"/>
          </p:cNvSpPr>
          <p:nvPr>
            <p:ph type="pic" idx="8"/>
          </p:nvPr>
        </p:nvSpPr>
        <p:spPr>
          <a:xfrm>
            <a:off x="2772313"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4" name="Google Shape;234;p171"/>
          <p:cNvSpPr>
            <a:spLocks noGrp="1"/>
          </p:cNvSpPr>
          <p:nvPr>
            <p:ph type="pic" idx="9"/>
          </p:nvPr>
        </p:nvSpPr>
        <p:spPr>
          <a:xfrm>
            <a:off x="4760655"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5" name="Google Shape;235;p171"/>
          <p:cNvSpPr>
            <a:spLocks noGrp="1"/>
          </p:cNvSpPr>
          <p:nvPr>
            <p:ph type="pic" idx="13"/>
          </p:nvPr>
        </p:nvSpPr>
        <p:spPr>
          <a:xfrm>
            <a:off x="6748998"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59AEE779-C0A9-C4EC-8ABD-F74EB10422BE}"/>
              </a:ext>
            </a:extLst>
          </p:cNvPr>
          <p:cNvSpPr>
            <a:spLocks noGrp="1"/>
          </p:cNvSpPr>
          <p:nvPr>
            <p:ph type="pic" idx="14"/>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40161426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4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5597907"/>
            <a:ext cx="5326484" cy="100800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flipH="1">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3405661"/>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551387"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551387"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551387"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629522308"/>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5_Voc_Act_01_5 Vignt+Txt" preserve="1" userDrawn="1">
  <p:cSld name="5_Voc_Act_01_5 Vignt+Txt">
    <p:spTree>
      <p:nvGrpSpPr>
        <p:cNvPr id="1" name="Shape 237"/>
        <p:cNvGrpSpPr/>
        <p:nvPr/>
      </p:nvGrpSpPr>
      <p:grpSpPr>
        <a:xfrm>
          <a:off x="0" y="0"/>
          <a:ext cx="0" cy="0"/>
          <a:chOff x="0" y="0"/>
          <a:chExt cx="0" cy="0"/>
        </a:xfrm>
      </p:grpSpPr>
      <p:sp>
        <p:nvSpPr>
          <p:cNvPr id="238" name="Google Shape;238;p172"/>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172"/>
          <p:cNvSpPr>
            <a:spLocks noGrp="1"/>
          </p:cNvSpPr>
          <p:nvPr>
            <p:ph type="pic" idx="2"/>
          </p:nvPr>
        </p:nvSpPr>
        <p:spPr>
          <a:xfrm>
            <a:off x="453739" y="4130825"/>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0" name="Google Shape;240;p172"/>
          <p:cNvSpPr>
            <a:spLocks noGrp="1"/>
          </p:cNvSpPr>
          <p:nvPr>
            <p:ph type="pic" idx="3"/>
          </p:nvPr>
        </p:nvSpPr>
        <p:spPr>
          <a:xfrm>
            <a:off x="7149739" y="4130825"/>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1" name="Google Shape;241;p172"/>
          <p:cNvSpPr>
            <a:spLocks noGrp="1"/>
          </p:cNvSpPr>
          <p:nvPr>
            <p:ph type="pic" idx="4"/>
          </p:nvPr>
        </p:nvSpPr>
        <p:spPr>
          <a:xfrm>
            <a:off x="2127739" y="4130825"/>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2" name="Google Shape;242;p172"/>
          <p:cNvSpPr>
            <a:spLocks noGrp="1"/>
          </p:cNvSpPr>
          <p:nvPr>
            <p:ph type="pic" idx="5"/>
          </p:nvPr>
        </p:nvSpPr>
        <p:spPr>
          <a:xfrm>
            <a:off x="3801739" y="4130825"/>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3" name="Google Shape;243;p172"/>
          <p:cNvSpPr>
            <a:spLocks noGrp="1"/>
          </p:cNvSpPr>
          <p:nvPr>
            <p:ph type="pic" idx="6"/>
          </p:nvPr>
        </p:nvSpPr>
        <p:spPr>
          <a:xfrm>
            <a:off x="5475739" y="4130825"/>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4" name="Google Shape;244;p172"/>
          <p:cNvSpPr>
            <a:spLocks noGrp="1"/>
          </p:cNvSpPr>
          <p:nvPr>
            <p:ph type="pic" idx="7"/>
          </p:nvPr>
        </p:nvSpPr>
        <p:spPr>
          <a:xfrm>
            <a:off x="783971" y="1968822"/>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5" name="Google Shape;245;p172"/>
          <p:cNvSpPr>
            <a:spLocks noGrp="1"/>
          </p:cNvSpPr>
          <p:nvPr>
            <p:ph type="pic" idx="8"/>
          </p:nvPr>
        </p:nvSpPr>
        <p:spPr>
          <a:xfrm>
            <a:off x="2772313" y="1968822"/>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6" name="Google Shape;246;p172"/>
          <p:cNvSpPr>
            <a:spLocks noGrp="1"/>
          </p:cNvSpPr>
          <p:nvPr>
            <p:ph type="pic" idx="9"/>
          </p:nvPr>
        </p:nvSpPr>
        <p:spPr>
          <a:xfrm>
            <a:off x="4760655" y="1968822"/>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7" name="Google Shape;247;p172"/>
          <p:cNvSpPr>
            <a:spLocks noGrp="1"/>
          </p:cNvSpPr>
          <p:nvPr>
            <p:ph type="pic" idx="13"/>
          </p:nvPr>
        </p:nvSpPr>
        <p:spPr>
          <a:xfrm>
            <a:off x="6748998" y="1968822"/>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6C5E47B4-E2C7-70AC-FA53-9EC2F25A450A}"/>
              </a:ext>
            </a:extLst>
          </p:cNvPr>
          <p:cNvSpPr>
            <a:spLocks noGrp="1"/>
          </p:cNvSpPr>
          <p:nvPr>
            <p:ph type="pic" idx="14"/>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749306231"/>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4_Voc_Act_01_5 Vignt+Txt" preserve="1" userDrawn="1">
  <p:cSld name="4_Voc_Act_01_5 Vignt+Txt">
    <p:spTree>
      <p:nvGrpSpPr>
        <p:cNvPr id="1" name="Shape 249"/>
        <p:cNvGrpSpPr/>
        <p:nvPr/>
      </p:nvGrpSpPr>
      <p:grpSpPr>
        <a:xfrm>
          <a:off x="0" y="0"/>
          <a:ext cx="0" cy="0"/>
          <a:chOff x="0" y="0"/>
          <a:chExt cx="0" cy="0"/>
        </a:xfrm>
      </p:grpSpPr>
      <p:sp>
        <p:nvSpPr>
          <p:cNvPr id="250" name="Google Shape;250;p173"/>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173"/>
          <p:cNvSpPr>
            <a:spLocks noGrp="1"/>
          </p:cNvSpPr>
          <p:nvPr>
            <p:ph type="pic" idx="2"/>
          </p:nvPr>
        </p:nvSpPr>
        <p:spPr>
          <a:xfrm>
            <a:off x="453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52" name="Google Shape;252;p173"/>
          <p:cNvSpPr>
            <a:spLocks noGrp="1"/>
          </p:cNvSpPr>
          <p:nvPr>
            <p:ph type="pic" idx="3"/>
          </p:nvPr>
        </p:nvSpPr>
        <p:spPr>
          <a:xfrm>
            <a:off x="7149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53" name="Google Shape;253;p173"/>
          <p:cNvSpPr>
            <a:spLocks noGrp="1"/>
          </p:cNvSpPr>
          <p:nvPr>
            <p:ph type="pic" idx="4"/>
          </p:nvPr>
        </p:nvSpPr>
        <p:spPr>
          <a:xfrm>
            <a:off x="2127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54" name="Google Shape;254;p173"/>
          <p:cNvSpPr>
            <a:spLocks noGrp="1"/>
          </p:cNvSpPr>
          <p:nvPr>
            <p:ph type="pic" idx="5"/>
          </p:nvPr>
        </p:nvSpPr>
        <p:spPr>
          <a:xfrm>
            <a:off x="3801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55" name="Google Shape;255;p173"/>
          <p:cNvSpPr>
            <a:spLocks noGrp="1"/>
          </p:cNvSpPr>
          <p:nvPr>
            <p:ph type="pic" idx="6"/>
          </p:nvPr>
        </p:nvSpPr>
        <p:spPr>
          <a:xfrm>
            <a:off x="5475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56" name="Google Shape;256;p173"/>
          <p:cNvSpPr>
            <a:spLocks noGrp="1"/>
          </p:cNvSpPr>
          <p:nvPr>
            <p:ph type="body" idx="1"/>
          </p:nvPr>
        </p:nvSpPr>
        <p:spPr>
          <a:xfrm>
            <a:off x="453738" y="5822825"/>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57" name="Google Shape;257;p173"/>
          <p:cNvSpPr>
            <a:spLocks noGrp="1"/>
          </p:cNvSpPr>
          <p:nvPr>
            <p:ph type="body" idx="7"/>
          </p:nvPr>
        </p:nvSpPr>
        <p:spPr>
          <a:xfrm>
            <a:off x="2127738" y="5822825"/>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58" name="Google Shape;258;p173"/>
          <p:cNvSpPr>
            <a:spLocks noGrp="1"/>
          </p:cNvSpPr>
          <p:nvPr>
            <p:ph type="body" idx="8"/>
          </p:nvPr>
        </p:nvSpPr>
        <p:spPr>
          <a:xfrm>
            <a:off x="3801737" y="5822825"/>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59" name="Google Shape;259;p173"/>
          <p:cNvSpPr>
            <a:spLocks noGrp="1"/>
          </p:cNvSpPr>
          <p:nvPr>
            <p:ph type="body" idx="9"/>
          </p:nvPr>
        </p:nvSpPr>
        <p:spPr>
          <a:xfrm>
            <a:off x="5475738" y="5822825"/>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60" name="Google Shape;260;p173"/>
          <p:cNvSpPr>
            <a:spLocks noGrp="1"/>
          </p:cNvSpPr>
          <p:nvPr>
            <p:ph type="body" idx="13"/>
          </p:nvPr>
        </p:nvSpPr>
        <p:spPr>
          <a:xfrm>
            <a:off x="7149739" y="5822825"/>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61" name="Google Shape;261;p173"/>
          <p:cNvSpPr>
            <a:spLocks noGrp="1"/>
          </p:cNvSpPr>
          <p:nvPr>
            <p:ph type="pic" idx="14"/>
          </p:nvPr>
        </p:nvSpPr>
        <p:spPr>
          <a:xfrm>
            <a:off x="783971"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62" name="Google Shape;262;p173"/>
          <p:cNvSpPr>
            <a:spLocks noGrp="1"/>
          </p:cNvSpPr>
          <p:nvPr>
            <p:ph type="pic" idx="15"/>
          </p:nvPr>
        </p:nvSpPr>
        <p:spPr>
          <a:xfrm>
            <a:off x="2772313"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63" name="Google Shape;263;p173"/>
          <p:cNvSpPr>
            <a:spLocks noGrp="1"/>
          </p:cNvSpPr>
          <p:nvPr>
            <p:ph type="pic" idx="16"/>
          </p:nvPr>
        </p:nvSpPr>
        <p:spPr>
          <a:xfrm>
            <a:off x="4760655"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64" name="Google Shape;264;p173"/>
          <p:cNvSpPr>
            <a:spLocks noGrp="1"/>
          </p:cNvSpPr>
          <p:nvPr>
            <p:ph type="pic" idx="17"/>
          </p:nvPr>
        </p:nvSpPr>
        <p:spPr>
          <a:xfrm>
            <a:off x="6748998"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65" name="Google Shape;265;p173"/>
          <p:cNvSpPr>
            <a:spLocks noGrp="1"/>
          </p:cNvSpPr>
          <p:nvPr>
            <p:ph type="body" idx="18"/>
          </p:nvPr>
        </p:nvSpPr>
        <p:spPr>
          <a:xfrm>
            <a:off x="783970" y="3660822"/>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66" name="Google Shape;266;p173"/>
          <p:cNvSpPr>
            <a:spLocks noGrp="1"/>
          </p:cNvSpPr>
          <p:nvPr>
            <p:ph type="body" idx="19"/>
          </p:nvPr>
        </p:nvSpPr>
        <p:spPr>
          <a:xfrm>
            <a:off x="2772312" y="3662239"/>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67" name="Google Shape;267;p173"/>
          <p:cNvSpPr>
            <a:spLocks noGrp="1"/>
          </p:cNvSpPr>
          <p:nvPr>
            <p:ph type="body" idx="20"/>
          </p:nvPr>
        </p:nvSpPr>
        <p:spPr>
          <a:xfrm>
            <a:off x="4760654" y="3660822"/>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68" name="Google Shape;268;p173"/>
          <p:cNvSpPr>
            <a:spLocks noGrp="1"/>
          </p:cNvSpPr>
          <p:nvPr>
            <p:ph type="body" idx="21"/>
          </p:nvPr>
        </p:nvSpPr>
        <p:spPr>
          <a:xfrm>
            <a:off x="6748998" y="3660822"/>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DCC6F57A-876C-D913-D287-EB29306155C4}"/>
              </a:ext>
            </a:extLst>
          </p:cNvPr>
          <p:cNvSpPr>
            <a:spLocks noGrp="1"/>
          </p:cNvSpPr>
          <p:nvPr>
            <p:ph type="pic" idx="22"/>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526492159"/>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02_Voc_Act_01_Vid" preserve="1" userDrawn="1">
  <p:cSld name="02_Voc_Act_01_Vid">
    <p:spTree>
      <p:nvGrpSpPr>
        <p:cNvPr id="1" name="Shape 270"/>
        <p:cNvGrpSpPr/>
        <p:nvPr/>
      </p:nvGrpSpPr>
      <p:grpSpPr>
        <a:xfrm>
          <a:off x="0" y="0"/>
          <a:ext cx="0" cy="0"/>
          <a:chOff x="0" y="0"/>
          <a:chExt cx="0" cy="0"/>
        </a:xfrm>
      </p:grpSpPr>
      <p:sp>
        <p:nvSpPr>
          <p:cNvPr id="271" name="Google Shape;271;p174"/>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174"/>
          <p:cNvSpPr>
            <a:spLocks noGrp="1"/>
          </p:cNvSpPr>
          <p:nvPr>
            <p:ph type="media" idx="2"/>
          </p:nvPr>
        </p:nvSpPr>
        <p:spPr>
          <a:xfrm>
            <a:off x="1872000" y="2160000"/>
            <a:ext cx="5400000" cy="3600000"/>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BC8165FC-D6D0-6263-8957-54C8619024E9}"/>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083485485"/>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2_Disposition personnalisée" preserve="1" userDrawn="1">
  <p:cSld name="12_Disposition personnalisée">
    <p:spTree>
      <p:nvGrpSpPr>
        <p:cNvPr id="1" name="Shape 274"/>
        <p:cNvGrpSpPr/>
        <p:nvPr/>
      </p:nvGrpSpPr>
      <p:grpSpPr>
        <a:xfrm>
          <a:off x="0" y="0"/>
          <a:ext cx="0" cy="0"/>
          <a:chOff x="0" y="0"/>
          <a:chExt cx="0" cy="0"/>
        </a:xfrm>
      </p:grpSpPr>
      <p:pic>
        <p:nvPicPr>
          <p:cNvPr id="275" name="Google Shape;275;p175"/>
          <p:cNvPicPr preferRelativeResize="0"/>
          <p:nvPr/>
        </p:nvPicPr>
        <p:blipFill rotWithShape="1">
          <a:blip r:embed="rId2">
            <a:alphaModFix/>
          </a:blip>
          <a:srcRect/>
          <a:stretch/>
        </p:blipFill>
        <p:spPr>
          <a:xfrm>
            <a:off x="1487156" y="2240177"/>
            <a:ext cx="6169687" cy="1188823"/>
          </a:xfrm>
          <a:prstGeom prst="rect">
            <a:avLst/>
          </a:prstGeom>
          <a:noFill/>
          <a:ln>
            <a:noFill/>
          </a:ln>
        </p:spPr>
      </p:pic>
      <p:pic>
        <p:nvPicPr>
          <p:cNvPr id="276" name="Google Shape;276;p175"/>
          <p:cNvPicPr preferRelativeResize="0"/>
          <p:nvPr/>
        </p:nvPicPr>
        <p:blipFill rotWithShape="1">
          <a:blip r:embed="rId3">
            <a:alphaModFix/>
          </a:blip>
          <a:srcRect/>
          <a:stretch/>
        </p:blipFill>
        <p:spPr>
          <a:xfrm>
            <a:off x="1487156" y="3667318"/>
            <a:ext cx="6169687" cy="1207113"/>
          </a:xfrm>
          <a:prstGeom prst="rect">
            <a:avLst/>
          </a:prstGeom>
          <a:noFill/>
          <a:ln>
            <a:noFill/>
          </a:ln>
        </p:spPr>
      </p:pic>
      <p:pic>
        <p:nvPicPr>
          <p:cNvPr id="277" name="Google Shape;277;p175"/>
          <p:cNvPicPr preferRelativeResize="0"/>
          <p:nvPr/>
        </p:nvPicPr>
        <p:blipFill rotWithShape="1">
          <a:blip r:embed="rId4">
            <a:alphaModFix/>
          </a:blip>
          <a:srcRect/>
          <a:stretch/>
        </p:blipFill>
        <p:spPr>
          <a:xfrm>
            <a:off x="1487156" y="5113317"/>
            <a:ext cx="6169687" cy="1201016"/>
          </a:xfrm>
          <a:prstGeom prst="rect">
            <a:avLst/>
          </a:prstGeom>
          <a:noFill/>
          <a:ln>
            <a:noFill/>
          </a:ln>
        </p:spPr>
      </p:pic>
      <p:sp>
        <p:nvSpPr>
          <p:cNvPr id="278" name="Google Shape;278;p175"/>
          <p:cNvSpPr txBox="1">
            <a:spLocks noGrp="1"/>
          </p:cNvSpPr>
          <p:nvPr>
            <p:ph type="title"/>
          </p:nvPr>
        </p:nvSpPr>
        <p:spPr>
          <a:xfrm>
            <a:off x="628650" y="1198485"/>
            <a:ext cx="7886700" cy="705267"/>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474F71"/>
              </a:buClr>
              <a:buSzPts val="1600"/>
              <a:buFont typeface="Dosis"/>
              <a:buNone/>
              <a:defRPr b="1">
                <a:solidFill>
                  <a:srgbClr val="474F71"/>
                </a:solidFill>
                <a:latin typeface="Dosis"/>
                <a:ea typeface="Dosis"/>
                <a:cs typeface="Dosis"/>
                <a:sym typeface="Dosi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175"/>
          <p:cNvSpPr txBox="1">
            <a:spLocks noGrp="1"/>
          </p:cNvSpPr>
          <p:nvPr>
            <p:ph type="body" idx="1"/>
          </p:nvPr>
        </p:nvSpPr>
        <p:spPr>
          <a:xfrm>
            <a:off x="2168436" y="2621910"/>
            <a:ext cx="4860000" cy="792000"/>
          </a:xfrm>
          <a:prstGeom prst="rect">
            <a:avLst/>
          </a:prstGeom>
          <a:noFill/>
          <a:ln>
            <a:noFill/>
          </a:ln>
        </p:spPr>
        <p:txBody>
          <a:bodyPr spcFirstLastPara="1" wrap="square" lIns="91425" tIns="45700" rIns="91425" bIns="45700" anchor="t" anchorCtr="0">
            <a:noAutofit/>
          </a:bodyPr>
          <a:lstStyle>
            <a:lvl1pPr marL="457200" marR="0" lvl="0" indent="-304800" algn="r" rtl="1">
              <a:lnSpc>
                <a:spcPct val="90000"/>
              </a:lnSpc>
              <a:spcBef>
                <a:spcPts val="563"/>
              </a:spcBef>
              <a:spcAft>
                <a:spcPts val="0"/>
              </a:spcAft>
              <a:buClr>
                <a:srgbClr val="474F71"/>
              </a:buClr>
              <a:buSzPts val="1200"/>
              <a:buFont typeface="Noto Sans Symbols"/>
              <a:buChar char="⌖"/>
              <a:defRPr sz="1200" b="0" i="0" u="none" strike="noStrike" cap="none">
                <a:solidFill>
                  <a:srgbClr val="474F71"/>
                </a:solidFill>
                <a:latin typeface="Dosis Medium"/>
                <a:ea typeface="Dosis Medium"/>
                <a:cs typeface="Dosis Medium"/>
                <a:sym typeface="Dosis Medium"/>
              </a:defRPr>
            </a:lvl1pPr>
            <a:lvl2pPr marL="914400" marR="0" lvl="1" indent="-298450" algn="l" rtl="0">
              <a:lnSpc>
                <a:spcPct val="90000"/>
              </a:lnSpc>
              <a:spcBef>
                <a:spcPts val="281"/>
              </a:spcBef>
              <a:spcAft>
                <a:spcPts val="0"/>
              </a:spcAft>
              <a:buClr>
                <a:srgbClr val="474F71"/>
              </a:buClr>
              <a:buSzPts val="1100"/>
              <a:buFont typeface="Arial"/>
              <a:buChar char="•"/>
              <a:defRPr sz="1100" b="0" i="0" u="none" strike="noStrike" cap="none">
                <a:solidFill>
                  <a:srgbClr val="474F71"/>
                </a:solidFill>
                <a:latin typeface="Dosis Medium"/>
                <a:ea typeface="Dosis Medium"/>
                <a:cs typeface="Dosis Medium"/>
                <a:sym typeface="Dosis Medium"/>
              </a:defRPr>
            </a:lvl2pPr>
            <a:lvl3pPr marL="1371600" marR="0" lvl="2" indent="-295275" algn="l" rtl="0">
              <a:lnSpc>
                <a:spcPct val="90000"/>
              </a:lnSpc>
              <a:spcBef>
                <a:spcPts val="281"/>
              </a:spcBef>
              <a:spcAft>
                <a:spcPts val="0"/>
              </a:spcAft>
              <a:buClr>
                <a:srgbClr val="474F71"/>
              </a:buClr>
              <a:buSzPts val="1050"/>
              <a:buFont typeface="Arial"/>
              <a:buChar char="•"/>
              <a:defRPr sz="1050" b="0" i="0" u="none" strike="noStrike" cap="none">
                <a:solidFill>
                  <a:srgbClr val="474F71"/>
                </a:solidFill>
                <a:latin typeface="Dosis Medium"/>
                <a:ea typeface="Dosis Medium"/>
                <a:cs typeface="Dosis Medium"/>
                <a:sym typeface="Dosis Medium"/>
              </a:defRPr>
            </a:lvl3pPr>
            <a:lvl4pPr marL="1828800" marR="0" lvl="3"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4pPr>
            <a:lvl5pPr marL="2286000" marR="0" lvl="4"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80" name="Google Shape;280;p175"/>
          <p:cNvSpPr>
            <a:spLocks noGrp="1"/>
          </p:cNvSpPr>
          <p:nvPr>
            <p:ph type="pic" idx="2"/>
          </p:nvPr>
        </p:nvSpPr>
        <p:spPr>
          <a:xfrm>
            <a:off x="7056000" y="2747910"/>
            <a:ext cx="540000" cy="540000"/>
          </a:xfrm>
          <a:prstGeom prst="rect">
            <a:avLst/>
          </a:prstGeom>
          <a:solidFill>
            <a:schemeClr val="lt1"/>
          </a:solid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81" name="Google Shape;281;p175"/>
          <p:cNvSpPr txBox="1">
            <a:spLocks noGrp="1"/>
          </p:cNvSpPr>
          <p:nvPr>
            <p:ph type="body" idx="3"/>
          </p:nvPr>
        </p:nvSpPr>
        <p:spPr>
          <a:xfrm>
            <a:off x="2171774" y="4061170"/>
            <a:ext cx="4860000" cy="792000"/>
          </a:xfrm>
          <a:prstGeom prst="rect">
            <a:avLst/>
          </a:prstGeom>
          <a:noFill/>
          <a:ln>
            <a:noFill/>
          </a:ln>
        </p:spPr>
        <p:txBody>
          <a:bodyPr spcFirstLastPara="1" wrap="square" lIns="91425" tIns="45700" rIns="91425" bIns="45700" anchor="t" anchorCtr="0">
            <a:noAutofit/>
          </a:bodyPr>
          <a:lstStyle>
            <a:lvl1pPr marL="457200" marR="0" lvl="0" indent="-304800" algn="r" rtl="1">
              <a:lnSpc>
                <a:spcPct val="90000"/>
              </a:lnSpc>
              <a:spcBef>
                <a:spcPts val="563"/>
              </a:spcBef>
              <a:spcAft>
                <a:spcPts val="0"/>
              </a:spcAft>
              <a:buClr>
                <a:srgbClr val="474F71"/>
              </a:buClr>
              <a:buSzPts val="1200"/>
              <a:buFont typeface="Noto Sans Symbols"/>
              <a:buChar char="⌖"/>
              <a:defRPr sz="1200" b="0" i="0" u="none" strike="noStrike" cap="none">
                <a:solidFill>
                  <a:srgbClr val="474F71"/>
                </a:solidFill>
                <a:latin typeface="Dosis Medium"/>
                <a:ea typeface="Dosis Medium"/>
                <a:cs typeface="Dosis Medium"/>
                <a:sym typeface="Dosis Medium"/>
              </a:defRPr>
            </a:lvl1pPr>
            <a:lvl2pPr marL="914400" marR="0" lvl="1" indent="-298450" algn="l" rtl="0">
              <a:lnSpc>
                <a:spcPct val="90000"/>
              </a:lnSpc>
              <a:spcBef>
                <a:spcPts val="281"/>
              </a:spcBef>
              <a:spcAft>
                <a:spcPts val="0"/>
              </a:spcAft>
              <a:buClr>
                <a:srgbClr val="474F71"/>
              </a:buClr>
              <a:buSzPts val="1100"/>
              <a:buFont typeface="Arial"/>
              <a:buChar char="•"/>
              <a:defRPr sz="1100" b="0" i="0" u="none" strike="noStrike" cap="none">
                <a:solidFill>
                  <a:srgbClr val="474F71"/>
                </a:solidFill>
                <a:latin typeface="Dosis Medium"/>
                <a:ea typeface="Dosis Medium"/>
                <a:cs typeface="Dosis Medium"/>
                <a:sym typeface="Dosis Medium"/>
              </a:defRPr>
            </a:lvl2pPr>
            <a:lvl3pPr marL="1371600" marR="0" lvl="2" indent="-295275" algn="l" rtl="0">
              <a:lnSpc>
                <a:spcPct val="90000"/>
              </a:lnSpc>
              <a:spcBef>
                <a:spcPts val="281"/>
              </a:spcBef>
              <a:spcAft>
                <a:spcPts val="0"/>
              </a:spcAft>
              <a:buClr>
                <a:srgbClr val="474F71"/>
              </a:buClr>
              <a:buSzPts val="1050"/>
              <a:buFont typeface="Arial"/>
              <a:buChar char="•"/>
              <a:defRPr sz="1050" b="0" i="0" u="none" strike="noStrike" cap="none">
                <a:solidFill>
                  <a:srgbClr val="474F71"/>
                </a:solidFill>
                <a:latin typeface="Dosis Medium"/>
                <a:ea typeface="Dosis Medium"/>
                <a:cs typeface="Dosis Medium"/>
                <a:sym typeface="Dosis Medium"/>
              </a:defRPr>
            </a:lvl3pPr>
            <a:lvl4pPr marL="1828800" marR="0" lvl="3"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4pPr>
            <a:lvl5pPr marL="2286000" marR="0" lvl="4"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82" name="Google Shape;282;p175"/>
          <p:cNvSpPr>
            <a:spLocks noGrp="1"/>
          </p:cNvSpPr>
          <p:nvPr>
            <p:ph type="pic" idx="4"/>
          </p:nvPr>
        </p:nvSpPr>
        <p:spPr>
          <a:xfrm>
            <a:off x="7056000" y="4183874"/>
            <a:ext cx="540000" cy="540000"/>
          </a:xfrm>
          <a:prstGeom prst="rect">
            <a:avLst/>
          </a:prstGeom>
          <a:solidFill>
            <a:schemeClr val="lt1"/>
          </a:solid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83" name="Google Shape;283;p175"/>
          <p:cNvSpPr txBox="1">
            <a:spLocks noGrp="1"/>
          </p:cNvSpPr>
          <p:nvPr>
            <p:ph type="body" idx="5"/>
          </p:nvPr>
        </p:nvSpPr>
        <p:spPr>
          <a:xfrm>
            <a:off x="2168436" y="5516007"/>
            <a:ext cx="4860000" cy="792000"/>
          </a:xfrm>
          <a:prstGeom prst="rect">
            <a:avLst/>
          </a:prstGeom>
          <a:noFill/>
          <a:ln>
            <a:noFill/>
          </a:ln>
        </p:spPr>
        <p:txBody>
          <a:bodyPr spcFirstLastPara="1" wrap="square" lIns="91425" tIns="45700" rIns="91425" bIns="45700" anchor="t" anchorCtr="0">
            <a:noAutofit/>
          </a:bodyPr>
          <a:lstStyle>
            <a:lvl1pPr marL="457200" marR="0" lvl="0" indent="-304800" algn="r" rtl="1">
              <a:lnSpc>
                <a:spcPct val="90000"/>
              </a:lnSpc>
              <a:spcBef>
                <a:spcPts val="563"/>
              </a:spcBef>
              <a:spcAft>
                <a:spcPts val="0"/>
              </a:spcAft>
              <a:buClr>
                <a:srgbClr val="474F71"/>
              </a:buClr>
              <a:buSzPts val="1200"/>
              <a:buFont typeface="Noto Sans Symbols"/>
              <a:buChar char="⌖"/>
              <a:defRPr sz="1200" b="0" i="0" u="none" strike="noStrike" cap="none">
                <a:solidFill>
                  <a:srgbClr val="474F71"/>
                </a:solidFill>
                <a:latin typeface="Dosis Medium"/>
                <a:ea typeface="Dosis Medium"/>
                <a:cs typeface="Dosis Medium"/>
                <a:sym typeface="Dosis Medium"/>
              </a:defRPr>
            </a:lvl1pPr>
            <a:lvl2pPr marL="914400" marR="0" lvl="1" indent="-298450" algn="l" rtl="0">
              <a:lnSpc>
                <a:spcPct val="90000"/>
              </a:lnSpc>
              <a:spcBef>
                <a:spcPts val="281"/>
              </a:spcBef>
              <a:spcAft>
                <a:spcPts val="0"/>
              </a:spcAft>
              <a:buClr>
                <a:srgbClr val="474F71"/>
              </a:buClr>
              <a:buSzPts val="1100"/>
              <a:buFont typeface="Arial"/>
              <a:buChar char="•"/>
              <a:defRPr sz="1100" b="0" i="0" u="none" strike="noStrike" cap="none">
                <a:solidFill>
                  <a:srgbClr val="474F71"/>
                </a:solidFill>
                <a:latin typeface="Dosis Medium"/>
                <a:ea typeface="Dosis Medium"/>
                <a:cs typeface="Dosis Medium"/>
                <a:sym typeface="Dosis Medium"/>
              </a:defRPr>
            </a:lvl2pPr>
            <a:lvl3pPr marL="1371600" marR="0" lvl="2" indent="-295275" algn="l" rtl="0">
              <a:lnSpc>
                <a:spcPct val="90000"/>
              </a:lnSpc>
              <a:spcBef>
                <a:spcPts val="281"/>
              </a:spcBef>
              <a:spcAft>
                <a:spcPts val="0"/>
              </a:spcAft>
              <a:buClr>
                <a:srgbClr val="474F71"/>
              </a:buClr>
              <a:buSzPts val="1050"/>
              <a:buFont typeface="Arial"/>
              <a:buChar char="•"/>
              <a:defRPr sz="1050" b="0" i="0" u="none" strike="noStrike" cap="none">
                <a:solidFill>
                  <a:srgbClr val="474F71"/>
                </a:solidFill>
                <a:latin typeface="Dosis Medium"/>
                <a:ea typeface="Dosis Medium"/>
                <a:cs typeface="Dosis Medium"/>
                <a:sym typeface="Dosis Medium"/>
              </a:defRPr>
            </a:lvl3pPr>
            <a:lvl4pPr marL="1828800" marR="0" lvl="3"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4pPr>
            <a:lvl5pPr marL="2286000" marR="0" lvl="4"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84" name="Google Shape;284;p175"/>
          <p:cNvSpPr>
            <a:spLocks noGrp="1"/>
          </p:cNvSpPr>
          <p:nvPr>
            <p:ph type="pic" idx="6"/>
          </p:nvPr>
        </p:nvSpPr>
        <p:spPr>
          <a:xfrm>
            <a:off x="7056000" y="5642007"/>
            <a:ext cx="540000" cy="540000"/>
          </a:xfrm>
          <a:prstGeom prst="rect">
            <a:avLst/>
          </a:prstGeom>
          <a:solidFill>
            <a:schemeClr val="lt1"/>
          </a:solid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535F41E4-E11D-8B4D-0ECB-852CFCED98CC}"/>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99429315"/>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621613"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lvl1pPr>
              <a:defRPr>
                <a:latin typeface="Microsoft Uighur" panose="020B0604020202020204" charset="-78"/>
              </a:defRPr>
            </a:lvl1pPr>
          </a:lstStyle>
          <a:p>
            <a:endParaRPr lang="fr-MA" dirty="0"/>
          </a:p>
        </p:txBody>
      </p:sp>
    </p:spTree>
    <p:extLst>
      <p:ext uri="{BB962C8B-B14F-4D97-AF65-F5344CB8AC3E}">
        <p14:creationId xmlns:p14="http://schemas.microsoft.com/office/powerpoint/2010/main" val="1101081459"/>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lvl1pPr>
              <a:defRPr>
                <a:latin typeface="Microsoft Uighur" panose="020B0604020202020204" charset="-78"/>
              </a:defRPr>
            </a:lvl1pPr>
          </a:lstStyle>
          <a:p>
            <a:endParaRPr lang="fr-MA" dirty="0"/>
          </a:p>
        </p:txBody>
      </p:sp>
      <p:sp>
        <p:nvSpPr>
          <p:cNvPr id="3" name="Espace réservé pour une image  16">
            <a:extLst>
              <a:ext uri="{FF2B5EF4-FFF2-40B4-BE49-F238E27FC236}">
                <a16:creationId xmlns:a16="http://schemas.microsoft.com/office/drawing/2014/main" id="{7598C516-D98D-DBF9-3F71-DFEB0161C87C}"/>
              </a:ext>
            </a:extLst>
          </p:cNvPr>
          <p:cNvSpPr>
            <a:spLocks noGrp="1" noChangeAspect="1"/>
          </p:cNvSpPr>
          <p:nvPr>
            <p:ph type="pic" sz="quarter" idx="13"/>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2078401895"/>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02_Voc_Act_01__Vidéo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noChangeAspect="1"/>
          </p:cNvSpPr>
          <p:nvPr>
            <p:ph type="media" sz="quarter" idx="10"/>
          </p:nvPr>
        </p:nvSpPr>
        <p:spPr>
          <a:xfrm>
            <a:off x="1692000" y="2026860"/>
            <a:ext cx="5760000" cy="3017150"/>
          </a:xfrm>
          <a:prstGeom prst="rect">
            <a:avLst/>
          </a:prstGeom>
        </p:spPr>
        <p:txBody>
          <a:bodyPr/>
          <a:lstStyle>
            <a:lvl1pPr>
              <a:defRPr>
                <a:latin typeface="Microsoft Uighur" panose="020B0604020202020204" charset="-78"/>
              </a:defRPr>
            </a:lvl1pPr>
          </a:lstStyle>
          <a:p>
            <a:endParaRPr lang="fr-MA" dirty="0"/>
          </a:p>
        </p:txBody>
      </p:sp>
      <p:sp>
        <p:nvSpPr>
          <p:cNvPr id="3" name="Espace réservé du texte 4">
            <a:extLst>
              <a:ext uri="{FF2B5EF4-FFF2-40B4-BE49-F238E27FC236}">
                <a16:creationId xmlns:a16="http://schemas.microsoft.com/office/drawing/2014/main" id="{9926949A-F877-393A-0235-737EC4E29ED1}"/>
              </a:ext>
            </a:extLst>
          </p:cNvPr>
          <p:cNvSpPr>
            <a:spLocks noGrp="1"/>
          </p:cNvSpPr>
          <p:nvPr>
            <p:ph type="body" sz="quarter" idx="15"/>
          </p:nvPr>
        </p:nvSpPr>
        <p:spPr>
          <a:xfrm>
            <a:off x="1691999" y="5400000"/>
            <a:ext cx="5760000" cy="662104"/>
          </a:xfrm>
          <a:prstGeom prst="rect">
            <a:avLst/>
          </a:prstGeom>
        </p:spPr>
        <p:txBody>
          <a:bodyPr anchor="ctr"/>
          <a:lstStyle>
            <a:lvl1pPr marL="0" indent="0" algn="ctr" rtl="1">
              <a:buNone/>
              <a:defRPr lang="fr-MA" sz="2800" b="1" kern="1200" cap="none" spc="0" dirty="0">
                <a:ln w="0"/>
                <a:solidFill>
                  <a:srgbClr val="474F71"/>
                </a:solidFill>
                <a:effectLst/>
                <a:latin typeface="Dosis" pitchFamily="2" charset="0"/>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EEF34296-E850-0AEB-BB92-43EC46A11021}"/>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51944950"/>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395438" y="2344003"/>
            <a:ext cx="2880000" cy="288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5" y="3240000"/>
            <a:ext cx="3613875" cy="662104"/>
          </a:xfrm>
          <a:prstGeom prst="rect">
            <a:avLst/>
          </a:prstGeom>
        </p:spPr>
        <p:txBody>
          <a:bodyPr anchor="ctr"/>
          <a:lstStyle>
            <a:lvl1pPr marL="0" indent="0" algn="ctr" rtl="1">
              <a:buNone/>
              <a:defRPr lang="fr-MA" sz="5400" b="1" kern="1200" cap="none" spc="0" dirty="0">
                <a:ln w="0"/>
                <a:solidFill>
                  <a:srgbClr val="474F71"/>
                </a:solidFill>
                <a:effectLst/>
                <a:latin typeface="Dosis" pitchFamily="2" charset="0"/>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9D132558-3F75-CB4C-D531-27315320B88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214291955"/>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B0604020202020204" charset="-78"/>
              </a:defRPr>
            </a:lvl1pPr>
            <a:lvl2pPr algn="r" rtl="1">
              <a:defRPr>
                <a:latin typeface="Microsoft Uighur" panose="020B0604020202020204" charset="-78"/>
              </a:defRPr>
            </a:lvl2pPr>
            <a:lvl3pPr algn="r" rtl="1">
              <a:defRPr>
                <a:latin typeface="Microsoft Uighur" panose="020B0604020202020204" charset="-78"/>
              </a:defRPr>
            </a:lvl3pPr>
            <a:lvl4pPr algn="r" rtl="1">
              <a:defRPr>
                <a:latin typeface="Microsoft Uighur" panose="020B0604020202020204" charset="-78"/>
              </a:defRPr>
            </a:lvl4pPr>
            <a:lvl5pPr algn="r" rtl="1">
              <a:defRPr>
                <a:latin typeface="Microsoft Uighur" panose="020B0604020202020204"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2" name="Espace réservé de l'élément multimédia 11">
            <a:extLst>
              <a:ext uri="{FF2B5EF4-FFF2-40B4-BE49-F238E27FC236}">
                <a16:creationId xmlns:a16="http://schemas.microsoft.com/office/drawing/2014/main" id="{F829FF4F-B5FF-57C3-494A-3084F0422CA9}"/>
              </a:ext>
            </a:extLst>
          </p:cNvPr>
          <p:cNvSpPr>
            <a:spLocks noGrp="1"/>
          </p:cNvSpPr>
          <p:nvPr>
            <p:ph type="media" sz="quarter" idx="14"/>
          </p:nvPr>
        </p:nvSpPr>
        <p:spPr>
          <a:xfrm>
            <a:off x="3600000" y="2340000"/>
            <a:ext cx="4680000" cy="3600000"/>
          </a:xfrm>
          <a:prstGeom prst="roundRect">
            <a:avLst/>
          </a:prstGeom>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2E1E0570-45E7-D32C-C3AF-C520C3495AAD}"/>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114421278"/>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B0604020202020204" charset="-78"/>
              </a:defRPr>
            </a:lvl1pPr>
            <a:lvl2pPr algn="r" rtl="1">
              <a:defRPr>
                <a:latin typeface="Microsoft Uighur" panose="020B0604020202020204" charset="-78"/>
              </a:defRPr>
            </a:lvl2pPr>
            <a:lvl3pPr algn="r" rtl="1">
              <a:defRPr>
                <a:latin typeface="Microsoft Uighur" panose="020B0604020202020204" charset="-78"/>
              </a:defRPr>
            </a:lvl3pPr>
            <a:lvl4pPr algn="r" rtl="1">
              <a:defRPr>
                <a:latin typeface="Microsoft Uighur" panose="020B0604020202020204" charset="-78"/>
              </a:defRPr>
            </a:lvl4pPr>
            <a:lvl5pPr algn="r" rtl="1">
              <a:defRPr>
                <a:latin typeface="Microsoft Uighur" panose="020B0604020202020204"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5" name="Espace réservé pour une image  4">
            <a:extLst>
              <a:ext uri="{FF2B5EF4-FFF2-40B4-BE49-F238E27FC236}">
                <a16:creationId xmlns:a16="http://schemas.microsoft.com/office/drawing/2014/main" id="{5D718CC0-0BDB-9947-CCFF-FF1A546B9852}"/>
              </a:ext>
            </a:extLst>
          </p:cNvPr>
          <p:cNvSpPr>
            <a:spLocks noGrp="1"/>
          </p:cNvSpPr>
          <p:nvPr>
            <p:ph type="pic" sz="quarter" idx="15"/>
          </p:nvPr>
        </p:nvSpPr>
        <p:spPr>
          <a:xfrm>
            <a:off x="3600450" y="2340000"/>
            <a:ext cx="4680000" cy="3600000"/>
          </a:xfrm>
          <a:prstGeom prst="roundRect">
            <a:avLst/>
          </a:prstGeom>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85D16DE4-155A-6638-E7CE-E7A28AA4B608}"/>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60910790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hasCustomPrompt="1"/>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cs typeface="Microsoft Uighur" panose="02000000000000000000" pitchFamily="2" charset="-78"/>
              </a:defRPr>
            </a:lvl1pPr>
          </a:lstStyle>
          <a:p>
            <a:r>
              <a:rPr lang="ar-MA" dirty="0"/>
              <a:t>هيكلة حصة اليوم</a:t>
            </a:r>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788743187"/>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016173" y="1806417"/>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016173" y="3312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17" name="Espace réservé pour une image  6">
            <a:extLst>
              <a:ext uri="{FF2B5EF4-FFF2-40B4-BE49-F238E27FC236}">
                <a16:creationId xmlns:a16="http://schemas.microsoft.com/office/drawing/2014/main" id="{7A287785-23C6-809D-E732-3B10E73FF581}"/>
              </a:ext>
            </a:extLst>
          </p:cNvPr>
          <p:cNvSpPr>
            <a:spLocks noGrp="1" noChangeAspect="1"/>
          </p:cNvSpPr>
          <p:nvPr>
            <p:ph type="pic" sz="quarter" idx="22"/>
          </p:nvPr>
        </p:nvSpPr>
        <p:spPr>
          <a:xfrm>
            <a:off x="4016173" y="4860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5512359" y="1806417"/>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5512359" y="3312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20" name="Espace réservé pour une image  6">
            <a:extLst>
              <a:ext uri="{FF2B5EF4-FFF2-40B4-BE49-F238E27FC236}">
                <a16:creationId xmlns:a16="http://schemas.microsoft.com/office/drawing/2014/main" id="{831DC1D3-24B1-B160-E0F9-C7E35DA4E887}"/>
              </a:ext>
            </a:extLst>
          </p:cNvPr>
          <p:cNvSpPr>
            <a:spLocks noGrp="1" noChangeAspect="1"/>
          </p:cNvSpPr>
          <p:nvPr>
            <p:ph type="pic" sz="quarter" idx="25"/>
          </p:nvPr>
        </p:nvSpPr>
        <p:spPr>
          <a:xfrm>
            <a:off x="5512359" y="4860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21" name="Espace réservé pour une image  6">
            <a:extLst>
              <a:ext uri="{FF2B5EF4-FFF2-40B4-BE49-F238E27FC236}">
                <a16:creationId xmlns:a16="http://schemas.microsoft.com/office/drawing/2014/main" id="{76695F17-301A-B0CF-5141-CF072746FE4A}"/>
              </a:ext>
            </a:extLst>
          </p:cNvPr>
          <p:cNvSpPr>
            <a:spLocks noGrp="1" noChangeAspect="1"/>
          </p:cNvSpPr>
          <p:nvPr>
            <p:ph type="pic" sz="quarter" idx="26"/>
          </p:nvPr>
        </p:nvSpPr>
        <p:spPr>
          <a:xfrm>
            <a:off x="7008545" y="1806417"/>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22" name="Espace réservé pour une image  6">
            <a:extLst>
              <a:ext uri="{FF2B5EF4-FFF2-40B4-BE49-F238E27FC236}">
                <a16:creationId xmlns:a16="http://schemas.microsoft.com/office/drawing/2014/main" id="{142B664B-C11B-6AA7-4A9C-0531048F6C3B}"/>
              </a:ext>
            </a:extLst>
          </p:cNvPr>
          <p:cNvSpPr>
            <a:spLocks noGrp="1" noChangeAspect="1"/>
          </p:cNvSpPr>
          <p:nvPr>
            <p:ph type="pic" sz="quarter" idx="27"/>
          </p:nvPr>
        </p:nvSpPr>
        <p:spPr>
          <a:xfrm>
            <a:off x="7008545" y="3312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23" name="Espace réservé pour une image  6">
            <a:extLst>
              <a:ext uri="{FF2B5EF4-FFF2-40B4-BE49-F238E27FC236}">
                <a16:creationId xmlns:a16="http://schemas.microsoft.com/office/drawing/2014/main" id="{6CB2D926-9334-B815-CB14-067B65BB32B5}"/>
              </a:ext>
            </a:extLst>
          </p:cNvPr>
          <p:cNvSpPr>
            <a:spLocks noGrp="1" noChangeAspect="1"/>
          </p:cNvSpPr>
          <p:nvPr>
            <p:ph type="pic" sz="quarter" idx="28"/>
          </p:nvPr>
        </p:nvSpPr>
        <p:spPr>
          <a:xfrm>
            <a:off x="7008545" y="4860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21324D1A-D9D9-B5ED-B73D-27AA0C2A9866}"/>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3530788470"/>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02_Voc_Act_01_4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3B76699B-E059-47DC-DE0E-BA72358357D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900090792"/>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02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lgn="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844355"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32697" y="4573417"/>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821039"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809383"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87FAFC7B-FA92-DE4F-26F0-9F5500C95015}"/>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2779022467"/>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285641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285641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285641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479323"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375931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6039301"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4803C138-D469-2A4F-DFF7-7BDE3B1200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124388637"/>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4161429"/>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4161429"/>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4161429"/>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4803C138-D469-2A4F-DFF7-7BDE3B1200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
        <p:nvSpPr>
          <p:cNvPr id="5" name="Espace réservé pour une image  14">
            <a:extLst>
              <a:ext uri="{FF2B5EF4-FFF2-40B4-BE49-F238E27FC236}">
                <a16:creationId xmlns:a16="http://schemas.microsoft.com/office/drawing/2014/main" id="{ED574AA3-B351-6E81-47C1-AE4FFFE36E29}"/>
              </a:ext>
            </a:extLst>
          </p:cNvPr>
          <p:cNvSpPr>
            <a:spLocks noGrp="1" noChangeAspect="1"/>
          </p:cNvSpPr>
          <p:nvPr>
            <p:ph type="pic" sz="quarter" idx="22"/>
          </p:nvPr>
        </p:nvSpPr>
        <p:spPr>
          <a:xfrm>
            <a:off x="1479323" y="209293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C16BD22B-8A37-1A44-3B56-1FFE388CB895}"/>
              </a:ext>
            </a:extLst>
          </p:cNvPr>
          <p:cNvSpPr>
            <a:spLocks noGrp="1" noChangeAspect="1"/>
          </p:cNvSpPr>
          <p:nvPr>
            <p:ph type="pic" sz="quarter" idx="23"/>
          </p:nvPr>
        </p:nvSpPr>
        <p:spPr>
          <a:xfrm>
            <a:off x="3759312" y="209293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10" name="Espace réservé pour une image  14">
            <a:extLst>
              <a:ext uri="{FF2B5EF4-FFF2-40B4-BE49-F238E27FC236}">
                <a16:creationId xmlns:a16="http://schemas.microsoft.com/office/drawing/2014/main" id="{F6356B9C-DDC6-0D39-05E4-6D75382B79D2}"/>
              </a:ext>
            </a:extLst>
          </p:cNvPr>
          <p:cNvSpPr>
            <a:spLocks noGrp="1" noChangeAspect="1"/>
          </p:cNvSpPr>
          <p:nvPr>
            <p:ph type="pic" sz="quarter" idx="24"/>
          </p:nvPr>
        </p:nvSpPr>
        <p:spPr>
          <a:xfrm>
            <a:off x="6039301" y="209293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Tree>
    <p:extLst>
      <p:ext uri="{BB962C8B-B14F-4D97-AF65-F5344CB8AC3E}">
        <p14:creationId xmlns:p14="http://schemas.microsoft.com/office/powerpoint/2010/main" val="3366362686"/>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176282"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72797"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569312"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265827"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17628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72797"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56931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265827"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40D6A5E2-01C6-D590-C3C3-E3E3120C435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3934687204"/>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358377"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054892"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751407"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47922"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358377"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054892"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751407"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47922"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4">
            <a:extLst>
              <a:ext uri="{FF2B5EF4-FFF2-40B4-BE49-F238E27FC236}">
                <a16:creationId xmlns:a16="http://schemas.microsoft.com/office/drawing/2014/main" id="{10ABAA10-5FC2-5899-38A7-DD016CAF6D6F}"/>
              </a:ext>
            </a:extLst>
          </p:cNvPr>
          <p:cNvSpPr>
            <a:spLocks noGrp="1" noChangeAspect="1"/>
          </p:cNvSpPr>
          <p:nvPr>
            <p:ph type="pic" sz="quarter" idx="26"/>
          </p:nvPr>
        </p:nvSpPr>
        <p:spPr>
          <a:xfrm>
            <a:off x="7144439"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5" name="Espace réservé du texte 14">
            <a:extLst>
              <a:ext uri="{FF2B5EF4-FFF2-40B4-BE49-F238E27FC236}">
                <a16:creationId xmlns:a16="http://schemas.microsoft.com/office/drawing/2014/main" id="{6D6969BD-245C-42EC-7085-CCC9CAE7B5D6}"/>
              </a:ext>
            </a:extLst>
          </p:cNvPr>
          <p:cNvSpPr>
            <a:spLocks noGrp="1"/>
          </p:cNvSpPr>
          <p:nvPr>
            <p:ph type="body" sz="quarter" idx="27"/>
          </p:nvPr>
        </p:nvSpPr>
        <p:spPr>
          <a:xfrm>
            <a:off x="7144439"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1" name="Espace réservé pour une image  16">
            <a:extLst>
              <a:ext uri="{FF2B5EF4-FFF2-40B4-BE49-F238E27FC236}">
                <a16:creationId xmlns:a16="http://schemas.microsoft.com/office/drawing/2014/main" id="{22CA7E9F-9679-5248-AEE2-BF953C8E64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4290719959"/>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02_Voc_Act_01_5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212620F5-42B6-A595-4B8A-576787B826DC}"/>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919368855"/>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02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90870748-DEBB-7999-E4EA-5505C8D576AB}"/>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2026846292"/>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5" name="Espace réservé pour une image  16">
            <a:extLst>
              <a:ext uri="{FF2B5EF4-FFF2-40B4-BE49-F238E27FC236}">
                <a16:creationId xmlns:a16="http://schemas.microsoft.com/office/drawing/2014/main" id="{3A90A1F0-EDD6-9649-9002-A9FD386E735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424253994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flipH="1">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7023843" y="2190869"/>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6004471" y="2150869"/>
            <a:ext cx="955711" cy="338554"/>
          </a:xfrm>
          <a:prstGeom prst="rect">
            <a:avLst/>
          </a:prstGeom>
          <a:noFill/>
        </p:spPr>
        <p:txBody>
          <a:bodyPr wrap="non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314000" y="195068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166044562"/>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5" name="Espace réservé pour une image  16">
            <a:extLst>
              <a:ext uri="{FF2B5EF4-FFF2-40B4-BE49-F238E27FC236}">
                <a16:creationId xmlns:a16="http://schemas.microsoft.com/office/drawing/2014/main" id="{1AD089D0-4BDB-8D43-FA23-9FA976E0B15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3733625239"/>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defRPr>
                <a:latin typeface="Microsoft Uighur" panose="020B0604020202020204"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defRPr>
                <a:latin typeface="Microsoft Uighur" panose="020B0604020202020204"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defRPr>
                <a:latin typeface="Microsoft Uighur" panose="020B0604020202020204"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defRPr>
                <a:latin typeface="Microsoft Uighur" panose="020B0604020202020204" charset="-78"/>
              </a:defRPr>
            </a:lvl1pPr>
          </a:lstStyle>
          <a:p>
            <a:endParaRPr lang="fr-MA" dirty="0"/>
          </a:p>
        </p:txBody>
      </p:sp>
      <p:sp>
        <p:nvSpPr>
          <p:cNvPr id="26" name="Espace réservé du texte 14">
            <a:extLst>
              <a:ext uri="{FF2B5EF4-FFF2-40B4-BE49-F238E27FC236}">
                <a16:creationId xmlns:a16="http://schemas.microsoft.com/office/drawing/2014/main" id="{24C4BDD6-3530-4D8F-6435-7481BF637417}"/>
              </a:ext>
            </a:extLst>
          </p:cNvPr>
          <p:cNvSpPr>
            <a:spLocks noGrp="1"/>
          </p:cNvSpPr>
          <p:nvPr>
            <p:ph type="body" sz="quarter" idx="31"/>
          </p:nvPr>
        </p:nvSpPr>
        <p:spPr>
          <a:xfrm>
            <a:off x="783970"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7" name="Espace réservé du texte 14">
            <a:extLst>
              <a:ext uri="{FF2B5EF4-FFF2-40B4-BE49-F238E27FC236}">
                <a16:creationId xmlns:a16="http://schemas.microsoft.com/office/drawing/2014/main" id="{28318D23-D16D-A34E-43C5-131B2D3880DC}"/>
              </a:ext>
            </a:extLst>
          </p:cNvPr>
          <p:cNvSpPr>
            <a:spLocks noGrp="1"/>
          </p:cNvSpPr>
          <p:nvPr>
            <p:ph type="body" sz="quarter" idx="32"/>
          </p:nvPr>
        </p:nvSpPr>
        <p:spPr>
          <a:xfrm>
            <a:off x="2772312" y="3662239"/>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8" name="Espace réservé du texte 14">
            <a:extLst>
              <a:ext uri="{FF2B5EF4-FFF2-40B4-BE49-F238E27FC236}">
                <a16:creationId xmlns:a16="http://schemas.microsoft.com/office/drawing/2014/main" id="{47B1FA81-6AC5-8E1B-72FC-38B38A0A958D}"/>
              </a:ext>
            </a:extLst>
          </p:cNvPr>
          <p:cNvSpPr>
            <a:spLocks noGrp="1"/>
          </p:cNvSpPr>
          <p:nvPr>
            <p:ph type="body" sz="quarter" idx="33"/>
          </p:nvPr>
        </p:nvSpPr>
        <p:spPr>
          <a:xfrm>
            <a:off x="4760654"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9" name="Espace réservé du texte 14">
            <a:extLst>
              <a:ext uri="{FF2B5EF4-FFF2-40B4-BE49-F238E27FC236}">
                <a16:creationId xmlns:a16="http://schemas.microsoft.com/office/drawing/2014/main" id="{CCC34425-40DA-F506-8846-6105F3AC1D2E}"/>
              </a:ext>
            </a:extLst>
          </p:cNvPr>
          <p:cNvSpPr>
            <a:spLocks noGrp="1"/>
          </p:cNvSpPr>
          <p:nvPr>
            <p:ph type="body" sz="quarter" idx="34"/>
          </p:nvPr>
        </p:nvSpPr>
        <p:spPr>
          <a:xfrm>
            <a:off x="6748998"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2BA00AE2-C86C-3D6D-92AA-E480DC9D0FED}"/>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647199212"/>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02_Voc_Act_01_Vi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de l'élément multimédia 10">
            <a:extLst>
              <a:ext uri="{FF2B5EF4-FFF2-40B4-BE49-F238E27FC236}">
                <a16:creationId xmlns:a16="http://schemas.microsoft.com/office/drawing/2014/main" id="{4345ECB7-0BD1-2615-17F4-F7F83AB072E4}"/>
              </a:ext>
            </a:extLst>
          </p:cNvPr>
          <p:cNvSpPr>
            <a:spLocks noGrp="1"/>
          </p:cNvSpPr>
          <p:nvPr>
            <p:ph type="media" sz="quarter" idx="13"/>
          </p:nvPr>
        </p:nvSpPr>
        <p:spPr>
          <a:xfrm>
            <a:off x="1872000" y="2160000"/>
            <a:ext cx="5400000" cy="3600000"/>
          </a:xfrm>
          <a:prstGeom prst="roundRect">
            <a:avLst/>
          </a:prstGeom>
        </p:spPr>
        <p:txBody>
          <a:bodyPr/>
          <a:lstStyle>
            <a:lvl1pPr algn="r" rtl="1">
              <a:defRPr>
                <a:latin typeface="Microsoft Uighur" panose="020B0604020202020204" charset="-78"/>
              </a:defRPr>
            </a:lvl1pPr>
          </a:lstStyle>
          <a:p>
            <a:endParaRPr lang="fr-MA" dirty="0"/>
          </a:p>
        </p:txBody>
      </p:sp>
      <p:sp>
        <p:nvSpPr>
          <p:cNvPr id="3" name="Espace réservé pour une image  16">
            <a:extLst>
              <a:ext uri="{FF2B5EF4-FFF2-40B4-BE49-F238E27FC236}">
                <a16:creationId xmlns:a16="http://schemas.microsoft.com/office/drawing/2014/main" id="{0C12247A-5948-0FCF-AEE1-F51137CFB627}"/>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701821018"/>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02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dirty="0"/>
              <a:t>Modifiez le style du titre</a:t>
            </a:r>
            <a:endParaRPr lang="fr-MA" dirty="0"/>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1872000" y="2160000"/>
            <a:ext cx="5400000" cy="3600000"/>
          </a:xfrm>
          <a:prstGeom prst="roundRect">
            <a:avLst/>
          </a:prstGeom>
        </p:spPr>
        <p:txBody>
          <a:bodyPr/>
          <a:lstStyle>
            <a:lvl1pPr algn="r" rtl="1">
              <a:defRPr>
                <a:latin typeface="Microsoft Uighur" panose="020B0604020202020204" charset="-78"/>
              </a:defRPr>
            </a:lvl1pPr>
          </a:lstStyle>
          <a:p>
            <a:endParaRPr lang="fr-MA" dirty="0"/>
          </a:p>
        </p:txBody>
      </p:sp>
      <p:sp>
        <p:nvSpPr>
          <p:cNvPr id="3" name="Espace réservé pour une image  16">
            <a:extLst>
              <a:ext uri="{FF2B5EF4-FFF2-40B4-BE49-F238E27FC236}">
                <a16:creationId xmlns:a16="http://schemas.microsoft.com/office/drawing/2014/main" id="{9803E514-510A-9012-E9F3-2DEA0C1AD84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486894810"/>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vert="horz" lIns="91440" tIns="45720" rIns="91440" bIns="45720" rtlCol="0" anchor="ctr">
            <a:normAutofit/>
          </a:bodyPr>
          <a:lstStyle>
            <a:lvl1pPr rtl="1">
              <a:defRPr lang="fr-MA" dirty="0"/>
            </a:lvl1pPr>
          </a:lstStyle>
          <a:p>
            <a:pPr lvl="0"/>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41BB9A80-61E4-8F44-A39C-C9F0A149E41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2346489920"/>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630A277E-2BC7-C3E2-8989-08599FC0B94B}"/>
              </a:ext>
            </a:extLst>
          </p:cNvPr>
          <p:cNvPicPr>
            <a:picLocks noChangeAspect="1"/>
          </p:cNvPicPr>
          <p:nvPr userDrawn="1"/>
        </p:nvPicPr>
        <p:blipFill>
          <a:blip r:embed="rId2"/>
          <a:stretch>
            <a:fillRect/>
          </a:stretch>
        </p:blipFill>
        <p:spPr>
          <a:xfrm>
            <a:off x="1487156" y="2240177"/>
            <a:ext cx="6169687" cy="1188823"/>
          </a:xfrm>
          <a:prstGeom prst="rect">
            <a:avLst/>
          </a:prstGeom>
        </p:spPr>
      </p:pic>
      <p:pic>
        <p:nvPicPr>
          <p:cNvPr id="23" name="Image 22">
            <a:extLst>
              <a:ext uri="{FF2B5EF4-FFF2-40B4-BE49-F238E27FC236}">
                <a16:creationId xmlns:a16="http://schemas.microsoft.com/office/drawing/2014/main" id="{3DC4AF98-2B3D-2D34-232F-CF1DDA6BA30C}"/>
              </a:ext>
            </a:extLst>
          </p:cNvPr>
          <p:cNvPicPr>
            <a:picLocks noChangeAspect="1"/>
          </p:cNvPicPr>
          <p:nvPr userDrawn="1"/>
        </p:nvPicPr>
        <p:blipFill>
          <a:blip r:embed="rId3"/>
          <a:stretch>
            <a:fillRect/>
          </a:stretch>
        </p:blipFill>
        <p:spPr>
          <a:xfrm>
            <a:off x="1487156" y="3667318"/>
            <a:ext cx="6169687" cy="1207113"/>
          </a:xfrm>
          <a:prstGeom prst="rect">
            <a:avLst/>
          </a:prstGeom>
        </p:spPr>
      </p:pic>
      <p:pic>
        <p:nvPicPr>
          <p:cNvPr id="24" name="Image 23">
            <a:extLst>
              <a:ext uri="{FF2B5EF4-FFF2-40B4-BE49-F238E27FC236}">
                <a16:creationId xmlns:a16="http://schemas.microsoft.com/office/drawing/2014/main" id="{89AB1D0D-E890-7F0B-DAD8-7146D4ACACF8}"/>
              </a:ext>
            </a:extLst>
          </p:cNvPr>
          <p:cNvPicPr>
            <a:picLocks noChangeAspect="1"/>
          </p:cNvPicPr>
          <p:nvPr userDrawn="1"/>
        </p:nvPicPr>
        <p:blipFill>
          <a:blip r:embed="rId4"/>
          <a:stretch>
            <a:fillRect/>
          </a:stretch>
        </p:blipFill>
        <p:spPr>
          <a:xfrm>
            <a:off x="1487156" y="5113317"/>
            <a:ext cx="6169687" cy="1201016"/>
          </a:xfrm>
          <a:prstGeom prst="rect">
            <a:avLst/>
          </a:prstGeom>
        </p:spPr>
      </p:pic>
      <p:sp>
        <p:nvSpPr>
          <p:cNvPr id="3" name="Titre 1">
            <a:extLst>
              <a:ext uri="{FF2B5EF4-FFF2-40B4-BE49-F238E27FC236}">
                <a16:creationId xmlns:a16="http://schemas.microsoft.com/office/drawing/2014/main" id="{B32E692A-F1C0-31C0-AE0A-FCA61C63A9EF}"/>
              </a:ext>
            </a:extLst>
          </p:cNvPr>
          <p:cNvSpPr>
            <a:spLocks noGrp="1"/>
          </p:cNvSpPr>
          <p:nvPr>
            <p:ph type="title"/>
          </p:nvPr>
        </p:nvSpPr>
        <p:spPr>
          <a:xfrm>
            <a:off x="628650" y="1198485"/>
            <a:ext cx="7886700" cy="705267"/>
          </a:xfrm>
          <a:prstGeom prst="rect">
            <a:avLst/>
          </a:prstGeom>
        </p:spPr>
        <p:txBody>
          <a:bodyPr/>
          <a:lstStyle>
            <a:lvl1pPr algn="ctr" rtl="1">
              <a:defRPr b="1">
                <a:solidFill>
                  <a:srgbClr val="474F71"/>
                </a:solidFill>
                <a:latin typeface="Dosis" pitchFamily="2" charset="0"/>
              </a:defRPr>
            </a:lvl1pPr>
          </a:lstStyle>
          <a:p>
            <a:r>
              <a:rPr lang="fr-FR" dirty="0"/>
              <a:t>Modifiez le style du titre</a:t>
            </a:r>
            <a:endParaRPr lang="fr-MA" dirty="0"/>
          </a:p>
        </p:txBody>
      </p:sp>
      <p:sp>
        <p:nvSpPr>
          <p:cNvPr id="25" name="Espace réservé du texte 13">
            <a:extLst>
              <a:ext uri="{FF2B5EF4-FFF2-40B4-BE49-F238E27FC236}">
                <a16:creationId xmlns:a16="http://schemas.microsoft.com/office/drawing/2014/main" id="{7D357DBE-F01D-F7D3-FEAE-6DB1B07395BE}"/>
              </a:ext>
            </a:extLst>
          </p:cNvPr>
          <p:cNvSpPr>
            <a:spLocks noGrp="1"/>
          </p:cNvSpPr>
          <p:nvPr>
            <p:ph type="body" sz="quarter" idx="10"/>
          </p:nvPr>
        </p:nvSpPr>
        <p:spPr>
          <a:xfrm>
            <a:off x="2168436" y="2621910"/>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27" name="Espace réservé pour une image  26">
            <a:extLst>
              <a:ext uri="{FF2B5EF4-FFF2-40B4-BE49-F238E27FC236}">
                <a16:creationId xmlns:a16="http://schemas.microsoft.com/office/drawing/2014/main" id="{9C822516-F43E-BECF-7CFF-8A084DC2ACCA}"/>
              </a:ext>
            </a:extLst>
          </p:cNvPr>
          <p:cNvSpPr>
            <a:spLocks noGrp="1" noChangeAspect="1"/>
          </p:cNvSpPr>
          <p:nvPr>
            <p:ph type="pic" sz="quarter" idx="11"/>
          </p:nvPr>
        </p:nvSpPr>
        <p:spPr>
          <a:xfrm>
            <a:off x="7056000" y="2747910"/>
            <a:ext cx="540000" cy="540000"/>
          </a:xfrm>
          <a:prstGeom prst="rect">
            <a:avLst/>
          </a:prstGeom>
          <a:solidFill>
            <a:schemeClr val="bg1"/>
          </a:solidFill>
        </p:spPr>
        <p:txBody>
          <a:bodyPr/>
          <a:lstStyle>
            <a:lvl1pPr algn="r" rtl="1">
              <a:defRPr>
                <a:latin typeface="Microsoft Uighur" panose="020B0604020202020204" charset="-78"/>
              </a:defRPr>
            </a:lvl1pPr>
          </a:lstStyle>
          <a:p>
            <a:endParaRPr lang="fr-MA" dirty="0"/>
          </a:p>
        </p:txBody>
      </p:sp>
      <p:sp>
        <p:nvSpPr>
          <p:cNvPr id="28" name="Espace réservé du texte 13">
            <a:extLst>
              <a:ext uri="{FF2B5EF4-FFF2-40B4-BE49-F238E27FC236}">
                <a16:creationId xmlns:a16="http://schemas.microsoft.com/office/drawing/2014/main" id="{184F1AD3-1CDF-AC37-6E9B-7B8B5731D679}"/>
              </a:ext>
            </a:extLst>
          </p:cNvPr>
          <p:cNvSpPr>
            <a:spLocks noGrp="1"/>
          </p:cNvSpPr>
          <p:nvPr>
            <p:ph type="body" sz="quarter" idx="12"/>
          </p:nvPr>
        </p:nvSpPr>
        <p:spPr>
          <a:xfrm>
            <a:off x="2171774" y="4061170"/>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29" name="Espace réservé pour une image  26">
            <a:extLst>
              <a:ext uri="{FF2B5EF4-FFF2-40B4-BE49-F238E27FC236}">
                <a16:creationId xmlns:a16="http://schemas.microsoft.com/office/drawing/2014/main" id="{C64E9BAC-B4A7-262E-6139-2754B01E6D77}"/>
              </a:ext>
            </a:extLst>
          </p:cNvPr>
          <p:cNvSpPr>
            <a:spLocks noGrp="1" noChangeAspect="1"/>
          </p:cNvSpPr>
          <p:nvPr>
            <p:ph type="pic" sz="quarter" idx="13"/>
          </p:nvPr>
        </p:nvSpPr>
        <p:spPr>
          <a:xfrm>
            <a:off x="7056000" y="4183874"/>
            <a:ext cx="540000" cy="540000"/>
          </a:xfrm>
          <a:prstGeom prst="rect">
            <a:avLst/>
          </a:prstGeom>
          <a:solidFill>
            <a:schemeClr val="bg1"/>
          </a:solidFill>
        </p:spPr>
        <p:txBody>
          <a:bodyPr/>
          <a:lstStyle>
            <a:lvl1pPr algn="r" rtl="1">
              <a:defRPr>
                <a:latin typeface="Microsoft Uighur" panose="020B0604020202020204" charset="-78"/>
              </a:defRPr>
            </a:lvl1pPr>
          </a:lstStyle>
          <a:p>
            <a:endParaRPr lang="fr-MA" dirty="0"/>
          </a:p>
        </p:txBody>
      </p:sp>
      <p:sp>
        <p:nvSpPr>
          <p:cNvPr id="30" name="Espace réservé du texte 13">
            <a:extLst>
              <a:ext uri="{FF2B5EF4-FFF2-40B4-BE49-F238E27FC236}">
                <a16:creationId xmlns:a16="http://schemas.microsoft.com/office/drawing/2014/main" id="{3B1AE6D8-B704-87BC-C392-1092C3DAC21A}"/>
              </a:ext>
            </a:extLst>
          </p:cNvPr>
          <p:cNvSpPr>
            <a:spLocks noGrp="1"/>
          </p:cNvSpPr>
          <p:nvPr>
            <p:ph type="body" sz="quarter" idx="14"/>
          </p:nvPr>
        </p:nvSpPr>
        <p:spPr>
          <a:xfrm>
            <a:off x="2168436" y="5516007"/>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31" name="Espace réservé pour une image  26">
            <a:extLst>
              <a:ext uri="{FF2B5EF4-FFF2-40B4-BE49-F238E27FC236}">
                <a16:creationId xmlns:a16="http://schemas.microsoft.com/office/drawing/2014/main" id="{B26BF465-B4F4-3D7D-ACF6-20566B03F777}"/>
              </a:ext>
            </a:extLst>
          </p:cNvPr>
          <p:cNvSpPr>
            <a:spLocks noGrp="1" noChangeAspect="1"/>
          </p:cNvSpPr>
          <p:nvPr>
            <p:ph type="pic" sz="quarter" idx="15"/>
          </p:nvPr>
        </p:nvSpPr>
        <p:spPr>
          <a:xfrm>
            <a:off x="7056000" y="5642007"/>
            <a:ext cx="540000" cy="540000"/>
          </a:xfrm>
          <a:prstGeom prst="rect">
            <a:avLst/>
          </a:prstGeom>
          <a:solidFill>
            <a:schemeClr val="bg1"/>
          </a:solidFill>
        </p:spPr>
        <p:txBody>
          <a:bodyPr/>
          <a:lstStyle>
            <a:lvl1pPr algn="r" rtl="1">
              <a:defRPr>
                <a:latin typeface="Microsoft Uighur" panose="020B0604020202020204" charset="-78"/>
              </a:defRPr>
            </a:lvl1pPr>
          </a:lstStyle>
          <a:p>
            <a:endParaRPr lang="fr-MA" dirty="0"/>
          </a:p>
        </p:txBody>
      </p:sp>
      <p:sp>
        <p:nvSpPr>
          <p:cNvPr id="2" name="Espace réservé pour une image  16">
            <a:extLst>
              <a:ext uri="{FF2B5EF4-FFF2-40B4-BE49-F238E27FC236}">
                <a16:creationId xmlns:a16="http://schemas.microsoft.com/office/drawing/2014/main" id="{9AA1E9B8-8D7E-91AE-321E-A93EF886D1A9}"/>
              </a:ext>
            </a:extLst>
          </p:cNvPr>
          <p:cNvSpPr>
            <a:spLocks noGrp="1" noChangeAspect="1"/>
          </p:cNvSpPr>
          <p:nvPr>
            <p:ph type="pic" sz="quarter" idx="16"/>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3319203830"/>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lgn="r" rtl="1">
              <a:defRPr lang="fr-MA"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642300878"/>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00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Tree>
    <p:extLst>
      <p:ext uri="{BB962C8B-B14F-4D97-AF65-F5344CB8AC3E}">
        <p14:creationId xmlns:p14="http://schemas.microsoft.com/office/powerpoint/2010/main" val="497813019"/>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
        <p:nvSpPr>
          <p:cNvPr id="4" name="Espace réservé de l'élément multimédia 3">
            <a:extLst>
              <a:ext uri="{FF2B5EF4-FFF2-40B4-BE49-F238E27FC236}">
                <a16:creationId xmlns:a16="http://schemas.microsoft.com/office/drawing/2014/main" id="{1C52B976-EFAE-42E7-29AC-478BA2E1BD5D}"/>
              </a:ext>
            </a:extLst>
          </p:cNvPr>
          <p:cNvSpPr>
            <a:spLocks noGrp="1"/>
          </p:cNvSpPr>
          <p:nvPr>
            <p:ph type="media" sz="quarter" idx="10"/>
          </p:nvPr>
        </p:nvSpPr>
        <p:spPr>
          <a:xfrm>
            <a:off x="1692000" y="1693586"/>
            <a:ext cx="5760000" cy="3240000"/>
          </a:xfrm>
          <a:prstGeom prst="rect">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381976172"/>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
        <p:nvSpPr>
          <p:cNvPr id="5" name="Espace réservé du texte 29">
            <a:extLst>
              <a:ext uri="{FF2B5EF4-FFF2-40B4-BE49-F238E27FC236}">
                <a16:creationId xmlns:a16="http://schemas.microsoft.com/office/drawing/2014/main" id="{875F7547-AE65-F045-895D-8058BAE96BF9}"/>
              </a:ext>
            </a:extLst>
          </p:cNvPr>
          <p:cNvSpPr>
            <a:spLocks noGrp="1"/>
          </p:cNvSpPr>
          <p:nvPr>
            <p:ph type="body" sz="quarter" idx="15"/>
          </p:nvPr>
        </p:nvSpPr>
        <p:spPr>
          <a:xfrm>
            <a:off x="1771647" y="2348166"/>
            <a:ext cx="5600701" cy="2676585"/>
          </a:xfrm>
          <a:prstGeom prst="rect">
            <a:avLst/>
          </a:prstGeom>
        </p:spPr>
        <p:txBody>
          <a:bodyPr tIns="180000"/>
          <a:lstStyle>
            <a:lvl1pPr marL="355600" indent="-355600" algn="r" rtl="1">
              <a:buFont typeface="Wingdings" panose="05000000000000000000" pitchFamily="2" charset="2"/>
              <a:buChar char="0"/>
              <a:defRPr sz="18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b="1">
                <a:solidFill>
                  <a:srgbClr val="565F88"/>
                </a:solidFill>
                <a:latin typeface="Microsoft Uighur" panose="02000000000000000000" pitchFamily="2" charset="-78"/>
                <a:cs typeface="Microsoft Uighur" panose="02000000000000000000" pitchFamily="2" charset="-78"/>
              </a:defRPr>
            </a:lvl2pPr>
            <a:lvl3pPr algn="r" rtl="1">
              <a:defRPr sz="1400" b="1">
                <a:solidFill>
                  <a:srgbClr val="565F88"/>
                </a:solidFill>
                <a:latin typeface="Microsoft Uighur" panose="02000000000000000000" pitchFamily="2" charset="-78"/>
                <a:cs typeface="Microsoft Uighur" panose="02000000000000000000" pitchFamily="2" charset="-78"/>
              </a:defRPr>
            </a:lvl3pPr>
            <a:lvl4pPr algn="r" rtl="1">
              <a:defRPr sz="1200" b="1">
                <a:solidFill>
                  <a:srgbClr val="565F88"/>
                </a:solidFill>
                <a:latin typeface="Microsoft Uighur" panose="02000000000000000000" pitchFamily="2" charset="-78"/>
                <a:cs typeface="Microsoft Uighur" panose="02000000000000000000" pitchFamily="2" charset="-78"/>
              </a:defRPr>
            </a:lvl4pPr>
            <a:lvl5pPr algn="r" rtl="1">
              <a:defRPr sz="12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Rectangle : coins arrondis 3">
            <a:extLst>
              <a:ext uri="{FF2B5EF4-FFF2-40B4-BE49-F238E27FC236}">
                <a16:creationId xmlns:a16="http://schemas.microsoft.com/office/drawing/2014/main" id="{1F750240-B25D-E826-2FC6-DD63E86DFD1C}"/>
              </a:ext>
            </a:extLst>
          </p:cNvPr>
          <p:cNvSpPr/>
          <p:nvPr userDrawn="1"/>
        </p:nvSpPr>
        <p:spPr>
          <a:xfrm>
            <a:off x="1006250" y="2348166"/>
            <a:ext cx="7131497" cy="2693854"/>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Tree>
    <p:extLst>
      <p:ext uri="{BB962C8B-B14F-4D97-AF65-F5344CB8AC3E}">
        <p14:creationId xmlns:p14="http://schemas.microsoft.com/office/powerpoint/2010/main" val="202777107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theme" Target="../theme/theme10.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19" Type="http://schemas.openxmlformats.org/officeDocument/2006/relationships/image" Target="../media/image6.bin"/><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61.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2.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2.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image" Target="../media/image13.jpg"/><Relationship Id="rId2" Type="http://schemas.openxmlformats.org/officeDocument/2006/relationships/slideLayout" Target="../slideLayouts/slideLayout174.xml"/><Relationship Id="rId16" Type="http://schemas.openxmlformats.org/officeDocument/2006/relationships/theme" Target="../theme/theme1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3.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6.bin"/></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image" Target="../media/image12.jpg"/><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theme" Target="../theme/theme5.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image" Target="../media/image6.bin"/><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theme" Target="../theme/theme6.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image" Target="../media/image13.jpg"/><Relationship Id="rId2" Type="http://schemas.openxmlformats.org/officeDocument/2006/relationships/slideLayout" Target="../slideLayouts/slideLayout97.xml"/><Relationship Id="rId16" Type="http://schemas.openxmlformats.org/officeDocument/2006/relationships/theme" Target="../theme/theme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21" Type="http://schemas.openxmlformats.org/officeDocument/2006/relationships/image" Target="../media/image6.bin"/><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theme" Target="../theme/theme9.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713939"/>
      </p:ext>
    </p:extLst>
  </p:cSld>
  <p:clrMap bg1="lt1" tx1="dk1" bg2="lt2" tx2="dk2" accent1="accent1" accent2="accent2" accent3="accent3" accent4="accent4" accent5="accent5" accent6="accent6" hlink="hlink" folHlink="folHlink"/>
  <p:sldLayoutIdLst>
    <p:sldLayoutId id="2147483768" r:id="rId1"/>
    <p:sldLayoutId id="2147483859" r:id="rId2"/>
    <p:sldLayoutId id="2147483769" r:id="rId3"/>
    <p:sldLayoutId id="2147483770" r:id="rId4"/>
    <p:sldLayoutId id="2147483778" r:id="rId5"/>
    <p:sldLayoutId id="2147483785" r:id="rId6"/>
    <p:sldLayoutId id="2147483786" r:id="rId7"/>
    <p:sldLayoutId id="2147483771" r:id="rId8"/>
    <p:sldLayoutId id="2147483772" r:id="rId9"/>
    <p:sldLayoutId id="2147483773" r:id="rId10"/>
    <p:sldLayoutId id="2147483774" r:id="rId11"/>
    <p:sldLayoutId id="2147483775"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610859"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2231029184"/>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Lst>
  <p:transition spd="slow">
    <p:fade/>
  </p:transition>
  <p:txStyles>
    <p:titleStyle>
      <a:lvl1pPr algn="r" defTabSz="514337" rtl="1" eaLnBrk="1" latinLnBrk="0" hangingPunct="1">
        <a:lnSpc>
          <a:spcPct val="90000"/>
        </a:lnSpc>
        <a:spcBef>
          <a:spcPct val="0"/>
        </a:spcBef>
        <a:buNone/>
        <a:defRPr lang="fr-MA" sz="1600" b="0" kern="1200" dirty="0">
          <a:solidFill>
            <a:prstClr val="white">
              <a:lumMod val="65000"/>
            </a:prstClr>
          </a:solidFill>
          <a:latin typeface="Microsoft Uighur" panose="02000000000000000000" pitchFamily="2" charset="-78"/>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715880643"/>
      </p:ext>
    </p:extLst>
  </p:cSld>
  <p:clrMap bg1="lt1" tx1="dk1" bg2="dk2" tx2="lt2" accent1="accent1" accent2="accent2" accent3="accent3" accent4="accent4" accent5="accent5" accent6="accent6" hlink="hlink" folHlink="folHlink"/>
  <p:sldLayoutIdLst>
    <p:sldLayoutId id="2147484031" r:id="rId1"/>
    <p:sldLayoutId id="2147484032" r:id="rId2"/>
    <p:sldLayoutId id="214748403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611999" y="756980"/>
            <a:ext cx="6840000" cy="612000"/>
          </a:xfrm>
          <a:prstGeom prst="rect">
            <a:avLst/>
          </a:prstGeom>
        </p:spPr>
        <p:txBody>
          <a:bodyPr vert="horz" lIns="91440" tIns="45720" rIns="91440" bIns="45720" rtlCol="0" anchor="ctr">
            <a:normAutofit/>
          </a:bodyPr>
          <a:lstStyle/>
          <a:p>
            <a:r>
              <a:rPr lang="fr-FR"/>
              <a:t>Modifiez le style du titre</a:t>
            </a:r>
            <a:endParaRPr lang="fr-MA"/>
          </a:p>
        </p:txBody>
      </p:sp>
    </p:spTree>
    <p:extLst>
      <p:ext uri="{BB962C8B-B14F-4D97-AF65-F5344CB8AC3E}">
        <p14:creationId xmlns:p14="http://schemas.microsoft.com/office/powerpoint/2010/main" val="2077827739"/>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ransition spd="slow">
    <p:fade/>
  </p:transition>
  <p:txStyles>
    <p:titleStyle>
      <a:lvl1pPr algn="r" defTabSz="514337" rtl="1"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065215"/>
      </p:ext>
    </p:extLst>
  </p:cSld>
  <p:clrMap bg1="lt1" tx1="dk1" bg2="lt2" tx2="dk2" accent1="accent1" accent2="accent2" accent3="accent3" accent4="accent4" accent5="accent5" accent6="accent6" hlink="hlink" folHlink="folHlink"/>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3000" t="-3000" r="-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39386"/>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63622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632373"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3015932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927"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4086" r:id="rId24"/>
    <p:sldLayoutId id="2147484087" r:id="rId25"/>
  </p:sldLayoutIdLst>
  <p:transition spd="slow">
    <p:fade/>
  </p:transition>
  <p:txStyles>
    <p:titleStyle>
      <a:lvl1pPr algn="r" defTabSz="514337" rtl="1" eaLnBrk="1" latinLnBrk="0" hangingPunct="1">
        <a:lnSpc>
          <a:spcPct val="90000"/>
        </a:lnSpc>
        <a:spcBef>
          <a:spcPct val="0"/>
        </a:spcBef>
        <a:buNone/>
        <a:defRPr lang="fr-MA" sz="1600" b="0" kern="1200" dirty="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72"/>
        <p:cNvGrpSpPr/>
        <p:nvPr/>
      </p:nvGrpSpPr>
      <p:grpSpPr>
        <a:xfrm>
          <a:off x="0" y="0"/>
          <a:ext cx="0" cy="0"/>
          <a:chOff x="0" y="0"/>
          <a:chExt cx="0" cy="0"/>
        </a:xfrm>
      </p:grpSpPr>
    </p:spTree>
    <p:extLst>
      <p:ext uri="{BB962C8B-B14F-4D97-AF65-F5344CB8AC3E}">
        <p14:creationId xmlns:p14="http://schemas.microsoft.com/office/powerpoint/2010/main" val="3752883394"/>
      </p:ext>
    </p:extLst>
  </p:cSld>
  <p:clrMap bg1="lt1" tx1="dk1" bg2="dk2" tx2="lt2" accent1="accent1" accent2="accent2" accent3="accent3" accent4="accent4" accent5="accent5" accent6="accent6" hlink="hlink" folHlink="folHlink"/>
  <p:sldLayoutIdLst>
    <p:sldLayoutId id="2147483861" r:id="rId1"/>
    <p:sldLayoutId id="2147483862" r:id="rId2"/>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lum/>
          </a:blip>
          <a:srcRect/>
          <a:stretch>
            <a:fillRect/>
          </a:stretch>
        </a:blipFill>
        <a:effectLst/>
      </p:bgPr>
    </p:bg>
    <p:spTree>
      <p:nvGrpSpPr>
        <p:cNvPr id="1" name="Shape 84"/>
        <p:cNvGrpSpPr/>
        <p:nvPr/>
      </p:nvGrpSpPr>
      <p:grpSpPr>
        <a:xfrm>
          <a:off x="0" y="0"/>
          <a:ext cx="0" cy="0"/>
          <a:chOff x="0" y="0"/>
          <a:chExt cx="0" cy="0"/>
        </a:xfrm>
      </p:grpSpPr>
      <p:sp>
        <p:nvSpPr>
          <p:cNvPr id="85" name="Google Shape;85;p130"/>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rgbClr val="757575"/>
              </a:buClr>
              <a:buSzPts val="1600"/>
              <a:buFont typeface="Dosis Medium"/>
              <a:buNone/>
              <a:defRPr sz="1600" b="0" i="0" u="none" strike="noStrike" cap="none">
                <a:solidFill>
                  <a:srgbClr val="757575"/>
                </a:solidFill>
                <a:latin typeface="Dosis Medium"/>
                <a:ea typeface="Dosis Medium"/>
                <a:cs typeface="Dosis Medium"/>
                <a:sym typeface="Dosi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1595523167"/>
      </p:ext>
    </p:extLst>
  </p:cSld>
  <p:clrMap bg1="lt1" tx1="dk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632373"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64686809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3908" r:id="rId22"/>
  </p:sldLayoutIdLst>
  <p:transition spd="slow">
    <p:fade/>
  </p:transition>
  <p:txStyles>
    <p:titleStyle>
      <a:lvl1pPr algn="r" defTabSz="514337" rtl="1" eaLnBrk="1" latinLnBrk="0" hangingPunct="1">
        <a:lnSpc>
          <a:spcPct val="90000"/>
        </a:lnSpc>
        <a:spcBef>
          <a:spcPct val="0"/>
        </a:spcBef>
        <a:buNone/>
        <a:defRPr lang="fr-MA" sz="1600" b="0" kern="1200" dirty="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3000" t="-3000" r="-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464342"/>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4085" r:id="rId15"/>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07277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610859"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2669024393"/>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92"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Lst>
  <p:transition spd="slow">
    <p:fade/>
  </p:transition>
  <p:txStyles>
    <p:titleStyle>
      <a:lvl1pPr algn="r" defTabSz="514337" rtl="1" eaLnBrk="1" latinLnBrk="0" hangingPunct="1">
        <a:lnSpc>
          <a:spcPct val="90000"/>
        </a:lnSpc>
        <a:spcBef>
          <a:spcPct val="0"/>
        </a:spcBef>
        <a:buNone/>
        <a:defRPr lang="fr-MA" sz="1600" b="0" kern="1200" dirty="0">
          <a:solidFill>
            <a:prstClr val="white">
              <a:lumMod val="65000"/>
            </a:prstClr>
          </a:solidFill>
          <a:latin typeface="Microsoft Uighur" panose="02000000000000000000" pitchFamily="2" charset="-78"/>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6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49.xml"/><Relationship Id="rId7" Type="http://schemas.openxmlformats.org/officeDocument/2006/relationships/image" Target="../media/image4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essin humoristique&#10;&#10;Le contenu généré par l’IA peut être incorrect.">
            <a:extLst>
              <a:ext uri="{FF2B5EF4-FFF2-40B4-BE49-F238E27FC236}">
                <a16:creationId xmlns:a16="http://schemas.microsoft.com/office/drawing/2014/main" id="{A4FE071A-6731-8BCD-E6AC-7E153D15502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8703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D0F10884-04EF-090E-A0E0-2A894448795A}"/>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630C5FC8-7990-2D29-F425-56EC36E0DFB8}"/>
              </a:ext>
            </a:extLst>
          </p:cNvPr>
          <p:cNvSpPr txBox="1">
            <a:spLocks noGrp="1"/>
          </p:cNvSpPr>
          <p:nvPr>
            <p:ph type="title"/>
          </p:nvPr>
        </p:nvSpPr>
        <p:spPr>
          <a:xfrm>
            <a:off x="598241" y="756000"/>
            <a:ext cx="6840000" cy="612000"/>
          </a:xfrm>
          <a:prstGeom prst="rect">
            <a:avLst/>
          </a:prstGeom>
          <a:noFill/>
          <a:ln>
            <a:noFill/>
          </a:ln>
        </p:spPr>
        <p:txBody>
          <a:bodyPr spcFirstLastPara="1" wrap="square" lIns="91425" tIns="45700" rIns="91425" bIns="45700" anchor="ctr" anchorCtr="0">
            <a:normAutofit fontScale="90000"/>
          </a:bodyPr>
          <a:lstStyle/>
          <a:p>
            <a:pPr lv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سأطرح عليك أربع أسئلة. أجب عن كل سؤال بجملة صحيحة وتامة. </a:t>
            </a:r>
            <a:b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br>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ما اسمك؟ كم سنك؟ ما اسم مدرستك؟ ما حصتك المفضلة في المدرسة؟</a:t>
            </a:r>
            <a:endParaRPr lang="f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endParaRPr>
          </a:p>
        </p:txBody>
      </p:sp>
      <p:pic>
        <p:nvPicPr>
          <p:cNvPr id="29" name="Espace réservé pour une image  3">
            <a:extLst>
              <a:ext uri="{FF2B5EF4-FFF2-40B4-BE49-F238E27FC236}">
                <a16:creationId xmlns:a16="http://schemas.microsoft.com/office/drawing/2014/main" id="{07D5762F-D182-0CE7-3625-676690D98459}"/>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4" name="Image 3" descr="Une image contenant Animation, dessin humoristique, Dessin animé&#10;&#10;Le contenu généré par l’IA peut être incorrect.">
            <a:extLst>
              <a:ext uri="{FF2B5EF4-FFF2-40B4-BE49-F238E27FC236}">
                <a16:creationId xmlns:a16="http://schemas.microsoft.com/office/drawing/2014/main" id="{6392A9DD-1CEF-A3D6-3E87-62BEBA05DBB4}"/>
              </a:ext>
            </a:extLst>
          </p:cNvPr>
          <p:cNvPicPr>
            <a:picLocks noChangeAspect="1"/>
          </p:cNvPicPr>
          <p:nvPr/>
        </p:nvPicPr>
        <p:blipFill>
          <a:blip r:embed="rId4"/>
          <a:stretch>
            <a:fillRect/>
          </a:stretch>
        </p:blipFill>
        <p:spPr>
          <a:xfrm>
            <a:off x="3107033" y="2113935"/>
            <a:ext cx="3397045" cy="3397045"/>
          </a:xfrm>
          <a:prstGeom prst="rect">
            <a:avLst/>
          </a:prstGeom>
        </p:spPr>
      </p:pic>
    </p:spTree>
    <p:extLst>
      <p:ext uri="{BB962C8B-B14F-4D97-AF65-F5344CB8AC3E}">
        <p14:creationId xmlns:p14="http://schemas.microsoft.com/office/powerpoint/2010/main" val="219197198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2AEDC-359B-FD00-99F6-FFF2A2E1E879}"/>
            </a:ext>
          </a:extLst>
        </p:cNvPr>
        <p:cNvGrpSpPr/>
        <p:nvPr/>
      </p:nvGrpSpPr>
      <p:grpSpPr>
        <a:xfrm>
          <a:off x="0" y="0"/>
          <a:ext cx="0" cy="0"/>
          <a:chOff x="0" y="0"/>
          <a:chExt cx="0" cy="0"/>
        </a:xfrm>
      </p:grpSpPr>
      <p:sp>
        <p:nvSpPr>
          <p:cNvPr id="3" name="Titre 3">
            <a:extLst>
              <a:ext uri="{FF2B5EF4-FFF2-40B4-BE49-F238E27FC236}">
                <a16:creationId xmlns:a16="http://schemas.microsoft.com/office/drawing/2014/main" id="{9FF7E48C-8FD5-D18F-3975-3AEB6AFC4571}"/>
              </a:ext>
            </a:extLst>
          </p:cNvPr>
          <p:cNvSpPr txBox="1">
            <a:spLocks/>
          </p:cNvSpPr>
          <p:nvPr/>
        </p:nvSpPr>
        <p:spPr>
          <a:xfrm>
            <a:off x="1268054" y="3429000"/>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dirty="0">
                <a:solidFill>
                  <a:srgbClr val="424D7B"/>
                </a:solidFill>
                <a:latin typeface="Microsoft Uighur" panose="02000000000000000000" pitchFamily="2" charset="-78"/>
              </a:rPr>
              <a:t>يسجل الأستاذ النقطة التي حصل عليها التلميذ في الكفاية، مباشرة بعد الإجابة، على شبكة التفريغ. </a:t>
            </a:r>
            <a:endParaRPr lang="fr-MA"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172957965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3CEA6ED5-F4A2-6178-B46A-1DBE8CBFD71E}"/>
            </a:ext>
          </a:extLst>
        </p:cNvPr>
        <p:cNvGrpSpPr/>
        <p:nvPr/>
      </p:nvGrpSpPr>
      <p:grpSpPr>
        <a:xfrm>
          <a:off x="0" y="0"/>
          <a:ext cx="0" cy="0"/>
          <a:chOff x="0" y="0"/>
          <a:chExt cx="0" cy="0"/>
        </a:xfrm>
      </p:grpSpPr>
      <p:pic>
        <p:nvPicPr>
          <p:cNvPr id="29" name="Espace réservé pour une image  3">
            <a:extLst>
              <a:ext uri="{FF2B5EF4-FFF2-40B4-BE49-F238E27FC236}">
                <a16:creationId xmlns:a16="http://schemas.microsoft.com/office/drawing/2014/main" id="{E244FE46-C919-8C74-5403-34EE97F5F26C}"/>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sp>
        <p:nvSpPr>
          <p:cNvPr id="2" name="Ellipse 1">
            <a:extLst>
              <a:ext uri="{FF2B5EF4-FFF2-40B4-BE49-F238E27FC236}">
                <a16:creationId xmlns:a16="http://schemas.microsoft.com/office/drawing/2014/main" id="{12901851-7A94-B412-F55D-3AD9C2B40AF2}"/>
              </a:ext>
            </a:extLst>
          </p:cNvPr>
          <p:cNvSpPr/>
          <p:nvPr/>
        </p:nvSpPr>
        <p:spPr>
          <a:xfrm>
            <a:off x="1037980" y="1154155"/>
            <a:ext cx="6811591" cy="3927689"/>
          </a:xfrm>
          <a:prstGeom prst="ellipse">
            <a:avLst/>
          </a:prstGeom>
          <a:solidFill>
            <a:srgbClr val="D6E9EA">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ZoneTexte 4">
            <a:extLst>
              <a:ext uri="{FF2B5EF4-FFF2-40B4-BE49-F238E27FC236}">
                <a16:creationId xmlns:a16="http://schemas.microsoft.com/office/drawing/2014/main" id="{244BB111-EC7C-A044-6E7C-D5D52F549D47}"/>
              </a:ext>
            </a:extLst>
          </p:cNvPr>
          <p:cNvSpPr txBox="1"/>
          <p:nvPr/>
        </p:nvSpPr>
        <p:spPr>
          <a:xfrm>
            <a:off x="1294429" y="2228671"/>
            <a:ext cx="6366352" cy="12003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MA" sz="7200" b="1" i="0" u="none" strike="noStrike" kern="0" cap="none" spc="0" normalizeH="0" baseline="0" noProof="0" dirty="0">
                <a:ln>
                  <a:noFill/>
                </a:ln>
                <a:solidFill>
                  <a:srgbClr val="0097B2"/>
                </a:solidFill>
                <a:effectLst/>
                <a:uLnTx/>
                <a:uFillTx/>
                <a:latin typeface="Microsoft Uighur" panose="02000000000000000000" pitchFamily="2" charset="-78"/>
                <a:cs typeface="Microsoft Uighur" panose="02000000000000000000" pitchFamily="2" charset="-78"/>
                <a:sym typeface="Arial"/>
              </a:rPr>
              <a:t>رائز التحدث </a:t>
            </a:r>
          </a:p>
        </p:txBody>
      </p:sp>
      <p:pic>
        <p:nvPicPr>
          <p:cNvPr id="6" name="Image 5">
            <a:extLst>
              <a:ext uri="{FF2B5EF4-FFF2-40B4-BE49-F238E27FC236}">
                <a16:creationId xmlns:a16="http://schemas.microsoft.com/office/drawing/2014/main" id="{2377B18F-B8F3-23A2-CD46-BD77B33CE89A}"/>
              </a:ext>
            </a:extLst>
          </p:cNvPr>
          <p:cNvPicPr>
            <a:picLocks noChangeAspect="1"/>
          </p:cNvPicPr>
          <p:nvPr/>
        </p:nvPicPr>
        <p:blipFill>
          <a:blip r:embed="rId4"/>
          <a:stretch>
            <a:fillRect/>
          </a:stretch>
        </p:blipFill>
        <p:spPr>
          <a:xfrm>
            <a:off x="702556" y="5161934"/>
            <a:ext cx="7738888" cy="746331"/>
          </a:xfrm>
          <a:prstGeom prst="rect">
            <a:avLst/>
          </a:prstGeom>
        </p:spPr>
      </p:pic>
    </p:spTree>
    <p:extLst>
      <p:ext uri="{BB962C8B-B14F-4D97-AF65-F5344CB8AC3E}">
        <p14:creationId xmlns:p14="http://schemas.microsoft.com/office/powerpoint/2010/main" val="72561710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F9FBA-45A1-DD3F-DC71-5BC68517C157}"/>
            </a:ext>
          </a:extLst>
        </p:cNvPr>
        <p:cNvGrpSpPr/>
        <p:nvPr/>
      </p:nvGrpSpPr>
      <p:grpSpPr>
        <a:xfrm>
          <a:off x="0" y="0"/>
          <a:ext cx="0" cy="0"/>
          <a:chOff x="0" y="0"/>
          <a:chExt cx="0" cy="0"/>
        </a:xfrm>
      </p:grpSpPr>
      <p:sp>
        <p:nvSpPr>
          <p:cNvPr id="5" name="Titre 13">
            <a:extLst>
              <a:ext uri="{FF2B5EF4-FFF2-40B4-BE49-F238E27FC236}">
                <a16:creationId xmlns:a16="http://schemas.microsoft.com/office/drawing/2014/main" id="{962A491B-087C-83CC-A924-4C76A0C8EE8C}"/>
              </a:ext>
            </a:extLst>
          </p:cNvPr>
          <p:cNvSpPr>
            <a:spLocks noGrp="1"/>
          </p:cNvSpPr>
          <p:nvPr>
            <p:ph type="title"/>
          </p:nvPr>
        </p:nvSpPr>
        <p:spPr>
          <a:xfrm>
            <a:off x="590551" y="2104103"/>
            <a:ext cx="7924799" cy="3437110"/>
          </a:xfrm>
        </p:spPr>
        <p:txBody>
          <a:bodyPr>
            <a:noAutofit/>
          </a:bodyPr>
          <a:lstStyle/>
          <a:p>
            <a:pPr lvl="0" algn="r" defTabSz="457200">
              <a:lnSpc>
                <a:spcPct val="150000"/>
              </a:lnSpc>
              <a:spcAft>
                <a:spcPts val="400"/>
              </a:spcAft>
              <a:buClrTx/>
              <a:buSzTx/>
              <a:defRPr/>
            </a:pP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يمرر رائز التحدث </a:t>
            </a:r>
            <a: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(PO2)</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مباشرة بعد رائز التحدث </a:t>
            </a:r>
            <a: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(PO</a:t>
            </a:r>
            <a:r>
              <a:rPr lang="fr-FR"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1</a:t>
            </a:r>
            <a: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في </a:t>
            </a: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نفس الجلسة بشكل فردي، تلميذ تلو الآخر.</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ت</a:t>
            </a: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تم تهيئة المتعلمين عبر شرح المطلوب.</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يصف التلميذ  شفهيا كل صورة بالإجابة عن سؤالين يطرحهما الأستاذ. </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إجابة المتعلم يجب أن تكون بجملة تامة باللغة العربية.</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يمنح الأستاذ للمتعلم 30 ثانية لملاحظة  كل صورة جيدا قبل البدء في التحدث.</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يظهر الأستاذ الصورة الأولى ويطلب من التلميذ ملاحظتها، بعدها يطرح السؤال الأول وينصت للإجابة ثم يطرح السؤال الثاني وينصت للإجابة. يعيد الأستاذ نفس العملية مع الصورة الثانية. </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يضع الأستاذ النقطة التي حصل عليها التلميذ في الكفاية مباشرة بعد الإجابة.</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مؤشرات التحكم: إنتاج جملتين مفيدتين وتامتين باللغة العربية تصفان مضمون كل صورة. </a:t>
            </a:r>
          </a:p>
        </p:txBody>
      </p:sp>
      <p:sp>
        <p:nvSpPr>
          <p:cNvPr id="2" name="Titre 3">
            <a:extLst>
              <a:ext uri="{FF2B5EF4-FFF2-40B4-BE49-F238E27FC236}">
                <a16:creationId xmlns:a16="http://schemas.microsoft.com/office/drawing/2014/main" id="{D20B3568-1A59-3953-0D0D-BFD185268EBD}"/>
              </a:ext>
            </a:extLst>
          </p:cNvPr>
          <p:cNvSpPr txBox="1">
            <a:spLocks/>
          </p:cNvSpPr>
          <p:nvPr/>
        </p:nvSpPr>
        <p:spPr>
          <a:xfrm>
            <a:off x="628650" y="884168"/>
            <a:ext cx="7886700"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موجهات تمرير رائز التحدث </a:t>
            </a:r>
            <a:r>
              <a:rPr lang="fr-MA" sz="4400" dirty="0">
                <a:solidFill>
                  <a:srgbClr val="424D7B"/>
                </a:solidFill>
                <a:latin typeface="Microsoft Uighur" panose="02000000000000000000" pitchFamily="2" charset="-78"/>
              </a:rPr>
              <a:t>(PO2)</a:t>
            </a:r>
            <a:endParaRPr lang="ar-MA" sz="4400"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253912338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9E4B-395D-D2D7-33EE-5F755318E0F0}"/>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0DE98970-3425-E6B5-117A-077FBEA09CB7}"/>
              </a:ext>
            </a:extLst>
          </p:cNvPr>
          <p:cNvSpPr txBox="1">
            <a:spLocks/>
          </p:cNvSpPr>
          <p:nvPr/>
        </p:nvSpPr>
        <p:spPr>
          <a:xfrm>
            <a:off x="1523528" y="933329"/>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	سلم التنقيط :</a:t>
            </a:r>
          </a:p>
        </p:txBody>
      </p:sp>
      <p:graphicFrame>
        <p:nvGraphicFramePr>
          <p:cNvPr id="4" name="Tableau 3">
            <a:extLst>
              <a:ext uri="{FF2B5EF4-FFF2-40B4-BE49-F238E27FC236}">
                <a16:creationId xmlns:a16="http://schemas.microsoft.com/office/drawing/2014/main" id="{C3DCDE1B-37C1-4928-B8BD-C49C5E98E721}"/>
              </a:ext>
            </a:extLst>
          </p:cNvPr>
          <p:cNvGraphicFramePr>
            <a:graphicFrameLocks noGrp="1"/>
          </p:cNvGraphicFramePr>
          <p:nvPr>
            <p:extLst>
              <p:ext uri="{D42A27DB-BD31-4B8C-83A1-F6EECF244321}">
                <p14:modId xmlns:p14="http://schemas.microsoft.com/office/powerpoint/2010/main" val="192653606"/>
              </p:ext>
            </p:extLst>
          </p:nvPr>
        </p:nvGraphicFramePr>
        <p:xfrm>
          <a:off x="1430593" y="1738433"/>
          <a:ext cx="6282813" cy="4623038"/>
        </p:xfrm>
        <a:graphic>
          <a:graphicData uri="http://schemas.openxmlformats.org/drawingml/2006/table">
            <a:tbl>
              <a:tblPr rtl="1" firstRow="1" firstCol="1" bandRow="1">
                <a:tableStyleId>{2C733AFA-3FCC-4A63-ADFC-33A60633C5B0}</a:tableStyleId>
              </a:tblPr>
              <a:tblGrid>
                <a:gridCol w="1615817">
                  <a:extLst>
                    <a:ext uri="{9D8B030D-6E8A-4147-A177-3AD203B41FA5}">
                      <a16:colId xmlns:a16="http://schemas.microsoft.com/office/drawing/2014/main" val="1636862007"/>
                    </a:ext>
                  </a:extLst>
                </a:gridCol>
                <a:gridCol w="2479318">
                  <a:extLst>
                    <a:ext uri="{9D8B030D-6E8A-4147-A177-3AD203B41FA5}">
                      <a16:colId xmlns:a16="http://schemas.microsoft.com/office/drawing/2014/main" val="3162966978"/>
                    </a:ext>
                  </a:extLst>
                </a:gridCol>
                <a:gridCol w="1185829">
                  <a:extLst>
                    <a:ext uri="{9D8B030D-6E8A-4147-A177-3AD203B41FA5}">
                      <a16:colId xmlns:a16="http://schemas.microsoft.com/office/drawing/2014/main" val="1176907456"/>
                    </a:ext>
                  </a:extLst>
                </a:gridCol>
                <a:gridCol w="1001849">
                  <a:extLst>
                    <a:ext uri="{9D8B030D-6E8A-4147-A177-3AD203B41FA5}">
                      <a16:colId xmlns:a16="http://schemas.microsoft.com/office/drawing/2014/main" val="1965872306"/>
                    </a:ext>
                  </a:extLst>
                </a:gridCol>
              </a:tblGrid>
              <a:tr h="471323">
                <a:tc>
                  <a:txBody>
                    <a:bodyPr/>
                    <a:lstStyle/>
                    <a:p>
                      <a:pPr algn="ctr" rtl="1">
                        <a:lnSpc>
                          <a:spcPct val="115000"/>
                        </a:lnSpc>
                        <a:spcAft>
                          <a:spcPts val="800"/>
                        </a:spcAft>
                        <a:buNone/>
                      </a:pPr>
                      <a:r>
                        <a:rPr lang="ar-MA" sz="1800" b="1" kern="100" dirty="0">
                          <a:effectLst/>
                        </a:rPr>
                        <a:t>التمرين</a:t>
                      </a:r>
                      <a:endParaRPr lang="fr-MA" sz="1100" b="1"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solidFill>
                      <a:schemeClr val="accent1">
                        <a:lumMod val="20000"/>
                        <a:lumOff val="80000"/>
                      </a:schemeClr>
                    </a:solidFill>
                  </a:tcPr>
                </a:tc>
                <a:tc>
                  <a:txBody>
                    <a:bodyPr/>
                    <a:lstStyle/>
                    <a:p>
                      <a:pPr algn="ctr" rtl="1">
                        <a:lnSpc>
                          <a:spcPct val="115000"/>
                        </a:lnSpc>
                        <a:spcAft>
                          <a:spcPts val="800"/>
                        </a:spcAft>
                        <a:buNone/>
                      </a:pPr>
                      <a:r>
                        <a:rPr lang="ar-MA" sz="1800" b="1" kern="100" dirty="0">
                          <a:effectLst/>
                        </a:rPr>
                        <a:t>التصحيح</a:t>
                      </a:r>
                      <a:endParaRPr lang="fr-MA" sz="1100" b="1"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solidFill>
                      <a:schemeClr val="accent1">
                        <a:lumMod val="20000"/>
                        <a:lumOff val="80000"/>
                      </a:schemeClr>
                    </a:solidFill>
                  </a:tcPr>
                </a:tc>
                <a:tc gridSpan="2">
                  <a:txBody>
                    <a:bodyPr/>
                    <a:lstStyle/>
                    <a:p>
                      <a:pPr algn="ctr" rtl="1">
                        <a:lnSpc>
                          <a:spcPct val="115000"/>
                        </a:lnSpc>
                        <a:spcAft>
                          <a:spcPts val="800"/>
                        </a:spcAft>
                        <a:buNone/>
                      </a:pPr>
                      <a:r>
                        <a:rPr lang="ar-MA" sz="1800" b="1" kern="100" dirty="0">
                          <a:effectLst/>
                        </a:rPr>
                        <a:t>سلم التنقيط</a:t>
                      </a:r>
                      <a:endParaRPr lang="fr-MA" sz="1100" b="1"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solidFill>
                      <a:schemeClr val="accent1">
                        <a:lumMod val="20000"/>
                        <a:lumOff val="80000"/>
                      </a:schemeClr>
                    </a:solidFill>
                  </a:tcPr>
                </a:tc>
                <a:tc hMerge="1">
                  <a:txBody>
                    <a:bodyPr/>
                    <a:lstStyle/>
                    <a:p>
                      <a:pPr algn="ctr" rtl="1">
                        <a:lnSpc>
                          <a:spcPct val="115000"/>
                        </a:lnSpc>
                        <a:spcAft>
                          <a:spcPts val="800"/>
                        </a:spcAft>
                        <a:buNone/>
                      </a:pPr>
                      <a:endParaRPr lang="fr-MA" sz="900" b="1"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solidFill>
                      <a:schemeClr val="accent1">
                        <a:lumMod val="20000"/>
                        <a:lumOff val="80000"/>
                      </a:schemeClr>
                    </a:solidFill>
                  </a:tcPr>
                </a:tc>
                <a:extLst>
                  <a:ext uri="{0D108BD9-81ED-4DB2-BD59-A6C34878D82A}">
                    <a16:rowId xmlns:a16="http://schemas.microsoft.com/office/drawing/2014/main" val="2460395793"/>
                  </a:ext>
                </a:extLst>
              </a:tr>
              <a:tr h="665625">
                <a:tc>
                  <a:txBody>
                    <a:bodyPr/>
                    <a:lstStyle/>
                    <a:p>
                      <a:pPr algn="ctr" rtl="1">
                        <a:lnSpc>
                          <a:spcPct val="115000"/>
                        </a:lnSpc>
                        <a:spcAft>
                          <a:spcPts val="800"/>
                        </a:spcAft>
                        <a:buNone/>
                      </a:pPr>
                      <a:r>
                        <a:rPr lang="ar-MA" sz="1400" u="sng" kern="100" dirty="0">
                          <a:effectLst/>
                        </a:rPr>
                        <a:t>الصورة</a:t>
                      </a:r>
                      <a:r>
                        <a:rPr lang="ar-MA" sz="1400" kern="100" dirty="0">
                          <a:effectLst/>
                        </a:rPr>
                        <a:t> 1</a:t>
                      </a:r>
                      <a:endParaRPr lang="fr-MA" sz="1400" kern="100" dirty="0">
                        <a:effectLst/>
                      </a:endParaRPr>
                    </a:p>
                    <a:p>
                      <a:pPr algn="ctr" rtl="1">
                        <a:lnSpc>
                          <a:spcPct val="115000"/>
                        </a:lnSpc>
                        <a:spcAft>
                          <a:spcPts val="800"/>
                        </a:spcAft>
                        <a:buNone/>
                      </a:pPr>
                      <a:r>
                        <a:rPr lang="ar-MA" sz="1400" kern="100" dirty="0">
                          <a:effectLst/>
                        </a:rPr>
                        <a:t>من هذا؟</a:t>
                      </a:r>
                      <a:endParaRPr lang="fr-MA" sz="1400"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tc>
                <a:tc>
                  <a:txBody>
                    <a:bodyPr/>
                    <a:lstStyle/>
                    <a:p>
                      <a:pPr algn="ctr" rtl="1">
                        <a:lnSpc>
                          <a:spcPct val="115000"/>
                        </a:lnSpc>
                        <a:spcAft>
                          <a:spcPts val="800"/>
                        </a:spcAft>
                        <a:buNone/>
                      </a:pPr>
                      <a:endParaRPr lang="ar-MA" sz="1400" kern="100" dirty="0">
                        <a:effectLst/>
                      </a:endParaRPr>
                    </a:p>
                    <a:p>
                      <a:pPr algn="ctr" rtl="1">
                        <a:lnSpc>
                          <a:spcPct val="115000"/>
                        </a:lnSpc>
                        <a:spcAft>
                          <a:spcPts val="800"/>
                        </a:spcAft>
                        <a:buNone/>
                      </a:pPr>
                      <a:r>
                        <a:rPr lang="ar-MA" sz="1400" kern="100" dirty="0">
                          <a:effectLst/>
                        </a:rPr>
                        <a:t>هذا مراد.</a:t>
                      </a:r>
                      <a:endParaRPr lang="fr-MA" sz="1400" kern="100" dirty="0">
                        <a:effectLst/>
                      </a:endParaRPr>
                    </a:p>
                  </a:txBody>
                  <a:tcPr marL="53030" marR="53030" marT="0" marB="0"/>
                </a:tc>
                <a:tc>
                  <a:txBody>
                    <a:bodyPr/>
                    <a:lstStyle/>
                    <a:p>
                      <a:pPr algn="ctr" rtl="1">
                        <a:lnSpc>
                          <a:spcPct val="115000"/>
                        </a:lnSpc>
                        <a:spcAft>
                          <a:spcPts val="800"/>
                        </a:spcAft>
                        <a:buNone/>
                      </a:pPr>
                      <a:r>
                        <a:rPr lang="ar-MA" sz="2000" b="1" kern="100" dirty="0">
                          <a:effectLst/>
                        </a:rPr>
                        <a:t>2,5 ن</a:t>
                      </a:r>
                    </a:p>
                    <a:p>
                      <a:pPr marL="0" algn="ctr" defTabSz="514337" rtl="1" eaLnBrk="1" latinLnBrk="0" hangingPunct="1">
                        <a:lnSpc>
                          <a:spcPct val="115000"/>
                        </a:lnSpc>
                        <a:spcAft>
                          <a:spcPts val="800"/>
                        </a:spcAft>
                        <a:buNone/>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marL="0" algn="ctr" defTabSz="514337" rtl="1" eaLnBrk="1" latinLnBrk="0" hangingPunct="1">
                        <a:lnSpc>
                          <a:spcPct val="115000"/>
                        </a:lnSpc>
                        <a:spcAft>
                          <a:spcPts val="800"/>
                        </a:spcAft>
                        <a:buNone/>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1416755977"/>
                  </a:ext>
                </a:extLst>
              </a:tr>
              <a:tr h="662129">
                <a:tc>
                  <a:txBody>
                    <a:bodyPr/>
                    <a:lstStyle/>
                    <a:p>
                      <a:pPr algn="ctr" rtl="1">
                        <a:lnSpc>
                          <a:spcPct val="115000"/>
                        </a:lnSpc>
                        <a:spcAft>
                          <a:spcPts val="800"/>
                        </a:spcAft>
                        <a:buNone/>
                      </a:pPr>
                      <a:r>
                        <a:rPr lang="ar-MA" sz="1400" u="sng" kern="100" dirty="0">
                          <a:effectLst/>
                        </a:rPr>
                        <a:t>الصورة</a:t>
                      </a:r>
                      <a:r>
                        <a:rPr lang="ar-MA" sz="1400" kern="100" dirty="0">
                          <a:effectLst/>
                        </a:rPr>
                        <a:t> 1</a:t>
                      </a:r>
                      <a:endParaRPr lang="fr-MA" sz="1400" kern="100" dirty="0">
                        <a:effectLst/>
                      </a:endParaRPr>
                    </a:p>
                    <a:p>
                      <a:pPr algn="ctr" rtl="1">
                        <a:lnSpc>
                          <a:spcPct val="115000"/>
                        </a:lnSpc>
                        <a:spcAft>
                          <a:spcPts val="800"/>
                        </a:spcAft>
                        <a:buNone/>
                      </a:pPr>
                      <a:r>
                        <a:rPr lang="ar-MA" sz="1400" kern="100" dirty="0">
                          <a:effectLst/>
                        </a:rPr>
                        <a:t>إلى أين يذهب مراد؟</a:t>
                      </a:r>
                      <a:endParaRPr lang="fr-MA" sz="1400"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tc>
                <a:tc>
                  <a:txBody>
                    <a:bodyPr/>
                    <a:lstStyle/>
                    <a:p>
                      <a:pPr algn="ctr" rtl="1">
                        <a:lnSpc>
                          <a:spcPct val="115000"/>
                        </a:lnSpc>
                        <a:spcAft>
                          <a:spcPts val="800"/>
                        </a:spcAft>
                        <a:buNone/>
                      </a:pPr>
                      <a:r>
                        <a:rPr lang="ar-MA" sz="1400" kern="100" dirty="0">
                          <a:effectLst/>
                        </a:rPr>
                        <a:t>يذهب إلى المدرسة (أو مراد يذهب إلى المدرسة). </a:t>
                      </a:r>
                      <a:endParaRPr lang="fr-MA" sz="1400"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tc>
                <a:tc>
                  <a:txBody>
                    <a:bodyPr/>
                    <a:lstStyle/>
                    <a:p>
                      <a:pPr algn="ctr" rtl="1">
                        <a:lnSpc>
                          <a:spcPct val="115000"/>
                        </a:lnSpc>
                        <a:spcAft>
                          <a:spcPts val="800"/>
                        </a:spcAft>
                        <a:buNone/>
                      </a:pPr>
                      <a:r>
                        <a:rPr lang="ar-MA" sz="2000" b="1" kern="100" dirty="0">
                          <a:effectLst/>
                        </a:rPr>
                        <a:t>2,5 ن</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1145737837"/>
                  </a:ext>
                </a:extLst>
              </a:tr>
              <a:tr h="862455">
                <a:tc>
                  <a:txBody>
                    <a:bodyPr/>
                    <a:lstStyle/>
                    <a:p>
                      <a:pPr algn="ctr" rtl="1">
                        <a:lnSpc>
                          <a:spcPct val="115000"/>
                        </a:lnSpc>
                        <a:spcAft>
                          <a:spcPts val="800"/>
                        </a:spcAft>
                        <a:buNone/>
                      </a:pPr>
                      <a:r>
                        <a:rPr lang="ar-MA" sz="1400" u="sng" kern="100">
                          <a:effectLst/>
                        </a:rPr>
                        <a:t>الصورة</a:t>
                      </a:r>
                      <a:r>
                        <a:rPr lang="ar-MA" sz="1400" kern="100">
                          <a:effectLst/>
                        </a:rPr>
                        <a:t> 2</a:t>
                      </a:r>
                      <a:endParaRPr lang="fr-MA" sz="1400" kern="100">
                        <a:effectLst/>
                      </a:endParaRPr>
                    </a:p>
                    <a:p>
                      <a:pPr algn="ctr" rtl="1">
                        <a:lnSpc>
                          <a:spcPct val="115000"/>
                        </a:lnSpc>
                        <a:spcAft>
                          <a:spcPts val="800"/>
                        </a:spcAft>
                        <a:buNone/>
                      </a:pPr>
                      <a:r>
                        <a:rPr lang="ar-MA" sz="1400" kern="100">
                          <a:effectLst/>
                        </a:rPr>
                        <a:t>أين يوجد الأطفال؟</a:t>
                      </a:r>
                      <a:endParaRPr lang="fr-MA" sz="1400" kern="10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tc>
                <a:tc>
                  <a:txBody>
                    <a:bodyPr/>
                    <a:lstStyle/>
                    <a:p>
                      <a:pPr algn="ctr" rtl="1">
                        <a:lnSpc>
                          <a:spcPct val="115000"/>
                        </a:lnSpc>
                        <a:spcAft>
                          <a:spcPts val="800"/>
                        </a:spcAft>
                        <a:buNone/>
                      </a:pPr>
                      <a:r>
                        <a:rPr lang="ar-MA" sz="1400" kern="100" dirty="0">
                          <a:effectLst/>
                        </a:rPr>
                        <a:t>يوجد الأطفال في المكتبة.</a:t>
                      </a:r>
                    </a:p>
                    <a:p>
                      <a:pPr algn="ctr" rtl="1">
                        <a:lnSpc>
                          <a:spcPct val="115000"/>
                        </a:lnSpc>
                        <a:spcAft>
                          <a:spcPts val="800"/>
                        </a:spcAft>
                        <a:buNone/>
                      </a:pPr>
                      <a:r>
                        <a:rPr lang="ar-MA" sz="1400" kern="100" dirty="0">
                          <a:effectLst/>
                        </a:rPr>
                        <a:t>أو: الأطفال في المكتبة</a:t>
                      </a:r>
                    </a:p>
                  </a:txBody>
                  <a:tcPr marL="53030" marR="53030" marT="0" marB="0"/>
                </a:tc>
                <a:tc>
                  <a:txBody>
                    <a:bodyPr/>
                    <a:lstStyle/>
                    <a:p>
                      <a:pPr algn="ctr" rtl="1">
                        <a:lnSpc>
                          <a:spcPct val="115000"/>
                        </a:lnSpc>
                        <a:spcAft>
                          <a:spcPts val="800"/>
                        </a:spcAft>
                        <a:buNone/>
                      </a:pPr>
                      <a:r>
                        <a:rPr lang="ar-MA" sz="2000" b="1" kern="100" dirty="0">
                          <a:effectLst/>
                        </a:rPr>
                        <a:t>2,5 ن</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238978080"/>
                  </a:ext>
                </a:extLst>
              </a:tr>
              <a:tr h="993739">
                <a:tc>
                  <a:txBody>
                    <a:bodyPr/>
                    <a:lstStyle/>
                    <a:p>
                      <a:pPr algn="ctr" rtl="1">
                        <a:lnSpc>
                          <a:spcPct val="115000"/>
                        </a:lnSpc>
                        <a:spcAft>
                          <a:spcPts val="800"/>
                        </a:spcAft>
                        <a:buNone/>
                      </a:pPr>
                      <a:r>
                        <a:rPr lang="ar-MA" sz="1400" u="sng" kern="100" dirty="0">
                          <a:effectLst/>
                        </a:rPr>
                        <a:t>الصورة</a:t>
                      </a:r>
                      <a:r>
                        <a:rPr lang="ar-MA" sz="1400" kern="100" dirty="0">
                          <a:effectLst/>
                        </a:rPr>
                        <a:t> 2:</a:t>
                      </a:r>
                      <a:endParaRPr lang="fr-MA" sz="1400" kern="100" dirty="0">
                        <a:effectLst/>
                      </a:endParaRPr>
                    </a:p>
                    <a:p>
                      <a:pPr algn="ctr" rtl="1">
                        <a:lnSpc>
                          <a:spcPct val="115000"/>
                        </a:lnSpc>
                        <a:spcAft>
                          <a:spcPts val="800"/>
                        </a:spcAft>
                        <a:buNone/>
                      </a:pPr>
                      <a:r>
                        <a:rPr lang="ar-MA" sz="1400" kern="100" dirty="0">
                          <a:effectLst/>
                        </a:rPr>
                        <a:t>ما يفعل الأطفال؟</a:t>
                      </a:r>
                    </a:p>
                    <a:p>
                      <a:pPr algn="ctr" rtl="1">
                        <a:lnSpc>
                          <a:spcPct val="115000"/>
                        </a:lnSpc>
                        <a:spcAft>
                          <a:spcPts val="800"/>
                        </a:spcAft>
                        <a:buNone/>
                      </a:pPr>
                      <a:endParaRPr lang="fr-MA" sz="1400"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tc>
                <a:tc>
                  <a:txBody>
                    <a:bodyPr/>
                    <a:lstStyle/>
                    <a:p>
                      <a:pPr algn="ctr" rtl="1">
                        <a:lnSpc>
                          <a:spcPct val="115000"/>
                        </a:lnSpc>
                        <a:spcAft>
                          <a:spcPts val="800"/>
                        </a:spcAft>
                        <a:buNone/>
                      </a:pPr>
                      <a:r>
                        <a:rPr lang="ar-MA" sz="1400" kern="100" dirty="0">
                          <a:effectLst/>
                        </a:rPr>
                        <a:t>يقرأ الأطفال قصصا (أو كتبا)</a:t>
                      </a:r>
                    </a:p>
                    <a:p>
                      <a:pPr algn="ctr" rtl="1">
                        <a:lnSpc>
                          <a:spcPct val="115000"/>
                        </a:lnSpc>
                        <a:spcAft>
                          <a:spcPts val="800"/>
                        </a:spcAft>
                        <a:buNone/>
                      </a:pPr>
                      <a:r>
                        <a:rPr lang="ar-MA" sz="1400" kern="100" dirty="0">
                          <a:effectLst/>
                        </a:rPr>
                        <a:t>أو: الأطفال يقرؤون قصصا.</a:t>
                      </a:r>
                    </a:p>
                  </a:txBody>
                  <a:tcPr marL="53030" marR="53030" marT="0" marB="0"/>
                </a:tc>
                <a:tc>
                  <a:txBody>
                    <a:bodyPr/>
                    <a:lstStyle/>
                    <a:p>
                      <a:pPr algn="ctr" rtl="1">
                        <a:lnSpc>
                          <a:spcPct val="115000"/>
                        </a:lnSpc>
                        <a:spcAft>
                          <a:spcPts val="800"/>
                        </a:spcAft>
                        <a:buNone/>
                      </a:pPr>
                      <a:r>
                        <a:rPr lang="ar-MA" sz="2000" b="1" kern="100" dirty="0">
                          <a:effectLst/>
                        </a:rPr>
                        <a:t>2,5 ن</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2601442256"/>
                  </a:ext>
                </a:extLst>
              </a:tr>
              <a:tr h="796413">
                <a:tc gridSpan="2">
                  <a:txBody>
                    <a:bodyPr/>
                    <a:lstStyle/>
                    <a:p>
                      <a:pPr algn="ctr" rtl="1">
                        <a:lnSpc>
                          <a:spcPct val="115000"/>
                        </a:lnSpc>
                        <a:spcAft>
                          <a:spcPts val="800"/>
                        </a:spcAft>
                        <a:buNone/>
                      </a:pPr>
                      <a:endParaRPr lang="ar-MA" sz="1800" kern="100" dirty="0">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r>
                        <a:rPr lang="ar-MA" sz="200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المجموع</a:t>
                      </a:r>
                      <a:endParaRPr lang="fr-MA" sz="20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1"/>
                </a:tc>
                <a:tc hMerge="1">
                  <a:txBody>
                    <a:bodyPr/>
                    <a:lstStyle/>
                    <a:p>
                      <a:pPr algn="ctr" rtl="1">
                        <a:lnSpc>
                          <a:spcPct val="115000"/>
                        </a:lnSpc>
                        <a:spcAft>
                          <a:spcPts val="800"/>
                        </a:spcAft>
                        <a:buNone/>
                      </a:pP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gridSpan="2">
                  <a:txBody>
                    <a:bodyPr/>
                    <a:lstStyle/>
                    <a:p>
                      <a:pPr algn="ctr" rtl="1">
                        <a:lnSpc>
                          <a:spcPct val="115000"/>
                        </a:lnSpc>
                        <a:spcAft>
                          <a:spcPts val="800"/>
                        </a:spcAft>
                        <a:buNone/>
                      </a:pPr>
                      <a:endParaRPr lang="ar-MA" sz="1200" kern="100" dirty="0">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r>
                        <a:rPr lang="ar-MA" sz="18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 10/ ...</a:t>
                      </a:r>
                      <a:endParaRPr lang="fr-MA" sz="18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hMerge="1">
                  <a:txBody>
                    <a:bodyPr/>
                    <a:lstStyle/>
                    <a:p>
                      <a:pPr algn="ctr" rtl="1">
                        <a:lnSpc>
                          <a:spcPct val="115000"/>
                        </a:lnSpc>
                        <a:spcAft>
                          <a:spcPts val="800"/>
                        </a:spcAft>
                        <a:buNone/>
                      </a:pPr>
                      <a:endParaRPr lang="a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1"/>
                </a:tc>
                <a:extLst>
                  <a:ext uri="{0D108BD9-81ED-4DB2-BD59-A6C34878D82A}">
                    <a16:rowId xmlns:a16="http://schemas.microsoft.com/office/drawing/2014/main" val="552124057"/>
                  </a:ext>
                </a:extLst>
              </a:tr>
            </a:tbl>
          </a:graphicData>
        </a:graphic>
      </p:graphicFrame>
    </p:spTree>
    <p:extLst>
      <p:ext uri="{BB962C8B-B14F-4D97-AF65-F5344CB8AC3E}">
        <p14:creationId xmlns:p14="http://schemas.microsoft.com/office/powerpoint/2010/main" val="25850195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53A688BE-8F83-937E-C996-38562164A002}"/>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056FADA1-BB8C-95EE-B843-4ED0BCA7C945}"/>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lvl="0" rt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لاحظ الصورة جيدا ثم أجب عن كل سؤال أطرحه بجملة تامة.</a:t>
            </a:r>
            <a:b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br>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من هذا؟  إلى أين يذهب مراد؟</a:t>
            </a:r>
          </a:p>
        </p:txBody>
      </p:sp>
      <p:pic>
        <p:nvPicPr>
          <p:cNvPr id="29" name="Espace réservé pour une image  3">
            <a:extLst>
              <a:ext uri="{FF2B5EF4-FFF2-40B4-BE49-F238E27FC236}">
                <a16:creationId xmlns:a16="http://schemas.microsoft.com/office/drawing/2014/main" id="{6114D424-BAC3-34CC-C414-D98914FDF34F}"/>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2" name="Image 1">
            <a:extLst>
              <a:ext uri="{FF2B5EF4-FFF2-40B4-BE49-F238E27FC236}">
                <a16:creationId xmlns:a16="http://schemas.microsoft.com/office/drawing/2014/main" id="{F790D7C7-EBC0-7FBE-523D-863A91FB1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4305" y="1918602"/>
            <a:ext cx="5595390" cy="3955779"/>
          </a:xfrm>
          <a:prstGeom prst="rect">
            <a:avLst/>
          </a:prstGeom>
        </p:spPr>
      </p:pic>
    </p:spTree>
    <p:extLst>
      <p:ext uri="{BB962C8B-B14F-4D97-AF65-F5344CB8AC3E}">
        <p14:creationId xmlns:p14="http://schemas.microsoft.com/office/powerpoint/2010/main" val="272720478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3EF03694-B41C-2AD8-D353-6A20D1ED2A68}"/>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A0F43A10-EB5F-E515-876E-3089E9065206}"/>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lvl="0" rt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لاحظ الصورة جيدا ثم أجب عن كل سؤال أطرحه بجملة تامة.</a:t>
            </a:r>
            <a:b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br>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أين يوجد الأطفال؟ ماذا يفعل الأطفال؟ </a:t>
            </a:r>
          </a:p>
        </p:txBody>
      </p:sp>
      <p:pic>
        <p:nvPicPr>
          <p:cNvPr id="29" name="Espace réservé pour une image  3">
            <a:extLst>
              <a:ext uri="{FF2B5EF4-FFF2-40B4-BE49-F238E27FC236}">
                <a16:creationId xmlns:a16="http://schemas.microsoft.com/office/drawing/2014/main" id="{862A7FE6-3AFE-C5B6-28F5-B827AFA80852}"/>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3" name="Image 2">
            <a:extLst>
              <a:ext uri="{FF2B5EF4-FFF2-40B4-BE49-F238E27FC236}">
                <a16:creationId xmlns:a16="http://schemas.microsoft.com/office/drawing/2014/main" id="{DBB86026-B245-9BF8-50A9-F260B09C4D3C}"/>
              </a:ext>
            </a:extLst>
          </p:cNvPr>
          <p:cNvPicPr>
            <a:picLocks noChangeAspect="1"/>
          </p:cNvPicPr>
          <p:nvPr/>
        </p:nvPicPr>
        <p:blipFill>
          <a:blip r:embed="rId4"/>
          <a:stretch>
            <a:fillRect/>
          </a:stretch>
        </p:blipFill>
        <p:spPr>
          <a:xfrm>
            <a:off x="2586118" y="1838633"/>
            <a:ext cx="3992798" cy="4374463"/>
          </a:xfrm>
          <a:prstGeom prst="rect">
            <a:avLst/>
          </a:prstGeom>
        </p:spPr>
      </p:pic>
    </p:spTree>
    <p:extLst>
      <p:ext uri="{BB962C8B-B14F-4D97-AF65-F5344CB8AC3E}">
        <p14:creationId xmlns:p14="http://schemas.microsoft.com/office/powerpoint/2010/main" val="11925460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AE3B0-B94E-8492-661C-2D8EDDC3C261}"/>
            </a:ext>
          </a:extLst>
        </p:cNvPr>
        <p:cNvGrpSpPr/>
        <p:nvPr/>
      </p:nvGrpSpPr>
      <p:grpSpPr>
        <a:xfrm>
          <a:off x="0" y="0"/>
          <a:ext cx="0" cy="0"/>
          <a:chOff x="0" y="0"/>
          <a:chExt cx="0" cy="0"/>
        </a:xfrm>
      </p:grpSpPr>
      <p:sp>
        <p:nvSpPr>
          <p:cNvPr id="3" name="Titre 3">
            <a:extLst>
              <a:ext uri="{FF2B5EF4-FFF2-40B4-BE49-F238E27FC236}">
                <a16:creationId xmlns:a16="http://schemas.microsoft.com/office/drawing/2014/main" id="{AD1A4E0C-15EF-5001-F7B9-7D4FEEB845B9}"/>
              </a:ext>
            </a:extLst>
          </p:cNvPr>
          <p:cNvSpPr txBox="1">
            <a:spLocks/>
          </p:cNvSpPr>
          <p:nvPr/>
        </p:nvSpPr>
        <p:spPr>
          <a:xfrm>
            <a:off x="1268054" y="3429000"/>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dirty="0">
                <a:solidFill>
                  <a:srgbClr val="424D7B"/>
                </a:solidFill>
                <a:latin typeface="Microsoft Uighur" panose="02000000000000000000" pitchFamily="2" charset="-78"/>
              </a:rPr>
              <a:t>يسجل الأستاذ النقطة التي حصل عليها التلميذ في الكفاية، مباشرة بعد الإجابة، على شبكة التفريغ. </a:t>
            </a:r>
            <a:endParaRPr lang="fr-MA"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43379930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6C1A52EC-4B21-CC17-2AFC-6CF2814376F7}"/>
            </a:ext>
          </a:extLst>
        </p:cNvPr>
        <p:cNvGrpSpPr/>
        <p:nvPr/>
      </p:nvGrpSpPr>
      <p:grpSpPr>
        <a:xfrm>
          <a:off x="0" y="0"/>
          <a:ext cx="0" cy="0"/>
          <a:chOff x="0" y="0"/>
          <a:chExt cx="0" cy="0"/>
        </a:xfrm>
      </p:grpSpPr>
      <p:pic>
        <p:nvPicPr>
          <p:cNvPr id="29" name="Espace réservé pour une image  3">
            <a:extLst>
              <a:ext uri="{FF2B5EF4-FFF2-40B4-BE49-F238E27FC236}">
                <a16:creationId xmlns:a16="http://schemas.microsoft.com/office/drawing/2014/main" id="{66E09190-921A-BFE7-91F7-51A2EAEFA052}"/>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sp>
        <p:nvSpPr>
          <p:cNvPr id="2" name="Ellipse 1">
            <a:extLst>
              <a:ext uri="{FF2B5EF4-FFF2-40B4-BE49-F238E27FC236}">
                <a16:creationId xmlns:a16="http://schemas.microsoft.com/office/drawing/2014/main" id="{37ABBB61-B6E9-5BDA-C0AC-836FCA083D8E}"/>
              </a:ext>
            </a:extLst>
          </p:cNvPr>
          <p:cNvSpPr/>
          <p:nvPr/>
        </p:nvSpPr>
        <p:spPr>
          <a:xfrm>
            <a:off x="1037980" y="1154155"/>
            <a:ext cx="6811591" cy="3927689"/>
          </a:xfrm>
          <a:prstGeom prst="ellipse">
            <a:avLst/>
          </a:prstGeom>
          <a:solidFill>
            <a:srgbClr val="D6E9EA">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C48FA72-C2FF-2E75-5DB3-5B3DD917A968}"/>
              </a:ext>
            </a:extLst>
          </p:cNvPr>
          <p:cNvSpPr txBox="1"/>
          <p:nvPr/>
        </p:nvSpPr>
        <p:spPr>
          <a:xfrm>
            <a:off x="1294429" y="2228671"/>
            <a:ext cx="6366352" cy="1200329"/>
          </a:xfrm>
          <a:prstGeom prst="rect">
            <a:avLst/>
          </a:prstGeom>
          <a:noFill/>
        </p:spPr>
        <p:txBody>
          <a:bodyPr wrap="square" rtlCol="0">
            <a:spAutoFit/>
          </a:bodyPr>
          <a:lstStyle/>
          <a:p>
            <a:pPr algn="ctr" rtl="1"/>
            <a:r>
              <a:rPr lang="ar-MA" sz="7200" b="1" dirty="0">
                <a:solidFill>
                  <a:srgbClr val="0097B2"/>
                </a:solidFill>
                <a:latin typeface="Microsoft Uighur" panose="02000000000000000000" pitchFamily="2" charset="-78"/>
                <a:cs typeface="Microsoft Uighur" panose="02000000000000000000" pitchFamily="2" charset="-78"/>
              </a:rPr>
              <a:t>رائز المعجم </a:t>
            </a:r>
          </a:p>
        </p:txBody>
      </p:sp>
      <p:pic>
        <p:nvPicPr>
          <p:cNvPr id="8" name="Image 7">
            <a:extLst>
              <a:ext uri="{FF2B5EF4-FFF2-40B4-BE49-F238E27FC236}">
                <a16:creationId xmlns:a16="http://schemas.microsoft.com/office/drawing/2014/main" id="{9DB5B8AB-3595-45E0-B8FE-EAA73D734766}"/>
              </a:ext>
            </a:extLst>
          </p:cNvPr>
          <p:cNvPicPr>
            <a:picLocks noChangeAspect="1"/>
          </p:cNvPicPr>
          <p:nvPr/>
        </p:nvPicPr>
        <p:blipFill>
          <a:blip r:embed="rId4"/>
          <a:stretch>
            <a:fillRect/>
          </a:stretch>
        </p:blipFill>
        <p:spPr>
          <a:xfrm>
            <a:off x="929825" y="5240594"/>
            <a:ext cx="7463906" cy="593252"/>
          </a:xfrm>
          <a:prstGeom prst="rect">
            <a:avLst/>
          </a:prstGeom>
        </p:spPr>
      </p:pic>
    </p:spTree>
    <p:extLst>
      <p:ext uri="{BB962C8B-B14F-4D97-AF65-F5344CB8AC3E}">
        <p14:creationId xmlns:p14="http://schemas.microsoft.com/office/powerpoint/2010/main" val="324920297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3B956-900D-A75C-2047-782712CFC1B2}"/>
            </a:ext>
          </a:extLst>
        </p:cNvPr>
        <p:cNvGrpSpPr/>
        <p:nvPr/>
      </p:nvGrpSpPr>
      <p:grpSpPr>
        <a:xfrm>
          <a:off x="0" y="0"/>
          <a:ext cx="0" cy="0"/>
          <a:chOff x="0" y="0"/>
          <a:chExt cx="0" cy="0"/>
        </a:xfrm>
      </p:grpSpPr>
      <p:sp>
        <p:nvSpPr>
          <p:cNvPr id="5" name="Titre 13">
            <a:extLst>
              <a:ext uri="{FF2B5EF4-FFF2-40B4-BE49-F238E27FC236}">
                <a16:creationId xmlns:a16="http://schemas.microsoft.com/office/drawing/2014/main" id="{0DA124D8-C1D5-84BE-35CD-D7F18E98FD73}"/>
              </a:ext>
            </a:extLst>
          </p:cNvPr>
          <p:cNvSpPr>
            <a:spLocks noGrp="1"/>
          </p:cNvSpPr>
          <p:nvPr>
            <p:ph type="title"/>
          </p:nvPr>
        </p:nvSpPr>
        <p:spPr>
          <a:xfrm>
            <a:off x="571501" y="2035277"/>
            <a:ext cx="7924799" cy="3437110"/>
          </a:xfrm>
        </p:spPr>
        <p:txBody>
          <a:bodyPr>
            <a:noAutofit/>
          </a:bodyPr>
          <a:lstStyle/>
          <a:p>
            <a:pPr lvl="0" algn="r" defTabSz="457200">
              <a:lnSpc>
                <a:spcPct val="150000"/>
              </a:lnSpc>
              <a:spcAft>
                <a:spcPts val="400"/>
              </a:spcAft>
              <a:buClrTx/>
              <a:buSzTx/>
              <a:defRPr/>
            </a:pP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يمرر الرائز بشكل فردي، تلميذ تلو الآخر</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مباشرة بعد رائزي التحدث</a:t>
            </a: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تتم تهيئة المتعلمين عبر شرح المطلوب.</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يمنح الممرر للمتعلم 30 ثانية لملاحظة  الصور الأربع قبل أن يبدأ الإجابة على الرائز.</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يجيب المتعلم على الرائز شفهيا بأن يشير إلى كل صورة ويذكر الكلمة الموافقة لها.</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يسجل الأستاذ النقطة التي حصل عليها التلميذ في الكفاية مباشرة على شبكة التفريغ.</a:t>
            </a:r>
            <a:b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سلم التنقيط: انظر الجدول في الشريحة الموالية.</a:t>
            </a:r>
            <a:endPar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itre 3">
            <a:extLst>
              <a:ext uri="{FF2B5EF4-FFF2-40B4-BE49-F238E27FC236}">
                <a16:creationId xmlns:a16="http://schemas.microsoft.com/office/drawing/2014/main" id="{B0102CAE-4C3B-6AD5-44D3-9C206CE4E75B}"/>
              </a:ext>
            </a:extLst>
          </p:cNvPr>
          <p:cNvSpPr txBox="1">
            <a:spLocks/>
          </p:cNvSpPr>
          <p:nvPr/>
        </p:nvSpPr>
        <p:spPr>
          <a:xfrm>
            <a:off x="628650" y="1139806"/>
            <a:ext cx="7886700"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موجهات تمرير رائز المعجم</a:t>
            </a:r>
          </a:p>
        </p:txBody>
      </p:sp>
    </p:spTree>
    <p:extLst>
      <p:ext uri="{BB962C8B-B14F-4D97-AF65-F5344CB8AC3E}">
        <p14:creationId xmlns:p14="http://schemas.microsoft.com/office/powerpoint/2010/main" val="105189169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03743-6C6F-7FE1-2410-8CDD022F1927}"/>
            </a:ext>
          </a:extLst>
        </p:cNvPr>
        <p:cNvGrpSpPr/>
        <p:nvPr/>
      </p:nvGrpSpPr>
      <p:grpSpPr>
        <a:xfrm>
          <a:off x="0" y="0"/>
          <a:ext cx="0" cy="0"/>
          <a:chOff x="0" y="0"/>
          <a:chExt cx="0" cy="0"/>
        </a:xfrm>
      </p:grpSpPr>
      <p:grpSp>
        <p:nvGrpSpPr>
          <p:cNvPr id="6" name="Groupe 5">
            <a:extLst>
              <a:ext uri="{FF2B5EF4-FFF2-40B4-BE49-F238E27FC236}">
                <a16:creationId xmlns:a16="http://schemas.microsoft.com/office/drawing/2014/main" id="{2A6D8761-EE39-F78D-3341-A25029D5FD56}"/>
              </a:ext>
            </a:extLst>
          </p:cNvPr>
          <p:cNvGrpSpPr/>
          <p:nvPr/>
        </p:nvGrpSpPr>
        <p:grpSpPr>
          <a:xfrm flipH="1">
            <a:off x="637196" y="1930700"/>
            <a:ext cx="3780000" cy="1332000"/>
            <a:chOff x="628649" y="3482113"/>
            <a:chExt cx="3780000" cy="1332000"/>
          </a:xfrm>
        </p:grpSpPr>
        <p:sp>
          <p:nvSpPr>
            <p:cNvPr id="7" name="Rectangle : coins arrondis 6">
              <a:extLst>
                <a:ext uri="{FF2B5EF4-FFF2-40B4-BE49-F238E27FC236}">
                  <a16:creationId xmlns:a16="http://schemas.microsoft.com/office/drawing/2014/main" id="{C2E2D278-E68C-DB17-0A39-709462F95B71}"/>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8" name="Organigramme : Terminateur 7">
              <a:extLst>
                <a:ext uri="{FF2B5EF4-FFF2-40B4-BE49-F238E27FC236}">
                  <a16:creationId xmlns:a16="http://schemas.microsoft.com/office/drawing/2014/main" id="{977A034D-9E34-DBBC-8538-69018D249B5F}"/>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اليوم </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4 -</a:t>
              </a:r>
            </a:p>
          </p:txBody>
        </p:sp>
      </p:grpSp>
      <p:sp>
        <p:nvSpPr>
          <p:cNvPr id="10" name="Titre 9">
            <a:extLst>
              <a:ext uri="{FF2B5EF4-FFF2-40B4-BE49-F238E27FC236}">
                <a16:creationId xmlns:a16="http://schemas.microsoft.com/office/drawing/2014/main" id="{8708D839-B325-63F7-5BFD-504C86D1256C}"/>
              </a:ext>
            </a:extLst>
          </p:cNvPr>
          <p:cNvSpPr>
            <a:spLocks noGrp="1"/>
          </p:cNvSpPr>
          <p:nvPr>
            <p:ph type="title"/>
          </p:nvPr>
        </p:nvSpPr>
        <p:spPr>
          <a:xfrm>
            <a:off x="637196" y="1008000"/>
            <a:ext cx="7886700" cy="720000"/>
          </a:xfrm>
        </p:spPr>
        <p:txBody>
          <a:bodyPr/>
          <a:lstStyle/>
          <a:p>
            <a:r>
              <a:rPr lang="ar-MA" dirty="0"/>
              <a:t>تنظيم حصص الأسبوع</a:t>
            </a:r>
            <a:endParaRPr lang="fr-MA" dirty="0"/>
          </a:p>
        </p:txBody>
      </p:sp>
      <p:grpSp>
        <p:nvGrpSpPr>
          <p:cNvPr id="11" name="Groupe 10">
            <a:extLst>
              <a:ext uri="{FF2B5EF4-FFF2-40B4-BE49-F238E27FC236}">
                <a16:creationId xmlns:a16="http://schemas.microsoft.com/office/drawing/2014/main" id="{E542DECB-BD19-7935-E554-0DB6E8F34BE5}"/>
              </a:ext>
            </a:extLst>
          </p:cNvPr>
          <p:cNvGrpSpPr/>
          <p:nvPr/>
        </p:nvGrpSpPr>
        <p:grpSpPr>
          <a:xfrm flipH="1">
            <a:off x="4735350" y="5023288"/>
            <a:ext cx="3780000" cy="1332000"/>
            <a:chOff x="4735350" y="5023288"/>
            <a:chExt cx="3780000" cy="1332000"/>
          </a:xfrm>
        </p:grpSpPr>
        <p:sp>
          <p:nvSpPr>
            <p:cNvPr id="12" name="Rectangle : coins arrondis 11">
              <a:extLst>
                <a:ext uri="{FF2B5EF4-FFF2-40B4-BE49-F238E27FC236}">
                  <a16:creationId xmlns:a16="http://schemas.microsoft.com/office/drawing/2014/main" id="{D6A16B41-8E6A-CD58-56A5-A5A5863B2763}"/>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3" name="Organigramme : Terminateur 12">
              <a:extLst>
                <a:ext uri="{FF2B5EF4-FFF2-40B4-BE49-F238E27FC236}">
                  <a16:creationId xmlns:a16="http://schemas.microsoft.com/office/drawing/2014/main" id="{F86F587C-5D41-449D-945F-CFE002C71E00}"/>
                </a:ext>
              </a:extLst>
            </p:cNvPr>
            <p:cNvSpPr/>
            <p:nvPr userDrawn="1"/>
          </p:nvSpPr>
          <p:spPr>
            <a:xfrm>
              <a:off x="4951350"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اليوم</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 3 - </a:t>
              </a:r>
            </a:p>
          </p:txBody>
        </p:sp>
      </p:grpSp>
      <p:grpSp>
        <p:nvGrpSpPr>
          <p:cNvPr id="14" name="Groupe 13">
            <a:extLst>
              <a:ext uri="{FF2B5EF4-FFF2-40B4-BE49-F238E27FC236}">
                <a16:creationId xmlns:a16="http://schemas.microsoft.com/office/drawing/2014/main" id="{46BD0EB1-E607-8561-D6E3-75D9630E9A2E}"/>
              </a:ext>
            </a:extLst>
          </p:cNvPr>
          <p:cNvGrpSpPr/>
          <p:nvPr/>
        </p:nvGrpSpPr>
        <p:grpSpPr>
          <a:xfrm flipH="1">
            <a:off x="628649" y="5023288"/>
            <a:ext cx="3780000" cy="1332000"/>
            <a:chOff x="628649" y="5023288"/>
            <a:chExt cx="3780000" cy="1332000"/>
          </a:xfrm>
        </p:grpSpPr>
        <p:sp>
          <p:nvSpPr>
            <p:cNvPr id="15" name="Rectangle : coins arrondis 14">
              <a:extLst>
                <a:ext uri="{FF2B5EF4-FFF2-40B4-BE49-F238E27FC236}">
                  <a16:creationId xmlns:a16="http://schemas.microsoft.com/office/drawing/2014/main" id="{34E62C9E-567D-9F9D-AA5B-4B3BC29FEB17}"/>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Organigramme : Terminateur 15">
              <a:extLst>
                <a:ext uri="{FF2B5EF4-FFF2-40B4-BE49-F238E27FC236}">
                  <a16:creationId xmlns:a16="http://schemas.microsoft.com/office/drawing/2014/main" id="{B60D1D3E-E8E2-A7AB-347B-16D3D8CDEF7C}"/>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اليوم</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 6 - </a:t>
              </a:r>
              <a:endParaRPr kumimoji="0" lang="fr-MA" sz="18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endParaRPr>
            </a:p>
          </p:txBody>
        </p:sp>
      </p:grpSp>
      <p:grpSp>
        <p:nvGrpSpPr>
          <p:cNvPr id="20" name="Groupe 19">
            <a:extLst>
              <a:ext uri="{FF2B5EF4-FFF2-40B4-BE49-F238E27FC236}">
                <a16:creationId xmlns:a16="http://schemas.microsoft.com/office/drawing/2014/main" id="{B2F95F46-F588-5EBE-AC18-6BFF05900A21}"/>
              </a:ext>
            </a:extLst>
          </p:cNvPr>
          <p:cNvGrpSpPr/>
          <p:nvPr/>
        </p:nvGrpSpPr>
        <p:grpSpPr>
          <a:xfrm flipH="1">
            <a:off x="628649" y="3482113"/>
            <a:ext cx="3780000" cy="1332000"/>
            <a:chOff x="628649" y="3482113"/>
            <a:chExt cx="3780000" cy="1332000"/>
          </a:xfrm>
        </p:grpSpPr>
        <p:sp>
          <p:nvSpPr>
            <p:cNvPr id="21" name="Rectangle : coins arrondis 20">
              <a:extLst>
                <a:ext uri="{FF2B5EF4-FFF2-40B4-BE49-F238E27FC236}">
                  <a16:creationId xmlns:a16="http://schemas.microsoft.com/office/drawing/2014/main" id="{14F99E80-721E-2662-B024-5675F4014D92}"/>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22" name="Organigramme : Terminateur 21">
              <a:extLst>
                <a:ext uri="{FF2B5EF4-FFF2-40B4-BE49-F238E27FC236}">
                  <a16:creationId xmlns:a16="http://schemas.microsoft.com/office/drawing/2014/main" id="{2B5855F1-8FE2-4A3B-5108-CDDCB1B12FE4}"/>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اليوم </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5 -</a:t>
              </a:r>
            </a:p>
          </p:txBody>
        </p:sp>
      </p:grpSp>
      <p:grpSp>
        <p:nvGrpSpPr>
          <p:cNvPr id="23" name="Groupe 22">
            <a:extLst>
              <a:ext uri="{FF2B5EF4-FFF2-40B4-BE49-F238E27FC236}">
                <a16:creationId xmlns:a16="http://schemas.microsoft.com/office/drawing/2014/main" id="{E73FA08F-E5DD-0444-783C-A13E61174249}"/>
              </a:ext>
            </a:extLst>
          </p:cNvPr>
          <p:cNvGrpSpPr/>
          <p:nvPr/>
        </p:nvGrpSpPr>
        <p:grpSpPr>
          <a:xfrm flipH="1">
            <a:off x="4716000" y="1944000"/>
            <a:ext cx="3780000" cy="1332000"/>
            <a:chOff x="4716000" y="1944000"/>
            <a:chExt cx="3780000" cy="1332000"/>
          </a:xfrm>
        </p:grpSpPr>
        <p:sp>
          <p:nvSpPr>
            <p:cNvPr id="24" name="Rectangle : coins arrondis 23">
              <a:extLst>
                <a:ext uri="{FF2B5EF4-FFF2-40B4-BE49-F238E27FC236}">
                  <a16:creationId xmlns:a16="http://schemas.microsoft.com/office/drawing/2014/main" id="{1E925600-72EB-C208-09BE-3DFC7BA6BE44}"/>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25" name="Organigramme : Terminateur 24">
              <a:extLst>
                <a:ext uri="{FF2B5EF4-FFF2-40B4-BE49-F238E27FC236}">
                  <a16:creationId xmlns:a16="http://schemas.microsoft.com/office/drawing/2014/main" id="{1ED7E085-BF89-4E2A-4CD9-5DAD96CB9DD1}"/>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اليوم</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1 - </a:t>
              </a:r>
            </a:p>
          </p:txBody>
        </p:sp>
      </p:grpSp>
      <p:sp>
        <p:nvSpPr>
          <p:cNvPr id="26" name="Espace réservé du texte 5">
            <a:extLst>
              <a:ext uri="{FF2B5EF4-FFF2-40B4-BE49-F238E27FC236}">
                <a16:creationId xmlns:a16="http://schemas.microsoft.com/office/drawing/2014/main" id="{AE255408-845B-CF4C-F074-9375B2ED8441}"/>
              </a:ext>
            </a:extLst>
          </p:cNvPr>
          <p:cNvSpPr txBox="1">
            <a:spLocks/>
          </p:cNvSpPr>
          <p:nvPr/>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marR="0" lvl="0" indent="-269875" algn="r" defTabSz="914400" rtl="1"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Révision</a:t>
            </a:r>
          </a:p>
          <a:p>
            <a:pPr marL="269875" marR="0" lvl="0" indent="-269875" algn="r" defTabSz="914400" rtl="1"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Lecture offerte</a:t>
            </a:r>
          </a:p>
        </p:txBody>
      </p:sp>
      <p:sp>
        <p:nvSpPr>
          <p:cNvPr id="31" name="Espace réservé du texte 25">
            <a:extLst>
              <a:ext uri="{FF2B5EF4-FFF2-40B4-BE49-F238E27FC236}">
                <a16:creationId xmlns:a16="http://schemas.microsoft.com/office/drawing/2014/main" id="{A3C54F26-D449-AC79-EB80-9DA13DA1DF71}"/>
              </a:ext>
            </a:extLst>
          </p:cNvPr>
          <p:cNvSpPr txBox="1">
            <a:spLocks/>
          </p:cNvSpPr>
          <p:nvPr/>
        </p:nvSpPr>
        <p:spPr>
          <a:xfrm>
            <a:off x="4909142" y="2395288"/>
            <a:ext cx="3420000" cy="792000"/>
          </a:xfrm>
          <a:prstGeom prst="roundRect">
            <a:avLst/>
          </a:prstGeom>
          <a:solidFill>
            <a:schemeClr val="bg2"/>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266700" algn="r" defTabSz="914400" rtl="1" eaLnBrk="1" fontAlgn="auto" latinLnBrk="0" hangingPunct="1">
              <a:lnSpc>
                <a:spcPct val="100000"/>
              </a:lnSpc>
              <a:spcBef>
                <a:spcPts val="0"/>
              </a:spcBef>
              <a:spcAft>
                <a:spcPts val="0"/>
              </a:spcAft>
              <a:buClrTx/>
              <a:buSzTx/>
              <a:buFont typeface="Wingdings" panose="05000000000000000000" pitchFamily="2" charset="2"/>
              <a:buChar char="m"/>
              <a:tabLst/>
              <a:defRPr/>
            </a:pPr>
            <a:r>
              <a:rPr kumimoji="0" lang="tzm-Arab-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معجم – تحدث</a:t>
            </a:r>
            <a:r>
              <a:rPr kumimoji="0" lang="ar-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 - قراءة</a:t>
            </a:r>
            <a:endParaRPr kumimoji="0" lang="tzm-Arab-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endParaRPr>
          </a:p>
          <a:p>
            <a:pPr marL="266700" marR="0" lvl="0" indent="-266700" algn="r" defTabSz="914400" rtl="1" eaLnBrk="1" fontAlgn="auto" latinLnBrk="0" hangingPunct="1">
              <a:lnSpc>
                <a:spcPct val="100000"/>
              </a:lnSpc>
              <a:spcBef>
                <a:spcPts val="0"/>
              </a:spcBef>
              <a:spcAft>
                <a:spcPts val="0"/>
              </a:spcAft>
              <a:buClrTx/>
              <a:buSzTx/>
              <a:buFont typeface="Wingdings" panose="05000000000000000000" pitchFamily="2" charset="2"/>
              <a:buChar char="m"/>
              <a:tabLst/>
              <a:defRPr/>
            </a:pPr>
            <a:r>
              <a:rPr kumimoji="0" lang="tzm-Arab-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التقويم الفردي للمجموعة الأولى</a:t>
            </a:r>
            <a:r>
              <a:rPr kumimoji="0" lang="ar-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 </a:t>
            </a:r>
            <a:r>
              <a:rPr kumimoji="0" lang="tzm-Arab-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 </a:t>
            </a:r>
          </a:p>
        </p:txBody>
      </p:sp>
      <p:sp>
        <p:nvSpPr>
          <p:cNvPr id="32" name="Espace réservé du texte 25">
            <a:extLst>
              <a:ext uri="{FF2B5EF4-FFF2-40B4-BE49-F238E27FC236}">
                <a16:creationId xmlns:a16="http://schemas.microsoft.com/office/drawing/2014/main" id="{6EDC0A80-DC39-B189-3EE6-D56F1D1AAFA5}"/>
              </a:ext>
            </a:extLst>
          </p:cNvPr>
          <p:cNvSpPr txBox="1">
            <a:spLocks/>
          </p:cNvSpPr>
          <p:nvPr/>
        </p:nvSpPr>
        <p:spPr>
          <a:xfrm>
            <a:off x="800611" y="3936813"/>
            <a:ext cx="3420000" cy="792000"/>
          </a:xfrm>
          <a:prstGeom prst="roundRect">
            <a:avLst/>
          </a:prstGeom>
          <a:solidFill>
            <a:schemeClr val="bg2"/>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266700" algn="r" defTabSz="914400" rtl="1"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ar-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إملاء كتابة</a:t>
            </a:r>
            <a:endParaRPr kumimoji="0" lang="tzm-Arab-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endParaRPr>
          </a:p>
          <a:p>
            <a:pPr marL="266700" marR="0" lvl="0" indent="-266700" algn="r" defTabSz="914400" rtl="1" eaLnBrk="1" fontAlgn="auto" latinLnBrk="0" hangingPunct="1">
              <a:lnSpc>
                <a:spcPct val="90000"/>
              </a:lnSpc>
              <a:spcBef>
                <a:spcPts val="0"/>
              </a:spcBef>
              <a:spcAft>
                <a:spcPts val="0"/>
              </a:spcAft>
              <a:buClrTx/>
              <a:buSzTx/>
              <a:buFont typeface="Wingdings" panose="05000000000000000000" pitchFamily="2" charset="2"/>
              <a:buChar char="m"/>
              <a:tabLst/>
              <a:defRPr/>
            </a:pPr>
            <a:r>
              <a:rPr kumimoji="0" lang="ar-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تقويم جماعي موجه</a:t>
            </a:r>
          </a:p>
        </p:txBody>
      </p:sp>
      <p:sp>
        <p:nvSpPr>
          <p:cNvPr id="34" name="Espace réservé du texte 25">
            <a:extLst>
              <a:ext uri="{FF2B5EF4-FFF2-40B4-BE49-F238E27FC236}">
                <a16:creationId xmlns:a16="http://schemas.microsoft.com/office/drawing/2014/main" id="{0DA4449F-6089-7F82-1C13-D09CEF4636D7}"/>
              </a:ext>
            </a:extLst>
          </p:cNvPr>
          <p:cNvSpPr txBox="1">
            <a:spLocks/>
          </p:cNvSpPr>
          <p:nvPr/>
        </p:nvSpPr>
        <p:spPr>
          <a:xfrm>
            <a:off x="800611" y="5474576"/>
            <a:ext cx="3420000" cy="792000"/>
          </a:xfrm>
          <a:prstGeom prst="roundRect">
            <a:avLst/>
          </a:prstGeom>
          <a:solidFill>
            <a:schemeClr val="bg2"/>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ar-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endParaRPr>
          </a:p>
          <a:p>
            <a:pPr marL="266700" marR="0" lvl="0" indent="-266700" algn="r" defTabSz="914400" rtl="1"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ar-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تصحيح إنتاجات المتعلمين الكتابية </a:t>
            </a:r>
          </a:p>
          <a:p>
            <a:pPr marL="266700" marR="0" lvl="0" indent="-266700" algn="r" defTabSz="914400" rtl="1"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tzm-Arab-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تفريغ النتائج </a:t>
            </a:r>
            <a:endParaRPr kumimoji="0" lang="ar-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endParaRPr>
          </a:p>
          <a:p>
            <a:pPr marL="266700" marR="0" lvl="0" indent="-266700" algn="r" defTabSz="914400" rtl="1" eaLnBrk="1" fontAlgn="auto" latinLnBrk="0" hangingPunct="1">
              <a:lnSpc>
                <a:spcPct val="100000"/>
              </a:lnSpc>
              <a:spcBef>
                <a:spcPts val="300"/>
              </a:spcBef>
              <a:spcAft>
                <a:spcPts val="0"/>
              </a:spcAft>
              <a:buClrTx/>
              <a:buSzTx/>
              <a:buFont typeface="Wingdings" panose="05000000000000000000" pitchFamily="2" charset="2"/>
              <a:buChar char="m"/>
              <a:tabLst/>
              <a:defRPr/>
            </a:pPr>
            <a:endParaRPr kumimoji="0" lang="tzm-Arab-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endParaRPr>
          </a:p>
        </p:txBody>
      </p:sp>
      <p:sp>
        <p:nvSpPr>
          <p:cNvPr id="35" name="Espace réservé du texte 25">
            <a:extLst>
              <a:ext uri="{FF2B5EF4-FFF2-40B4-BE49-F238E27FC236}">
                <a16:creationId xmlns:a16="http://schemas.microsoft.com/office/drawing/2014/main" id="{4FEF7FC1-B2BC-F6D3-52B4-71C6C7B219C1}"/>
              </a:ext>
            </a:extLst>
          </p:cNvPr>
          <p:cNvSpPr txBox="1">
            <a:spLocks/>
          </p:cNvSpPr>
          <p:nvPr/>
        </p:nvSpPr>
        <p:spPr>
          <a:xfrm>
            <a:off x="4909142" y="5474576"/>
            <a:ext cx="3420000" cy="792000"/>
          </a:xfrm>
          <a:prstGeom prst="roundRect">
            <a:avLst/>
          </a:prstGeom>
          <a:solidFill>
            <a:schemeClr val="bg2"/>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266700" algn="r" defTabSz="914400" rtl="1" eaLnBrk="1" fontAlgn="auto" latinLnBrk="0" hangingPunct="1">
              <a:lnSpc>
                <a:spcPct val="100000"/>
              </a:lnSpc>
              <a:spcBef>
                <a:spcPts val="0"/>
              </a:spcBef>
              <a:spcAft>
                <a:spcPts val="0"/>
              </a:spcAft>
              <a:buClrTx/>
              <a:buSzTx/>
              <a:buFont typeface="Wingdings" panose="05000000000000000000" pitchFamily="2" charset="2"/>
              <a:buChar char="m"/>
              <a:tabLst/>
              <a:defRPr/>
            </a:pPr>
            <a:r>
              <a:rPr kumimoji="0" lang="tzm-Arab-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معجم – تحدث</a:t>
            </a:r>
            <a:r>
              <a:rPr kumimoji="0" lang="ar-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 - قراءة</a:t>
            </a:r>
            <a:endParaRPr kumimoji="0" lang="tzm-Arab-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endParaRPr>
          </a:p>
          <a:p>
            <a:pPr marL="266700" marR="0" lvl="0" indent="-266700" algn="r" defTabSz="914400" rtl="1" eaLnBrk="1" fontAlgn="auto" latinLnBrk="0" hangingPunct="1">
              <a:lnSpc>
                <a:spcPct val="100000"/>
              </a:lnSpc>
              <a:spcBef>
                <a:spcPts val="0"/>
              </a:spcBef>
              <a:spcAft>
                <a:spcPts val="0"/>
              </a:spcAft>
              <a:buClrTx/>
              <a:buSzTx/>
              <a:buFont typeface="Wingdings" panose="05000000000000000000" pitchFamily="2" charset="2"/>
              <a:buChar char="m"/>
              <a:tabLst/>
              <a:defRPr/>
            </a:pPr>
            <a:r>
              <a:rPr kumimoji="0" lang="ar-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تقويم فردي للمجموعة الثالثة</a:t>
            </a:r>
            <a:endParaRPr kumimoji="0" lang="tzm-Arab-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endParaRPr>
          </a:p>
        </p:txBody>
      </p:sp>
      <p:sp>
        <p:nvSpPr>
          <p:cNvPr id="9" name="Espace réservé du texte 25">
            <a:extLst>
              <a:ext uri="{FF2B5EF4-FFF2-40B4-BE49-F238E27FC236}">
                <a16:creationId xmlns:a16="http://schemas.microsoft.com/office/drawing/2014/main" id="{8D96596D-5888-60FB-815A-ADB2D0B6BACE}"/>
              </a:ext>
            </a:extLst>
          </p:cNvPr>
          <p:cNvSpPr txBox="1">
            <a:spLocks/>
          </p:cNvSpPr>
          <p:nvPr/>
        </p:nvSpPr>
        <p:spPr>
          <a:xfrm>
            <a:off x="772649" y="2340000"/>
            <a:ext cx="3420000" cy="792000"/>
          </a:xfrm>
          <a:prstGeom prst="roundRect">
            <a:avLst/>
          </a:prstGeom>
          <a:solidFill>
            <a:schemeClr val="bg2"/>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266700" algn="r" defTabSz="914400" rtl="1" eaLnBrk="1" fontAlgn="auto" latinLnBrk="0" hangingPunct="1">
              <a:lnSpc>
                <a:spcPct val="90000"/>
              </a:lnSpc>
              <a:spcBef>
                <a:spcPts val="0"/>
              </a:spcBef>
              <a:spcAft>
                <a:spcPts val="0"/>
              </a:spcAft>
              <a:buClrTx/>
              <a:buSzTx/>
              <a:buFont typeface="Wingdings" panose="05000000000000000000" pitchFamily="2" charset="2"/>
              <a:buChar char="m"/>
              <a:tabLst/>
              <a:defRPr/>
            </a:pPr>
            <a:r>
              <a:rPr kumimoji="0" lang="ar-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فهم المسموع</a:t>
            </a:r>
          </a:p>
          <a:p>
            <a:pPr marL="266700" marR="0" lvl="0" indent="-266700" algn="r" defTabSz="914400" rtl="1" eaLnBrk="1" fontAlgn="auto" latinLnBrk="0" hangingPunct="1">
              <a:lnSpc>
                <a:spcPct val="90000"/>
              </a:lnSpc>
              <a:spcBef>
                <a:spcPts val="0"/>
              </a:spcBef>
              <a:spcAft>
                <a:spcPts val="0"/>
              </a:spcAft>
              <a:buClrTx/>
              <a:buSzTx/>
              <a:buFont typeface="Wingdings" panose="05000000000000000000" pitchFamily="2" charset="2"/>
              <a:buChar char="m"/>
              <a:tabLst/>
              <a:defRPr/>
            </a:pPr>
            <a:r>
              <a:rPr kumimoji="0" lang="ar-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تقويم جماعي موجه</a:t>
            </a:r>
          </a:p>
        </p:txBody>
      </p:sp>
      <p:grpSp>
        <p:nvGrpSpPr>
          <p:cNvPr id="2" name="Groupe 1">
            <a:extLst>
              <a:ext uri="{FF2B5EF4-FFF2-40B4-BE49-F238E27FC236}">
                <a16:creationId xmlns:a16="http://schemas.microsoft.com/office/drawing/2014/main" id="{4D9D80BE-904C-91B2-A9F9-B9ABB26378DC}"/>
              </a:ext>
            </a:extLst>
          </p:cNvPr>
          <p:cNvGrpSpPr/>
          <p:nvPr/>
        </p:nvGrpSpPr>
        <p:grpSpPr>
          <a:xfrm flipH="1">
            <a:off x="4743896" y="3335192"/>
            <a:ext cx="3780000" cy="1332000"/>
            <a:chOff x="4716000" y="1944000"/>
            <a:chExt cx="3780000" cy="1332000"/>
          </a:xfrm>
          <a:solidFill>
            <a:srgbClr val="5BCAC5"/>
          </a:solidFill>
        </p:grpSpPr>
        <p:sp>
          <p:nvSpPr>
            <p:cNvPr id="3" name="Rectangle : coins arrondis 2">
              <a:extLst>
                <a:ext uri="{FF2B5EF4-FFF2-40B4-BE49-F238E27FC236}">
                  <a16:creationId xmlns:a16="http://schemas.microsoft.com/office/drawing/2014/main" id="{AA600F72-C9FD-CE51-353D-9A1B827F10CC}"/>
                </a:ext>
              </a:extLst>
            </p:cNvPr>
            <p:cNvSpPr/>
            <p:nvPr userDrawn="1"/>
          </p:nvSpPr>
          <p:spPr>
            <a:xfrm>
              <a:off x="4716000" y="2196000"/>
              <a:ext cx="3780000" cy="1080000"/>
            </a:xfrm>
            <a:prstGeom prst="roundRect">
              <a:avLst/>
            </a:prstGeom>
            <a:grp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Organigramme : Terminateur 3">
              <a:extLst>
                <a:ext uri="{FF2B5EF4-FFF2-40B4-BE49-F238E27FC236}">
                  <a16:creationId xmlns:a16="http://schemas.microsoft.com/office/drawing/2014/main" id="{A1D454E8-3302-2CB2-B0F5-F5DCF7FC35DE}"/>
                </a:ext>
              </a:extLst>
            </p:cNvPr>
            <p:cNvSpPr/>
            <p:nvPr userDrawn="1"/>
          </p:nvSpPr>
          <p:spPr>
            <a:xfrm>
              <a:off x="4932000" y="1944000"/>
              <a:ext cx="1260000" cy="360000"/>
            </a:xfrm>
            <a:prstGeom prst="flowChartTerminator">
              <a:avLst/>
            </a:prstGeom>
            <a:grp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اليوم</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2 - </a:t>
              </a:r>
            </a:p>
          </p:txBody>
        </p:sp>
      </p:grpSp>
      <p:sp>
        <p:nvSpPr>
          <p:cNvPr id="5" name="Espace réservé du texte 25">
            <a:extLst>
              <a:ext uri="{FF2B5EF4-FFF2-40B4-BE49-F238E27FC236}">
                <a16:creationId xmlns:a16="http://schemas.microsoft.com/office/drawing/2014/main" id="{077562FE-FD90-DF2A-CE8B-EDBF6DF0DB52}"/>
              </a:ext>
            </a:extLst>
          </p:cNvPr>
          <p:cNvSpPr txBox="1">
            <a:spLocks/>
          </p:cNvSpPr>
          <p:nvPr/>
        </p:nvSpPr>
        <p:spPr>
          <a:xfrm>
            <a:off x="4937038" y="3786480"/>
            <a:ext cx="3420000" cy="792000"/>
          </a:xfrm>
          <a:prstGeom prst="roundRect">
            <a:avLst/>
          </a:prstGeom>
          <a:solidFill>
            <a:srgbClr val="ECF8FB"/>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0" indent="-266700">
              <a:lnSpc>
                <a:spcPct val="100000"/>
              </a:lnSpc>
              <a:spcBef>
                <a:spcPts val="0"/>
              </a:spcBef>
              <a:buClrTx/>
              <a:buFont typeface="Wingdings" panose="05000000000000000000" pitchFamily="2" charset="2"/>
              <a:buChar char="m"/>
              <a:defRPr/>
            </a:pPr>
            <a:r>
              <a:rPr lang="tzm-Arab-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rPr>
              <a:t>معجم – تحدث</a:t>
            </a:r>
            <a:r>
              <a:rPr lang="ar-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rPr>
              <a:t> - قراءة</a:t>
            </a:r>
            <a:endParaRPr lang="tzm-Arab-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endParaRPr>
          </a:p>
          <a:p>
            <a:pPr marL="266700" lvl="0" indent="-266700">
              <a:lnSpc>
                <a:spcPct val="100000"/>
              </a:lnSpc>
              <a:spcBef>
                <a:spcPts val="0"/>
              </a:spcBef>
              <a:buClrTx/>
              <a:buFont typeface="Wingdings" panose="05000000000000000000" pitchFamily="2" charset="2"/>
              <a:buChar char="m"/>
              <a:defRPr/>
            </a:pPr>
            <a:r>
              <a:rPr lang="tzm-Arab-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rPr>
              <a:t>التقويم الفردي للمجموعة </a:t>
            </a:r>
            <a:r>
              <a:rPr lang="ar-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rPr>
              <a:t>الثانية </a:t>
            </a:r>
            <a:r>
              <a:rPr lang="tzm-Arab-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rPr>
              <a:t> </a:t>
            </a:r>
          </a:p>
        </p:txBody>
      </p:sp>
    </p:spTree>
    <p:extLst>
      <p:ext uri="{BB962C8B-B14F-4D97-AF65-F5344CB8AC3E}">
        <p14:creationId xmlns:p14="http://schemas.microsoft.com/office/powerpoint/2010/main" val="7141726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983F2-2996-471C-77CD-DA4FF54A8D2C}"/>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70DCACD5-A192-E77F-1048-FC5A8325489F}"/>
              </a:ext>
            </a:extLst>
          </p:cNvPr>
          <p:cNvSpPr txBox="1">
            <a:spLocks/>
          </p:cNvSpPr>
          <p:nvPr/>
        </p:nvSpPr>
        <p:spPr>
          <a:xfrm>
            <a:off x="1366212" y="1100477"/>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	سلم التنقيط :</a:t>
            </a:r>
          </a:p>
        </p:txBody>
      </p:sp>
      <p:graphicFrame>
        <p:nvGraphicFramePr>
          <p:cNvPr id="6" name="Tableau 5">
            <a:extLst>
              <a:ext uri="{FF2B5EF4-FFF2-40B4-BE49-F238E27FC236}">
                <a16:creationId xmlns:a16="http://schemas.microsoft.com/office/drawing/2014/main" id="{4F497C31-7616-CE27-D137-B051A950B923}"/>
              </a:ext>
            </a:extLst>
          </p:cNvPr>
          <p:cNvGraphicFramePr>
            <a:graphicFrameLocks noGrp="1"/>
          </p:cNvGraphicFramePr>
          <p:nvPr>
            <p:extLst>
              <p:ext uri="{D42A27DB-BD31-4B8C-83A1-F6EECF244321}">
                <p14:modId xmlns:p14="http://schemas.microsoft.com/office/powerpoint/2010/main" val="1246324656"/>
              </p:ext>
            </p:extLst>
          </p:nvPr>
        </p:nvGraphicFramePr>
        <p:xfrm>
          <a:off x="1467420" y="1791474"/>
          <a:ext cx="6209160" cy="3832578"/>
        </p:xfrm>
        <a:graphic>
          <a:graphicData uri="http://schemas.openxmlformats.org/drawingml/2006/table">
            <a:tbl>
              <a:tblPr rtl="1" firstRow="1" firstCol="1" bandRow="1">
                <a:tableStyleId>{2C733AFA-3FCC-4A63-ADFC-33A60633C5B0}</a:tableStyleId>
              </a:tblPr>
              <a:tblGrid>
                <a:gridCol w="1912462">
                  <a:extLst>
                    <a:ext uri="{9D8B030D-6E8A-4147-A177-3AD203B41FA5}">
                      <a16:colId xmlns:a16="http://schemas.microsoft.com/office/drawing/2014/main" val="3962430757"/>
                    </a:ext>
                  </a:extLst>
                </a:gridCol>
                <a:gridCol w="2467897">
                  <a:extLst>
                    <a:ext uri="{9D8B030D-6E8A-4147-A177-3AD203B41FA5}">
                      <a16:colId xmlns:a16="http://schemas.microsoft.com/office/drawing/2014/main" val="3594061602"/>
                    </a:ext>
                  </a:extLst>
                </a:gridCol>
                <a:gridCol w="1828801">
                  <a:extLst>
                    <a:ext uri="{9D8B030D-6E8A-4147-A177-3AD203B41FA5}">
                      <a16:colId xmlns:a16="http://schemas.microsoft.com/office/drawing/2014/main" val="1148690908"/>
                    </a:ext>
                  </a:extLst>
                </a:gridCol>
              </a:tblGrid>
              <a:tr h="574182">
                <a:tc>
                  <a:txBody>
                    <a:bodyPr/>
                    <a:lstStyle/>
                    <a:p>
                      <a:pPr algn="ctr" rtl="1">
                        <a:lnSpc>
                          <a:spcPct val="100000"/>
                        </a:lnSpc>
                        <a:spcAft>
                          <a:spcPts val="800"/>
                        </a:spcAft>
                        <a:buNone/>
                      </a:pPr>
                      <a:r>
                        <a:rPr lang="ar-MA" sz="1600" b="1" kern="100" dirty="0">
                          <a:effectLst/>
                        </a:rPr>
                        <a:t>التمرين</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0000"/>
                        </a:lnSpc>
                        <a:spcAft>
                          <a:spcPts val="800"/>
                        </a:spcAft>
                        <a:buNone/>
                      </a:pPr>
                      <a:r>
                        <a:rPr lang="ar-MA" sz="1600" b="1" kern="100" dirty="0">
                          <a:effectLst/>
                        </a:rPr>
                        <a:t>التصحيح</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0000"/>
                        </a:lnSpc>
                        <a:spcAft>
                          <a:spcPts val="800"/>
                        </a:spcAft>
                        <a:buNone/>
                      </a:pPr>
                      <a:r>
                        <a:rPr lang="ar-MA" sz="1600" b="1" kern="100" dirty="0">
                          <a:effectLst/>
                        </a:rPr>
                        <a:t>سلم</a:t>
                      </a:r>
                      <a:endParaRPr lang="fr-MA" sz="1600" b="1" kern="100" dirty="0">
                        <a:effectLst/>
                      </a:endParaRPr>
                    </a:p>
                    <a:p>
                      <a:pPr algn="ctr" rtl="1">
                        <a:lnSpc>
                          <a:spcPct val="100000"/>
                        </a:lnSpc>
                        <a:spcAft>
                          <a:spcPts val="800"/>
                        </a:spcAft>
                        <a:buNone/>
                      </a:pPr>
                      <a:r>
                        <a:rPr lang="ar-MA" sz="1600" b="1" kern="100" dirty="0">
                          <a:effectLst/>
                        </a:rPr>
                        <a:t> التنقيط</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763526420"/>
                  </a:ext>
                </a:extLst>
              </a:tr>
              <a:tr h="559065">
                <a:tc>
                  <a:txBody>
                    <a:bodyPr/>
                    <a:lstStyle/>
                    <a:p>
                      <a:pPr algn="ctr" rtl="1">
                        <a:lnSpc>
                          <a:spcPct val="115000"/>
                        </a:lnSpc>
                        <a:spcAft>
                          <a:spcPts val="800"/>
                        </a:spcAft>
                        <a:buNone/>
                      </a:pPr>
                      <a:r>
                        <a:rPr lang="ar-MA" sz="1600" kern="100" dirty="0">
                          <a:effectLst/>
                        </a:rPr>
                        <a:t>الصورة 1</a:t>
                      </a:r>
                    </a:p>
                    <a:p>
                      <a:pPr algn="ctr" rtl="1">
                        <a:lnSpc>
                          <a:spcPct val="115000"/>
                        </a:lnSpc>
                        <a:spcAft>
                          <a:spcPts val="800"/>
                        </a:spcAft>
                        <a:buNone/>
                      </a:pP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800" kern="100" dirty="0">
                          <a:effectLst/>
                          <a:latin typeface="Aptos" panose="020B0004020202020204" pitchFamily="34" charset="0"/>
                          <a:ea typeface="Aptos" panose="020B0004020202020204" pitchFamily="34" charset="0"/>
                          <a:cs typeface="Arial" panose="020B0604020202020204" pitchFamily="34" charset="0"/>
                        </a:rPr>
                        <a:t>أقلام ملونة</a:t>
                      </a: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a:effectLst/>
                        </a:rPr>
                        <a:t>2,5 ن</a:t>
                      </a:r>
                      <a:endParaRPr lang="fr-MA"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62325549"/>
                  </a:ext>
                </a:extLst>
              </a:tr>
              <a:tr h="559065">
                <a:tc>
                  <a:txBody>
                    <a:bodyPr/>
                    <a:lstStyle/>
                    <a:p>
                      <a:pPr algn="ctr" rtl="1">
                        <a:lnSpc>
                          <a:spcPct val="115000"/>
                        </a:lnSpc>
                        <a:spcAft>
                          <a:spcPts val="800"/>
                        </a:spcAft>
                        <a:buNone/>
                      </a:pPr>
                      <a:r>
                        <a:rPr lang="ar-MA" sz="1600" kern="100" dirty="0">
                          <a:effectLst/>
                        </a:rPr>
                        <a:t>الصورة 2</a:t>
                      </a:r>
                    </a:p>
                    <a:p>
                      <a:pPr algn="ctr" rtl="1">
                        <a:lnSpc>
                          <a:spcPct val="115000"/>
                        </a:lnSpc>
                        <a:spcAft>
                          <a:spcPts val="800"/>
                        </a:spcAft>
                        <a:buNone/>
                      </a:pP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800" kern="100" dirty="0">
                          <a:effectLst/>
                        </a:rPr>
                        <a:t>خزانة</a:t>
                      </a: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a:effectLst/>
                        </a:rPr>
                        <a:t>2,5 ن</a:t>
                      </a:r>
                      <a:endParaRPr lang="fr-MA"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8852238"/>
                  </a:ext>
                </a:extLst>
              </a:tr>
              <a:tr h="559065">
                <a:tc>
                  <a:txBody>
                    <a:bodyPr/>
                    <a:lstStyle/>
                    <a:p>
                      <a:pPr algn="ctr" rtl="1">
                        <a:lnSpc>
                          <a:spcPct val="115000"/>
                        </a:lnSpc>
                        <a:spcAft>
                          <a:spcPts val="800"/>
                        </a:spcAft>
                        <a:buNone/>
                      </a:pPr>
                      <a:r>
                        <a:rPr lang="ar-MA" sz="1600" kern="100" dirty="0">
                          <a:effectLst/>
                        </a:rPr>
                        <a:t>الصورة 3</a:t>
                      </a:r>
                    </a:p>
                    <a:p>
                      <a:pPr algn="ctr" rtl="1">
                        <a:lnSpc>
                          <a:spcPct val="115000"/>
                        </a:lnSpc>
                        <a:spcAft>
                          <a:spcPts val="800"/>
                        </a:spcAft>
                        <a:buNone/>
                      </a:pP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800" kern="100" dirty="0">
                          <a:effectLst/>
                        </a:rPr>
                        <a:t>حاسوب</a:t>
                      </a: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dirty="0">
                          <a:effectLst/>
                        </a:rPr>
                        <a:t>2,5 ن</a:t>
                      </a: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97417262"/>
                  </a:ext>
                </a:extLst>
              </a:tr>
              <a:tr h="731697">
                <a:tc>
                  <a:txBody>
                    <a:bodyPr/>
                    <a:lstStyle/>
                    <a:p>
                      <a:pPr algn="ctr" rtl="1">
                        <a:lnSpc>
                          <a:spcPct val="115000"/>
                        </a:lnSpc>
                        <a:spcAft>
                          <a:spcPts val="800"/>
                        </a:spcAft>
                        <a:buNone/>
                      </a:pPr>
                      <a:r>
                        <a:rPr lang="ar-MA" sz="1600" kern="100" dirty="0">
                          <a:effectLst/>
                        </a:rPr>
                        <a:t>الصورة 4</a:t>
                      </a:r>
                    </a:p>
                    <a:p>
                      <a:pPr algn="ctr" rtl="1">
                        <a:lnSpc>
                          <a:spcPct val="115000"/>
                        </a:lnSpc>
                        <a:spcAft>
                          <a:spcPts val="800"/>
                        </a:spcAft>
                        <a:buNone/>
                      </a:pP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800" kern="100" dirty="0">
                          <a:effectLst/>
                        </a:rPr>
                        <a:t>قاعة الدرس</a:t>
                      </a: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dirty="0">
                          <a:effectLst/>
                        </a:rPr>
                        <a:t>2,5 ن</a:t>
                      </a: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27731652"/>
                  </a:ext>
                </a:extLst>
              </a:tr>
              <a:tr h="765859">
                <a:tc gridSpan="2">
                  <a:txBody>
                    <a:bodyPr/>
                    <a:lstStyle/>
                    <a:p>
                      <a:pPr algn="ctr" rtl="1">
                        <a:lnSpc>
                          <a:spcPct val="115000"/>
                        </a:lnSpc>
                        <a:spcAft>
                          <a:spcPts val="800"/>
                        </a:spcAft>
                        <a:buNone/>
                      </a:pPr>
                      <a:endParaRPr lang="ar-MA" sz="1800" kern="100" dirty="0">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r>
                        <a:rPr lang="ar-MA" sz="200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المجموع</a:t>
                      </a:r>
                      <a:endParaRPr lang="fr-MA" sz="20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1"/>
                </a:tc>
                <a:tc hMerge="1">
                  <a:txBody>
                    <a:bodyPr/>
                    <a:lstStyle/>
                    <a:p>
                      <a:pPr algn="ctr" rtl="1">
                        <a:lnSpc>
                          <a:spcPct val="115000"/>
                        </a:lnSpc>
                        <a:spcAft>
                          <a:spcPts val="800"/>
                        </a:spcAft>
                        <a:buNone/>
                      </a:pP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endParaRPr lang="ar-MA" sz="1200" kern="100" dirty="0">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r>
                        <a:rPr lang="ar-MA" sz="18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 10/ ...</a:t>
                      </a:r>
                      <a:endParaRPr lang="fr-MA" sz="18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891587708"/>
                  </a:ext>
                </a:extLst>
              </a:tr>
            </a:tbl>
          </a:graphicData>
        </a:graphic>
      </p:graphicFrame>
    </p:spTree>
    <p:extLst>
      <p:ext uri="{BB962C8B-B14F-4D97-AF65-F5344CB8AC3E}">
        <p14:creationId xmlns:p14="http://schemas.microsoft.com/office/powerpoint/2010/main" val="178639244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FD7BB127-66BC-0C10-6F3C-2C6C549F71A5}"/>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B607E5B8-8503-47D6-C90D-5412767EE05F}"/>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rt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لاحظ الصور جيدا. أشر إلى كل صورة واذكر الكلمة الموافقة لها.</a:t>
            </a:r>
          </a:p>
        </p:txBody>
      </p:sp>
      <p:pic>
        <p:nvPicPr>
          <p:cNvPr id="29" name="Espace réservé pour une image  3">
            <a:extLst>
              <a:ext uri="{FF2B5EF4-FFF2-40B4-BE49-F238E27FC236}">
                <a16:creationId xmlns:a16="http://schemas.microsoft.com/office/drawing/2014/main" id="{ED66CE4C-0A91-0A79-C089-B92A4BD0F0EC}"/>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5" name="Espace réservé pour une image  32" descr="Une image contenant art, conception&#10;&#10;Le contenu généré par l’IA peut être incorrect.">
            <a:extLst>
              <a:ext uri="{FF2B5EF4-FFF2-40B4-BE49-F238E27FC236}">
                <a16:creationId xmlns:a16="http://schemas.microsoft.com/office/drawing/2014/main" id="{32982772-2545-C7E4-0D86-482B6894B3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95" r="-4695"/>
          <a:stretch>
            <a:fillRect/>
          </a:stretch>
        </p:blipFill>
        <p:spPr>
          <a:xfrm>
            <a:off x="2392964" y="1850089"/>
            <a:ext cx="2179035" cy="2064526"/>
          </a:xfrm>
          <a:prstGeom prst="rect">
            <a:avLst/>
          </a:prstGeom>
          <a:noFill/>
          <a:ln w="9525" cap="flat" cmpd="sng">
            <a:noFill/>
            <a:prstDash val="solid"/>
            <a:round/>
            <a:headEnd type="none" w="sm" len="sm"/>
            <a:tailEnd type="none" w="sm" len="sm"/>
          </a:ln>
        </p:spPr>
      </p:pic>
      <p:pic>
        <p:nvPicPr>
          <p:cNvPr id="6" name="Espace réservé pour une image  26" descr="Une image contenant dessin, Caractère coloré, Dessin d’enfant, art&#10;&#10;Le contenu généré par l’IA peut être incorrect.">
            <a:extLst>
              <a:ext uri="{FF2B5EF4-FFF2-40B4-BE49-F238E27FC236}">
                <a16:creationId xmlns:a16="http://schemas.microsoft.com/office/drawing/2014/main" id="{CB58E9B6-9001-12D8-C61F-697C73EED0A1}"/>
              </a:ext>
            </a:extLst>
          </p:cNvPr>
          <p:cNvPicPr>
            <a:picLocks noChangeAspect="1"/>
          </p:cNvPicPr>
          <p:nvPr/>
        </p:nvPicPr>
        <p:blipFill rotWithShape="1">
          <a:blip r:embed="rId5"/>
          <a:srcRect l="-4666" r="-4666"/>
          <a:stretch>
            <a:fillRect/>
          </a:stretch>
        </p:blipFill>
        <p:spPr>
          <a:xfrm>
            <a:off x="4963693" y="1795605"/>
            <a:ext cx="2233520" cy="2233520"/>
          </a:xfrm>
          <a:prstGeom prst="rect">
            <a:avLst/>
          </a:prstGeom>
        </p:spPr>
      </p:pic>
      <p:pic>
        <p:nvPicPr>
          <p:cNvPr id="7" name="Espace réservé pour une image  7">
            <a:extLst>
              <a:ext uri="{FF2B5EF4-FFF2-40B4-BE49-F238E27FC236}">
                <a16:creationId xmlns:a16="http://schemas.microsoft.com/office/drawing/2014/main" id="{06B8E5D3-906D-FA81-C75D-4EB2BB7702AB}"/>
              </a:ext>
            </a:extLst>
          </p:cNvPr>
          <p:cNvPicPr>
            <a:picLocks noChangeAspect="1"/>
          </p:cNvPicPr>
          <p:nvPr/>
        </p:nvPicPr>
        <p:blipFill rotWithShape="1">
          <a:blip r:embed="rId6"/>
          <a:srcRect l="-4636" r="-4636"/>
          <a:stretch/>
        </p:blipFill>
        <p:spPr>
          <a:xfrm>
            <a:off x="5029952" y="4029125"/>
            <a:ext cx="2233520" cy="2150973"/>
          </a:xfrm>
          <a:prstGeom prst="rect">
            <a:avLst/>
          </a:prstGeom>
        </p:spPr>
      </p:pic>
      <p:pic>
        <p:nvPicPr>
          <p:cNvPr id="8" name="Image 7">
            <a:extLst>
              <a:ext uri="{FF2B5EF4-FFF2-40B4-BE49-F238E27FC236}">
                <a16:creationId xmlns:a16="http://schemas.microsoft.com/office/drawing/2014/main" id="{276C3830-F46D-3EAA-667B-94306F082EEE}"/>
              </a:ext>
            </a:extLst>
          </p:cNvPr>
          <p:cNvPicPr>
            <a:picLocks noChangeAspect="1"/>
          </p:cNvPicPr>
          <p:nvPr/>
        </p:nvPicPr>
        <p:blipFill>
          <a:blip r:embed="rId7"/>
          <a:stretch>
            <a:fillRect/>
          </a:stretch>
        </p:blipFill>
        <p:spPr>
          <a:xfrm>
            <a:off x="2469056" y="3962934"/>
            <a:ext cx="2179035" cy="2283354"/>
          </a:xfrm>
          <a:prstGeom prst="rect">
            <a:avLst/>
          </a:prstGeom>
        </p:spPr>
      </p:pic>
    </p:spTree>
    <p:extLst>
      <p:ext uri="{BB962C8B-B14F-4D97-AF65-F5344CB8AC3E}">
        <p14:creationId xmlns:p14="http://schemas.microsoft.com/office/powerpoint/2010/main" val="313049922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FF298-2403-F8CB-941D-8BC4447EF436}"/>
            </a:ext>
          </a:extLst>
        </p:cNvPr>
        <p:cNvGrpSpPr/>
        <p:nvPr/>
      </p:nvGrpSpPr>
      <p:grpSpPr>
        <a:xfrm>
          <a:off x="0" y="0"/>
          <a:ext cx="0" cy="0"/>
          <a:chOff x="0" y="0"/>
          <a:chExt cx="0" cy="0"/>
        </a:xfrm>
      </p:grpSpPr>
      <p:sp>
        <p:nvSpPr>
          <p:cNvPr id="3" name="Titre 3">
            <a:extLst>
              <a:ext uri="{FF2B5EF4-FFF2-40B4-BE49-F238E27FC236}">
                <a16:creationId xmlns:a16="http://schemas.microsoft.com/office/drawing/2014/main" id="{6EC8BEE8-D3DA-BAF1-79F5-41C8DB03B162}"/>
              </a:ext>
            </a:extLst>
          </p:cNvPr>
          <p:cNvSpPr txBox="1">
            <a:spLocks/>
          </p:cNvSpPr>
          <p:nvPr/>
        </p:nvSpPr>
        <p:spPr>
          <a:xfrm>
            <a:off x="1268054" y="3429000"/>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dirty="0">
                <a:solidFill>
                  <a:srgbClr val="424D7B"/>
                </a:solidFill>
                <a:latin typeface="Microsoft Uighur" panose="02000000000000000000" pitchFamily="2" charset="-78"/>
              </a:rPr>
              <a:t>يسجل الأستاذ النقطة التي حصل عليها التلميذ في الكفاية، مباشرة بعد الإجابة، على شبكة التفريغ. </a:t>
            </a:r>
            <a:endParaRPr lang="fr-MA"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43092797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8A354D88-D0C7-61A9-E426-D03964FBB5A0}"/>
            </a:ext>
          </a:extLst>
        </p:cNvPr>
        <p:cNvGrpSpPr/>
        <p:nvPr/>
      </p:nvGrpSpPr>
      <p:grpSpPr>
        <a:xfrm>
          <a:off x="0" y="0"/>
          <a:ext cx="0" cy="0"/>
          <a:chOff x="0" y="0"/>
          <a:chExt cx="0" cy="0"/>
        </a:xfrm>
      </p:grpSpPr>
      <p:pic>
        <p:nvPicPr>
          <p:cNvPr id="29" name="Espace réservé pour une image  3">
            <a:extLst>
              <a:ext uri="{FF2B5EF4-FFF2-40B4-BE49-F238E27FC236}">
                <a16:creationId xmlns:a16="http://schemas.microsoft.com/office/drawing/2014/main" id="{FBEA6C30-2A55-8457-79D7-52588E41163C}"/>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sp>
        <p:nvSpPr>
          <p:cNvPr id="2" name="Ellipse 1">
            <a:extLst>
              <a:ext uri="{FF2B5EF4-FFF2-40B4-BE49-F238E27FC236}">
                <a16:creationId xmlns:a16="http://schemas.microsoft.com/office/drawing/2014/main" id="{0EF0F2F0-223B-504A-C83D-E76312AE0270}"/>
              </a:ext>
            </a:extLst>
          </p:cNvPr>
          <p:cNvSpPr/>
          <p:nvPr/>
        </p:nvSpPr>
        <p:spPr>
          <a:xfrm>
            <a:off x="1037980" y="1154155"/>
            <a:ext cx="6811591" cy="3927689"/>
          </a:xfrm>
          <a:prstGeom prst="ellipse">
            <a:avLst/>
          </a:prstGeom>
          <a:solidFill>
            <a:srgbClr val="D6E9EA">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ZoneTexte 4">
            <a:extLst>
              <a:ext uri="{FF2B5EF4-FFF2-40B4-BE49-F238E27FC236}">
                <a16:creationId xmlns:a16="http://schemas.microsoft.com/office/drawing/2014/main" id="{9407D10B-C26D-E746-DC42-202EB734ED22}"/>
              </a:ext>
            </a:extLst>
          </p:cNvPr>
          <p:cNvSpPr txBox="1"/>
          <p:nvPr/>
        </p:nvSpPr>
        <p:spPr>
          <a:xfrm>
            <a:off x="1294429" y="2228671"/>
            <a:ext cx="6366352" cy="12003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MA" sz="7200" b="1" i="0" u="none" strike="noStrike" kern="0" cap="none" spc="0" normalizeH="0" baseline="0" noProof="0" dirty="0">
                <a:ln>
                  <a:noFill/>
                </a:ln>
                <a:solidFill>
                  <a:srgbClr val="0097B2"/>
                </a:solidFill>
                <a:effectLst/>
                <a:uLnTx/>
                <a:uFillTx/>
                <a:latin typeface="Microsoft Uighur" panose="02000000000000000000" pitchFamily="2" charset="-78"/>
                <a:cs typeface="Microsoft Uighur" panose="02000000000000000000" pitchFamily="2" charset="-78"/>
                <a:sym typeface="Arial"/>
              </a:rPr>
              <a:t>رائز القراءة </a:t>
            </a:r>
          </a:p>
        </p:txBody>
      </p:sp>
      <p:pic>
        <p:nvPicPr>
          <p:cNvPr id="4" name="Image 3">
            <a:extLst>
              <a:ext uri="{FF2B5EF4-FFF2-40B4-BE49-F238E27FC236}">
                <a16:creationId xmlns:a16="http://schemas.microsoft.com/office/drawing/2014/main" id="{607A6CD0-1625-788A-5B07-50548431546C}"/>
              </a:ext>
            </a:extLst>
          </p:cNvPr>
          <p:cNvPicPr>
            <a:picLocks noChangeAspect="1"/>
          </p:cNvPicPr>
          <p:nvPr/>
        </p:nvPicPr>
        <p:blipFill>
          <a:blip r:embed="rId4"/>
          <a:stretch>
            <a:fillRect/>
          </a:stretch>
        </p:blipFill>
        <p:spPr>
          <a:xfrm>
            <a:off x="897457" y="5279924"/>
            <a:ext cx="7349085" cy="610232"/>
          </a:xfrm>
          <a:prstGeom prst="rect">
            <a:avLst/>
          </a:prstGeom>
        </p:spPr>
      </p:pic>
    </p:spTree>
    <p:extLst>
      <p:ext uri="{BB962C8B-B14F-4D97-AF65-F5344CB8AC3E}">
        <p14:creationId xmlns:p14="http://schemas.microsoft.com/office/powerpoint/2010/main" val="41616407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B62E4-F3EB-81F9-7A9C-604D791D7824}"/>
            </a:ext>
          </a:extLst>
        </p:cNvPr>
        <p:cNvGrpSpPr/>
        <p:nvPr/>
      </p:nvGrpSpPr>
      <p:grpSpPr>
        <a:xfrm>
          <a:off x="0" y="0"/>
          <a:ext cx="0" cy="0"/>
          <a:chOff x="0" y="0"/>
          <a:chExt cx="0" cy="0"/>
        </a:xfrm>
      </p:grpSpPr>
      <p:sp>
        <p:nvSpPr>
          <p:cNvPr id="5" name="Titre 13">
            <a:extLst>
              <a:ext uri="{FF2B5EF4-FFF2-40B4-BE49-F238E27FC236}">
                <a16:creationId xmlns:a16="http://schemas.microsoft.com/office/drawing/2014/main" id="{762361B5-1608-644B-2314-D7A37BB4B196}"/>
              </a:ext>
            </a:extLst>
          </p:cNvPr>
          <p:cNvSpPr>
            <a:spLocks noGrp="1"/>
          </p:cNvSpPr>
          <p:nvPr>
            <p:ph type="title"/>
          </p:nvPr>
        </p:nvSpPr>
        <p:spPr>
          <a:xfrm>
            <a:off x="590551" y="2566220"/>
            <a:ext cx="7924799" cy="3437110"/>
          </a:xfrm>
        </p:spPr>
        <p:txBody>
          <a:bodyPr>
            <a:noAutofit/>
          </a:bodyPr>
          <a:lstStyle/>
          <a:p>
            <a:pPr lvl="0" algn="r" defTabSz="457200">
              <a:lnSpc>
                <a:spcPct val="150000"/>
              </a:lnSpc>
              <a:spcAft>
                <a:spcPts val="400"/>
              </a:spcAft>
              <a:buClrTx/>
              <a:buSzTx/>
              <a:defRPr/>
            </a:pP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يمرر الرائز بشكل فردي، تلميذ تلو الآخر، </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مباشرة بعد روائز التحدث والمعجم</a:t>
            </a: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يبدأ التلميذ بتسمية الحروف أو نطق صوتها (7 حروف). أي خطإ يرتكبه المتعلم يحصل على نقطة 0. أما قراءة جميع الحروف صحيحة فتمنحه 3 نقط. </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بعد قراءة الحروف يمر التلميذ مباشرة لقراءة الكلمات (7كلمات). كل كلمة مقروءة بشكل صحيح تمنح التلميذ نقطة. التلميذ الذي يقرأ الكلمة مقطعا </a:t>
            </a:r>
            <a:r>
              <a:rPr kumimoji="0" lang="ar-MA" sz="20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مقطعا</a:t>
            </a: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ثم يعيد قراءة الكلمة مرة واحدة تعتبر قراءته صحيحة.  </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أثناء قراءة المتعلم يحسب الأستاذ(ة) عدد الأخطاء المرتكبة.</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يسجل الأستاذ النقطة التي حصل عليها التلميذ في الكفاية مباشرة على شبكة التفريغ.</a:t>
            </a:r>
            <a:b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سلم التنقيط: انظر الجدول في الشريحة الموالية.</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itre 3">
            <a:extLst>
              <a:ext uri="{FF2B5EF4-FFF2-40B4-BE49-F238E27FC236}">
                <a16:creationId xmlns:a16="http://schemas.microsoft.com/office/drawing/2014/main" id="{204611AC-57C1-29CE-8F41-57C92C472EC7}"/>
              </a:ext>
            </a:extLst>
          </p:cNvPr>
          <p:cNvSpPr txBox="1">
            <a:spLocks/>
          </p:cNvSpPr>
          <p:nvPr/>
        </p:nvSpPr>
        <p:spPr>
          <a:xfrm>
            <a:off x="590551" y="1090645"/>
            <a:ext cx="7886700"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موجهات تمرير رائز القراءة</a:t>
            </a:r>
          </a:p>
        </p:txBody>
      </p:sp>
    </p:spTree>
    <p:extLst>
      <p:ext uri="{BB962C8B-B14F-4D97-AF65-F5344CB8AC3E}">
        <p14:creationId xmlns:p14="http://schemas.microsoft.com/office/powerpoint/2010/main" val="242772231"/>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23444-3669-572A-1BBB-7053A2887864}"/>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167F02F4-2E16-5F84-A292-0B163C1C430F}"/>
              </a:ext>
            </a:extLst>
          </p:cNvPr>
          <p:cNvSpPr txBox="1">
            <a:spLocks/>
          </p:cNvSpPr>
          <p:nvPr/>
        </p:nvSpPr>
        <p:spPr>
          <a:xfrm>
            <a:off x="1533360" y="1011986"/>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	سلم التنقيط ومستويات التحكم:</a:t>
            </a:r>
          </a:p>
        </p:txBody>
      </p:sp>
      <p:graphicFrame>
        <p:nvGraphicFramePr>
          <p:cNvPr id="3" name="Tableau 2">
            <a:extLst>
              <a:ext uri="{FF2B5EF4-FFF2-40B4-BE49-F238E27FC236}">
                <a16:creationId xmlns:a16="http://schemas.microsoft.com/office/drawing/2014/main" id="{350AE6D3-05B5-36FB-8088-E3758E230CC6}"/>
              </a:ext>
            </a:extLst>
          </p:cNvPr>
          <p:cNvGraphicFramePr>
            <a:graphicFrameLocks noGrp="1"/>
          </p:cNvGraphicFramePr>
          <p:nvPr>
            <p:extLst>
              <p:ext uri="{D42A27DB-BD31-4B8C-83A1-F6EECF244321}">
                <p14:modId xmlns:p14="http://schemas.microsoft.com/office/powerpoint/2010/main" val="421958721"/>
              </p:ext>
            </p:extLst>
          </p:nvPr>
        </p:nvGraphicFramePr>
        <p:xfrm>
          <a:off x="1454644" y="1944571"/>
          <a:ext cx="6234712" cy="4131765"/>
        </p:xfrm>
        <a:graphic>
          <a:graphicData uri="http://schemas.openxmlformats.org/drawingml/2006/table">
            <a:tbl>
              <a:tblPr rtl="1" firstRow="1" firstCol="1" bandRow="1">
                <a:tableStyleId>{2C733AFA-3FCC-4A63-ADFC-33A60633C5B0}</a:tableStyleId>
              </a:tblPr>
              <a:tblGrid>
                <a:gridCol w="1801840">
                  <a:extLst>
                    <a:ext uri="{9D8B030D-6E8A-4147-A177-3AD203B41FA5}">
                      <a16:colId xmlns:a16="http://schemas.microsoft.com/office/drawing/2014/main" val="3962430757"/>
                    </a:ext>
                  </a:extLst>
                </a:gridCol>
                <a:gridCol w="2000011">
                  <a:extLst>
                    <a:ext uri="{9D8B030D-6E8A-4147-A177-3AD203B41FA5}">
                      <a16:colId xmlns:a16="http://schemas.microsoft.com/office/drawing/2014/main" val="3594061602"/>
                    </a:ext>
                  </a:extLst>
                </a:gridCol>
                <a:gridCol w="2432861">
                  <a:extLst>
                    <a:ext uri="{9D8B030D-6E8A-4147-A177-3AD203B41FA5}">
                      <a16:colId xmlns:a16="http://schemas.microsoft.com/office/drawing/2014/main" val="1148690908"/>
                    </a:ext>
                  </a:extLst>
                </a:gridCol>
              </a:tblGrid>
              <a:tr h="734864">
                <a:tc>
                  <a:txBody>
                    <a:bodyPr/>
                    <a:lstStyle/>
                    <a:p>
                      <a:pPr algn="ctr" rtl="1">
                        <a:lnSpc>
                          <a:spcPct val="100000"/>
                        </a:lnSpc>
                        <a:spcAft>
                          <a:spcPts val="800"/>
                        </a:spcAft>
                        <a:buNone/>
                      </a:pPr>
                      <a:r>
                        <a:rPr lang="ar-MA" sz="1600" b="1" kern="100" dirty="0">
                          <a:effectLst/>
                        </a:rPr>
                        <a:t>التمرين</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0000"/>
                        </a:lnSpc>
                        <a:spcAft>
                          <a:spcPts val="800"/>
                        </a:spcAft>
                        <a:buNone/>
                      </a:pPr>
                      <a:r>
                        <a:rPr lang="ar-MA" sz="1600" b="1" kern="100" dirty="0">
                          <a:effectLst/>
                        </a:rPr>
                        <a:t>التصحيح</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0000"/>
                        </a:lnSpc>
                        <a:spcAft>
                          <a:spcPts val="800"/>
                        </a:spcAft>
                        <a:buNone/>
                      </a:pPr>
                      <a:r>
                        <a:rPr lang="ar-MA" sz="1600" b="1" kern="100" dirty="0">
                          <a:effectLst/>
                        </a:rPr>
                        <a:t>سلم</a:t>
                      </a:r>
                      <a:endParaRPr lang="fr-MA" sz="1600" b="1" kern="100" dirty="0">
                        <a:effectLst/>
                      </a:endParaRPr>
                    </a:p>
                    <a:p>
                      <a:pPr algn="ctr" rtl="1">
                        <a:lnSpc>
                          <a:spcPct val="100000"/>
                        </a:lnSpc>
                        <a:spcAft>
                          <a:spcPts val="800"/>
                        </a:spcAft>
                        <a:buNone/>
                      </a:pPr>
                      <a:r>
                        <a:rPr lang="ar-MA" sz="1600" b="1" kern="100" dirty="0">
                          <a:effectLst/>
                        </a:rPr>
                        <a:t> التنقيط</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763526420"/>
                  </a:ext>
                </a:extLst>
              </a:tr>
              <a:tr h="1139643">
                <a:tc>
                  <a:txBody>
                    <a:bodyPr/>
                    <a:lstStyle/>
                    <a:p>
                      <a:pPr algn="ctr" rtl="1">
                        <a:lnSpc>
                          <a:spcPct val="115000"/>
                        </a:lnSpc>
                        <a:spcAft>
                          <a:spcPts val="800"/>
                        </a:spcAft>
                        <a:buNone/>
                      </a:pPr>
                      <a:r>
                        <a:rPr lang="ar-MA" sz="1600" kern="100" dirty="0">
                          <a:effectLst/>
                        </a:rPr>
                        <a:t>قراءة الحروف</a:t>
                      </a:r>
                    </a:p>
                    <a:p>
                      <a:pPr algn="ctr" rtl="1">
                        <a:lnSpc>
                          <a:spcPct val="115000"/>
                        </a:lnSpc>
                        <a:spcAft>
                          <a:spcPts val="800"/>
                        </a:spcAft>
                        <a:buNone/>
                      </a:pP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800" kern="100" dirty="0">
                          <a:effectLst/>
                          <a:latin typeface="Aptos" panose="020B0004020202020204" pitchFamily="34" charset="0"/>
                          <a:ea typeface="Aptos" panose="020B0004020202020204" pitchFamily="34" charset="0"/>
                          <a:cs typeface="Arial" panose="020B0604020202020204" pitchFamily="34" charset="0"/>
                        </a:rPr>
                        <a:t>ل – ف – م – د – س – ب -  ر</a:t>
                      </a: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171450" indent="-171450" algn="ctr" rtl="1">
                        <a:lnSpc>
                          <a:spcPct val="115000"/>
                        </a:lnSpc>
                        <a:spcAft>
                          <a:spcPts val="800"/>
                        </a:spcAft>
                        <a:buFont typeface="Arial" panose="020B0604020202020204" pitchFamily="34" charset="0"/>
                        <a:buChar char="•"/>
                      </a:pPr>
                      <a:r>
                        <a:rPr lang="ar-MA" sz="1600" kern="100" dirty="0">
                          <a:effectLst/>
                          <a:latin typeface="Aptos" panose="020B0004020202020204" pitchFamily="34" charset="0"/>
                          <a:ea typeface="Aptos" panose="020B0004020202020204" pitchFamily="34" charset="0"/>
                          <a:cs typeface="Arial" panose="020B0604020202020204" pitchFamily="34" charset="0"/>
                        </a:rPr>
                        <a:t>قراءة جميع الحروف بشكل صحيح: 3 ن</a:t>
                      </a:r>
                    </a:p>
                    <a:p>
                      <a:pPr marL="171450" indent="-171450" algn="ctr" rtl="1">
                        <a:lnSpc>
                          <a:spcPct val="115000"/>
                        </a:lnSpc>
                        <a:spcAft>
                          <a:spcPts val="800"/>
                        </a:spcAft>
                        <a:buFont typeface="Arial" panose="020B0604020202020204" pitchFamily="34" charset="0"/>
                        <a:buChar char="•"/>
                      </a:pPr>
                      <a:r>
                        <a:rPr lang="ar-MA" sz="1600" kern="100" dirty="0">
                          <a:effectLst/>
                          <a:latin typeface="Aptos" panose="020B0004020202020204" pitchFamily="34" charset="0"/>
                          <a:ea typeface="Aptos" panose="020B0004020202020204" pitchFamily="34" charset="0"/>
                          <a:cs typeface="Arial" panose="020B0604020202020204" pitchFamily="34" charset="0"/>
                        </a:rPr>
                        <a:t>حرف واحد خاطئ أو أكثر: 0 ن</a:t>
                      </a: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62325549"/>
                  </a:ext>
                </a:extLst>
              </a:tr>
              <a:tr h="1391370">
                <a:tc>
                  <a:txBody>
                    <a:bodyPr/>
                    <a:lstStyle/>
                    <a:p>
                      <a:pPr algn="ctr" rtl="1">
                        <a:lnSpc>
                          <a:spcPct val="115000"/>
                        </a:lnSpc>
                        <a:spcAft>
                          <a:spcPts val="800"/>
                        </a:spcAft>
                        <a:buNone/>
                      </a:pPr>
                      <a:r>
                        <a:rPr lang="ar-MA" sz="1600" kern="100" dirty="0">
                          <a:effectLst/>
                        </a:rPr>
                        <a:t>قراءة الكلمات</a:t>
                      </a:r>
                    </a:p>
                    <a:p>
                      <a:pPr algn="ctr" rtl="1">
                        <a:lnSpc>
                          <a:spcPct val="115000"/>
                        </a:lnSpc>
                        <a:spcAft>
                          <a:spcPts val="800"/>
                        </a:spcAft>
                        <a:buNone/>
                      </a:pP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800" kern="100" dirty="0">
                          <a:effectLst/>
                        </a:rPr>
                        <a:t>رابَ – رَسَمَ - راسَلَ</a:t>
                      </a:r>
                      <a:r>
                        <a:rPr lang="ar-MA" sz="1800" kern="100" dirty="0">
                          <a:effectLst/>
                          <a:latin typeface="Aptos" panose="020B0004020202020204" pitchFamily="34" charset="0"/>
                          <a:ea typeface="Aptos" panose="020B0004020202020204" pitchFamily="34" charset="0"/>
                          <a:cs typeface="Arial" panose="020B0604020202020204" pitchFamily="34" charset="0"/>
                        </a:rPr>
                        <a:t> </a:t>
                      </a:r>
                    </a:p>
                    <a:p>
                      <a:pPr algn="ctr" rtl="1">
                        <a:lnSpc>
                          <a:spcPct val="115000"/>
                        </a:lnSpc>
                        <a:spcAft>
                          <a:spcPts val="800"/>
                        </a:spcAft>
                        <a:buNone/>
                      </a:pPr>
                      <a:r>
                        <a:rPr lang="ar-MA" sz="1800" kern="100" dirty="0">
                          <a:effectLst/>
                          <a:latin typeface="Aptos" panose="020B0004020202020204" pitchFamily="34" charset="0"/>
                          <a:ea typeface="Aptos" panose="020B0004020202020204" pitchFamily="34" charset="0"/>
                          <a:cs typeface="Arial" panose="020B0604020202020204" pitchFamily="34" charset="0"/>
                        </a:rPr>
                        <a:t>دَمي - بَليدٌ</a:t>
                      </a:r>
                    </a:p>
                    <a:p>
                      <a:pPr algn="ctr" rtl="1">
                        <a:lnSpc>
                          <a:spcPct val="115000"/>
                        </a:lnSpc>
                        <a:spcAft>
                          <a:spcPts val="800"/>
                        </a:spcAft>
                        <a:buNone/>
                      </a:pPr>
                      <a:r>
                        <a:rPr lang="ar-MA" sz="1800" kern="100" dirty="0">
                          <a:effectLst/>
                          <a:latin typeface="Aptos" panose="020B0004020202020204" pitchFamily="34" charset="0"/>
                          <a:ea typeface="Aptos" panose="020B0004020202020204" pitchFamily="34" charset="0"/>
                          <a:cs typeface="Arial" panose="020B0604020202020204" pitchFamily="34" charset="0"/>
                        </a:rPr>
                        <a:t>سَلامٌ - سَفيرٌ</a:t>
                      </a: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dirty="0">
                          <a:effectLst/>
                        </a:rPr>
                        <a:t>1 ن </a:t>
                      </a:r>
                      <a:r>
                        <a:rPr lang="fr-FR" sz="1600" kern="100" dirty="0">
                          <a:effectLst/>
                        </a:rPr>
                        <a:t>x </a:t>
                      </a:r>
                      <a:r>
                        <a:rPr lang="ar-MA" sz="1600" kern="100" dirty="0">
                          <a:effectLst/>
                        </a:rPr>
                        <a:t> 7</a:t>
                      </a:r>
                    </a:p>
                    <a:p>
                      <a:pPr algn="ctr" rtl="1">
                        <a:lnSpc>
                          <a:spcPct val="115000"/>
                        </a:lnSpc>
                        <a:spcAft>
                          <a:spcPts val="800"/>
                        </a:spcAft>
                        <a:buNone/>
                      </a:pPr>
                      <a:r>
                        <a:rPr lang="ar-MA" sz="1600" kern="100" dirty="0">
                          <a:effectLst/>
                          <a:latin typeface="Aptos" panose="020B0004020202020204" pitchFamily="34" charset="0"/>
                          <a:ea typeface="Aptos" panose="020B0004020202020204" pitchFamily="34" charset="0"/>
                          <a:cs typeface="Arial" panose="020B0604020202020204" pitchFamily="34" charset="0"/>
                        </a:rPr>
                        <a:t>(نقطة لكل كلمة صحيحة)</a:t>
                      </a: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8852238"/>
                  </a:ext>
                </a:extLst>
              </a:tr>
              <a:tr h="865888">
                <a:tc gridSpan="2">
                  <a:txBody>
                    <a:bodyPr/>
                    <a:lstStyle/>
                    <a:p>
                      <a:pPr algn="ctr" rtl="1">
                        <a:lnSpc>
                          <a:spcPct val="115000"/>
                        </a:lnSpc>
                        <a:spcAft>
                          <a:spcPts val="800"/>
                        </a:spcAft>
                        <a:buNone/>
                      </a:pPr>
                      <a:endParaRPr lang="ar-MA" sz="1800" kern="100" dirty="0">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r>
                        <a:rPr lang="ar-MA" sz="200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المجموع</a:t>
                      </a:r>
                      <a:endParaRPr lang="fr-MA" sz="20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1"/>
                </a:tc>
                <a:tc hMerge="1">
                  <a:txBody>
                    <a:bodyPr/>
                    <a:lstStyle/>
                    <a:p>
                      <a:pPr algn="ctr" rtl="1">
                        <a:lnSpc>
                          <a:spcPct val="115000"/>
                        </a:lnSpc>
                        <a:spcAft>
                          <a:spcPts val="800"/>
                        </a:spcAft>
                        <a:buNone/>
                      </a:pP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endParaRPr lang="ar-MA" sz="1200" kern="100" dirty="0">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r>
                        <a:rPr lang="ar-MA" sz="18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 10/ ...</a:t>
                      </a:r>
                      <a:endParaRPr lang="fr-MA" sz="18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564094795"/>
                  </a:ext>
                </a:extLst>
              </a:tr>
            </a:tbl>
          </a:graphicData>
        </a:graphic>
      </p:graphicFrame>
    </p:spTree>
    <p:extLst>
      <p:ext uri="{BB962C8B-B14F-4D97-AF65-F5344CB8AC3E}">
        <p14:creationId xmlns:p14="http://schemas.microsoft.com/office/powerpoint/2010/main" val="250994313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51883F25-E6AB-43BC-B370-5829BA9807DE}"/>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01985AED-B6AC-05A1-D20E-671727AB5ECC}"/>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rt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اقرأ : </a:t>
            </a:r>
            <a:endParaRPr lang="f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endParaRPr>
          </a:p>
        </p:txBody>
      </p:sp>
      <p:pic>
        <p:nvPicPr>
          <p:cNvPr id="29" name="Espace réservé pour une image  3">
            <a:extLst>
              <a:ext uri="{FF2B5EF4-FFF2-40B4-BE49-F238E27FC236}">
                <a16:creationId xmlns:a16="http://schemas.microsoft.com/office/drawing/2014/main" id="{6C5C0586-98B7-FE0F-21B7-9081E7FFBE91}"/>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3" name="Image 2">
            <a:extLst>
              <a:ext uri="{FF2B5EF4-FFF2-40B4-BE49-F238E27FC236}">
                <a16:creationId xmlns:a16="http://schemas.microsoft.com/office/drawing/2014/main" id="{EBE0C9F6-F87B-5864-22DD-ACDD39F6A85A}"/>
              </a:ext>
            </a:extLst>
          </p:cNvPr>
          <p:cNvPicPr>
            <a:picLocks noChangeAspect="1"/>
          </p:cNvPicPr>
          <p:nvPr/>
        </p:nvPicPr>
        <p:blipFill>
          <a:blip r:embed="rId4"/>
          <a:stretch>
            <a:fillRect/>
          </a:stretch>
        </p:blipFill>
        <p:spPr>
          <a:xfrm>
            <a:off x="879853" y="3559277"/>
            <a:ext cx="7384293" cy="924233"/>
          </a:xfrm>
          <a:prstGeom prst="rect">
            <a:avLst/>
          </a:prstGeom>
        </p:spPr>
      </p:pic>
    </p:spTree>
    <p:extLst>
      <p:ext uri="{BB962C8B-B14F-4D97-AF65-F5344CB8AC3E}">
        <p14:creationId xmlns:p14="http://schemas.microsoft.com/office/powerpoint/2010/main" val="315048213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74E59135-F966-68B6-4BE7-45E7524D97C6}"/>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0C41DB9B-40E5-00EB-0F9A-EF15E1B9D947}"/>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rt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اقرأ : </a:t>
            </a:r>
            <a:endParaRPr lang="f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endParaRPr>
          </a:p>
        </p:txBody>
      </p:sp>
      <p:pic>
        <p:nvPicPr>
          <p:cNvPr id="29" name="Espace réservé pour une image  3">
            <a:extLst>
              <a:ext uri="{FF2B5EF4-FFF2-40B4-BE49-F238E27FC236}">
                <a16:creationId xmlns:a16="http://schemas.microsoft.com/office/drawing/2014/main" id="{A6DDC74B-AC8C-8D66-3C43-F034710517AA}"/>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20" name="Image 19">
            <a:extLst>
              <a:ext uri="{FF2B5EF4-FFF2-40B4-BE49-F238E27FC236}">
                <a16:creationId xmlns:a16="http://schemas.microsoft.com/office/drawing/2014/main" id="{1D30A9E3-BF5B-12A3-3421-5AD6B9929311}"/>
              </a:ext>
            </a:extLst>
          </p:cNvPr>
          <p:cNvPicPr>
            <a:picLocks noChangeAspect="1"/>
          </p:cNvPicPr>
          <p:nvPr/>
        </p:nvPicPr>
        <p:blipFill>
          <a:blip r:embed="rId4"/>
          <a:stretch>
            <a:fillRect/>
          </a:stretch>
        </p:blipFill>
        <p:spPr>
          <a:xfrm>
            <a:off x="1304956" y="2733368"/>
            <a:ext cx="6743087" cy="2395706"/>
          </a:xfrm>
          <a:prstGeom prst="rect">
            <a:avLst/>
          </a:prstGeom>
        </p:spPr>
      </p:pic>
    </p:spTree>
    <p:extLst>
      <p:ext uri="{BB962C8B-B14F-4D97-AF65-F5344CB8AC3E}">
        <p14:creationId xmlns:p14="http://schemas.microsoft.com/office/powerpoint/2010/main" val="33149297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F0D6B-CD1C-EB6B-A982-3BC1B2159138}"/>
            </a:ext>
          </a:extLst>
        </p:cNvPr>
        <p:cNvGrpSpPr/>
        <p:nvPr/>
      </p:nvGrpSpPr>
      <p:grpSpPr>
        <a:xfrm>
          <a:off x="0" y="0"/>
          <a:ext cx="0" cy="0"/>
          <a:chOff x="0" y="0"/>
          <a:chExt cx="0" cy="0"/>
        </a:xfrm>
      </p:grpSpPr>
      <p:sp>
        <p:nvSpPr>
          <p:cNvPr id="3" name="Titre 3">
            <a:extLst>
              <a:ext uri="{FF2B5EF4-FFF2-40B4-BE49-F238E27FC236}">
                <a16:creationId xmlns:a16="http://schemas.microsoft.com/office/drawing/2014/main" id="{51026235-02E0-C32D-87AD-9049692A4ADB}"/>
              </a:ext>
            </a:extLst>
          </p:cNvPr>
          <p:cNvSpPr txBox="1">
            <a:spLocks/>
          </p:cNvSpPr>
          <p:nvPr/>
        </p:nvSpPr>
        <p:spPr>
          <a:xfrm>
            <a:off x="1268054" y="3429000"/>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dirty="0">
                <a:solidFill>
                  <a:srgbClr val="424D7B"/>
                </a:solidFill>
                <a:latin typeface="Microsoft Uighur" panose="02000000000000000000" pitchFamily="2" charset="-78"/>
              </a:rPr>
              <a:t>يسجل الأستاذ النقطة التي حصل عليها التلميذ في الكفاية، مباشرة بعد الإجابة، على شبكة التفريغ. </a:t>
            </a:r>
            <a:endParaRPr lang="fr-MA"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558778320"/>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8DD85-D772-4803-927F-18535890457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65A99C2-99C1-EA94-C2A2-B38ECF8569DB}"/>
              </a:ext>
            </a:extLst>
          </p:cNvPr>
          <p:cNvSpPr>
            <a:spLocks noGrp="1"/>
          </p:cNvSpPr>
          <p:nvPr>
            <p:ph type="title"/>
          </p:nvPr>
        </p:nvSpPr>
        <p:spPr/>
        <p:txBody>
          <a:bodyPr>
            <a:normAutofit/>
          </a:bodyPr>
          <a:lstStyle/>
          <a:p>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الفائزون بنجمة الهدوء هم: </a:t>
            </a:r>
          </a:p>
        </p:txBody>
      </p:sp>
      <p:pic>
        <p:nvPicPr>
          <p:cNvPr id="11" name="Espace réservé pour une image  10" descr="Une image contenant dessin humoristique, clipart, illustration, Dessin animé&#10;&#10;Le contenu généré par l’IA peut être incorrect.">
            <a:extLst>
              <a:ext uri="{FF2B5EF4-FFF2-40B4-BE49-F238E27FC236}">
                <a16:creationId xmlns:a16="http://schemas.microsoft.com/office/drawing/2014/main" id="{B7E507D3-2C26-C566-2768-7461D0C62BA7}"/>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a:stretch>
            <a:fillRect/>
          </a:stretch>
        </p:blipFill>
        <p:spPr/>
      </p:pic>
      <p:pic>
        <p:nvPicPr>
          <p:cNvPr id="3" name="Joyful_Prize_Celebration_Animation">
            <a:hlinkClick r:id="" action="ppaction://media"/>
            <a:extLst>
              <a:ext uri="{FF2B5EF4-FFF2-40B4-BE49-F238E27FC236}">
                <a16:creationId xmlns:a16="http://schemas.microsoft.com/office/drawing/2014/main" id="{4C61A996-2908-496F-CF84-EEB5287AE7CB}"/>
              </a:ext>
            </a:extLst>
          </p:cNvPr>
          <p:cNvPicPr>
            <a:picLocks noChangeAspect="1"/>
          </p:cNvPicPr>
          <p:nvPr>
            <a:videoFile r:link="rId2"/>
            <p:extLst>
              <p:ext uri="{DAA4B4D4-6D71-4841-9C94-3DE7FCFB9230}">
                <p14:media xmlns:p14="http://schemas.microsoft.com/office/powerpoint/2010/main" r:embed="rId1"/>
              </p:ext>
            </p:extLst>
          </p:nvPr>
        </p:nvPicPr>
        <p:blipFill>
          <a:blip r:embed="rId5"/>
          <a:srcRect l="22027" r="21803"/>
          <a:stretch>
            <a:fillRect/>
          </a:stretch>
        </p:blipFill>
        <p:spPr>
          <a:xfrm>
            <a:off x="2835612" y="2166095"/>
            <a:ext cx="3472775" cy="34777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Image 3">
            <a:extLst>
              <a:ext uri="{FF2B5EF4-FFF2-40B4-BE49-F238E27FC236}">
                <a16:creationId xmlns:a16="http://schemas.microsoft.com/office/drawing/2014/main" id="{EE155257-B881-B519-7494-440CA8BA8E14}"/>
              </a:ext>
            </a:extLst>
          </p:cNvPr>
          <p:cNvPicPr>
            <a:picLocks noChangeAspect="1"/>
          </p:cNvPicPr>
          <p:nvPr/>
        </p:nvPicPr>
        <p:blipFill>
          <a:blip r:embed="rId6">
            <a:alphaModFix amt="20000"/>
            <a:extLst>
              <a:ext uri="{28A0092B-C50C-407E-A947-70E740481C1C}">
                <a14:useLocalDpi xmlns:a14="http://schemas.microsoft.com/office/drawing/2010/main" val="0"/>
              </a:ext>
            </a:extLst>
          </a:blip>
          <a:srcRect/>
          <a:stretch/>
        </p:blipFill>
        <p:spPr>
          <a:xfrm>
            <a:off x="7622888" y="141626"/>
            <a:ext cx="278069" cy="278069"/>
          </a:xfrm>
          <a:prstGeom prst="rect">
            <a:avLst/>
          </a:prstGeom>
          <a:ln>
            <a:noFill/>
          </a:ln>
        </p:spPr>
      </p:pic>
      <p:pic>
        <p:nvPicPr>
          <p:cNvPr id="5" name="Image 4">
            <a:extLst>
              <a:ext uri="{FF2B5EF4-FFF2-40B4-BE49-F238E27FC236}">
                <a16:creationId xmlns:a16="http://schemas.microsoft.com/office/drawing/2014/main" id="{55599D06-FC31-155B-576D-56D512873340}"/>
              </a:ext>
            </a:extLst>
          </p:cNvPr>
          <p:cNvPicPr>
            <a:picLocks noChangeAspect="1"/>
          </p:cNvPicPr>
          <p:nvPr/>
        </p:nvPicPr>
        <p:blipFill>
          <a:blip r:embed="rId7">
            <a:alphaModFix amt="20000"/>
            <a:extLst>
              <a:ext uri="{28A0092B-C50C-407E-A947-70E740481C1C}">
                <a14:useLocalDpi xmlns:a14="http://schemas.microsoft.com/office/drawing/2010/main" val="0"/>
              </a:ext>
            </a:extLst>
          </a:blip>
          <a:srcRect/>
          <a:stretch/>
        </p:blipFill>
        <p:spPr>
          <a:xfrm>
            <a:off x="5454819" y="180544"/>
            <a:ext cx="278069" cy="278069"/>
          </a:xfrm>
          <a:prstGeom prst="rect">
            <a:avLst/>
          </a:prstGeom>
          <a:ln>
            <a:noFill/>
          </a:ln>
        </p:spPr>
      </p:pic>
      <p:pic>
        <p:nvPicPr>
          <p:cNvPr id="6" name="Image 5">
            <a:extLst>
              <a:ext uri="{FF2B5EF4-FFF2-40B4-BE49-F238E27FC236}">
                <a16:creationId xmlns:a16="http://schemas.microsoft.com/office/drawing/2014/main" id="{A7BE8CD8-8674-C2ED-151F-18FB70F162E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209366" y="151151"/>
            <a:ext cx="278069" cy="278069"/>
          </a:xfrm>
          <a:prstGeom prst="rect">
            <a:avLst/>
          </a:prstGeom>
          <a:ln>
            <a:noFill/>
          </a:ln>
        </p:spPr>
      </p:pic>
      <p:sp>
        <p:nvSpPr>
          <p:cNvPr id="7" name="Rectangle 6">
            <a:extLst>
              <a:ext uri="{FF2B5EF4-FFF2-40B4-BE49-F238E27FC236}">
                <a16:creationId xmlns:a16="http://schemas.microsoft.com/office/drawing/2014/main" id="{327E24E9-20BB-5651-E0B2-D37FB44F7D37}"/>
              </a:ext>
            </a:extLst>
          </p:cNvPr>
          <p:cNvSpPr>
            <a:spLocks/>
          </p:cNvSpPr>
          <p:nvPr/>
        </p:nvSpPr>
        <p:spPr>
          <a:xfrm>
            <a:off x="6362888" y="131695"/>
            <a:ext cx="1260000"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565F88">
                    <a:alpha val="20000"/>
                  </a:srgbClr>
                </a:solidFill>
                <a:effectLst/>
                <a:uLnTx/>
                <a:uFillTx/>
                <a:latin typeface="Calibri" panose="020F0502020204030204"/>
                <a:ea typeface="+mn-ea"/>
                <a:cs typeface="Arial" panose="020B0604020202020204" pitchFamily="34" charset="0"/>
              </a:rPr>
              <a:t>افتتاح الحصة</a:t>
            </a:r>
          </a:p>
        </p:txBody>
      </p:sp>
      <p:sp>
        <p:nvSpPr>
          <p:cNvPr id="8" name="Rectangle 7">
            <a:extLst>
              <a:ext uri="{FF2B5EF4-FFF2-40B4-BE49-F238E27FC236}">
                <a16:creationId xmlns:a16="http://schemas.microsoft.com/office/drawing/2014/main" id="{39860DB1-0579-4F0E-B89F-73737FB37A0F}"/>
              </a:ext>
            </a:extLst>
          </p:cNvPr>
          <p:cNvSpPr>
            <a:spLocks/>
          </p:cNvSpPr>
          <p:nvPr/>
        </p:nvSpPr>
        <p:spPr>
          <a:xfrm>
            <a:off x="3529340" y="141626"/>
            <a:ext cx="1774354" cy="3169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565F88">
                    <a:alpha val="20000"/>
                  </a:srgbClr>
                </a:solidFill>
                <a:effectLst/>
                <a:uLnTx/>
                <a:uFillTx/>
                <a:latin typeface="Calibri" panose="020F0502020204030204"/>
                <a:ea typeface="+mn-ea"/>
                <a:cs typeface="Arial" panose="020B0604020202020204" pitchFamily="34" charset="0"/>
              </a:rPr>
              <a:t>تقويم الطلاقة والتحدث </a:t>
            </a:r>
          </a:p>
        </p:txBody>
      </p:sp>
      <p:sp>
        <p:nvSpPr>
          <p:cNvPr id="9" name="Rectangle 8">
            <a:extLst>
              <a:ext uri="{FF2B5EF4-FFF2-40B4-BE49-F238E27FC236}">
                <a16:creationId xmlns:a16="http://schemas.microsoft.com/office/drawing/2014/main" id="{B80AEBBC-49BC-E1F1-9E1A-F66D76C10CB7}"/>
              </a:ext>
            </a:extLst>
          </p:cNvPr>
          <p:cNvSpPr>
            <a:spLocks/>
          </p:cNvSpPr>
          <p:nvPr/>
        </p:nvSpPr>
        <p:spPr>
          <a:xfrm>
            <a:off x="798033" y="131695"/>
            <a:ext cx="1260000"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565F88"/>
                </a:solidFill>
                <a:effectLst/>
                <a:uLnTx/>
                <a:uFillTx/>
                <a:latin typeface="Calibri" panose="020F0502020204030204"/>
                <a:ea typeface="+mn-ea"/>
                <a:cs typeface="Arial" panose="020B0604020202020204" pitchFamily="34" charset="0"/>
              </a:rPr>
              <a:t>اختــتام الحــصة</a:t>
            </a:r>
          </a:p>
        </p:txBody>
      </p:sp>
    </p:spTree>
    <p:extLst>
      <p:ext uri="{BB962C8B-B14F-4D97-AF65-F5344CB8AC3E}">
        <p14:creationId xmlns:p14="http://schemas.microsoft.com/office/powerpoint/2010/main" val="33726644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8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5C776E2-EBEC-1C84-DDC0-0CA04883DBC5}"/>
              </a:ext>
            </a:extLst>
          </p:cNvPr>
          <p:cNvSpPr>
            <a:spLocks noGrp="1"/>
          </p:cNvSpPr>
          <p:nvPr>
            <p:ph type="title"/>
          </p:nvPr>
        </p:nvSpPr>
        <p:spPr>
          <a:xfrm>
            <a:off x="628650" y="1139806"/>
            <a:ext cx="7886700" cy="523785"/>
          </a:xfrm>
        </p:spPr>
        <p:txBody>
          <a:bodyPr/>
          <a:lstStyle/>
          <a:p>
            <a:pPr rtl="1"/>
            <a:r>
              <a:rPr lang="ar-MA" sz="4400" dirty="0">
                <a:solidFill>
                  <a:srgbClr val="424D7B"/>
                </a:solidFill>
                <a:latin typeface="Microsoft Uighur" panose="02000000000000000000" pitchFamily="2" charset="-78"/>
              </a:rPr>
              <a:t>الكفايات المعنية بالاختبار</a:t>
            </a:r>
            <a:endParaRPr lang="fr-MA" sz="4400" dirty="0">
              <a:solidFill>
                <a:srgbClr val="424D7B"/>
              </a:solidFill>
              <a:latin typeface="Microsoft Uighur" panose="02000000000000000000" pitchFamily="2" charset="-78"/>
            </a:endParaRPr>
          </a:p>
        </p:txBody>
      </p:sp>
      <p:sp>
        <p:nvSpPr>
          <p:cNvPr id="6" name="Nuage 5">
            <a:extLst>
              <a:ext uri="{FF2B5EF4-FFF2-40B4-BE49-F238E27FC236}">
                <a16:creationId xmlns:a16="http://schemas.microsoft.com/office/drawing/2014/main" id="{C85DF382-B1C3-850D-3203-1C6558388A73}"/>
              </a:ext>
            </a:extLst>
          </p:cNvPr>
          <p:cNvSpPr/>
          <p:nvPr/>
        </p:nvSpPr>
        <p:spPr>
          <a:xfrm>
            <a:off x="6998289" y="2997739"/>
            <a:ext cx="1037605" cy="394078"/>
          </a:xfrm>
          <a:prstGeom prst="cloud">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V</a:t>
            </a:r>
            <a:r>
              <a:rPr lang="ar-MA" dirty="0"/>
              <a:t>1</a:t>
            </a:r>
            <a:endParaRPr lang="fr-MA" dirty="0"/>
          </a:p>
        </p:txBody>
      </p:sp>
      <p:sp>
        <p:nvSpPr>
          <p:cNvPr id="7" name="Nuage 6">
            <a:extLst>
              <a:ext uri="{FF2B5EF4-FFF2-40B4-BE49-F238E27FC236}">
                <a16:creationId xmlns:a16="http://schemas.microsoft.com/office/drawing/2014/main" id="{BDE372E5-FDDB-D0C0-4D32-80675B077AA4}"/>
              </a:ext>
            </a:extLst>
          </p:cNvPr>
          <p:cNvSpPr/>
          <p:nvPr/>
        </p:nvSpPr>
        <p:spPr>
          <a:xfrm>
            <a:off x="6998289" y="1909027"/>
            <a:ext cx="1037605" cy="394078"/>
          </a:xfrm>
          <a:prstGeom prst="cloud">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PO</a:t>
            </a:r>
            <a:r>
              <a:rPr lang="ar-MA" dirty="0"/>
              <a:t>1</a:t>
            </a:r>
            <a:endParaRPr lang="fr-MA" dirty="0"/>
          </a:p>
        </p:txBody>
      </p:sp>
      <p:sp>
        <p:nvSpPr>
          <p:cNvPr id="9" name="Nuage 8">
            <a:extLst>
              <a:ext uri="{FF2B5EF4-FFF2-40B4-BE49-F238E27FC236}">
                <a16:creationId xmlns:a16="http://schemas.microsoft.com/office/drawing/2014/main" id="{26DD088F-9D10-C014-595F-67FEE73810B0}"/>
              </a:ext>
            </a:extLst>
          </p:cNvPr>
          <p:cNvSpPr/>
          <p:nvPr/>
        </p:nvSpPr>
        <p:spPr>
          <a:xfrm>
            <a:off x="6998296" y="3587481"/>
            <a:ext cx="1037605" cy="388883"/>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C0</a:t>
            </a:r>
            <a:r>
              <a:rPr lang="ar-MA" dirty="0"/>
              <a:t>1</a:t>
            </a:r>
            <a:endParaRPr lang="fr-MA" dirty="0"/>
          </a:p>
        </p:txBody>
      </p:sp>
      <p:sp>
        <p:nvSpPr>
          <p:cNvPr id="10" name="Nuage 9">
            <a:extLst>
              <a:ext uri="{FF2B5EF4-FFF2-40B4-BE49-F238E27FC236}">
                <a16:creationId xmlns:a16="http://schemas.microsoft.com/office/drawing/2014/main" id="{95E8943D-8450-632D-3343-E7B7B32B8E2C}"/>
              </a:ext>
            </a:extLst>
          </p:cNvPr>
          <p:cNvSpPr/>
          <p:nvPr/>
        </p:nvSpPr>
        <p:spPr>
          <a:xfrm>
            <a:off x="6998292" y="4126288"/>
            <a:ext cx="1037605" cy="388883"/>
          </a:xfrm>
          <a:prstGeom prst="cloud">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LF1</a:t>
            </a:r>
            <a:endParaRPr lang="fr-MA" dirty="0"/>
          </a:p>
        </p:txBody>
      </p:sp>
      <p:sp>
        <p:nvSpPr>
          <p:cNvPr id="11" name="Nuage 10">
            <a:extLst>
              <a:ext uri="{FF2B5EF4-FFF2-40B4-BE49-F238E27FC236}">
                <a16:creationId xmlns:a16="http://schemas.microsoft.com/office/drawing/2014/main" id="{CDF5763D-2319-1644-A2B2-9C361BF184D1}"/>
              </a:ext>
            </a:extLst>
          </p:cNvPr>
          <p:cNvSpPr/>
          <p:nvPr/>
        </p:nvSpPr>
        <p:spPr>
          <a:xfrm>
            <a:off x="6998289" y="5245560"/>
            <a:ext cx="1037605" cy="388883"/>
          </a:xfrm>
          <a:prstGeom prst="cloud">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OL1</a:t>
            </a:r>
            <a:endParaRPr lang="fr-MA" dirty="0"/>
          </a:p>
        </p:txBody>
      </p:sp>
      <p:sp>
        <p:nvSpPr>
          <p:cNvPr id="12" name="Nuage 11">
            <a:extLst>
              <a:ext uri="{FF2B5EF4-FFF2-40B4-BE49-F238E27FC236}">
                <a16:creationId xmlns:a16="http://schemas.microsoft.com/office/drawing/2014/main" id="{3ABAF7D1-290B-F2BD-2CCF-16D6379FD43A}"/>
              </a:ext>
            </a:extLst>
          </p:cNvPr>
          <p:cNvSpPr/>
          <p:nvPr/>
        </p:nvSpPr>
        <p:spPr>
          <a:xfrm>
            <a:off x="7013367" y="4661013"/>
            <a:ext cx="1037605" cy="407433"/>
          </a:xfrm>
          <a:prstGeom prst="cloud">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PE</a:t>
            </a:r>
            <a:r>
              <a:rPr lang="ar-MA" dirty="0"/>
              <a:t>1</a:t>
            </a:r>
            <a:endParaRPr lang="fr-MA" dirty="0"/>
          </a:p>
        </p:txBody>
      </p:sp>
      <p:sp>
        <p:nvSpPr>
          <p:cNvPr id="13" name="ZoneTexte 12">
            <a:extLst>
              <a:ext uri="{FF2B5EF4-FFF2-40B4-BE49-F238E27FC236}">
                <a16:creationId xmlns:a16="http://schemas.microsoft.com/office/drawing/2014/main" id="{862DDC65-5DB2-1DEC-30B3-AD1FB878E2B7}"/>
              </a:ext>
            </a:extLst>
          </p:cNvPr>
          <p:cNvSpPr txBox="1"/>
          <p:nvPr/>
        </p:nvSpPr>
        <p:spPr>
          <a:xfrm>
            <a:off x="1120124" y="3012013"/>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إنتاج مفردات من معجم المجالي انطلاقا من مشاهد.</a:t>
            </a:r>
            <a:r>
              <a:rPr lang="ar-MA" b="1" dirty="0"/>
              <a:t> </a:t>
            </a:r>
            <a:endParaRPr lang="fr-MA" b="1" dirty="0"/>
          </a:p>
        </p:txBody>
      </p:sp>
      <p:sp>
        <p:nvSpPr>
          <p:cNvPr id="14" name="ZoneTexte 13">
            <a:extLst>
              <a:ext uri="{FF2B5EF4-FFF2-40B4-BE49-F238E27FC236}">
                <a16:creationId xmlns:a16="http://schemas.microsoft.com/office/drawing/2014/main" id="{532DB2CC-7564-400B-A778-88678F9BA723}"/>
              </a:ext>
            </a:extLst>
          </p:cNvPr>
          <p:cNvSpPr txBox="1"/>
          <p:nvPr/>
        </p:nvSpPr>
        <p:spPr>
          <a:xfrm>
            <a:off x="1120124" y="1901863"/>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المشاركة في حوار بتوظيف الأفعال الكلامية المدرسة.</a:t>
            </a:r>
            <a:endParaRPr lang="fr-MA" b="1" dirty="0"/>
          </a:p>
        </p:txBody>
      </p:sp>
      <p:sp>
        <p:nvSpPr>
          <p:cNvPr id="15" name="ZoneTexte 14">
            <a:extLst>
              <a:ext uri="{FF2B5EF4-FFF2-40B4-BE49-F238E27FC236}">
                <a16:creationId xmlns:a16="http://schemas.microsoft.com/office/drawing/2014/main" id="{F66DB64A-EAE7-D612-E712-944188F01E22}"/>
              </a:ext>
            </a:extLst>
          </p:cNvPr>
          <p:cNvSpPr txBox="1"/>
          <p:nvPr/>
        </p:nvSpPr>
        <p:spPr>
          <a:xfrm>
            <a:off x="1120124" y="3555676"/>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 استرجاع واستنتاج معلومات صريحة وضمنية واردة في نص مسمع.</a:t>
            </a:r>
            <a:endParaRPr lang="fr-MA" sz="2400" b="1" dirty="0"/>
          </a:p>
        </p:txBody>
      </p:sp>
      <p:sp>
        <p:nvSpPr>
          <p:cNvPr id="18" name="ZoneTexte 17">
            <a:extLst>
              <a:ext uri="{FF2B5EF4-FFF2-40B4-BE49-F238E27FC236}">
                <a16:creationId xmlns:a16="http://schemas.microsoft.com/office/drawing/2014/main" id="{06154776-7221-0A81-A8AE-26A15D4EA53B}"/>
              </a:ext>
            </a:extLst>
          </p:cNvPr>
          <p:cNvSpPr txBox="1"/>
          <p:nvPr/>
        </p:nvSpPr>
        <p:spPr>
          <a:xfrm>
            <a:off x="1120124" y="5256529"/>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كتابة كلمات مملاة أو تطبيق ظواهر لغوية بسيطة بالمحاكاة. </a:t>
            </a:r>
            <a:endParaRPr lang="fr-MA" b="1" dirty="0"/>
          </a:p>
        </p:txBody>
      </p:sp>
      <p:sp>
        <p:nvSpPr>
          <p:cNvPr id="19" name="ZoneTexte 18">
            <a:extLst>
              <a:ext uri="{FF2B5EF4-FFF2-40B4-BE49-F238E27FC236}">
                <a16:creationId xmlns:a16="http://schemas.microsoft.com/office/drawing/2014/main" id="{BE8E6FBB-1A26-FA30-0FC6-784CC0DFA084}"/>
              </a:ext>
            </a:extLst>
          </p:cNvPr>
          <p:cNvSpPr txBox="1"/>
          <p:nvPr/>
        </p:nvSpPr>
        <p:spPr>
          <a:xfrm>
            <a:off x="1120124" y="4089896"/>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تسمية حروف وقراءة كلمات بدقة.</a:t>
            </a:r>
            <a:endParaRPr lang="fr-MA" b="1" dirty="0"/>
          </a:p>
        </p:txBody>
      </p:sp>
      <p:sp>
        <p:nvSpPr>
          <p:cNvPr id="20" name="ZoneTexte 19">
            <a:extLst>
              <a:ext uri="{FF2B5EF4-FFF2-40B4-BE49-F238E27FC236}">
                <a16:creationId xmlns:a16="http://schemas.microsoft.com/office/drawing/2014/main" id="{0D20DDDA-6410-1DB4-D72C-BC2696BD6DB2}"/>
              </a:ext>
            </a:extLst>
          </p:cNvPr>
          <p:cNvSpPr txBox="1"/>
          <p:nvPr/>
        </p:nvSpPr>
        <p:spPr>
          <a:xfrm>
            <a:off x="1120124" y="4624116"/>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لتعبير عن مشاهد بكتابة كلمات وجمل.</a:t>
            </a:r>
            <a:endParaRPr lang="fr-MA" b="1" dirty="0"/>
          </a:p>
        </p:txBody>
      </p:sp>
      <p:sp>
        <p:nvSpPr>
          <p:cNvPr id="25" name="Nuage 24">
            <a:extLst>
              <a:ext uri="{FF2B5EF4-FFF2-40B4-BE49-F238E27FC236}">
                <a16:creationId xmlns:a16="http://schemas.microsoft.com/office/drawing/2014/main" id="{400E654D-4E2E-E3A4-C182-3450B2384AE8}"/>
              </a:ext>
            </a:extLst>
          </p:cNvPr>
          <p:cNvSpPr/>
          <p:nvPr/>
        </p:nvSpPr>
        <p:spPr>
          <a:xfrm>
            <a:off x="6998290" y="2453029"/>
            <a:ext cx="1037605" cy="369332"/>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PO</a:t>
            </a:r>
            <a:r>
              <a:rPr lang="ar-MA" dirty="0"/>
              <a:t>2</a:t>
            </a:r>
            <a:endParaRPr lang="fr-MA" dirty="0"/>
          </a:p>
        </p:txBody>
      </p:sp>
      <p:sp>
        <p:nvSpPr>
          <p:cNvPr id="26" name="ZoneTexte 25">
            <a:extLst>
              <a:ext uri="{FF2B5EF4-FFF2-40B4-BE49-F238E27FC236}">
                <a16:creationId xmlns:a16="http://schemas.microsoft.com/office/drawing/2014/main" id="{DA639A06-09F9-ACBB-E6CE-8349C5CF4A9C}"/>
              </a:ext>
            </a:extLst>
          </p:cNvPr>
          <p:cNvSpPr txBox="1"/>
          <p:nvPr/>
        </p:nvSpPr>
        <p:spPr>
          <a:xfrm>
            <a:off x="855407" y="2456938"/>
            <a:ext cx="5877737"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أخذ الكلمة لإنتاج نصوص شفهية بغرض السرد أو الوصف انطلاقا من مشاهد.</a:t>
            </a:r>
            <a:endParaRPr lang="fr-MA" b="1" dirty="0"/>
          </a:p>
        </p:txBody>
      </p:sp>
    </p:spTree>
    <p:extLst>
      <p:ext uri="{BB962C8B-B14F-4D97-AF65-F5344CB8AC3E}">
        <p14:creationId xmlns:p14="http://schemas.microsoft.com/office/powerpoint/2010/main" val="264671886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D8DF4-6927-1379-0205-88DA32803E53}"/>
            </a:ext>
          </a:extLst>
        </p:cNvPr>
        <p:cNvGrpSpPr/>
        <p:nvPr/>
      </p:nvGrpSpPr>
      <p:grpSpPr>
        <a:xfrm>
          <a:off x="0" y="0"/>
          <a:ext cx="0" cy="0"/>
          <a:chOff x="0" y="0"/>
          <a:chExt cx="0" cy="0"/>
        </a:xfrm>
      </p:grpSpPr>
      <p:sp>
        <p:nvSpPr>
          <p:cNvPr id="5" name="Titre 13">
            <a:extLst>
              <a:ext uri="{FF2B5EF4-FFF2-40B4-BE49-F238E27FC236}">
                <a16:creationId xmlns:a16="http://schemas.microsoft.com/office/drawing/2014/main" id="{2AE11094-2668-4483-4767-11CCDD7CC3A2}"/>
              </a:ext>
            </a:extLst>
          </p:cNvPr>
          <p:cNvSpPr>
            <a:spLocks noGrp="1"/>
          </p:cNvSpPr>
          <p:nvPr>
            <p:ph type="title"/>
          </p:nvPr>
        </p:nvSpPr>
        <p:spPr>
          <a:xfrm>
            <a:off x="530942" y="1799303"/>
            <a:ext cx="7924799" cy="4149213"/>
          </a:xfrm>
        </p:spPr>
        <p:txBody>
          <a:bodyPr>
            <a:noAutofit/>
          </a:bodyPr>
          <a:lstStyle/>
          <a:p>
            <a:pPr lvl="0" algn="r" defTabSz="457200">
              <a:lnSpc>
                <a:spcPct val="150000"/>
              </a:lnSpc>
              <a:spcAft>
                <a:spcPts val="400"/>
              </a:spcAft>
              <a:buClrTx/>
              <a:buSzTx/>
              <a:defRPr/>
            </a:pP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يتم توزيع المتعلمين لثلاث مجموعات، حيث يتم تمرير الروائز الفردية (المعجم / التحدث/ القراءة) في اليوم الأول للمجموعة الأولى وفي اليوم الثاني للمجموعة الثانية، وفي اليوم الثالث للمجموعة الثالثة. </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النموذج الأول من الروائز موجه للمجموعة الأولى، والنموذج الثاني موجه للمجموعة الثانية والنموذج الثالث موجه للمجموعة الثالثة.</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يتم تمرير روائز المعجم والتحدث والقراءة بالتتابع  وبشكل فردي في جلسة واحدة مع كل تلميذ؛</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يتم إعداد جانب من الفصل الدراسي يخصص للتمرير الفردي؛ </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الحرص على خلق بيئة آمنة لتمرير الروائز؛</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عدم وصل الحاسوب بشاشة العرض أثناء الروائز الفردية؛ </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أثناء تمرير الروائز الفردية ينشغل باقي المتعلمين بنشاط قرائي أو كتابي أو بأنشطة الرسم والتلوين.</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يتم تمرير رائزي فهم المسموع والكتابة بشكل جماعي وموجه: يجيب كل تلميذ بشكل فردي  على كراسته في الوقت نفسه.</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الحرص على الاحتفاظ بكراسة التقويم داخل الفصل.</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endParaRPr lang="ar-MA" sz="1800" b="0"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928204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8483-1E06-3D1E-F19E-1D75E18CC380}"/>
            </a:ext>
          </a:extLst>
        </p:cNvPr>
        <p:cNvGrpSpPr/>
        <p:nvPr/>
      </p:nvGrpSpPr>
      <p:grpSpPr>
        <a:xfrm>
          <a:off x="0" y="0"/>
          <a:ext cx="0" cy="0"/>
          <a:chOff x="0" y="0"/>
          <a:chExt cx="0" cy="0"/>
        </a:xfrm>
      </p:grpSpPr>
      <p:grpSp>
        <p:nvGrpSpPr>
          <p:cNvPr id="4" name="Groupe 3">
            <a:extLst>
              <a:ext uri="{FF2B5EF4-FFF2-40B4-BE49-F238E27FC236}">
                <a16:creationId xmlns:a16="http://schemas.microsoft.com/office/drawing/2014/main" id="{59F067F9-BB33-F801-95A7-092BD6DF5B69}"/>
              </a:ext>
            </a:extLst>
          </p:cNvPr>
          <p:cNvGrpSpPr/>
          <p:nvPr/>
        </p:nvGrpSpPr>
        <p:grpSpPr>
          <a:xfrm>
            <a:off x="369760" y="3235338"/>
            <a:ext cx="8168503" cy="1862624"/>
            <a:chOff x="487747" y="3194510"/>
            <a:chExt cx="8168503" cy="1507254"/>
          </a:xfrm>
        </p:grpSpPr>
        <p:sp>
          <p:nvSpPr>
            <p:cNvPr id="6" name="ZoneTexte 5">
              <a:extLst>
                <a:ext uri="{FF2B5EF4-FFF2-40B4-BE49-F238E27FC236}">
                  <a16:creationId xmlns:a16="http://schemas.microsoft.com/office/drawing/2014/main" id="{F3A41CAD-FDD8-3EF0-A669-C2024B0E4ACB}"/>
                </a:ext>
              </a:extLst>
            </p:cNvPr>
            <p:cNvSpPr txBox="1"/>
            <p:nvPr/>
          </p:nvSpPr>
          <p:spPr>
            <a:xfrm>
              <a:off x="1466458" y="3194510"/>
              <a:ext cx="6366352" cy="672451"/>
            </a:xfrm>
            <a:prstGeom prst="rect">
              <a:avLst/>
            </a:prstGeom>
            <a:noFill/>
          </p:spPr>
          <p:txBody>
            <a:bodyPr wrap="square" rtlCol="0">
              <a:spAutoFit/>
            </a:bodyPr>
            <a:lstStyle/>
            <a:p>
              <a:pPr algn="ctr" rtl="1"/>
              <a:r>
                <a:rPr lang="ar-MA" sz="4800" b="1" dirty="0">
                  <a:solidFill>
                    <a:srgbClr val="0097B2"/>
                  </a:solidFill>
                  <a:latin typeface="Microsoft Uighur" panose="02000000000000000000" pitchFamily="2" charset="-78"/>
                  <a:cs typeface="Microsoft Uighur" panose="02000000000000000000" pitchFamily="2" charset="-78"/>
                </a:rPr>
                <a:t>رائز المعجم - رائز التحدث - القراءة </a:t>
              </a:r>
            </a:p>
          </p:txBody>
        </p:sp>
        <p:sp>
          <p:nvSpPr>
            <p:cNvPr id="7" name="ZoneTexte 6">
              <a:extLst>
                <a:ext uri="{FF2B5EF4-FFF2-40B4-BE49-F238E27FC236}">
                  <a16:creationId xmlns:a16="http://schemas.microsoft.com/office/drawing/2014/main" id="{E21F439B-8711-AD39-EFE0-1F0592962098}"/>
                </a:ext>
              </a:extLst>
            </p:cNvPr>
            <p:cNvSpPr txBox="1"/>
            <p:nvPr/>
          </p:nvSpPr>
          <p:spPr>
            <a:xfrm>
              <a:off x="487747" y="4029313"/>
              <a:ext cx="8168503" cy="672451"/>
            </a:xfrm>
            <a:prstGeom prst="rect">
              <a:avLst/>
            </a:prstGeom>
            <a:noFill/>
          </p:spPr>
          <p:txBody>
            <a:bodyPr wrap="square" rtlCol="0">
              <a:spAutoFit/>
            </a:bodyPr>
            <a:lstStyle/>
            <a:p>
              <a:pPr algn="ctr"/>
              <a:r>
                <a:rPr lang="ar-MA" sz="4800" b="1" dirty="0">
                  <a:solidFill>
                    <a:srgbClr val="0097B2"/>
                  </a:solidFill>
                  <a:latin typeface="Microsoft Uighur" panose="02000000000000000000" pitchFamily="2" charset="-78"/>
                  <a:cs typeface="Microsoft Uighur" panose="02000000000000000000" pitchFamily="2" charset="-78"/>
                </a:rPr>
                <a:t>تقويم فردي</a:t>
              </a:r>
              <a:endParaRPr lang="ar-MA" sz="2800" b="1" dirty="0">
                <a:solidFill>
                  <a:srgbClr val="0097B2"/>
                </a:solidFill>
                <a:latin typeface="Microsoft Uighur" panose="02000000000000000000" pitchFamily="2" charset="-78"/>
                <a:cs typeface="Microsoft Uighur" panose="02000000000000000000" pitchFamily="2" charset="-78"/>
              </a:endParaRPr>
            </a:p>
          </p:txBody>
        </p:sp>
      </p:grpSp>
      <p:sp>
        <p:nvSpPr>
          <p:cNvPr id="8" name="ZoneTexte 7">
            <a:extLst>
              <a:ext uri="{FF2B5EF4-FFF2-40B4-BE49-F238E27FC236}">
                <a16:creationId xmlns:a16="http://schemas.microsoft.com/office/drawing/2014/main" id="{10C8043B-0DA0-48B5-AD41-F772FE73D3EE}"/>
              </a:ext>
            </a:extLst>
          </p:cNvPr>
          <p:cNvSpPr txBox="1"/>
          <p:nvPr/>
        </p:nvSpPr>
        <p:spPr>
          <a:xfrm>
            <a:off x="1388824" y="1840392"/>
            <a:ext cx="6366352" cy="1107996"/>
          </a:xfrm>
          <a:prstGeom prst="rect">
            <a:avLst/>
          </a:prstGeom>
          <a:noFill/>
        </p:spPr>
        <p:txBody>
          <a:bodyPr wrap="square" rtlCol="0">
            <a:spAutoFit/>
          </a:bodyPr>
          <a:lstStyle/>
          <a:p>
            <a:pPr algn="ctr" rtl="1"/>
            <a:r>
              <a:rPr lang="ar-MA" sz="6600" b="1" dirty="0">
                <a:solidFill>
                  <a:srgbClr val="215968"/>
                </a:solidFill>
                <a:latin typeface="Microsoft Uighur" panose="02000000000000000000" pitchFamily="2" charset="-78"/>
                <a:cs typeface="Microsoft Uighur" panose="02000000000000000000" pitchFamily="2" charset="-78"/>
              </a:rPr>
              <a:t>اليوم الثاني  (النموذج الثاني)</a:t>
            </a:r>
          </a:p>
        </p:txBody>
      </p:sp>
    </p:spTree>
    <p:extLst>
      <p:ext uri="{BB962C8B-B14F-4D97-AF65-F5344CB8AC3E}">
        <p14:creationId xmlns:p14="http://schemas.microsoft.com/office/powerpoint/2010/main" val="266237703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57346369-7B91-EE27-24D1-7C36928C2CA3}"/>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D606FF98-B91F-5DA5-D6BA-C4D792EC020D}"/>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lvl="0">
              <a:defRPr/>
            </a:pPr>
            <a:r>
              <a:rPr lang="ar-MA" sz="2400" i="1" dirty="0">
                <a:solidFill>
                  <a:schemeClr val="bg1">
                    <a:lumMod val="65000"/>
                  </a:schemeClr>
                </a:solidFill>
                <a:latin typeface="Microsoft Uighur" panose="02000000000000000000" pitchFamily="2" charset="-78"/>
                <a:cs typeface="Microsoft Uighur" panose="02000000000000000000" pitchFamily="2" charset="-78"/>
              </a:rPr>
              <a:t>يشغل  الأستاذ  المتعلمين غير المعنيين بروائز المعجم والتحدث والطلاقة بنشاط قرائي أو كتابي، ويمكن أيضا أن يشغلهم بالرسم والتلوين. </a:t>
            </a:r>
          </a:p>
        </p:txBody>
      </p:sp>
      <p:pic>
        <p:nvPicPr>
          <p:cNvPr id="29" name="Espace réservé pour une image  3">
            <a:extLst>
              <a:ext uri="{FF2B5EF4-FFF2-40B4-BE49-F238E27FC236}">
                <a16:creationId xmlns:a16="http://schemas.microsoft.com/office/drawing/2014/main" id="{44ADFB50-9F53-028D-D8C2-D4A3A0D33DCA}"/>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4" name="Image 3">
            <a:extLst>
              <a:ext uri="{FF2B5EF4-FFF2-40B4-BE49-F238E27FC236}">
                <a16:creationId xmlns:a16="http://schemas.microsoft.com/office/drawing/2014/main" id="{CB0CF024-7A6A-56DC-E0D3-B2ACD2805625}"/>
              </a:ext>
            </a:extLst>
          </p:cNvPr>
          <p:cNvPicPr>
            <a:picLocks noChangeAspect="1"/>
          </p:cNvPicPr>
          <p:nvPr/>
        </p:nvPicPr>
        <p:blipFill>
          <a:blip r:embed="rId4"/>
          <a:stretch>
            <a:fillRect/>
          </a:stretch>
        </p:blipFill>
        <p:spPr>
          <a:xfrm>
            <a:off x="936037" y="1625300"/>
            <a:ext cx="2690093" cy="4016088"/>
          </a:xfrm>
          <a:prstGeom prst="rect">
            <a:avLst/>
          </a:prstGeom>
        </p:spPr>
      </p:pic>
      <p:pic>
        <p:nvPicPr>
          <p:cNvPr id="6" name="Image 5">
            <a:extLst>
              <a:ext uri="{FF2B5EF4-FFF2-40B4-BE49-F238E27FC236}">
                <a16:creationId xmlns:a16="http://schemas.microsoft.com/office/drawing/2014/main" id="{3BF3A5D4-EC63-1CC7-AF69-B2A2068F2208}"/>
              </a:ext>
            </a:extLst>
          </p:cNvPr>
          <p:cNvPicPr>
            <a:picLocks noChangeAspect="1"/>
          </p:cNvPicPr>
          <p:nvPr/>
        </p:nvPicPr>
        <p:blipFill>
          <a:blip r:embed="rId5"/>
          <a:stretch>
            <a:fillRect/>
          </a:stretch>
        </p:blipFill>
        <p:spPr>
          <a:xfrm>
            <a:off x="2053615" y="1907145"/>
            <a:ext cx="2758679" cy="3909399"/>
          </a:xfrm>
          <a:prstGeom prst="rect">
            <a:avLst/>
          </a:prstGeom>
        </p:spPr>
      </p:pic>
      <p:pic>
        <p:nvPicPr>
          <p:cNvPr id="8" name="Image 7">
            <a:extLst>
              <a:ext uri="{FF2B5EF4-FFF2-40B4-BE49-F238E27FC236}">
                <a16:creationId xmlns:a16="http://schemas.microsoft.com/office/drawing/2014/main" id="{9064E420-C9FF-2E0B-0B82-34A9D9646595}"/>
              </a:ext>
            </a:extLst>
          </p:cNvPr>
          <p:cNvPicPr>
            <a:picLocks noChangeAspect="1"/>
          </p:cNvPicPr>
          <p:nvPr/>
        </p:nvPicPr>
        <p:blipFill>
          <a:blip r:embed="rId6"/>
          <a:stretch>
            <a:fillRect/>
          </a:stretch>
        </p:blipFill>
        <p:spPr>
          <a:xfrm>
            <a:off x="3047625" y="2098078"/>
            <a:ext cx="2720576" cy="3939881"/>
          </a:xfrm>
          <a:prstGeom prst="rect">
            <a:avLst/>
          </a:prstGeom>
        </p:spPr>
      </p:pic>
      <p:pic>
        <p:nvPicPr>
          <p:cNvPr id="10" name="Image 9">
            <a:extLst>
              <a:ext uri="{FF2B5EF4-FFF2-40B4-BE49-F238E27FC236}">
                <a16:creationId xmlns:a16="http://schemas.microsoft.com/office/drawing/2014/main" id="{BEABADAF-3551-24AE-33F7-FA2A66B5C2CB}"/>
              </a:ext>
            </a:extLst>
          </p:cNvPr>
          <p:cNvPicPr>
            <a:picLocks noChangeAspect="1"/>
          </p:cNvPicPr>
          <p:nvPr/>
        </p:nvPicPr>
        <p:blipFill>
          <a:blip r:embed="rId7"/>
          <a:stretch>
            <a:fillRect/>
          </a:stretch>
        </p:blipFill>
        <p:spPr>
          <a:xfrm>
            <a:off x="4407913" y="2309530"/>
            <a:ext cx="2682472" cy="3856054"/>
          </a:xfrm>
          <a:prstGeom prst="rect">
            <a:avLst/>
          </a:prstGeom>
        </p:spPr>
      </p:pic>
      <p:pic>
        <p:nvPicPr>
          <p:cNvPr id="12" name="Image 11">
            <a:extLst>
              <a:ext uri="{FF2B5EF4-FFF2-40B4-BE49-F238E27FC236}">
                <a16:creationId xmlns:a16="http://schemas.microsoft.com/office/drawing/2014/main" id="{836A1893-9635-A913-F0D7-FCD6ED98559A}"/>
              </a:ext>
            </a:extLst>
          </p:cNvPr>
          <p:cNvPicPr>
            <a:picLocks noChangeAspect="1"/>
          </p:cNvPicPr>
          <p:nvPr/>
        </p:nvPicPr>
        <p:blipFill>
          <a:blip r:embed="rId8"/>
          <a:stretch>
            <a:fillRect/>
          </a:stretch>
        </p:blipFill>
        <p:spPr>
          <a:xfrm>
            <a:off x="5784087" y="2483639"/>
            <a:ext cx="2591025" cy="3894157"/>
          </a:xfrm>
          <a:prstGeom prst="rect">
            <a:avLst/>
          </a:prstGeom>
        </p:spPr>
      </p:pic>
    </p:spTree>
    <p:extLst>
      <p:ext uri="{BB962C8B-B14F-4D97-AF65-F5344CB8AC3E}">
        <p14:creationId xmlns:p14="http://schemas.microsoft.com/office/powerpoint/2010/main" val="121831831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FA5DE00F-F52C-972D-0415-E9242B23812C}"/>
            </a:ext>
          </a:extLst>
        </p:cNvPr>
        <p:cNvGrpSpPr/>
        <p:nvPr/>
      </p:nvGrpSpPr>
      <p:grpSpPr>
        <a:xfrm>
          <a:off x="0" y="0"/>
          <a:ext cx="0" cy="0"/>
          <a:chOff x="0" y="0"/>
          <a:chExt cx="0" cy="0"/>
        </a:xfrm>
      </p:grpSpPr>
      <p:pic>
        <p:nvPicPr>
          <p:cNvPr id="29" name="Espace réservé pour une image  3">
            <a:extLst>
              <a:ext uri="{FF2B5EF4-FFF2-40B4-BE49-F238E27FC236}">
                <a16:creationId xmlns:a16="http://schemas.microsoft.com/office/drawing/2014/main" id="{748B4DA3-E238-40BB-61CE-542C61AA2BFA}"/>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sp>
        <p:nvSpPr>
          <p:cNvPr id="2" name="Ellipse 1">
            <a:extLst>
              <a:ext uri="{FF2B5EF4-FFF2-40B4-BE49-F238E27FC236}">
                <a16:creationId xmlns:a16="http://schemas.microsoft.com/office/drawing/2014/main" id="{32776859-52AE-49CA-EDBB-AB5D0088E026}"/>
              </a:ext>
            </a:extLst>
          </p:cNvPr>
          <p:cNvSpPr/>
          <p:nvPr/>
        </p:nvSpPr>
        <p:spPr>
          <a:xfrm>
            <a:off x="1037980" y="1154155"/>
            <a:ext cx="6811591" cy="3927689"/>
          </a:xfrm>
          <a:prstGeom prst="ellipse">
            <a:avLst/>
          </a:prstGeom>
          <a:solidFill>
            <a:srgbClr val="D6E9EA">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ZoneTexte 4">
            <a:extLst>
              <a:ext uri="{FF2B5EF4-FFF2-40B4-BE49-F238E27FC236}">
                <a16:creationId xmlns:a16="http://schemas.microsoft.com/office/drawing/2014/main" id="{CFE77252-5257-E180-C11F-C1592ADEFAFE}"/>
              </a:ext>
            </a:extLst>
          </p:cNvPr>
          <p:cNvSpPr txBox="1"/>
          <p:nvPr/>
        </p:nvSpPr>
        <p:spPr>
          <a:xfrm>
            <a:off x="1294429" y="2228671"/>
            <a:ext cx="6366352" cy="12003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MA" sz="7200" b="1" i="0" u="none" strike="noStrike" kern="0" cap="none" spc="0" normalizeH="0" baseline="0" noProof="0" dirty="0">
                <a:ln>
                  <a:noFill/>
                </a:ln>
                <a:solidFill>
                  <a:srgbClr val="0097B2"/>
                </a:solidFill>
                <a:effectLst/>
                <a:uLnTx/>
                <a:uFillTx/>
                <a:latin typeface="Microsoft Uighur" panose="02000000000000000000" pitchFamily="2" charset="-78"/>
                <a:cs typeface="Microsoft Uighur" panose="02000000000000000000" pitchFamily="2" charset="-78"/>
                <a:sym typeface="Arial"/>
              </a:rPr>
              <a:t>رائز التحدث </a:t>
            </a:r>
          </a:p>
        </p:txBody>
      </p:sp>
      <p:pic>
        <p:nvPicPr>
          <p:cNvPr id="4" name="Image 3">
            <a:extLst>
              <a:ext uri="{FF2B5EF4-FFF2-40B4-BE49-F238E27FC236}">
                <a16:creationId xmlns:a16="http://schemas.microsoft.com/office/drawing/2014/main" id="{7E492B9A-644B-A22E-1116-C43797806F81}"/>
              </a:ext>
            </a:extLst>
          </p:cNvPr>
          <p:cNvPicPr>
            <a:picLocks noChangeAspect="1"/>
          </p:cNvPicPr>
          <p:nvPr/>
        </p:nvPicPr>
        <p:blipFill>
          <a:blip r:embed="rId4"/>
          <a:stretch>
            <a:fillRect/>
          </a:stretch>
        </p:blipFill>
        <p:spPr>
          <a:xfrm>
            <a:off x="873607" y="5135139"/>
            <a:ext cx="7621464" cy="805085"/>
          </a:xfrm>
          <a:prstGeom prst="rect">
            <a:avLst/>
          </a:prstGeom>
        </p:spPr>
      </p:pic>
    </p:spTree>
    <p:extLst>
      <p:ext uri="{BB962C8B-B14F-4D97-AF65-F5344CB8AC3E}">
        <p14:creationId xmlns:p14="http://schemas.microsoft.com/office/powerpoint/2010/main" val="91004089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10FDD-7701-9DCA-D1C8-1B327F4C6E1F}"/>
            </a:ext>
          </a:extLst>
        </p:cNvPr>
        <p:cNvGrpSpPr/>
        <p:nvPr/>
      </p:nvGrpSpPr>
      <p:grpSpPr>
        <a:xfrm>
          <a:off x="0" y="0"/>
          <a:ext cx="0" cy="0"/>
          <a:chOff x="0" y="0"/>
          <a:chExt cx="0" cy="0"/>
        </a:xfrm>
      </p:grpSpPr>
      <p:sp>
        <p:nvSpPr>
          <p:cNvPr id="5" name="Titre 13">
            <a:extLst>
              <a:ext uri="{FF2B5EF4-FFF2-40B4-BE49-F238E27FC236}">
                <a16:creationId xmlns:a16="http://schemas.microsoft.com/office/drawing/2014/main" id="{5465B50C-46BB-022A-081F-97EDF7438825}"/>
              </a:ext>
            </a:extLst>
          </p:cNvPr>
          <p:cNvSpPr>
            <a:spLocks noGrp="1"/>
          </p:cNvSpPr>
          <p:nvPr>
            <p:ph type="title"/>
          </p:nvPr>
        </p:nvSpPr>
        <p:spPr>
          <a:xfrm>
            <a:off x="571501" y="2035277"/>
            <a:ext cx="7924799" cy="3437110"/>
          </a:xfrm>
        </p:spPr>
        <p:txBody>
          <a:bodyPr>
            <a:noAutofit/>
          </a:bodyPr>
          <a:lstStyle/>
          <a:p>
            <a:pPr lvl="0" algn="r" defTabSz="457200">
              <a:lnSpc>
                <a:spcPct val="150000"/>
              </a:lnSpc>
              <a:spcAft>
                <a:spcPts val="400"/>
              </a:spcAft>
              <a:buClrTx/>
              <a:buSzTx/>
              <a:defRPr/>
            </a:pP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يمرر الرائز بشكل فردي، تلميذ تلو الآخر. في </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ج</a:t>
            </a:r>
            <a:r>
              <a:rPr kumimoji="0" lang="ar-MA" sz="20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لسة</a:t>
            </a: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واحدة لكل متعلم تمرر فيها أيضا روائز المعجم والقراءة. </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تتم تهيئة المتعلمين عبر شرح المطلوب.</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يدخل المتعلم في حوار مع الأستاذ: الأستاذ يسأل والتلميذ يجيب؛</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يطرح الأستاذ السؤال الأول، ينصت لإجابة التلميذ ثم يطرح السؤال الثاني وينصت لإجابة التلميذ وهكذا إلى أن ينهي طرح الأسئلة الأربعة؛</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إذا لم يجب المتعلم بعد 30 ثانية من طرح السؤال، يمر الأستاذ لطرح السؤال الموالي. </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 يسجل الأستاذ النقطة التي حصل عليها التلميذ في الكفاية مباشرة على شبكة التفريغ. </a:t>
            </a:r>
            <a:b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سلم التنقيط كم: انظر الجدول في الشريحة الموالية.</a:t>
            </a:r>
            <a:endPar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itre 3">
            <a:extLst>
              <a:ext uri="{FF2B5EF4-FFF2-40B4-BE49-F238E27FC236}">
                <a16:creationId xmlns:a16="http://schemas.microsoft.com/office/drawing/2014/main" id="{32EC3774-FAF1-1F04-DEFD-FFBD2FA86043}"/>
              </a:ext>
            </a:extLst>
          </p:cNvPr>
          <p:cNvSpPr txBox="1">
            <a:spLocks/>
          </p:cNvSpPr>
          <p:nvPr/>
        </p:nvSpPr>
        <p:spPr>
          <a:xfrm>
            <a:off x="628650" y="1139806"/>
            <a:ext cx="7886700"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موجهات تمرير رائز التحدث </a:t>
            </a:r>
            <a:r>
              <a:rPr lang="fr-MA" sz="4400" dirty="0">
                <a:solidFill>
                  <a:srgbClr val="424D7B"/>
                </a:solidFill>
                <a:latin typeface="Microsoft Uighur" panose="02000000000000000000" pitchFamily="2" charset="-78"/>
              </a:rPr>
              <a:t>(PO1)</a:t>
            </a:r>
            <a:endParaRPr lang="ar-MA" sz="4400"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287740548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1FC16-7057-F073-8A13-ABE7EB365AF6}"/>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C7D85AEF-747C-8F80-8A47-6AB2ADB6D621}"/>
              </a:ext>
            </a:extLst>
          </p:cNvPr>
          <p:cNvSpPr txBox="1">
            <a:spLocks/>
          </p:cNvSpPr>
          <p:nvPr/>
        </p:nvSpPr>
        <p:spPr>
          <a:xfrm>
            <a:off x="1543665" y="992322"/>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	سلم التنقيط :</a:t>
            </a:r>
          </a:p>
        </p:txBody>
      </p:sp>
      <p:graphicFrame>
        <p:nvGraphicFramePr>
          <p:cNvPr id="3" name="Tableau 2">
            <a:extLst>
              <a:ext uri="{FF2B5EF4-FFF2-40B4-BE49-F238E27FC236}">
                <a16:creationId xmlns:a16="http://schemas.microsoft.com/office/drawing/2014/main" id="{01A74E64-CC7C-E654-E962-47BA80D42112}"/>
              </a:ext>
            </a:extLst>
          </p:cNvPr>
          <p:cNvGraphicFramePr>
            <a:graphicFrameLocks noGrp="1"/>
          </p:cNvGraphicFramePr>
          <p:nvPr>
            <p:extLst>
              <p:ext uri="{D42A27DB-BD31-4B8C-83A1-F6EECF244321}">
                <p14:modId xmlns:p14="http://schemas.microsoft.com/office/powerpoint/2010/main" val="1804480493"/>
              </p:ext>
            </p:extLst>
          </p:nvPr>
        </p:nvGraphicFramePr>
        <p:xfrm>
          <a:off x="1543665" y="1702920"/>
          <a:ext cx="6056669" cy="4762641"/>
        </p:xfrm>
        <a:graphic>
          <a:graphicData uri="http://schemas.openxmlformats.org/drawingml/2006/table">
            <a:tbl>
              <a:tblPr rtl="1" firstRow="1" firstCol="1" bandRow="1">
                <a:tableStyleId>{2C733AFA-3FCC-4A63-ADFC-33A60633C5B0}</a:tableStyleId>
              </a:tblPr>
              <a:tblGrid>
                <a:gridCol w="1600866">
                  <a:extLst>
                    <a:ext uri="{9D8B030D-6E8A-4147-A177-3AD203B41FA5}">
                      <a16:colId xmlns:a16="http://schemas.microsoft.com/office/drawing/2014/main" val="3323234144"/>
                    </a:ext>
                  </a:extLst>
                </a:gridCol>
                <a:gridCol w="2106161">
                  <a:extLst>
                    <a:ext uri="{9D8B030D-6E8A-4147-A177-3AD203B41FA5}">
                      <a16:colId xmlns:a16="http://schemas.microsoft.com/office/drawing/2014/main" val="2565114659"/>
                    </a:ext>
                  </a:extLst>
                </a:gridCol>
                <a:gridCol w="1174821">
                  <a:extLst>
                    <a:ext uri="{9D8B030D-6E8A-4147-A177-3AD203B41FA5}">
                      <a16:colId xmlns:a16="http://schemas.microsoft.com/office/drawing/2014/main" val="3934179830"/>
                    </a:ext>
                  </a:extLst>
                </a:gridCol>
                <a:gridCol w="1174821">
                  <a:extLst>
                    <a:ext uri="{9D8B030D-6E8A-4147-A177-3AD203B41FA5}">
                      <a16:colId xmlns:a16="http://schemas.microsoft.com/office/drawing/2014/main" val="578667677"/>
                    </a:ext>
                  </a:extLst>
                </a:gridCol>
              </a:tblGrid>
              <a:tr h="550246">
                <a:tc>
                  <a:txBody>
                    <a:bodyPr/>
                    <a:lstStyle/>
                    <a:p>
                      <a:pPr algn="ctr" rtl="1">
                        <a:lnSpc>
                          <a:spcPct val="115000"/>
                        </a:lnSpc>
                        <a:spcAft>
                          <a:spcPts val="800"/>
                        </a:spcAft>
                        <a:buNone/>
                      </a:pPr>
                      <a:r>
                        <a:rPr lang="ar-MA" sz="1800" b="1" kern="100" dirty="0">
                          <a:effectLst/>
                        </a:rPr>
                        <a:t>التمرين</a:t>
                      </a:r>
                      <a:endParaRPr lang="fr-MA" sz="1400" b="1"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solidFill>
                      <a:schemeClr val="accent1">
                        <a:lumMod val="20000"/>
                        <a:lumOff val="80000"/>
                      </a:schemeClr>
                    </a:solidFill>
                  </a:tcPr>
                </a:tc>
                <a:tc>
                  <a:txBody>
                    <a:bodyPr/>
                    <a:lstStyle/>
                    <a:p>
                      <a:pPr algn="ctr" rtl="1">
                        <a:lnSpc>
                          <a:spcPct val="115000"/>
                        </a:lnSpc>
                        <a:spcAft>
                          <a:spcPts val="800"/>
                        </a:spcAft>
                        <a:buNone/>
                      </a:pPr>
                      <a:r>
                        <a:rPr lang="ar-MA" sz="1800" b="1" kern="100" dirty="0">
                          <a:effectLst/>
                        </a:rPr>
                        <a:t>التصحيح</a:t>
                      </a:r>
                      <a:endParaRPr lang="fr-MA" sz="1400" b="1"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solidFill>
                      <a:schemeClr val="accent1">
                        <a:lumMod val="20000"/>
                        <a:lumOff val="80000"/>
                      </a:schemeClr>
                    </a:solidFill>
                  </a:tcPr>
                </a:tc>
                <a:tc gridSpan="2">
                  <a:txBody>
                    <a:bodyPr/>
                    <a:lstStyle/>
                    <a:p>
                      <a:pPr algn="ctr" rtl="1">
                        <a:lnSpc>
                          <a:spcPct val="115000"/>
                        </a:lnSpc>
                        <a:spcAft>
                          <a:spcPts val="800"/>
                        </a:spcAft>
                        <a:buNone/>
                      </a:pPr>
                      <a:r>
                        <a:rPr lang="ar-MA" sz="1800" b="1" kern="100" dirty="0">
                          <a:effectLst/>
                        </a:rPr>
                        <a:t>سلم التنقيط</a:t>
                      </a:r>
                      <a:endParaRPr lang="fr-MA" sz="1400" b="1"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solidFill>
                      <a:schemeClr val="accent1">
                        <a:lumMod val="20000"/>
                        <a:lumOff val="80000"/>
                      </a:schemeClr>
                    </a:solidFill>
                  </a:tcPr>
                </a:tc>
                <a:tc hMerge="1">
                  <a:txBody>
                    <a:bodyPr/>
                    <a:lstStyle/>
                    <a:p>
                      <a:pPr algn="ctr" rtl="1">
                        <a:lnSpc>
                          <a:spcPct val="115000"/>
                        </a:lnSpc>
                        <a:spcAft>
                          <a:spcPts val="800"/>
                        </a:spcAft>
                        <a:buNone/>
                      </a:pPr>
                      <a:endParaRPr lang="fr-MA" sz="1100" b="1"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solidFill>
                      <a:schemeClr val="accent1">
                        <a:lumMod val="20000"/>
                        <a:lumOff val="80000"/>
                      </a:schemeClr>
                    </a:solidFill>
                  </a:tcPr>
                </a:tc>
                <a:extLst>
                  <a:ext uri="{0D108BD9-81ED-4DB2-BD59-A6C34878D82A}">
                    <a16:rowId xmlns:a16="http://schemas.microsoft.com/office/drawing/2014/main" val="2652643118"/>
                  </a:ext>
                </a:extLst>
              </a:tr>
              <a:tr h="698685">
                <a:tc>
                  <a:txBody>
                    <a:bodyPr/>
                    <a:lstStyle/>
                    <a:p>
                      <a:pPr algn="ctr" rtl="1">
                        <a:lnSpc>
                          <a:spcPct val="115000"/>
                        </a:lnSpc>
                        <a:spcAft>
                          <a:spcPts val="800"/>
                        </a:spcAft>
                        <a:buNone/>
                      </a:pPr>
                      <a:r>
                        <a:rPr lang="ar-MA" sz="1400" kern="100" dirty="0">
                          <a:effectLst/>
                        </a:rPr>
                        <a:t>ما اسمك؟</a:t>
                      </a:r>
                      <a:endParaRPr lang="fr-MA" sz="1100"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400" kern="100">
                          <a:effectLst/>
                        </a:rPr>
                        <a:t>يذكر المتعلم اسمه: اسمي ...</a:t>
                      </a:r>
                      <a:endParaRPr lang="fr-MA" sz="1100" kern="10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2000" b="1" kern="100" dirty="0">
                          <a:effectLst/>
                        </a:rPr>
                        <a:t>2,5 ن</a:t>
                      </a:r>
                    </a:p>
                    <a:p>
                      <a:pPr algn="ctr" rtl="1">
                        <a:lnSpc>
                          <a:spcPct val="115000"/>
                        </a:lnSpc>
                        <a:spcAft>
                          <a:spcPts val="800"/>
                        </a:spcAft>
                        <a:buNone/>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marL="0" algn="ctr" defTabSz="514337" rtl="1" eaLnBrk="1" latinLnBrk="0" hangingPunct="1">
                        <a:lnSpc>
                          <a:spcPct val="115000"/>
                        </a:lnSpc>
                        <a:spcAft>
                          <a:spcPts val="800"/>
                        </a:spcAft>
                        <a:buNone/>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2397367641"/>
                  </a:ext>
                </a:extLst>
              </a:tr>
              <a:tr h="698685">
                <a:tc>
                  <a:txBody>
                    <a:bodyPr/>
                    <a:lstStyle/>
                    <a:p>
                      <a:pPr algn="ctr" rtl="1">
                        <a:lnSpc>
                          <a:spcPct val="115000"/>
                        </a:lnSpc>
                        <a:spcAft>
                          <a:spcPts val="800"/>
                        </a:spcAft>
                        <a:buNone/>
                      </a:pPr>
                      <a:r>
                        <a:rPr lang="ar-MA" sz="1400" kern="100">
                          <a:effectLst/>
                        </a:rPr>
                        <a:t>كم سنك؟</a:t>
                      </a:r>
                      <a:endParaRPr lang="fr-MA" sz="1100" kern="10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400" kern="100" dirty="0">
                          <a:effectLst/>
                        </a:rPr>
                        <a:t>يذكر المتعلم سنه: سني ... سنوات</a:t>
                      </a:r>
                      <a:endParaRPr lang="fr-MA" sz="1100"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2000" b="1" kern="100" dirty="0">
                          <a:effectLst/>
                        </a:rPr>
                        <a:t>2,5 ن</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marL="0" algn="ctr" defTabSz="514337" rtl="1" eaLnBrk="1" latinLnBrk="0" hangingPunct="1">
                        <a:lnSpc>
                          <a:spcPct val="115000"/>
                        </a:lnSpc>
                        <a:spcAft>
                          <a:spcPts val="800"/>
                        </a:spcAft>
                        <a:buNone/>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1153716951"/>
                  </a:ext>
                </a:extLst>
              </a:tr>
              <a:tr h="851163">
                <a:tc>
                  <a:txBody>
                    <a:bodyPr/>
                    <a:lstStyle/>
                    <a:p>
                      <a:pPr algn="ctr" rtl="1">
                        <a:lnSpc>
                          <a:spcPct val="115000"/>
                        </a:lnSpc>
                        <a:spcAft>
                          <a:spcPts val="800"/>
                        </a:spcAft>
                        <a:buNone/>
                      </a:pPr>
                      <a:r>
                        <a:rPr lang="ar-MA" sz="1400" kern="100">
                          <a:effectLst/>
                        </a:rPr>
                        <a:t>ما اسم مدرستك؟</a:t>
                      </a:r>
                      <a:endParaRPr lang="fr-MA" sz="1100" kern="10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400" kern="100" dirty="0">
                          <a:effectLst/>
                        </a:rPr>
                        <a:t>يذكر المتعلم اسم مدرسته: مدرستي اسمها ....</a:t>
                      </a:r>
                      <a:endParaRPr lang="fr-MA" sz="1100"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2000" b="1" kern="100" dirty="0">
                          <a:effectLst/>
                        </a:rPr>
                        <a:t>2,5 ن</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marL="0" algn="ctr" defTabSz="514337" rtl="1" eaLnBrk="1" latinLnBrk="0" hangingPunct="1">
                        <a:lnSpc>
                          <a:spcPct val="115000"/>
                        </a:lnSpc>
                        <a:spcAft>
                          <a:spcPts val="800"/>
                        </a:spcAft>
                        <a:buNone/>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2007762808"/>
                  </a:ext>
                </a:extLst>
              </a:tr>
              <a:tr h="1114602">
                <a:tc>
                  <a:txBody>
                    <a:bodyPr/>
                    <a:lstStyle/>
                    <a:p>
                      <a:pPr algn="ctr" rtl="1">
                        <a:lnSpc>
                          <a:spcPct val="115000"/>
                        </a:lnSpc>
                        <a:spcAft>
                          <a:spcPts val="800"/>
                        </a:spcAft>
                        <a:buNone/>
                      </a:pPr>
                      <a:r>
                        <a:rPr lang="ar-MA" sz="1400" kern="100" dirty="0">
                          <a:effectLst/>
                        </a:rPr>
                        <a:t>ما حصتك المفضلة في المدرسة؟ </a:t>
                      </a:r>
                    </a:p>
                    <a:p>
                      <a:pPr algn="ctr" rtl="1">
                        <a:lnSpc>
                          <a:spcPct val="115000"/>
                        </a:lnSpc>
                        <a:spcAft>
                          <a:spcPts val="800"/>
                        </a:spcAft>
                        <a:buNone/>
                      </a:pPr>
                      <a:endParaRPr lang="fr-MA" sz="1100"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400" kern="100" dirty="0">
                          <a:effectLst/>
                        </a:rPr>
                        <a:t>حصتي المفضلة هي ...</a:t>
                      </a:r>
                      <a:endParaRPr lang="fr-MA" sz="1100" kern="100" dirty="0">
                        <a:effectLst/>
                      </a:endParaRPr>
                    </a:p>
                    <a:p>
                      <a:pPr algn="ctr" rtl="1">
                        <a:lnSpc>
                          <a:spcPct val="115000"/>
                        </a:lnSpc>
                        <a:spcAft>
                          <a:spcPts val="800"/>
                        </a:spcAft>
                        <a:buNone/>
                      </a:pPr>
                      <a:r>
                        <a:rPr lang="ar-MA" sz="1400" kern="100" dirty="0">
                          <a:effectLst/>
                        </a:rPr>
                        <a:t>أو: أُحب حصة ....</a:t>
                      </a:r>
                    </a:p>
                    <a:p>
                      <a:pPr algn="ctr" rtl="1">
                        <a:lnSpc>
                          <a:spcPct val="115000"/>
                        </a:lnSpc>
                        <a:spcAft>
                          <a:spcPts val="800"/>
                        </a:spcAft>
                        <a:buNone/>
                      </a:pPr>
                      <a:r>
                        <a:rPr lang="ar-MA" sz="1400" kern="100" dirty="0">
                          <a:effectLst/>
                          <a:latin typeface="Aptos" panose="020B0004020202020204" pitchFamily="34" charset="0"/>
                          <a:ea typeface="Aptos" panose="020B0004020202020204" pitchFamily="34" charset="0"/>
                          <a:cs typeface="Arial" panose="020B0604020202020204" pitchFamily="34" charset="0"/>
                        </a:rPr>
                        <a:t>أو أحب .../ أو أفضل ...</a:t>
                      </a:r>
                      <a:endParaRPr lang="fr-MA" sz="1100"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2000" b="1" kern="100" dirty="0">
                          <a:effectLst/>
                        </a:rPr>
                        <a:t>2,5 ن</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marL="0" algn="ctr" defTabSz="514337" rtl="1" eaLnBrk="1" latinLnBrk="0" hangingPunct="1">
                        <a:lnSpc>
                          <a:spcPct val="115000"/>
                        </a:lnSpc>
                        <a:spcAft>
                          <a:spcPts val="800"/>
                        </a:spcAft>
                        <a:buNone/>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3714383561"/>
                  </a:ext>
                </a:extLst>
              </a:tr>
              <a:tr h="633600">
                <a:tc gridSpan="2">
                  <a:txBody>
                    <a:bodyPr/>
                    <a:lstStyle/>
                    <a:p>
                      <a:pPr algn="ctr" rtl="1">
                        <a:lnSpc>
                          <a:spcPct val="115000"/>
                        </a:lnSpc>
                        <a:spcAft>
                          <a:spcPts val="800"/>
                        </a:spcAft>
                        <a:buNone/>
                      </a:pPr>
                      <a:endParaRPr lang="ar-MA" sz="1800" kern="100" dirty="0">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r>
                        <a:rPr lang="ar-MA" sz="200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المجموع</a:t>
                      </a:r>
                      <a:endParaRPr lang="fr-MA" sz="20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1"/>
                </a:tc>
                <a:tc hMerge="1">
                  <a:txBody>
                    <a:bodyPr/>
                    <a:lstStyle/>
                    <a:p>
                      <a:pPr algn="ctr" rtl="1">
                        <a:lnSpc>
                          <a:spcPct val="115000"/>
                        </a:lnSpc>
                        <a:spcAft>
                          <a:spcPts val="800"/>
                        </a:spcAft>
                        <a:buNone/>
                      </a:pP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gridSpan="2">
                  <a:txBody>
                    <a:bodyPr/>
                    <a:lstStyle/>
                    <a:p>
                      <a:pPr algn="ctr" rtl="1">
                        <a:lnSpc>
                          <a:spcPct val="115000"/>
                        </a:lnSpc>
                        <a:spcAft>
                          <a:spcPts val="800"/>
                        </a:spcAft>
                        <a:buNone/>
                      </a:pPr>
                      <a:endParaRPr lang="ar-MA" sz="1200" kern="100" dirty="0">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r>
                        <a:rPr lang="ar-MA" sz="18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 10/ ...</a:t>
                      </a:r>
                      <a:endParaRPr lang="fr-MA" sz="18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hMerge="1">
                  <a:txBody>
                    <a:bodyPr/>
                    <a:lstStyle/>
                    <a:p>
                      <a:pPr algn="ctr" rtl="1">
                        <a:lnSpc>
                          <a:spcPct val="115000"/>
                        </a:lnSpc>
                        <a:spcAft>
                          <a:spcPts val="800"/>
                        </a:spcAft>
                        <a:buNone/>
                      </a:pPr>
                      <a:endParaRPr lang="a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1"/>
                </a:tc>
                <a:extLst>
                  <a:ext uri="{0D108BD9-81ED-4DB2-BD59-A6C34878D82A}">
                    <a16:rowId xmlns:a16="http://schemas.microsoft.com/office/drawing/2014/main" val="1324588523"/>
                  </a:ext>
                </a:extLst>
              </a:tr>
            </a:tbl>
          </a:graphicData>
        </a:graphic>
      </p:graphicFrame>
    </p:spTree>
    <p:extLst>
      <p:ext uri="{BB962C8B-B14F-4D97-AF65-F5344CB8AC3E}">
        <p14:creationId xmlns:p14="http://schemas.microsoft.com/office/powerpoint/2010/main" val="21173388"/>
      </p:ext>
    </p:extLst>
  </p:cSld>
  <p:clrMapOvr>
    <a:masterClrMapping/>
  </p:clrMapOvr>
  <p:transition spd="slow">
    <p:fade/>
  </p:transition>
</p:sld>
</file>

<file path=ppt/theme/theme1.xml><?xml version="1.0" encoding="utf-8"?>
<a:theme xmlns:a="http://schemas.openxmlformats.org/drawingml/2006/main" name="1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03- استماع وتحدث">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02-  استماع وتحدث">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7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04- قراءة/ كتابة">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04- قراءة/ كتابة">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01- نشاط اعتيادي">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01- نشاط اعتيادي">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03- استماع وتحدث">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6802</TotalTime>
  <Words>1313</Words>
  <Application>Microsoft Office PowerPoint</Application>
  <PresentationFormat>Affichage à l'écran (4:3)</PresentationFormat>
  <Paragraphs>181</Paragraphs>
  <Slides>29</Slides>
  <Notes>11</Notes>
  <HiddenSlides>0</HiddenSlides>
  <MMClips>1</MMClips>
  <ScaleCrop>false</ScaleCrop>
  <HeadingPairs>
    <vt:vector size="6" baseType="variant">
      <vt:variant>
        <vt:lpstr>Polices utilisées</vt:lpstr>
      </vt:variant>
      <vt:variant>
        <vt:i4>11</vt:i4>
      </vt:variant>
      <vt:variant>
        <vt:lpstr>Thème</vt:lpstr>
      </vt:variant>
      <vt:variant>
        <vt:i4>14</vt:i4>
      </vt:variant>
      <vt:variant>
        <vt:lpstr>Titres des diapositives</vt:lpstr>
      </vt:variant>
      <vt:variant>
        <vt:i4>29</vt:i4>
      </vt:variant>
    </vt:vector>
  </HeadingPairs>
  <TitlesOfParts>
    <vt:vector size="54" baseType="lpstr">
      <vt:lpstr>Dosis SemiBold</vt:lpstr>
      <vt:lpstr>Noto Sans Symbols</vt:lpstr>
      <vt:lpstr>Wingdings</vt:lpstr>
      <vt:lpstr>Aptos</vt:lpstr>
      <vt:lpstr>Dosis Medium</vt:lpstr>
      <vt:lpstr>Dosis ExtraBold</vt:lpstr>
      <vt:lpstr>Microsoft Uighur</vt:lpstr>
      <vt:lpstr>Modern Love</vt:lpstr>
      <vt:lpstr>Arial</vt:lpstr>
      <vt:lpstr>Calibri</vt:lpstr>
      <vt:lpstr>Dosis</vt:lpstr>
      <vt:lpstr>1_Env-Enseignant</vt:lpstr>
      <vt:lpstr>2_Env-Enseignant</vt:lpstr>
      <vt:lpstr>2_04- قراءة/ كتابة</vt:lpstr>
      <vt:lpstr>3_04- قراءة/ كتابة</vt:lpstr>
      <vt:lpstr>2_01- نشاط اعتيادي</vt:lpstr>
      <vt:lpstr>3_01- نشاط اعتيادي</vt:lpstr>
      <vt:lpstr>3_Env-Enseignant</vt:lpstr>
      <vt:lpstr>4_Env-Enseignant</vt:lpstr>
      <vt:lpstr>03- استماع وتحدث</vt:lpstr>
      <vt:lpstr>2_03- استماع وتحدث</vt:lpstr>
      <vt:lpstr>1_Thème Office</vt:lpstr>
      <vt:lpstr>02-  استماع وتحدث</vt:lpstr>
      <vt:lpstr>7_Env-Enseignant</vt:lpstr>
      <vt:lpstr>5_Env-Enseignant</vt:lpstr>
      <vt:lpstr>Présentation PowerPoint</vt:lpstr>
      <vt:lpstr>تنظيم حصص الأسبوع</vt:lpstr>
      <vt:lpstr>الكفايات المعنية بالاختبار</vt:lpstr>
      <vt:lpstr>- يتم توزيع المتعلمين لثلاث مجموعات، حيث يتم تمرير الروائز الفردية (المعجم / التحدث/ القراءة) في اليوم الأول للمجموعة الأولى وفي اليوم الثاني للمجموعة الثانية، وفي اليوم الثالث للمجموعة الثالثة.  - النموذج الأول من الروائز موجه للمجموعة الأولى، والنموذج الثاني موجه للمجموعة الثانية والنموذج الثالث موجه للمجموعة الثالثة. - يتم تمرير روائز المعجم والتحدث والقراءة بالتتابع  وبشكل فردي في جلسة واحدة مع كل تلميذ؛ - يتم إعداد جانب من الفصل الدراسي يخصص للتمرير الفردي؛  - الحرص على خلق بيئة آمنة لتمرير الروائز؛ - عدم وصل الحاسوب بشاشة العرض أثناء الروائز الفردية؛  - أثناء تمرير الروائز الفردية ينشغل باقي المتعلمين بنشاط قرائي أو كتابي أو بأنشطة الرسم والتلوين. - يتم تمرير رائزي فهم المسموع والكتابة بشكل جماعي وموجه: يجيب كل تلميذ بشكل فردي  على كراسته في الوقت نفسه. - الحرص على الاحتفاظ بكراسة التقويم داخل الفصل. </vt:lpstr>
      <vt:lpstr>Présentation PowerPoint</vt:lpstr>
      <vt:lpstr>يشغل  الأستاذ  المتعلمين غير المعنيين بروائز المعجم والتحدث والطلاقة بنشاط قرائي أو كتابي، ويمكن أيضا أن يشغلهم بالرسم والتلوين. </vt:lpstr>
      <vt:lpstr>Présentation PowerPoint</vt:lpstr>
      <vt:lpstr>- يمرر الرائز بشكل فردي، تلميذ تلو الآخر. في جلسة واحدة لكل متعلم تمرر فيها أيضا روائز المعجم والقراءة.  - تتم تهيئة المتعلمين عبر شرح المطلوب. - يدخل المتعلم في حوار مع الأستاذ: الأستاذ يسأل والتلميذ يجيب؛ يطرح الأستاذ السؤال الأول، ينصت لإجابة التلميذ ثم يطرح السؤال الثاني وينصت لإجابة التلميذ وهكذا إلى أن ينهي طرح الأسئلة الأربعة؛ - إذا لم يجب المتعلم بعد 30 ثانية من طرح السؤال، يمر الأستاذ لطرح السؤال الموالي.   - يسجل الأستاذ النقطة التي حصل عليها التلميذ في الكفاية مباشرة على شبكة التفريغ.  - سلم التنقيط كم: انظر الجدول في الشريحة الموالية.</vt:lpstr>
      <vt:lpstr>Présentation PowerPoint</vt:lpstr>
      <vt:lpstr>سأطرح عليك أربع أسئلة. أجب عن كل سؤال بجملة صحيحة وتامة.  ما اسمك؟ كم سنك؟ ما اسم مدرستك؟ ما حصتك المفضلة في المدرسة؟</vt:lpstr>
      <vt:lpstr>Présentation PowerPoint</vt:lpstr>
      <vt:lpstr>Présentation PowerPoint</vt:lpstr>
      <vt:lpstr>- يمرر رائز التحدث (PO2) مباشرة بعد رائز التحدث (PO1) في نفس الجلسة بشكل فردي، تلميذ تلو الآخر. - تتم تهيئة المتعلمين عبر شرح المطلوب. - يصف التلميذ  شفهيا كل صورة بالإجابة عن سؤالين يطرحهما الأستاذ.  - إجابة المتعلم يجب أن تكون بجملة تامة باللغة العربية. - يمنح الأستاذ للمتعلم 30 ثانية لملاحظة  كل صورة جيدا قبل البدء في التحدث. - يظهر الأستاذ الصورة الأولى ويطلب من التلميذ ملاحظتها، بعدها يطرح السؤال الأول وينصت للإجابة ثم يطرح السؤال الثاني وينصت للإجابة. يعيد الأستاذ نفس العملية مع الصورة الثانية.  - يضع الأستاذ النقطة التي حصل عليها التلميذ في الكفاية مباشرة بعد الإجابة. - مؤشرات التحكم: إنتاج جملتين مفيدتين وتامتين باللغة العربية تصفان مضمون كل صورة. </vt:lpstr>
      <vt:lpstr>Présentation PowerPoint</vt:lpstr>
      <vt:lpstr>لاحظ الصورة جيدا ثم أجب عن كل سؤال أطرحه بجملة تامة. من هذا؟  إلى أين يذهب مراد؟</vt:lpstr>
      <vt:lpstr>لاحظ الصورة جيدا ثم أجب عن كل سؤال أطرحه بجملة تامة. أين يوجد الأطفال؟ ماذا يفعل الأطفال؟ </vt:lpstr>
      <vt:lpstr>Présentation PowerPoint</vt:lpstr>
      <vt:lpstr>Présentation PowerPoint</vt:lpstr>
      <vt:lpstr>- يمرر الرائز بشكل فردي، تلميذ تلو الآخر، مباشرة بعد رائزي التحدث. - تتم تهيئة المتعلمين عبر شرح المطلوب. - يمنح الممرر للمتعلم 30 ثانية لملاحظة  الصور الأربع قبل أن يبدأ الإجابة على الرائز. - يجيب المتعلم على الرائز شفهيا بأن يشير إلى كل صورة ويذكر الكلمة الموافقة لها. - يسجل الأستاذ النقطة التي حصل عليها التلميذ في الكفاية مباشرة على شبكة التفريغ. - سلم التنقيط: انظر الجدول في الشريحة الموالية.</vt:lpstr>
      <vt:lpstr>Présentation PowerPoint</vt:lpstr>
      <vt:lpstr>لاحظ الصور جيدا. أشر إلى كل صورة واذكر الكلمة الموافقة لها.</vt:lpstr>
      <vt:lpstr>Présentation PowerPoint</vt:lpstr>
      <vt:lpstr>Présentation PowerPoint</vt:lpstr>
      <vt:lpstr>- يمرر الرائز بشكل فردي، تلميذ تلو الآخر، مباشرة بعد روائز التحدث والمعجم. - يبدأ التلميذ بتسمية الحروف أو نطق صوتها (7 حروف). أي خطإ يرتكبه المتعلم يحصل على نقطة 0. أما قراءة جميع الحروف صحيحة فتمنحه 3 نقط.  - بعد قراءة الحروف يمر التلميذ مباشرة لقراءة الكلمات (7كلمات). كل كلمة مقروءة بشكل صحيح تمنح التلميذ نقطة. التلميذ الذي يقرأ الكلمة مقطعا مقطعا ثم يعيد قراءة الكلمة مرة واحدة تعتبر قراءته صحيحة.   - أثناء قراءة المتعلم يحسب الأستاذ(ة) عدد الأخطاء المرتكبة. - يسجل الأستاذ النقطة التي حصل عليها التلميذ في الكفاية مباشرة على شبكة التفريغ. - سلم التنقيط: انظر الجدول في الشريحة الموالية. </vt:lpstr>
      <vt:lpstr>Présentation PowerPoint</vt:lpstr>
      <vt:lpstr>اقرأ : </vt:lpstr>
      <vt:lpstr>اقرأ : </vt:lpstr>
      <vt:lpstr>Présentation PowerPoint</vt:lpstr>
      <vt:lpstr>الفائزون بنجمة الهدوء هم: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 HAMDOUNI BTIHAJ</dc:creator>
  <cp:lastModifiedBy>EL HAMDOUNI BTIHAJ</cp:lastModifiedBy>
  <cp:revision>101</cp:revision>
  <dcterms:created xsi:type="dcterms:W3CDTF">2023-09-20T21:35:22Z</dcterms:created>
  <dcterms:modified xsi:type="dcterms:W3CDTF">2025-12-01T20:11:49Z</dcterms:modified>
</cp:coreProperties>
</file>