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  <p:sldMasterId id="2147483792" r:id="rId2"/>
    <p:sldMasterId id="2147483806" r:id="rId3"/>
    <p:sldMasterId id="2147483860" r:id="rId4"/>
    <p:sldMasterId id="2147483863" r:id="rId5"/>
    <p:sldMasterId id="2147483886" r:id="rId6"/>
    <p:sldMasterId id="2147483910" r:id="rId7"/>
    <p:sldMasterId id="2147483928" r:id="rId8"/>
    <p:sldMasterId id="2147483973" r:id="rId9"/>
    <p:sldMasterId id="2147484011" r:id="rId10"/>
    <p:sldMasterId id="2147484030" r:id="rId11"/>
    <p:sldMasterId id="2147484052" r:id="rId12"/>
    <p:sldMasterId id="2147484065" r:id="rId13"/>
    <p:sldMasterId id="2147484068" r:id="rId14"/>
  </p:sldMasterIdLst>
  <p:notesMasterIdLst>
    <p:notesMasterId r:id="rId46"/>
  </p:notesMasterIdLst>
  <p:sldIdLst>
    <p:sldId id="2147482866" r:id="rId15"/>
    <p:sldId id="2147482879" r:id="rId16"/>
    <p:sldId id="2147482880" r:id="rId17"/>
    <p:sldId id="2147482882" r:id="rId18"/>
    <p:sldId id="2147482883" r:id="rId19"/>
    <p:sldId id="2147482884" r:id="rId20"/>
    <p:sldId id="2147482886" r:id="rId21"/>
    <p:sldId id="2147482885" r:id="rId22"/>
    <p:sldId id="2147482892" r:id="rId23"/>
    <p:sldId id="2147482888" r:id="rId24"/>
    <p:sldId id="2147482890" r:id="rId25"/>
    <p:sldId id="2147482889" r:id="rId26"/>
    <p:sldId id="2147482893" r:id="rId27"/>
    <p:sldId id="2147482788" r:id="rId28"/>
    <p:sldId id="2147482894" r:id="rId29"/>
    <p:sldId id="2147482873" r:id="rId30"/>
    <p:sldId id="2147482850" r:id="rId31"/>
    <p:sldId id="2147482816" r:id="rId32"/>
    <p:sldId id="2147482895" r:id="rId33"/>
    <p:sldId id="2147482896" r:id="rId34"/>
    <p:sldId id="2147482897" r:id="rId35"/>
    <p:sldId id="2147482898" r:id="rId36"/>
    <p:sldId id="2147482849" r:id="rId37"/>
    <p:sldId id="2147482874" r:id="rId38"/>
    <p:sldId id="2147482899" r:id="rId39"/>
    <p:sldId id="2147482877" r:id="rId40"/>
    <p:sldId id="2147482878" r:id="rId41"/>
    <p:sldId id="2147482900" r:id="rId42"/>
    <p:sldId id="2147482901" r:id="rId43"/>
    <p:sldId id="2147482887" r:id="rId44"/>
    <p:sldId id="2147482902" r:id="rId45"/>
  </p:sldIdLst>
  <p:sldSz cx="9144000" cy="6858000" type="screen4x3"/>
  <p:notesSz cx="6858000" cy="9144000"/>
  <p:embeddedFontLst>
    <p:embeddedFont>
      <p:font typeface="Dosis" pitchFamily="2" charset="0"/>
      <p:regular r:id="rId47"/>
      <p:bold r:id="rId48"/>
    </p:embeddedFont>
    <p:embeddedFont>
      <p:font typeface="Dosis ExtraBold" pitchFamily="2" charset="0"/>
      <p:bold r:id="rId49"/>
    </p:embeddedFont>
    <p:embeddedFont>
      <p:font typeface="Dosis Medium" pitchFamily="2" charset="0"/>
      <p:regular r:id="rId50"/>
      <p:bold r:id="rId51"/>
    </p:embeddedFont>
    <p:embeddedFont>
      <p:font typeface="Dosis SemiBold" pitchFamily="2" charset="0"/>
      <p:regular r:id="rId52"/>
      <p:bold r:id="rId53"/>
    </p:embeddedFont>
    <p:embeddedFont>
      <p:font typeface="Microsoft Uighur" panose="02000000000000000000" pitchFamily="2" charset="-78"/>
      <p:regular r:id="rId54"/>
      <p:bold r:id="rId55"/>
    </p:embeddedFont>
    <p:embeddedFont>
      <p:font typeface="Modern Love" panose="04090805081005020601" pitchFamily="82" charset="0"/>
      <p:regular r:id="rId56"/>
    </p:embeddedFont>
    <p:embeddedFont>
      <p:font typeface="Noto Sans Symbols" panose="020B0604020202020204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6" roundtripDataSignature="AMtx7mjCmx/7zG8L+ijJcYopbFz/ZY3U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E7B"/>
    <a:srgbClr val="ECF8FB"/>
    <a:srgbClr val="00ABA3"/>
    <a:srgbClr val="A1A6BC"/>
    <a:srgbClr val="424D7B"/>
    <a:srgbClr val="16AB98"/>
    <a:srgbClr val="00ACA4"/>
    <a:srgbClr val="00A89F"/>
    <a:srgbClr val="5BCAC5"/>
    <a:srgbClr val="00A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733AFA-3FCC-4A63-ADFC-33A60633C5B0}">
  <a:tblStyle styleId="{2C733AFA-3FCC-4A63-ADFC-33A60633C5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718" autoAdjust="0"/>
  </p:normalViewPr>
  <p:slideViewPr>
    <p:cSldViewPr snapToGrid="0">
      <p:cViewPr varScale="1">
        <p:scale>
          <a:sx n="71" d="100"/>
          <a:sy n="71" d="100"/>
        </p:scale>
        <p:origin x="1078" y="28"/>
      </p:cViewPr>
      <p:guideLst/>
    </p:cSldViewPr>
  </p:slideViewPr>
  <p:outlineViewPr>
    <p:cViewPr>
      <p:scale>
        <a:sx n="33" d="100"/>
        <a:sy n="33" d="100"/>
      </p:scale>
      <p:origin x="0" y="-2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146" Type="http://customschemas.google.com/relationships/presentationmetadata" Target="meta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14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15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font" Target="fonts/font6.fntdata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Microsoft Uighur" panose="02000000000000000000" pitchFamily="2" charset="-78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Microsoft Uighur" panose="02000000000000000000" pitchFamily="2" charset="-78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MA" dirty="0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Microsoft Uighur" panose="02000000000000000000" pitchFamily="2" charset="-78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algn="r"/>
            <a:fld id="{00000000-1234-1234-1234-123412341234}" type="slidenum">
              <a:rPr lang="fr-FR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‹N°›</a:t>
            </a:fld>
            <a:endParaRPr lang="fr-FR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icrosoft Uighur" panose="02000000000000000000" pitchFamily="2" charset="-78"/>
        <a:ea typeface="Microsoft Uighur" panose="02000000000000000000" pitchFamily="2" charset="-78"/>
        <a:cs typeface="Microsoft Uighur" panose="02000000000000000000" pitchFamily="2" charset="-78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CA31EE79-8251-1A21-AFC3-92F1546A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7C4770AA-2565-C337-76FD-ABF91B8A2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364D5271-DA94-4B50-323F-1A30D2686A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014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30FB6122-551B-CA69-47CE-C90247F4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5153CA43-A95D-6F18-C607-FDC17A10CE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0EF1AA5A-1756-251E-2F9D-DAA1482A2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8646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E215B028-CDA0-9362-8265-F4BA8278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84A00F4A-C2F2-56B6-DB33-06F6D8684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D0E7EB08-B582-5D51-39E4-FDE6CDF7A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456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00943ADB-B324-D7FD-3546-13B24279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C1B36F91-7D5E-66FC-C495-7E373F4F7A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473F03C3-4D5A-6CDC-77ED-C789EFE025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6577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4F52C435-87D6-3FB7-0573-670F807C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EF123DCA-6838-928B-24F8-DD08B699F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383C806C-8D4E-3100-C8AD-EECAEDF25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30342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2F15D5F3-DB5C-69EC-E19E-DC9F27083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45C14D04-F9FD-EB0D-8E9F-E58967B7FD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49EE0582-3BC5-9DE6-B6C8-68C71D832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2407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9043373A-F383-1970-0344-D7C1B27E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24F02EBC-51C0-639E-AD44-286DE52B2A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FBDA443A-A814-F720-B210-096DE485F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79710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20297BFB-0AC0-12D9-6102-E218D8E69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16FCB306-2508-1DE0-079C-FCF8922ABF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87CF9946-0296-FD38-617F-1314B2519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313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60C6FFE3-E3BD-8B5A-573C-7D2F5FF5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4F78698C-5B1E-8009-BF7C-3D9A95F166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778C804A-A1CC-208D-ADD8-61371C930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5276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FEFB3CF6-CB87-286A-8BF0-FBFBEE7B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304A0C33-33A0-E267-E533-93C5F7A80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B6C4B113-97F7-554C-B021-94D5B1829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15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1F9BD8EF-2F65-1EAF-D64B-6E8BE19B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EE11B70E-04B4-C62F-D188-64934A600A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F1757399-5569-1A8F-1F66-E4010FECA8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682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A568B4E5-8895-367D-B291-84264332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500BA3B1-1CD6-08C7-0855-CFEC6D229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2C15A80A-0DB5-CFA7-CFB4-FD65BDD218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977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8A36B6FB-07D5-D07A-F983-6B46EA43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52CC6DD7-75B4-5B60-8E7B-C41CCA5112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17619E5A-3EE1-FFF8-85BB-89F0054CB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194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FEAF5BB6-8E6F-0372-DFCE-381AC2D2E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AF5478BC-4289-1326-2C47-4FAE923504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2280AF8E-2062-9803-0CA5-13DF2CCA0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1474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144CCE7C-7AA2-0B28-D70D-79414FD2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BA479AD8-2C36-3A88-B3B2-DDDE79890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C1BF80BF-3702-6A12-F7CF-0C9A2E9BB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8564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>
          <a:extLst>
            <a:ext uri="{FF2B5EF4-FFF2-40B4-BE49-F238E27FC236}">
              <a16:creationId xmlns:a16="http://schemas.microsoft.com/office/drawing/2014/main" id="{EC68DDFA-0124-0F39-0CF2-E9EE52574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3:notes">
            <a:extLst>
              <a:ext uri="{FF2B5EF4-FFF2-40B4-BE49-F238E27FC236}">
                <a16:creationId xmlns:a16="http://schemas.microsoft.com/office/drawing/2014/main" id="{288290D3-C122-B7E6-1D93-FA69EDDE5E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68" name="Google Shape;1568;p23:notes">
            <a:extLst>
              <a:ext uri="{FF2B5EF4-FFF2-40B4-BE49-F238E27FC236}">
                <a16:creationId xmlns:a16="http://schemas.microsoft.com/office/drawing/2014/main" id="{BC6C942A-0F35-CDE8-D07A-F248BD703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3635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31490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3981948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715223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 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قراءة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011335436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9963643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5715837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35425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1483207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1444981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97257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892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576808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4391625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5397157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6577387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669827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4387908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839336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1805621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8576966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4755796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6378657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96953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4407660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832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550983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1209388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364807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4B1C6-A916-D409-24A3-96AC316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B0695636-D5CE-B2F6-FE5C-0B582CD54B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4857FD7-4547-9717-3A3D-1740DF8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386467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4394323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1369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29418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222665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55085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2992547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57967083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58076628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324066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6238265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3112533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5258532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2703508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7639201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85477594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808619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1392757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oc_Act_01_5 Vignt+Txt" preserve="1" userDrawn="1">
  <p:cSld name="5_Voc_Act_01_5 Vignt+Tx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7"/>
          <p:cNvSpPr txBox="1"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Calibri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87"/>
          <p:cNvSpPr>
            <a:spLocks noGrp="1" noChangeAspect="1"/>
          </p:cNvSpPr>
          <p:nvPr>
            <p:ph type="pic" idx="9"/>
          </p:nvPr>
        </p:nvSpPr>
        <p:spPr>
          <a:xfrm>
            <a:off x="1186513" y="2467200"/>
            <a:ext cx="3132000" cy="31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398" name="Google Shape;398;p187"/>
          <p:cNvSpPr>
            <a:spLocks noGrp="1" noChangeAspect="1"/>
          </p:cNvSpPr>
          <p:nvPr>
            <p:ph type="pic" idx="13"/>
          </p:nvPr>
        </p:nvSpPr>
        <p:spPr>
          <a:xfrm>
            <a:off x="4792249" y="2467200"/>
            <a:ext cx="3132000" cy="31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70AD54B5-BB7C-E473-2CB8-CFA8C01EC78D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2112657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1997737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1958314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744247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7753915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7546140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19902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455011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59110289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43498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4289777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1365117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0839104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668319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2620420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5461913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492085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988318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7845492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6818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135260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5194172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6288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187829" y="1890939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697662" y="1876893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07495" y="1875163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187829" y="4245472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697661" y="4245472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207495" y="4245472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ED56BC3F-7321-1EF3-DDE9-F8EF9F179D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045365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187829" y="2988219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697662" y="2974173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07495" y="2972443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ED56BC3F-7321-1EF3-DDE9-F8EF9F179D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2659377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7203B50-09EE-EA2F-6AE5-A47FDC20346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1898499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AD2D7-8A68-1076-651E-A339BE1933D5}"/>
              </a:ext>
            </a:extLst>
          </p:cNvPr>
          <p:cNvSpPr/>
          <p:nvPr userDrawn="1"/>
        </p:nvSpPr>
        <p:spPr>
          <a:xfrm>
            <a:off x="4004841" y="597253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F39A88EB-4765-4DB3-C0FE-34C6D846856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4667038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06FC3CB0-341D-AA4D-412F-89F8A233B1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211783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FA48B46-136A-CAB7-177B-945DFF24572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413548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CFA25EB-9F6A-FE10-E81D-7E957E8505B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1915707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107692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40DC6-6DB2-347F-2BCA-A0E57FB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85AD467-1D5A-6286-4EDA-C6BD6A6A8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701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190439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4C3D762-8249-70EC-B296-3DF67F7E6D5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5267" y="738000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8733232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5969758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2459094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08794957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8789396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59994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98758881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113674905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 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قراءة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957931917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121798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1090813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2553086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2150609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81794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183494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0180735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6644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587139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91294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27430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67318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249112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611542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558041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Dosis" pitchFamily="2" charset="0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04831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0097416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5119094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4570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09534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86626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638660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109662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0324385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8286336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465928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163741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11346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11346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11346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4085137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4085137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4085137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341160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854403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609740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750759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26899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037730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148260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624294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299562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241128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582152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44690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012089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>
                <a:cs typeface="Microsoft Uighur" panose="02000000000000000000" pitchFamily="2" charset="-78"/>
              </a:rPr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>
                <a:cs typeface="Microsoft Uighur" panose="02000000000000000000" pitchFamily="2" charset="-78"/>
              </a:rPr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>
                <a:cs typeface="Microsoft Uighur" panose="02000000000000000000" pitchFamily="2" charset="-78"/>
              </a:rPr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4176412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1184197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9427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2453018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Img" preserve="1" userDrawn="1">
  <p:cSld name="02_Voc_Act_01_Img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1334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Img" preserve="1" userDrawn="1">
  <p:cSld name="02_Voc_Act_01_Img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1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1"/>
          <p:cNvSpPr>
            <a:spLocks noGrp="1"/>
          </p:cNvSpPr>
          <p:nvPr>
            <p:ph type="pic" idx="2"/>
          </p:nvPr>
        </p:nvSpPr>
        <p:spPr>
          <a:xfrm>
            <a:off x="1872000" y="2160000"/>
            <a:ext cx="5400000" cy="360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90F4DF75-09BC-8593-ABEF-271B67906935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8646790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_Libre" preserve="1" userDrawn="1">
  <p:cSld name="02_Voc_Act_01__Lib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FBAAD011-4256-886D-0B03-99D0DB8584F2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186742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Mascotte" preserve="1" userDrawn="1">
  <p:cSld name="02_Voc_Act_01_Mascott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6"/>
          <p:cNvSpPr txBox="1"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6"/>
          <p:cNvSpPr>
            <a:spLocks noGrp="1"/>
          </p:cNvSpPr>
          <p:nvPr>
            <p:ph type="media" idx="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6156C85C-0ECD-CFAA-AC7E-C470667B8C1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213286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Large Vidéo" preserve="1" userDrawn="1">
  <p:cSld name="02_Voc_Act_01_Large Vidé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7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7"/>
          <p:cNvSpPr>
            <a:spLocks noGrp="1"/>
          </p:cNvSpPr>
          <p:nvPr>
            <p:ph type="media" idx="2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68CCBF69-2633-5CA5-25BE-6C0C21432F0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3241235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_Vidéo title" preserve="1" userDrawn="1">
  <p:cSld name="02_Voc_Act_01__Vidéo 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8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8"/>
          <p:cNvSpPr>
            <a:spLocks noGrp="1"/>
          </p:cNvSpPr>
          <p:nvPr>
            <p:ph type="media" idx="2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4" name="Google Shape;114;p158"/>
          <p:cNvSpPr txBox="1">
            <a:spLocks noGrp="1"/>
          </p:cNvSpPr>
          <p:nvPr>
            <p:ph type="body" idx="1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97F2F063-1671-C8E2-F353-50432123C37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292689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 preserve="1" userDrawn="1">
  <p:cSld name="3_Disposition personnalisé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9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9"/>
          <p:cNvSpPr>
            <a:spLocks noGrp="1"/>
          </p:cNvSpPr>
          <p:nvPr>
            <p:ph type="pic" idx="2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19" name="Google Shape;119;p159"/>
          <p:cNvSpPr txBox="1">
            <a:spLocks noGrp="1"/>
          </p:cNvSpPr>
          <p:nvPr>
            <p:ph type="body" idx="1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FE05C8B9-4A1A-EBD6-48A4-0F3D2AC96F8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88528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dia" preserve="1" userDrawn="1">
  <p:cSld name="4_Medi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0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0"/>
          <p:cNvSpPr>
            <a:spLocks noGrp="1"/>
          </p:cNvSpPr>
          <p:nvPr>
            <p:ph type="body" idx="1"/>
          </p:nvPr>
        </p:nvSpPr>
        <p:spPr>
          <a:xfrm>
            <a:off x="754184" y="2126456"/>
            <a:ext cx="2318436" cy="41400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8612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L="914400" marR="0" lvl="1" indent="-3143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4" name="Google Shape;124;p160"/>
          <p:cNvSpPr>
            <a:spLocks noGrp="1"/>
          </p:cNvSpPr>
          <p:nvPr>
            <p:ph type="media" idx="2"/>
          </p:nvPr>
        </p:nvSpPr>
        <p:spPr>
          <a:xfrm>
            <a:off x="3600000" y="23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561CF48A-725A-2367-3EE9-B7089A1E28D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952054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g" preserve="1" userDrawn="1">
  <p:cSld name="6_Im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1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1"/>
          <p:cNvSpPr>
            <a:spLocks noGrp="1"/>
          </p:cNvSpPr>
          <p:nvPr>
            <p:ph type="body" idx="1"/>
          </p:nvPr>
        </p:nvSpPr>
        <p:spPr>
          <a:xfrm>
            <a:off x="754184" y="2126456"/>
            <a:ext cx="2318436" cy="41400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8612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L="914400" marR="0" lvl="1" indent="-3143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9" name="Google Shape;129;p161"/>
          <p:cNvSpPr>
            <a:spLocks noGrp="1"/>
          </p:cNvSpPr>
          <p:nvPr>
            <p:ph type="pic" idx="2"/>
          </p:nvPr>
        </p:nvSpPr>
        <p:spPr>
          <a:xfrm>
            <a:off x="3600450" y="23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63FDD173-5E90-F443-D1BC-DB96DF2A340D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53270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g" preserve="1" userDrawn="1">
  <p:cSld name="8_Img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2"/>
          <p:cNvSpPr>
            <a:spLocks noGrp="1"/>
          </p:cNvSpPr>
          <p:nvPr>
            <p:ph type="pic" idx="2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4" name="Google Shape;134;p162"/>
          <p:cNvSpPr>
            <a:spLocks noGrp="1"/>
          </p:cNvSpPr>
          <p:nvPr>
            <p:ph type="pic" idx="3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5" name="Google Shape;135;p162"/>
          <p:cNvSpPr>
            <a:spLocks noGrp="1"/>
          </p:cNvSpPr>
          <p:nvPr>
            <p:ph type="pic" idx="4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6" name="Google Shape;136;p162"/>
          <p:cNvSpPr>
            <a:spLocks noGrp="1"/>
          </p:cNvSpPr>
          <p:nvPr>
            <p:ph type="pic" idx="5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7" name="Google Shape;137;p162"/>
          <p:cNvSpPr>
            <a:spLocks noGrp="1"/>
          </p:cNvSpPr>
          <p:nvPr>
            <p:ph type="pic" idx="6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8" name="Google Shape;138;p162"/>
          <p:cNvSpPr>
            <a:spLocks noGrp="1"/>
          </p:cNvSpPr>
          <p:nvPr>
            <p:ph type="pic" idx="7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9" name="Google Shape;139;p162"/>
          <p:cNvSpPr>
            <a:spLocks noGrp="1"/>
          </p:cNvSpPr>
          <p:nvPr>
            <p:ph type="pic" idx="8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0" name="Google Shape;140;p162"/>
          <p:cNvSpPr>
            <a:spLocks noGrp="1"/>
          </p:cNvSpPr>
          <p:nvPr>
            <p:ph type="pic" idx="9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1" name="Google Shape;141;p162"/>
          <p:cNvSpPr>
            <a:spLocks noGrp="1"/>
          </p:cNvSpPr>
          <p:nvPr>
            <p:ph type="pic" idx="13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2" name="Google Shape;142;p162"/>
          <p:cNvSpPr>
            <a:spLocks noGrp="1"/>
          </p:cNvSpPr>
          <p:nvPr>
            <p:ph type="media" idx="14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D71D7F28-1181-3658-99BC-1AEFD74AEF8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386768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600650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4 Vignt" preserve="1" userDrawn="1">
  <p:cSld name="02_Voc_Act_01_4 Vig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3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3"/>
          <p:cNvSpPr>
            <a:spLocks noGrp="1"/>
          </p:cNvSpPr>
          <p:nvPr>
            <p:ph type="pic" idx="2"/>
          </p:nvPr>
        </p:nvSpPr>
        <p:spPr>
          <a:xfrm>
            <a:off x="844356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7" name="Google Shape;147;p163"/>
          <p:cNvSpPr>
            <a:spLocks noGrp="1"/>
          </p:cNvSpPr>
          <p:nvPr>
            <p:ph type="pic" idx="3"/>
          </p:nvPr>
        </p:nvSpPr>
        <p:spPr>
          <a:xfrm>
            <a:off x="2832698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8" name="Google Shape;148;p163"/>
          <p:cNvSpPr>
            <a:spLocks noGrp="1"/>
          </p:cNvSpPr>
          <p:nvPr>
            <p:ph type="pic" idx="4"/>
          </p:nvPr>
        </p:nvSpPr>
        <p:spPr>
          <a:xfrm>
            <a:off x="4821040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9" name="Google Shape;149;p163"/>
          <p:cNvSpPr>
            <a:spLocks noGrp="1"/>
          </p:cNvSpPr>
          <p:nvPr>
            <p:ph type="pic" idx="5"/>
          </p:nvPr>
        </p:nvSpPr>
        <p:spPr>
          <a:xfrm>
            <a:off x="6809383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F2DC0114-5F8D-3244-DA08-8F7E87A003D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639344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4 Vignt+Txt" preserve="1" userDrawn="1">
  <p:cSld name="02_Voc_Act_01_4 Vignt+T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4"/>
          <p:cNvSpPr>
            <a:spLocks noGrp="1"/>
          </p:cNvSpPr>
          <p:nvPr>
            <p:ph type="pic" idx="2"/>
          </p:nvPr>
        </p:nvSpPr>
        <p:spPr>
          <a:xfrm>
            <a:off x="844356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54" name="Google Shape;154;p164"/>
          <p:cNvSpPr>
            <a:spLocks noGrp="1"/>
          </p:cNvSpPr>
          <p:nvPr>
            <p:ph type="pic" idx="3"/>
          </p:nvPr>
        </p:nvSpPr>
        <p:spPr>
          <a:xfrm>
            <a:off x="2832698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55" name="Google Shape;155;p164"/>
          <p:cNvSpPr>
            <a:spLocks noGrp="1"/>
          </p:cNvSpPr>
          <p:nvPr>
            <p:ph type="pic" idx="4"/>
          </p:nvPr>
        </p:nvSpPr>
        <p:spPr>
          <a:xfrm>
            <a:off x="4821040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56" name="Google Shape;156;p164"/>
          <p:cNvSpPr>
            <a:spLocks noGrp="1"/>
          </p:cNvSpPr>
          <p:nvPr>
            <p:ph type="pic" idx="5"/>
          </p:nvPr>
        </p:nvSpPr>
        <p:spPr>
          <a:xfrm>
            <a:off x="6809383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57" name="Google Shape;157;p164"/>
          <p:cNvSpPr>
            <a:spLocks noGrp="1"/>
          </p:cNvSpPr>
          <p:nvPr>
            <p:ph type="body" idx="1"/>
          </p:nvPr>
        </p:nvSpPr>
        <p:spPr>
          <a:xfrm>
            <a:off x="844355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64"/>
          <p:cNvSpPr>
            <a:spLocks noGrp="1"/>
          </p:cNvSpPr>
          <p:nvPr>
            <p:ph type="body" idx="6"/>
          </p:nvPr>
        </p:nvSpPr>
        <p:spPr>
          <a:xfrm>
            <a:off x="2832697" y="4573417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64"/>
          <p:cNvSpPr>
            <a:spLocks noGrp="1"/>
          </p:cNvSpPr>
          <p:nvPr>
            <p:ph type="body" idx="7"/>
          </p:nvPr>
        </p:nvSpPr>
        <p:spPr>
          <a:xfrm>
            <a:off x="4821039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64"/>
          <p:cNvSpPr>
            <a:spLocks noGrp="1"/>
          </p:cNvSpPr>
          <p:nvPr>
            <p:ph type="body" idx="8"/>
          </p:nvPr>
        </p:nvSpPr>
        <p:spPr>
          <a:xfrm>
            <a:off x="6809383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88C86209-0ED4-0A0B-DA19-95B46E9C8D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412437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oc_Act_01_4 Vignt+Txt" preserve="1" userDrawn="1">
  <p:cSld name="5_Voc_Act_01_4 Vignt+T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5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5"/>
          <p:cNvSpPr>
            <a:spLocks noGrp="1"/>
          </p:cNvSpPr>
          <p:nvPr>
            <p:ph type="pic" idx="2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65" name="Google Shape;165;p165"/>
          <p:cNvSpPr>
            <a:spLocks noGrp="1"/>
          </p:cNvSpPr>
          <p:nvPr>
            <p:ph type="pic" idx="3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66" name="Google Shape;166;p165"/>
          <p:cNvSpPr>
            <a:spLocks noGrp="1"/>
          </p:cNvSpPr>
          <p:nvPr>
            <p:ph type="pic" idx="4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67" name="Google Shape;167;p165"/>
          <p:cNvSpPr>
            <a:spLocks noGrp="1"/>
          </p:cNvSpPr>
          <p:nvPr>
            <p:ph type="body" idx="1"/>
          </p:nvPr>
        </p:nvSpPr>
        <p:spPr>
          <a:xfrm>
            <a:off x="1479323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Microsoft Uighur" panose="020B0604020202020204" charset="-78"/>
                <a:ea typeface="Microsoft Uighur" panose="020B0604020202020204" charset="-78"/>
                <a:cs typeface="Microsoft Uighur" panose="020B0604020202020204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8" name="Google Shape;168;p165"/>
          <p:cNvSpPr>
            <a:spLocks noGrp="1"/>
          </p:cNvSpPr>
          <p:nvPr>
            <p:ph type="body" idx="5"/>
          </p:nvPr>
        </p:nvSpPr>
        <p:spPr>
          <a:xfrm>
            <a:off x="375931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Microsoft Uighur" panose="020B0604020202020204" charset="-78"/>
                <a:ea typeface="Microsoft Uighur" panose="020B0604020202020204" charset="-78"/>
                <a:cs typeface="Microsoft Uighur" panose="020B0604020202020204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9" name="Google Shape;169;p165"/>
          <p:cNvSpPr>
            <a:spLocks noGrp="1"/>
          </p:cNvSpPr>
          <p:nvPr>
            <p:ph type="body" idx="6"/>
          </p:nvPr>
        </p:nvSpPr>
        <p:spPr>
          <a:xfrm>
            <a:off x="6039301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Microsoft Uighur" panose="020B0604020202020204" charset="-78"/>
                <a:ea typeface="Microsoft Uighur" panose="020B0604020202020204" charset="-78"/>
                <a:cs typeface="Microsoft Uighur" panose="020B0604020202020204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8CC9E714-0F73-DECA-08F0-98D069ADD82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835278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oc_Act_01_4 Vignt+Txt" preserve="1" userDrawn="1">
  <p:cSld name="6_Voc_Act_01_4 Vignt+T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6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66"/>
          <p:cNvSpPr>
            <a:spLocks noGrp="1"/>
          </p:cNvSpPr>
          <p:nvPr>
            <p:ph type="pic" idx="2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4" name="Google Shape;174;p166"/>
          <p:cNvSpPr>
            <a:spLocks noGrp="1"/>
          </p:cNvSpPr>
          <p:nvPr>
            <p:ph type="pic" idx="3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5" name="Google Shape;175;p166"/>
          <p:cNvSpPr>
            <a:spLocks noGrp="1"/>
          </p:cNvSpPr>
          <p:nvPr>
            <p:ph type="pic" idx="4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7" name="Google Shape;177;p166"/>
          <p:cNvSpPr>
            <a:spLocks noGrp="1"/>
          </p:cNvSpPr>
          <p:nvPr>
            <p:ph type="pic" idx="6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8" name="Google Shape;178;p166"/>
          <p:cNvSpPr>
            <a:spLocks noGrp="1"/>
          </p:cNvSpPr>
          <p:nvPr>
            <p:ph type="pic" idx="7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9" name="Google Shape;179;p166"/>
          <p:cNvSpPr>
            <a:spLocks noGrp="1"/>
          </p:cNvSpPr>
          <p:nvPr>
            <p:ph type="pic" idx="8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EB7DB362-4116-CB38-4D3F-C338C437530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034708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oc_Act_01_4 Vignt+Txt" preserve="1" userDrawn="1">
  <p:cSld name="4_Voc_Act_01_4 Vignt+T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7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67"/>
          <p:cNvSpPr>
            <a:spLocks noGrp="1"/>
          </p:cNvSpPr>
          <p:nvPr>
            <p:ph type="pic" idx="2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83" name="Google Shape;183;p167"/>
          <p:cNvSpPr>
            <a:spLocks noGrp="1"/>
          </p:cNvSpPr>
          <p:nvPr>
            <p:ph type="pic" idx="3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84" name="Google Shape;184;p167"/>
          <p:cNvSpPr>
            <a:spLocks noGrp="1"/>
          </p:cNvSpPr>
          <p:nvPr>
            <p:ph type="pic" idx="4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85" name="Google Shape;185;p167"/>
          <p:cNvSpPr>
            <a:spLocks noGrp="1"/>
          </p:cNvSpPr>
          <p:nvPr>
            <p:ph type="pic" idx="5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86" name="Google Shape;186;p167"/>
          <p:cNvSpPr>
            <a:spLocks noGrp="1"/>
          </p:cNvSpPr>
          <p:nvPr>
            <p:ph type="body" idx="1"/>
          </p:nvPr>
        </p:nvSpPr>
        <p:spPr>
          <a:xfrm>
            <a:off x="117628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67"/>
          <p:cNvSpPr>
            <a:spLocks noGrp="1"/>
          </p:cNvSpPr>
          <p:nvPr>
            <p:ph type="body" idx="6"/>
          </p:nvPr>
        </p:nvSpPr>
        <p:spPr>
          <a:xfrm>
            <a:off x="287279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67"/>
          <p:cNvSpPr>
            <a:spLocks noGrp="1"/>
          </p:cNvSpPr>
          <p:nvPr>
            <p:ph type="body" idx="7"/>
          </p:nvPr>
        </p:nvSpPr>
        <p:spPr>
          <a:xfrm>
            <a:off x="456931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67"/>
          <p:cNvSpPr>
            <a:spLocks noGrp="1"/>
          </p:cNvSpPr>
          <p:nvPr>
            <p:ph type="body" idx="8"/>
          </p:nvPr>
        </p:nvSpPr>
        <p:spPr>
          <a:xfrm>
            <a:off x="626582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DEE90407-67B2-4F8E-4AC8-38F649D3BB7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086335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oc_Act_01_4 Vignt+Txt" preserve="1" userDrawn="1">
  <p:cSld name="3_Voc_Act_01_4 Vignt+T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8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8"/>
          <p:cNvSpPr>
            <a:spLocks noGrp="1"/>
          </p:cNvSpPr>
          <p:nvPr>
            <p:ph type="pic" idx="2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94" name="Google Shape;194;p168"/>
          <p:cNvSpPr>
            <a:spLocks noGrp="1"/>
          </p:cNvSpPr>
          <p:nvPr>
            <p:ph type="pic" idx="3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95" name="Google Shape;195;p168"/>
          <p:cNvSpPr>
            <a:spLocks noGrp="1"/>
          </p:cNvSpPr>
          <p:nvPr>
            <p:ph type="pic" idx="4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96" name="Google Shape;196;p168"/>
          <p:cNvSpPr>
            <a:spLocks noGrp="1"/>
          </p:cNvSpPr>
          <p:nvPr>
            <p:ph type="pic" idx="5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97" name="Google Shape;197;p168"/>
          <p:cNvSpPr>
            <a:spLocks noGrp="1"/>
          </p:cNvSpPr>
          <p:nvPr>
            <p:ph type="body" idx="1"/>
          </p:nvPr>
        </p:nvSpPr>
        <p:spPr>
          <a:xfrm>
            <a:off x="35837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168"/>
          <p:cNvSpPr>
            <a:spLocks noGrp="1"/>
          </p:cNvSpPr>
          <p:nvPr>
            <p:ph type="body" idx="6"/>
          </p:nvPr>
        </p:nvSpPr>
        <p:spPr>
          <a:xfrm>
            <a:off x="205489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168"/>
          <p:cNvSpPr>
            <a:spLocks noGrp="1"/>
          </p:cNvSpPr>
          <p:nvPr>
            <p:ph type="body" idx="7"/>
          </p:nvPr>
        </p:nvSpPr>
        <p:spPr>
          <a:xfrm>
            <a:off x="375140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68"/>
          <p:cNvSpPr>
            <a:spLocks noGrp="1"/>
          </p:cNvSpPr>
          <p:nvPr>
            <p:ph type="body" idx="8"/>
          </p:nvPr>
        </p:nvSpPr>
        <p:spPr>
          <a:xfrm>
            <a:off x="544792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168"/>
          <p:cNvSpPr>
            <a:spLocks noGrp="1"/>
          </p:cNvSpPr>
          <p:nvPr>
            <p:ph type="pic" idx="9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02" name="Google Shape;202;p168"/>
          <p:cNvSpPr>
            <a:spLocks noGrp="1"/>
          </p:cNvSpPr>
          <p:nvPr>
            <p:ph type="body" idx="13"/>
          </p:nvPr>
        </p:nvSpPr>
        <p:spPr>
          <a:xfrm>
            <a:off x="7144439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8D70DF00-B60A-511A-1AD9-70E20BEDBB6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148554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5 Vignt" preserve="1" userDrawn="1">
  <p:cSld name="02_Voc_Act_01_5 Vig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9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9"/>
          <p:cNvSpPr>
            <a:spLocks noGrp="1"/>
          </p:cNvSpPr>
          <p:nvPr>
            <p:ph type="pic" idx="2"/>
          </p:nvPr>
        </p:nvSpPr>
        <p:spPr>
          <a:xfrm>
            <a:off x="453739" y="270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07" name="Google Shape;207;p169"/>
          <p:cNvSpPr>
            <a:spLocks noGrp="1"/>
          </p:cNvSpPr>
          <p:nvPr>
            <p:ph type="pic" idx="3"/>
          </p:nvPr>
        </p:nvSpPr>
        <p:spPr>
          <a:xfrm>
            <a:off x="7149739" y="270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08" name="Google Shape;208;p169"/>
          <p:cNvSpPr>
            <a:spLocks noGrp="1"/>
          </p:cNvSpPr>
          <p:nvPr>
            <p:ph type="pic" idx="4"/>
          </p:nvPr>
        </p:nvSpPr>
        <p:spPr>
          <a:xfrm>
            <a:off x="2127739" y="270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09" name="Google Shape;209;p169"/>
          <p:cNvSpPr>
            <a:spLocks noGrp="1"/>
          </p:cNvSpPr>
          <p:nvPr>
            <p:ph type="pic" idx="5"/>
          </p:nvPr>
        </p:nvSpPr>
        <p:spPr>
          <a:xfrm>
            <a:off x="3801739" y="270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0" name="Google Shape;210;p169"/>
          <p:cNvSpPr>
            <a:spLocks noGrp="1"/>
          </p:cNvSpPr>
          <p:nvPr>
            <p:ph type="pic" idx="6"/>
          </p:nvPr>
        </p:nvSpPr>
        <p:spPr>
          <a:xfrm>
            <a:off x="5475739" y="270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FAFE20CC-FA40-72F7-6FC4-A9DE7C05454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6806983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5 Vignt+Txt" preserve="1" userDrawn="1">
  <p:cSld name="02_Voc_Act_01_5 Vignt+T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0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0"/>
          <p:cNvSpPr>
            <a:spLocks noGrp="1"/>
          </p:cNvSpPr>
          <p:nvPr>
            <p:ph type="pic" idx="2"/>
          </p:nvPr>
        </p:nvSpPr>
        <p:spPr>
          <a:xfrm>
            <a:off x="453739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5" name="Google Shape;215;p170"/>
          <p:cNvSpPr>
            <a:spLocks noGrp="1"/>
          </p:cNvSpPr>
          <p:nvPr>
            <p:ph type="pic" idx="3"/>
          </p:nvPr>
        </p:nvSpPr>
        <p:spPr>
          <a:xfrm>
            <a:off x="7149739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6" name="Google Shape;216;p170"/>
          <p:cNvSpPr>
            <a:spLocks noGrp="1"/>
          </p:cNvSpPr>
          <p:nvPr>
            <p:ph type="pic" idx="4"/>
          </p:nvPr>
        </p:nvSpPr>
        <p:spPr>
          <a:xfrm>
            <a:off x="2127739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7" name="Google Shape;217;p170"/>
          <p:cNvSpPr>
            <a:spLocks noGrp="1"/>
          </p:cNvSpPr>
          <p:nvPr>
            <p:ph type="pic" idx="5"/>
          </p:nvPr>
        </p:nvSpPr>
        <p:spPr>
          <a:xfrm>
            <a:off x="3801739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8" name="Google Shape;218;p170"/>
          <p:cNvSpPr>
            <a:spLocks noGrp="1"/>
          </p:cNvSpPr>
          <p:nvPr>
            <p:ph type="pic" idx="6"/>
          </p:nvPr>
        </p:nvSpPr>
        <p:spPr>
          <a:xfrm>
            <a:off x="5475739" y="2880000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9" name="Google Shape;219;p170"/>
          <p:cNvSpPr>
            <a:spLocks noGrp="1"/>
          </p:cNvSpPr>
          <p:nvPr>
            <p:ph type="body" idx="1"/>
          </p:nvPr>
        </p:nvSpPr>
        <p:spPr>
          <a:xfrm>
            <a:off x="453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70"/>
          <p:cNvSpPr>
            <a:spLocks noGrp="1"/>
          </p:cNvSpPr>
          <p:nvPr>
            <p:ph type="body" idx="7"/>
          </p:nvPr>
        </p:nvSpPr>
        <p:spPr>
          <a:xfrm>
            <a:off x="2127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70"/>
          <p:cNvSpPr>
            <a:spLocks noGrp="1"/>
          </p:cNvSpPr>
          <p:nvPr>
            <p:ph type="body" idx="8"/>
          </p:nvPr>
        </p:nvSpPr>
        <p:spPr>
          <a:xfrm>
            <a:off x="3801737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70"/>
          <p:cNvSpPr>
            <a:spLocks noGrp="1"/>
          </p:cNvSpPr>
          <p:nvPr>
            <p:ph type="body" idx="9"/>
          </p:nvPr>
        </p:nvSpPr>
        <p:spPr>
          <a:xfrm>
            <a:off x="5475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70"/>
          <p:cNvSpPr>
            <a:spLocks noGrp="1"/>
          </p:cNvSpPr>
          <p:nvPr>
            <p:ph type="body" idx="13"/>
          </p:nvPr>
        </p:nvSpPr>
        <p:spPr>
          <a:xfrm>
            <a:off x="7149739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4D3426C2-3915-E00C-533D-36964F9CADF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604536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oc_Act_01_5 Vignt+Txt" preserve="1" userDrawn="1">
  <p:cSld name="3_Voc_Act_01_5 Vignt+T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1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71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28" name="Google Shape;228;p171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29" name="Google Shape;229;p171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0" name="Google Shape;230;p171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1" name="Google Shape;231;p171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2" name="Google Shape;232;p171"/>
          <p:cNvSpPr>
            <a:spLocks noGrp="1"/>
          </p:cNvSpPr>
          <p:nvPr>
            <p:ph type="pic" idx="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3" name="Google Shape;233;p171"/>
          <p:cNvSpPr>
            <a:spLocks noGrp="1"/>
          </p:cNvSpPr>
          <p:nvPr>
            <p:ph type="pic" idx="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4" name="Google Shape;234;p171"/>
          <p:cNvSpPr>
            <a:spLocks noGrp="1"/>
          </p:cNvSpPr>
          <p:nvPr>
            <p:ph type="pic" idx="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5" name="Google Shape;235;p171"/>
          <p:cNvSpPr>
            <a:spLocks noGrp="1"/>
          </p:cNvSpPr>
          <p:nvPr>
            <p:ph type="pic" idx="13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59AEE779-C0A9-C4EC-8ABD-F74EB10422B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61426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oc_Act_01_5 Vignt+Txt" preserve="1" userDrawn="1">
  <p:cSld name="5_Voc_Act_01_5 Vignt+T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72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0" name="Google Shape;240;p172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1" name="Google Shape;241;p172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2" name="Google Shape;242;p172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3" name="Google Shape;243;p172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4" name="Google Shape;244;p172"/>
          <p:cNvSpPr>
            <a:spLocks noGrp="1"/>
          </p:cNvSpPr>
          <p:nvPr>
            <p:ph type="pic" idx="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5" name="Google Shape;245;p172"/>
          <p:cNvSpPr>
            <a:spLocks noGrp="1"/>
          </p:cNvSpPr>
          <p:nvPr>
            <p:ph type="pic" idx="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6" name="Google Shape;246;p172"/>
          <p:cNvSpPr>
            <a:spLocks noGrp="1"/>
          </p:cNvSpPr>
          <p:nvPr>
            <p:ph type="pic" idx="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7" name="Google Shape;247;p172"/>
          <p:cNvSpPr>
            <a:spLocks noGrp="1"/>
          </p:cNvSpPr>
          <p:nvPr>
            <p:ph type="pic" idx="13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6C5E47B4-E2C7-70AC-FA53-9EC2F25A450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493062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9522308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oc_Act_01_5 Vignt+Txt" preserve="1" userDrawn="1">
  <p:cSld name="4_Voc_Act_01_5 Vignt+T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3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73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2" name="Google Shape;252;p173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3" name="Google Shape;253;p173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4" name="Google Shape;254;p173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5" name="Google Shape;255;p173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6" name="Google Shape;256;p173"/>
          <p:cNvSpPr>
            <a:spLocks noGrp="1"/>
          </p:cNvSpPr>
          <p:nvPr>
            <p:ph type="body" idx="1"/>
          </p:nvPr>
        </p:nvSpPr>
        <p:spPr>
          <a:xfrm>
            <a:off x="453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73"/>
          <p:cNvSpPr>
            <a:spLocks noGrp="1"/>
          </p:cNvSpPr>
          <p:nvPr>
            <p:ph type="body" idx="7"/>
          </p:nvPr>
        </p:nvSpPr>
        <p:spPr>
          <a:xfrm>
            <a:off x="2127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73"/>
          <p:cNvSpPr>
            <a:spLocks noGrp="1"/>
          </p:cNvSpPr>
          <p:nvPr>
            <p:ph type="body" idx="8"/>
          </p:nvPr>
        </p:nvSpPr>
        <p:spPr>
          <a:xfrm>
            <a:off x="3801737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73"/>
          <p:cNvSpPr>
            <a:spLocks noGrp="1"/>
          </p:cNvSpPr>
          <p:nvPr>
            <p:ph type="body" idx="9"/>
          </p:nvPr>
        </p:nvSpPr>
        <p:spPr>
          <a:xfrm>
            <a:off x="5475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73"/>
          <p:cNvSpPr>
            <a:spLocks noGrp="1"/>
          </p:cNvSpPr>
          <p:nvPr>
            <p:ph type="body" idx="13"/>
          </p:nvPr>
        </p:nvSpPr>
        <p:spPr>
          <a:xfrm>
            <a:off x="7149739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73"/>
          <p:cNvSpPr>
            <a:spLocks noGrp="1"/>
          </p:cNvSpPr>
          <p:nvPr>
            <p:ph type="pic" idx="14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62" name="Google Shape;262;p173"/>
          <p:cNvSpPr>
            <a:spLocks noGrp="1"/>
          </p:cNvSpPr>
          <p:nvPr>
            <p:ph type="pic" idx="15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63" name="Google Shape;263;p173"/>
          <p:cNvSpPr>
            <a:spLocks noGrp="1"/>
          </p:cNvSpPr>
          <p:nvPr>
            <p:ph type="pic" idx="16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64" name="Google Shape;264;p173"/>
          <p:cNvSpPr>
            <a:spLocks noGrp="1"/>
          </p:cNvSpPr>
          <p:nvPr>
            <p:ph type="pic" idx="17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65" name="Google Shape;265;p173"/>
          <p:cNvSpPr>
            <a:spLocks noGrp="1"/>
          </p:cNvSpPr>
          <p:nvPr>
            <p:ph type="body" idx="18"/>
          </p:nvPr>
        </p:nvSpPr>
        <p:spPr>
          <a:xfrm>
            <a:off x="783970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173"/>
          <p:cNvSpPr>
            <a:spLocks noGrp="1"/>
          </p:cNvSpPr>
          <p:nvPr>
            <p:ph type="body" idx="19"/>
          </p:nvPr>
        </p:nvSpPr>
        <p:spPr>
          <a:xfrm>
            <a:off x="2772312" y="3662239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173"/>
          <p:cNvSpPr>
            <a:spLocks noGrp="1"/>
          </p:cNvSpPr>
          <p:nvPr>
            <p:ph type="body" idx="20"/>
          </p:nvPr>
        </p:nvSpPr>
        <p:spPr>
          <a:xfrm>
            <a:off x="4760654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173"/>
          <p:cNvSpPr>
            <a:spLocks noGrp="1"/>
          </p:cNvSpPr>
          <p:nvPr>
            <p:ph type="body" idx="21"/>
          </p:nvPr>
        </p:nvSpPr>
        <p:spPr>
          <a:xfrm>
            <a:off x="6748998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DCC6F57A-876C-D913-D287-EB29306155C4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649215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Vid" preserve="1" userDrawn="1">
  <p:cSld name="02_Voc_Act_01_Vid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74"/>
          <p:cNvSpPr>
            <a:spLocks noGrp="1"/>
          </p:cNvSpPr>
          <p:nvPr>
            <p:ph type="media" idx="2"/>
          </p:nvPr>
        </p:nvSpPr>
        <p:spPr>
          <a:xfrm>
            <a:off x="1872000" y="2160000"/>
            <a:ext cx="54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BC8165FC-D6D0-6263-8957-54C8619024E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348548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sposition personnalisée" preserve="1" userDrawn="1">
  <p:cSld name="12_Disposition personnalisé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7156" y="2240177"/>
            <a:ext cx="6169687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156" y="3667318"/>
            <a:ext cx="6169687" cy="12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156" y="5113317"/>
            <a:ext cx="6169687" cy="12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5"/>
          <p:cNvSpPr txBox="1"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F71"/>
              </a:buClr>
              <a:buSzPts val="1600"/>
              <a:buFont typeface="Dosis"/>
              <a:buNone/>
              <a:defRPr b="1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75"/>
          <p:cNvSpPr txBox="1">
            <a:spLocks noGrp="1"/>
          </p:cNvSpPr>
          <p:nvPr>
            <p:ph type="body" idx="1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75"/>
          <p:cNvSpPr>
            <a:spLocks noGrp="1"/>
          </p:cNvSpPr>
          <p:nvPr>
            <p:ph type="pic" idx="2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81" name="Google Shape;281;p175"/>
          <p:cNvSpPr txBox="1">
            <a:spLocks noGrp="1"/>
          </p:cNvSpPr>
          <p:nvPr>
            <p:ph type="body" idx="3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75"/>
          <p:cNvSpPr>
            <a:spLocks noGrp="1"/>
          </p:cNvSpPr>
          <p:nvPr>
            <p:ph type="pic" idx="4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83" name="Google Shape;283;p175"/>
          <p:cNvSpPr txBox="1">
            <a:spLocks noGrp="1"/>
          </p:cNvSpPr>
          <p:nvPr>
            <p:ph type="body" idx="5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175"/>
          <p:cNvSpPr>
            <a:spLocks noGrp="1"/>
          </p:cNvSpPr>
          <p:nvPr>
            <p:ph type="pic" idx="6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535F41E4-E11D-8B4D-0ECB-852CFCED98C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B0604020202020204" charset="-78"/>
                <a:cs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2931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108145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840189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944950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29195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  <a:lvl2pPr algn="r" rtl="1">
              <a:defRPr>
                <a:latin typeface="Microsoft Uighur" panose="020B0604020202020204" charset="-78"/>
              </a:defRPr>
            </a:lvl2pPr>
            <a:lvl3pPr algn="r" rtl="1">
              <a:defRPr>
                <a:latin typeface="Microsoft Uighur" panose="020B0604020202020204" charset="-78"/>
              </a:defRPr>
            </a:lvl3pPr>
            <a:lvl4pPr algn="r" rtl="1">
              <a:defRPr>
                <a:latin typeface="Microsoft Uighur" panose="020B0604020202020204" charset="-78"/>
              </a:defRPr>
            </a:lvl4pPr>
            <a:lvl5pPr algn="r" rtl="1">
              <a:defRPr>
                <a:latin typeface="Microsoft Uighur" panose="020B0604020202020204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442127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  <a:lvl2pPr algn="r" rtl="1">
              <a:defRPr>
                <a:latin typeface="Microsoft Uighur" panose="020B0604020202020204" charset="-78"/>
              </a:defRPr>
            </a:lvl2pPr>
            <a:lvl3pPr algn="r" rtl="1">
              <a:defRPr>
                <a:latin typeface="Microsoft Uighur" panose="020B0604020202020204" charset="-78"/>
              </a:defRPr>
            </a:lvl3pPr>
            <a:lvl4pPr algn="r" rtl="1">
              <a:defRPr>
                <a:latin typeface="Microsoft Uighur" panose="020B0604020202020204" charset="-78"/>
              </a:defRPr>
            </a:lvl4pPr>
            <a:lvl5pPr algn="r" rtl="1">
              <a:defRPr>
                <a:latin typeface="Microsoft Uighur" panose="020B0604020202020204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09107902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07884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8743187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0009079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902246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438863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636268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468720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07199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9368855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6846292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253994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36252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604456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719921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182101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6894810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648992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B0604020202020204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9203830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2300878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97813019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1976172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7107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5990469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image" Target="../media/image6.bin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13.jpg"/><Relationship Id="rId2" Type="http://schemas.openxmlformats.org/officeDocument/2006/relationships/slideLayout" Target="../slideLayouts/slideLayout17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6.bin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12.jp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6.bin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13.jpg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6.bin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859" r:id="rId2"/>
    <p:sldLayoutId id="2147483769" r:id="rId3"/>
    <p:sldLayoutId id="2147483770" r:id="rId4"/>
    <p:sldLayoutId id="2147483778" r:id="rId5"/>
    <p:sldLayoutId id="2147483785" r:id="rId6"/>
    <p:sldLayoutId id="2147483786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10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80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78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065215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3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927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4086" r:id="rId24"/>
    <p:sldLayoutId id="2147484087" r:id="rId2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83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1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0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 b="0" i="0" u="none" strike="noStrike" cap="none">
                <a:solidFill>
                  <a:srgbClr val="757575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523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68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6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4085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0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902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92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D4A298D-7FBF-42B5-3646-4C710857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5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C658-C1B6-EDFF-7245-F85212C60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F96D1BE9-36B1-7CCE-346B-F1EB4952BA4E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فهم المسموع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r>
              <a:rPr lang="ar-MA" sz="5400" dirty="0">
                <a:solidFill>
                  <a:srgbClr val="424D7B"/>
                </a:solidFill>
                <a:latin typeface="Microsoft Uighur" panose="02000000000000000000" pitchFamily="2" charset="-78"/>
              </a:rPr>
              <a:t>         النموذج 2</a:t>
            </a:r>
          </a:p>
        </p:txBody>
      </p:sp>
    </p:spTree>
    <p:extLst>
      <p:ext uri="{BB962C8B-B14F-4D97-AF65-F5344CB8AC3E}">
        <p14:creationId xmlns:p14="http://schemas.microsoft.com/office/powerpoint/2010/main" val="160591356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390CC5F6-455F-BC5A-83E1-A4D5BC6D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F33CACAE-4C55-C1FD-0E1A-2A9A27DD93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كراسة التقويم. ضعوها جانبا وأنصتوا للنص.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E0BC7AEF-8DC1-EB67-14E9-AE25F610E6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8AAF76D7-2B0D-4F30-9BC7-D893D2583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B4E4F1-FC36-A8F2-6229-00D88EF415D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82BFE-2872-3082-4644-B68ECD89BEF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9DF93C-2841-56B7-50E3-4F4AA2362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412A47-3A49-7962-F923-00EDDAA850C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4FA812-3808-95BA-E2D7-67B3329C86C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27418-0065-C484-5210-908CCB2F36F4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40FBE-AD51-5285-A00C-35020AE5285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1F9AE7-8AF3-4719-B605-CF7B3A83958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3085767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8C738996-C2F7-B487-A846-4C1B725C8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E343BF27-4610-E7CA-7023-30790F924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عليكم النص مرتين، أنصتوا جيدا كي تتمكنوا من الإجابة عن الأسئلة بشكل صحيح.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41ABFBD8-C5E7-7B0C-DD43-9BFE6491F6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712DD1-A075-D257-CC35-00B356CE85E5}"/>
              </a:ext>
            </a:extLst>
          </p:cNvPr>
          <p:cNvSpPr txBox="1"/>
          <p:nvPr/>
        </p:nvSpPr>
        <p:spPr>
          <a:xfrm>
            <a:off x="591043" y="1890439"/>
            <a:ext cx="7747819" cy="4391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نَظَّمَ ٱلْمُدير مُسابَقَةً للرَّسْمِ في ساحَةِ ٱلْمَدْرَسَة.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خَرَجَتْ سارَة مع مُعَلِّمَتِها هُدى وأَصْدِقائها يوسُف ومَرْيَم إلى السّاحَة للمُشارَكَةِ في المُسابَقَة. 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أَرادَتْ سارَةُ أَنْ تَرْسُمَ وُروداً جَميلَةً. </a:t>
            </a:r>
            <a:r>
              <a:rPr lang="ar-MA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بَ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حَثَتْ عَنْ أَقْلامِها الْمُلَوَّنَةِ. لَمْ تَجِدْها! بَحَثَتْ في الْمَحْفَظَةِ. بَحَثَتْ في الْمِقْلَمَةِ. لَمْ تَجِدِ الْأَقْلامَ!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سَأَلَها يوسُف: "عَمَّ تَبْحَثينَ يا سارَة؟" قالَتْ سارَة: "لا أَجِدُ أَقْلامي الْمُلَوَّنَة."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قالَ يوسُف: "لا تَحْزَني! سَنَرْسُمُ مَعاً." أَعْطَى يوسُفُ أَقْلامَهُ المُلَوَّنَةَ لِسارَة. رَسَما مَعاً وُروداً جَميلَةً.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فازَ يوسُفُ وسارَةُ بجائِزَةٍ في مُسابَقةِ الرَّسْم.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93BA8B-FF75-3BA6-E55E-172912EE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E2F86A-1A06-4E40-BCCD-59736A4E62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A79C73-B504-068E-B00D-90E2324FC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F10525-495C-1FA3-DB15-467714673C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6F1658-73E6-E59B-7D5B-2C4AA7A7408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F0ED3-F775-C711-8B6F-9B2BD7EB67AF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24119-C5DC-71EA-9D95-95968E37576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D46C3-AFD8-FC67-7242-F2033B58656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8848250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03778114-D8A1-A28A-538F-C26DA930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EDE98A24-1F9C-4F9D-A1A7-D9FC0DAB68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السؤال ...... مع الاقتراحات، وعندما أعطي الإشارة تضعون علامة (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(x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تحت الجواب الصحيح، 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581683A7-A4FB-978D-2293-0DA973301F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BB0C27-ED17-19B3-942A-032654C7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A11138-EF50-58E0-EA27-BDD6D82EDB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AF6BDF-A3A2-C8F4-E7E9-EBDFE126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39EE79-FDC5-E2AB-48F8-9504B88FFFF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73190-3C3F-5026-32EB-966A2A1FEB2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E9AC9-EB3E-0C5B-590C-9CDD256CD4B8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2C5A9-FF82-E1B0-40B3-1950A5D210B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6CD99-0408-FD82-F869-115C0096F09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CC0055-228F-EC91-B371-A9E7D454B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713" y="2860533"/>
            <a:ext cx="7352573" cy="7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780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الهدوء هم: 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استراحة قبل أن نواصل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EE00FB-46D0-49D6-F55F-EEE538BB77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59FF63-C6E7-C413-B201-81B64C7F47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9589EA-DCD2-08A2-9F10-246B217B02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A61AD7-C60A-7A6B-2D26-10A7236F085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953875-7A68-FC3D-EEC6-20B5BCDCA75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9846B-DAAE-55B9-1C73-E1B25010AF07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B0FBD-0AC1-D22C-E956-C6DBEC3C515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9A5A5F-07CA-A8EF-314F-44D9BE0DFF5F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C46AD-8EDE-E80B-5444-AD4019CE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C1EF277-131A-F2A4-B8A7-CBABE0449E16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الإملاء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         النموذج </a:t>
            </a:r>
            <a:r>
              <a:rPr lang="ar-MA" sz="5400" dirty="0">
                <a:solidFill>
                  <a:srgbClr val="424D7B"/>
                </a:solidFill>
                <a:latin typeface="Microsoft Uighur" panose="02000000000000000000" pitchFamily="2" charset="-78"/>
              </a:rPr>
              <a:t>1</a:t>
            </a:r>
            <a:endParaRPr kumimoji="0" lang="ar-MA" sz="5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B0604020202020204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37820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92F5788C-9096-3A42-246A-AC34458C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7F998B46-ADE4-2C1A-2577-691490B3A3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4C53554-69B2-C49C-1BC6-90F2D399F741}"/>
              </a:ext>
            </a:extLst>
          </p:cNvPr>
          <p:cNvSpPr/>
          <p:nvPr/>
        </p:nvSpPr>
        <p:spPr>
          <a:xfrm>
            <a:off x="1037980" y="1154155"/>
            <a:ext cx="6811591" cy="3927689"/>
          </a:xfrm>
          <a:prstGeom prst="ellipse">
            <a:avLst/>
          </a:prstGeom>
          <a:solidFill>
            <a:srgbClr val="D6E9E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90B347-B4D3-524C-01A6-D10A4206F8ED}"/>
              </a:ext>
            </a:extLst>
          </p:cNvPr>
          <p:cNvSpPr txBox="1"/>
          <p:nvPr/>
        </p:nvSpPr>
        <p:spPr>
          <a:xfrm>
            <a:off x="1294429" y="2228671"/>
            <a:ext cx="636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>
                <a:solidFill>
                  <a:srgbClr val="0097B2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999D05-B283-C7C1-02E3-3D81915E2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161935"/>
            <a:ext cx="6255049" cy="61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89125D-5C28-BF3E-9493-15343C04D6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83EA4A-CD42-3B1E-F9C1-68B2715F210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82FB8F-6974-466C-1160-2C6ABC894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B2C72F-55D3-F34D-58F4-95E7355E675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EE6ADE-4F83-624B-C99D-0638D7C3D21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090D4-19FB-60E8-C5F5-4853AFABEDC6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265D23-E457-8E6F-9543-AE74174C070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CC8C2-BCC5-28D1-A7D4-72693C5E3B28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2270224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10FDD-7701-9DCA-D1C8-1B327F4C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3">
            <a:extLst>
              <a:ext uri="{FF2B5EF4-FFF2-40B4-BE49-F238E27FC236}">
                <a16:creationId xmlns:a16="http://schemas.microsoft.com/office/drawing/2014/main" id="{5465B50C-46BB-022A-081F-97EDF743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2281084"/>
            <a:ext cx="7924799" cy="3437110"/>
          </a:xfrm>
        </p:spPr>
        <p:txBody>
          <a:bodyPr>
            <a:noAutofit/>
          </a:bodyPr>
          <a:lstStyle/>
          <a:p>
            <a:pPr lvl="0" algn="r" defTabSz="457200">
              <a:lnSpc>
                <a:spcPct val="150000"/>
              </a:lnSpc>
              <a:spcAft>
                <a:spcPts val="400"/>
              </a:spcAft>
              <a:buClrTx/>
              <a:buSzTx/>
              <a:defRPr/>
            </a:pP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يشرح الممرر للمتعلم المطلوب منه: سأملي عليكم كلمات . استمعوا جيدا للكلمة ثم اكتبوها على كراساتكم (يعين الأستاذ للمتعلم المكان الذي سيكتب فيه) 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يملي الأستاذ كل كلمة مرتين بصوت واضح. يطلب من بعض المتعلمين قول الكلمة المملاة للتأكد من أنهم سمعوا جيدا ما تم إملاؤه؛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يراقب الأستاذ كتابة المتعلمين دون التدخل أو المساعدة؛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تمنح للمتعلمين بين 30 ثانية ودقيقة لكتابة الكلمة. ثم ينتقل الأستاذ إلى إملاء الكلمة الموالية؛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 تصحيح الإملاء، لا يتم احتساب جمالية الخط : التأكد من الرسم الصحيح والمتصل للكلمة وإن كان الخط غير جيد، يجب أن يكون مقروءا ؛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تحتسب الأخطاء في رسم الحركات. </a:t>
            </a:r>
            <a:br>
              <a:rPr lang="ar-MA" sz="2000" b="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MA" sz="2000" b="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كلمات الإملاء هي: </a:t>
            </a:r>
            <a:r>
              <a:rPr lang="ar-MA" sz="2000" b="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رَسَمَ – سافَرَ – مُديرٌ – مالٌ</a:t>
            </a:r>
            <a:endParaRPr kumimoji="0" lang="ar-MA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32EC3774-FAF1-1F04-DEFD-FFBD2FA86043}"/>
              </a:ext>
            </a:extLst>
          </p:cNvPr>
          <p:cNvSpPr txBox="1">
            <a:spLocks/>
          </p:cNvSpPr>
          <p:nvPr/>
        </p:nvSpPr>
        <p:spPr>
          <a:xfrm>
            <a:off x="628650" y="1139806"/>
            <a:ext cx="7886700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الإملاء</a:t>
            </a:r>
          </a:p>
        </p:txBody>
      </p:sp>
    </p:spTree>
    <p:extLst>
      <p:ext uri="{BB962C8B-B14F-4D97-AF65-F5344CB8AC3E}">
        <p14:creationId xmlns:p14="http://schemas.microsoft.com/office/powerpoint/2010/main" val="41941460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D0F10884-04EF-090E-A0E0-2A8944487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630C5FC8-7990-2D29-F425-56EC36E0DF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كراسة التقويم. سوف أملي عليكم أربع كلمات. تنصتون جيدا لكل كلمة ثم تكتبونها على الكراسة. </a:t>
            </a:r>
            <a:endParaRPr lang="ar-MA" sz="2400" i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07D5762F-D182-0CE7-3625-676690D984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2209AB8C-1E82-11D8-7BA7-04E54D4D1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872D90-D111-3782-5721-D1B86D94C0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4AF0FC-47DF-186C-47C0-ED5DA431554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34ADDF-F554-BDC1-0542-5603E84DC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796ED8-CD60-3868-600F-99C88507091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C9C1EA-A392-2A19-C95D-8DE393E711D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4E0121-1E6E-B670-BF64-0E1C01C5357F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DA0E3-DD65-F25B-3432-4DF7AA4236C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AF628-7C08-E3AB-0B97-6FC82041D11F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149042495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715F9-490E-D9A7-ED54-B5BAAB7FF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E72E9485-1B3D-236A-8E44-DD800155B67E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الإملاء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         النموذج </a:t>
            </a:r>
            <a:r>
              <a:rPr lang="ar-MA" sz="5400" dirty="0">
                <a:solidFill>
                  <a:srgbClr val="424D7B"/>
                </a:solidFill>
                <a:latin typeface="Microsoft Uighur" panose="02000000000000000000" pitchFamily="2" charset="-78"/>
              </a:rPr>
              <a:t>2</a:t>
            </a:r>
            <a:endParaRPr kumimoji="0" lang="ar-MA" sz="5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B0604020202020204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867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3743-6C6F-7FE1-2410-8CDD022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708D839-B325-63F7-5BFD-504C86D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dirty="0"/>
              <a:t>تنظيم حصص الأسبوع</a:t>
            </a:r>
            <a:endParaRPr lang="fr-MA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542DECB-BD19-7935-E554-0DB6E8F34BE5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D6A16B41-8E6A-CD58-56A5-A5A5863B2763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Organigramme : Terminateur 12">
              <a:extLst>
                <a:ext uri="{FF2B5EF4-FFF2-40B4-BE49-F238E27FC236}">
                  <a16:creationId xmlns:a16="http://schemas.microsoft.com/office/drawing/2014/main" id="{F86F587C-5D41-449D-945F-CFE002C71E00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3 - 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6BD0EB1-E607-8561-D6E3-75D9630E9A2E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4E62C9E-567D-9F9D-AA5B-4B3BC29FEB1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B60D1D3E-E8E2-A7AB-347B-16D3D8CDEF7C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593EFB4-EFB0-996D-36F2-F89A79B71B60}"/>
              </a:ext>
            </a:extLst>
          </p:cNvPr>
          <p:cNvGrpSpPr/>
          <p:nvPr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C593F1C-83B4-F95A-E246-EA268BCDB6AB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Organigramme : Terminateur 18">
              <a:extLst>
                <a:ext uri="{FF2B5EF4-FFF2-40B4-BE49-F238E27FC236}">
                  <a16:creationId xmlns:a16="http://schemas.microsoft.com/office/drawing/2014/main" id="{6A7D8E8D-9454-0FB9-1348-AFA1D853F56E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F95F46-F588-5EBE-AC18-6BFF05900A21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4F99E80-721E-2662-B024-5675F4014D92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Organigramme : Terminateur 21">
              <a:extLst>
                <a:ext uri="{FF2B5EF4-FFF2-40B4-BE49-F238E27FC236}">
                  <a16:creationId xmlns:a16="http://schemas.microsoft.com/office/drawing/2014/main" id="{2B5855F1-8FE2-4A3B-5108-CDDCB1B12FE4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5 -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73FA08F-E5DD-0444-783C-A13E61174249}"/>
              </a:ext>
            </a:extLst>
          </p:cNvPr>
          <p:cNvGrpSpPr/>
          <p:nvPr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1E925600-72EB-C208-09BE-3DFC7BA6BE44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Organigramme : Terminateur 24">
              <a:extLst>
                <a:ext uri="{FF2B5EF4-FFF2-40B4-BE49-F238E27FC236}">
                  <a16:creationId xmlns:a16="http://schemas.microsoft.com/office/drawing/2014/main" id="{1ED7E085-BF89-4E2A-4CD9-5DAD96CB9DD1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1 - </a:t>
              </a:r>
            </a:p>
          </p:txBody>
        </p:sp>
      </p:grp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E255408-845B-CF4C-F074-9375B2ED8441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Lecture offerte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A3C54F26-D449-AC79-EB80-9DA13DA1DF71}"/>
              </a:ext>
            </a:extLst>
          </p:cNvPr>
          <p:cNvSpPr txBox="1">
            <a:spLocks/>
          </p:cNvSpPr>
          <p:nvPr/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معجم – تحدث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- قراءة</a:t>
            </a:r>
            <a:endParaRPr kumimoji="0" lang="tzm-Arab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  <a:sym typeface="Arial"/>
            </a:endParaRP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التقويم الفردي للمجموعة الأولى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6EDC0A80-DC39-B189-3EE6-D56F1D1AAFA5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إملاء – إنتاج كتابي </a:t>
            </a:r>
            <a:r>
              <a:rPr lang="ar-MA" dirty="0"/>
              <a:t>(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تقويم جماعي موجه)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lang="ar-MA" dirty="0"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دعم</a:t>
            </a:r>
            <a:endParaRPr kumimoji="0" lang="ar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B839F7B9-F115-69AA-CFF2-ADD864B0366D}"/>
              </a:ext>
            </a:extLst>
          </p:cNvPr>
          <p:cNvSpPr txBox="1">
            <a:spLocks/>
          </p:cNvSpPr>
          <p:nvPr/>
        </p:nvSpPr>
        <p:spPr>
          <a:xfrm>
            <a:off x="4896000" y="390422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معجم – تحدث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- قراءة</a:t>
            </a:r>
            <a:endParaRPr kumimoji="0" lang="tzm-Arab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  <a:sym typeface="Arial"/>
            </a:endParaRP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التقويم الفردي للمجموعة 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الثانية</a:t>
            </a: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0DA4449F-6089-7F82-1C13-D09CEF4636D7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تصحيح إنتاجات المتعلمين الكتابية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تفريغ النتائج </a:t>
            </a:r>
            <a:endParaRPr kumimoji="0" lang="ar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endParaRPr kumimoji="0" lang="tzm-Arab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Espace réservé du texte 25">
            <a:extLst>
              <a:ext uri="{FF2B5EF4-FFF2-40B4-BE49-F238E27FC236}">
                <a16:creationId xmlns:a16="http://schemas.microsoft.com/office/drawing/2014/main" id="{4FEF7FC1-B2BC-F6D3-52B4-71C6C7B219C1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tzm-Arab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معجم – تحدث</a:t>
            </a: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 - قراءة</a:t>
            </a:r>
            <a:endParaRPr kumimoji="0" lang="tzm-Arab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  <a:sym typeface="Arial"/>
            </a:endParaRP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  <a:sym typeface="Arial"/>
              </a:rPr>
              <a:t>تقويم فردي للمجموعة الثالثة</a:t>
            </a:r>
            <a:endParaRPr kumimoji="0" lang="tzm-Arab-MA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  <a:sym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BFEB3C2-27F9-C450-2D18-0CD5BCB4C102}"/>
              </a:ext>
            </a:extLst>
          </p:cNvPr>
          <p:cNvGrpSpPr/>
          <p:nvPr/>
        </p:nvGrpSpPr>
        <p:grpSpPr>
          <a:xfrm flipH="1">
            <a:off x="628649" y="1944000"/>
            <a:ext cx="3780000" cy="1332000"/>
            <a:chOff x="4716000" y="1944000"/>
            <a:chExt cx="3780000" cy="1332000"/>
          </a:xfrm>
          <a:solidFill>
            <a:srgbClr val="5BCAC5"/>
          </a:solidFill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6CA2D2E-5948-6751-D61E-8589603B6162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grpFill/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36B7FE24-2A5D-6FC1-0950-FFAC9F5E7497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grpFill/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4 - </a:t>
              </a:r>
            </a:p>
          </p:txBody>
        </p:sp>
      </p:grp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01E0C17B-E5BF-EAA3-145E-D5CCB5A894EF}"/>
              </a:ext>
            </a:extLst>
          </p:cNvPr>
          <p:cNvSpPr txBox="1">
            <a:spLocks/>
          </p:cNvSpPr>
          <p:nvPr/>
        </p:nvSpPr>
        <p:spPr>
          <a:xfrm>
            <a:off x="821791" y="2395288"/>
            <a:ext cx="3420000" cy="792000"/>
          </a:xfrm>
          <a:prstGeom prst="roundRect">
            <a:avLst/>
          </a:prstGeom>
          <a:solidFill>
            <a:srgbClr val="ECF8FB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0" indent="-2667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m"/>
              <a:defRPr/>
            </a:pPr>
            <a:r>
              <a:rPr lang="ar-MA" sz="2000" b="1" dirty="0">
                <a:solidFill>
                  <a:srgbClr val="434E7B"/>
                </a:solidFill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فهم المسموع (تقويم جماعي موجه)</a:t>
            </a:r>
          </a:p>
          <a:p>
            <a:pPr marL="266700" lvl="0" indent="-2667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m"/>
              <a:defRPr/>
            </a:pPr>
            <a:r>
              <a:rPr lang="ar-MA" sz="2000" b="1" dirty="0">
                <a:solidFill>
                  <a:srgbClr val="434E7B"/>
                </a:solidFill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دعم</a:t>
            </a:r>
            <a:endParaRPr lang="tzm-Arab-MA" sz="2000" b="1" dirty="0">
              <a:solidFill>
                <a:srgbClr val="434E7B"/>
              </a:solidFill>
              <a:latin typeface="Microsoft Uighur" panose="02000000000000000000" pitchFamily="2" charset="-78"/>
              <a:ea typeface="Microsoft Himalaya" panose="01010100010101010101" pitchFamily="2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95566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24E9D807-AB87-4855-9FA7-D66D6FBA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D0D83DAA-CC75-CA1C-89AE-A7A6F611D0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FEB5962-7534-6DD6-A2F7-CD69589A4D40}"/>
              </a:ext>
            </a:extLst>
          </p:cNvPr>
          <p:cNvSpPr/>
          <p:nvPr/>
        </p:nvSpPr>
        <p:spPr>
          <a:xfrm>
            <a:off x="1037980" y="1154155"/>
            <a:ext cx="6811591" cy="3927689"/>
          </a:xfrm>
          <a:prstGeom prst="ellipse">
            <a:avLst/>
          </a:prstGeom>
          <a:solidFill>
            <a:srgbClr val="D6E9E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387B6F-35A0-B986-1B5C-E40D51CF506C}"/>
              </a:ext>
            </a:extLst>
          </p:cNvPr>
          <p:cNvSpPr txBox="1"/>
          <p:nvPr/>
        </p:nvSpPr>
        <p:spPr>
          <a:xfrm>
            <a:off x="1294429" y="2228671"/>
            <a:ext cx="636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>
                <a:solidFill>
                  <a:srgbClr val="0097B2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AB214B-94FE-8F8A-A03B-B84569F8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161935"/>
            <a:ext cx="6255049" cy="61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F1F274-A101-92FF-8836-2CDD30416E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3FDFE7-C07C-5CC2-28BD-CFD976FD927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A155D5-74BC-D10A-B166-883C0F4E1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2FC0B2-2DA6-7428-2FC8-1B7BA179F76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9601D-37D0-032B-26CE-426DC820189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2C30B1-4A8D-55B6-29DC-3395AAEE944C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D23EBD-8BD4-B812-97F2-F11B2209844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2D776-D957-27CA-C4ED-916801FF5D4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92783329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EC37-21FE-2BE7-6643-A888AF602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3">
            <a:extLst>
              <a:ext uri="{FF2B5EF4-FFF2-40B4-BE49-F238E27FC236}">
                <a16:creationId xmlns:a16="http://schemas.microsoft.com/office/drawing/2014/main" id="{CC0DD6EE-0B31-54FC-EED8-E0B3BCA3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2281084"/>
            <a:ext cx="7924799" cy="3437110"/>
          </a:xfrm>
        </p:spPr>
        <p:txBody>
          <a:bodyPr>
            <a:noAutofit/>
          </a:bodyPr>
          <a:lstStyle/>
          <a:p>
            <a:pPr lvl="0" algn="r" defTabSz="457200">
              <a:lnSpc>
                <a:spcPct val="150000"/>
              </a:lnSpc>
              <a:spcAft>
                <a:spcPts val="400"/>
              </a:spcAft>
              <a:buClrTx/>
              <a:buSzTx/>
              <a:defRPr/>
            </a:pP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يشرح الممرر للمتعلم المطلوب منه: سأملي عليكم كلمات . استمعوا جيدا للكلمة ثم اكتبوها على كراساتكم (يعين الأستاذ للمتعلم المكان الذي سيكتب فيه) 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يملي الأستاذ كل كلمة مرتين بصوت واضح. يطلب من بعض المتعلمين قول الكلمة المملاة للتأكد من أنهم سمعوا جيدا ما تم إملاؤه؛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يراقب الأستاذ كتابة المتعلمين دون التدخل أو المساعدة؛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تمنح للمتعلمين بين 30 ثانية ودقيقة لكتابة الكلمة. ثم ينتقل الأستاذ إلى إملاء الكلمة الموالية؛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 تصحيح الإملاء، لا يتم احتساب جمالية الخط : التأكد من الرسم الصحيح والمتصل للكلمة وإن كان الخط غير جيد، يجب أن يكون مقروءا ؛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تحتسب الأخطاء في رسم الحركات.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كلمات الإملاء هي: </a:t>
            </a: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لَبِسَ – سافَرَ – مُديرٌ – فيلٌ 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85104AB4-8B1C-507C-B7EF-9D992FB4CFC2}"/>
              </a:ext>
            </a:extLst>
          </p:cNvPr>
          <p:cNvSpPr txBox="1">
            <a:spLocks/>
          </p:cNvSpPr>
          <p:nvPr/>
        </p:nvSpPr>
        <p:spPr>
          <a:xfrm>
            <a:off x="628650" y="1139806"/>
            <a:ext cx="7886700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الإملاء</a:t>
            </a:r>
          </a:p>
        </p:txBody>
      </p:sp>
    </p:spTree>
    <p:extLst>
      <p:ext uri="{BB962C8B-B14F-4D97-AF65-F5344CB8AC3E}">
        <p14:creationId xmlns:p14="http://schemas.microsoft.com/office/powerpoint/2010/main" val="105146437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DDFB3F0B-48FC-932A-5BB9-902C0584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C5B5A046-9FEE-DED3-A342-C379BA4C2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كراسة المراقبة. سوف أملي عليكم أربع كلمات. تنصتون جيدا لكل كلمة ثم تكتبونها على الكراسة. </a:t>
            </a:r>
            <a:endParaRPr lang="ar-MA" sz="2400" i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DB0A7AC8-2E5B-1886-8E42-E730AEF9E3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0BB6910E-C632-7CD2-05EF-DD4636E7C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F0D785-B044-7338-C675-B28061410F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608E2E2-0D29-D28E-2B53-26DF56224FE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1AB4D2-129F-1C21-A2C6-F5B70C2E5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B52A96-BE70-3A96-F27C-71C9EEB5756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58CD07-9885-005F-C133-06BB89C2B41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894CEE-DE43-BC76-276E-9BC9AFB33464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29903-4F47-E37D-95F2-712DFCA573C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AD9D7-8187-6411-FEC4-08F4BA99E2E4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16954142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FA5DE00F-F52C-972D-0415-E9242B238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748B4DA3-E238-40BB-61CE-542C61AA2B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2776859-52AE-49CA-EDBB-AB5D0088E026}"/>
              </a:ext>
            </a:extLst>
          </p:cNvPr>
          <p:cNvSpPr/>
          <p:nvPr/>
        </p:nvSpPr>
        <p:spPr>
          <a:xfrm>
            <a:off x="1037980" y="1154155"/>
            <a:ext cx="6811591" cy="3927689"/>
          </a:xfrm>
          <a:prstGeom prst="ellipse">
            <a:avLst/>
          </a:prstGeom>
          <a:solidFill>
            <a:srgbClr val="D6E9E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E77252-5257-E180-C11F-C1592ADEFAFE}"/>
              </a:ext>
            </a:extLst>
          </p:cNvPr>
          <p:cNvSpPr txBox="1"/>
          <p:nvPr/>
        </p:nvSpPr>
        <p:spPr>
          <a:xfrm>
            <a:off x="1294429" y="2228671"/>
            <a:ext cx="636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الإنتاج الكتابي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C24A78-AEA9-8195-7C9B-4EB22DAD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0" y="5220930"/>
            <a:ext cx="7322869" cy="5730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A46DDB-D8B3-6E70-64C1-776A969FCE2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F1FDE8-2DC5-7E85-88D8-5F8F46C1117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8B53D-5907-4839-351F-B4BBE8FBD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6F593A-0701-BBCA-2EB8-924DF702A85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31A10D-D578-2A04-BF0B-A171F1C6A7B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CF93B-84C4-F184-0D35-6960EDA832A7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F7B13-FC06-2B66-4BA3-2E6E4C9DBBB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2539F3-137C-A2D9-0D1F-BD635085A28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428952815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CD7A1-40F5-76D2-5B36-92008DA5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3">
            <a:extLst>
              <a:ext uri="{FF2B5EF4-FFF2-40B4-BE49-F238E27FC236}">
                <a16:creationId xmlns:a16="http://schemas.microsoft.com/office/drawing/2014/main" id="{B926E2C3-1826-0912-D14A-7AD0919A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2123768"/>
            <a:ext cx="7924799" cy="3437110"/>
          </a:xfrm>
        </p:spPr>
        <p:txBody>
          <a:bodyPr>
            <a:noAutofit/>
          </a:bodyPr>
          <a:lstStyle/>
          <a:p>
            <a:pPr lvl="0" algn="r" defTabSz="457200">
              <a:lnSpc>
                <a:spcPct val="150000"/>
              </a:lnSpc>
              <a:spcAft>
                <a:spcPts val="400"/>
              </a:spcAft>
              <a:buClrTx/>
              <a:buSzTx/>
              <a:defRPr/>
            </a:pP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يشرح الأستاذ للمتعلم المطلوب منه: لاحظوا الصور جيدا ثم اكتبوا الكلمة المناسبة لكل صورة على كراسة التقويم (يعين الأستاذ للمتعلم المكان الذي سيكتب فيه) 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يطلب الأستاذ من المتعلمين التأكد من أنهم كتبوا الكلمات بشكل صحيح؛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يراقب الأستاذ كتابة المتعلمين دون التدخل أو المساعدة؛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عند تصحيح الإنتاج الكتابي، لا يتم احتساب جمالية الخط : يتأكد الأستاذ من الرسم الصحيح للكلمة ومن مطابقتها للمشهد؛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 تحتسب الأخطاء في رسم الحركات. 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2DA8D1F8-978F-2775-EF31-DE60914E8991}"/>
              </a:ext>
            </a:extLst>
          </p:cNvPr>
          <p:cNvSpPr txBox="1">
            <a:spLocks/>
          </p:cNvSpPr>
          <p:nvPr/>
        </p:nvSpPr>
        <p:spPr>
          <a:xfrm>
            <a:off x="628650" y="1139806"/>
            <a:ext cx="7886700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الإنتاج الكتابي</a:t>
            </a:r>
          </a:p>
        </p:txBody>
      </p:sp>
    </p:spTree>
    <p:extLst>
      <p:ext uri="{BB962C8B-B14F-4D97-AF65-F5344CB8AC3E}">
        <p14:creationId xmlns:p14="http://schemas.microsoft.com/office/powerpoint/2010/main" val="259673898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983F2-2996-471C-77CD-DA4FF54A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0DCACD5-A192-E77F-1048-FC5A8325489F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الإنتاج الكتابي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         النموذج 1</a:t>
            </a:r>
          </a:p>
        </p:txBody>
      </p:sp>
    </p:spTree>
    <p:extLst>
      <p:ext uri="{BB962C8B-B14F-4D97-AF65-F5344CB8AC3E}">
        <p14:creationId xmlns:p14="http://schemas.microsoft.com/office/powerpoint/2010/main" val="204253157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5D443521-0616-7315-86A3-F18F7AF8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2F3100D5-2D7F-5230-6EAA-EEB1BCCA5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نمر الآن إلى الإنتاج الكتابي. خذوا كراسة التقويم.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76DE639C-8E3A-1E82-5DA4-E66EF1B691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77D86F9E-69F6-4DC6-2B56-0BB62B3F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8B7D43-C105-8AD9-0E99-0737163B5E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018DB8-D283-7ECD-6CEE-370D7CECA0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AD0598-529A-85D3-665C-C4D07CF11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860D65-4A66-589D-50A8-2262F4FA575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8745B2-782F-3793-7858-01A6999E051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D4C40-F54D-AE6E-141E-460088895989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5338E-CD76-5A16-8876-46E96BC30E0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3C9F6-E2DC-4A07-7FEC-6ACC993141C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72531422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DB6E75E3-CB52-658F-FFD3-41093932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5916F79F-2F8D-DFDE-2BBA-90C1BB548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لاحظوا الصور جيدا ثم اكتبوا الكلمة الموافقة لكل صورة.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i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يشرح الأستاذ للمتعلمين المطلوب ثم يعطي إشارة البدء. يحثهم على الكتابة بخط جميل.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4A34F880-5D31-C172-A803-E06ADF0327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8F469B-9813-EE6C-3364-B58C697D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49" y="2701242"/>
            <a:ext cx="7552701" cy="5681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8E4B122-E373-5745-96F8-E31819E503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9A9B21-6532-3F25-D991-4EBCDBA1E2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257F10-3D7A-6D2A-9E49-0F78AA08B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EEB620-5076-C1DF-6C31-4B0CEA21747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FB833-BD95-1FF3-02D7-E67BF34A76D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E53B7-6E1F-032A-0C8F-865B2FD16098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C63D41-3C55-CD3A-8ED0-1ECBA13EF15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297E4-FD23-6B4E-9F13-6325CC3BF03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12781667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9FB5-EA1B-F2BD-B83D-3888B0DB8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6A58C717-0F57-6031-991F-BD73200B61C7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الإنتاج الكتابي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B0604020202020204" charset="-78"/>
                <a:sym typeface="Arial"/>
              </a:rPr>
              <a:t>         النموذج 2</a:t>
            </a:r>
          </a:p>
        </p:txBody>
      </p:sp>
    </p:spTree>
    <p:extLst>
      <p:ext uri="{BB962C8B-B14F-4D97-AF65-F5344CB8AC3E}">
        <p14:creationId xmlns:p14="http://schemas.microsoft.com/office/powerpoint/2010/main" val="404786202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C20479EA-AC1A-6052-6A7F-FB264DA4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CC921CC1-DD46-2C31-698C-73A7C6444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نمر الآن إلى الإنتاج الكتابي. خذوا كراسة التقويم.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AFD559F4-4004-1AAC-8015-85BE2CB504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5623F5C8-0AEC-BA51-362F-9A1B0707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651BC9-A220-1CBD-79D2-217B6314F7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973C13-CD22-EE40-7562-8832CB4E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283316-53C8-4D15-1144-EA8FDAE33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64B0FC-D38F-5A42-8C2D-D2694EBE322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635A9C-5D22-ED5E-54FD-BC43494EFCC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1ABEA-4423-E9D6-236D-3A864D7E29FB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86C53-B8E5-25ED-7AE3-3CF75E4F95B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A00FF-5098-DA3D-281C-D3E36BD3CE18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16370139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806"/>
            <a:ext cx="7886700" cy="523785"/>
          </a:xfrm>
        </p:spPr>
        <p:txBody>
          <a:bodyPr/>
          <a:lstStyle/>
          <a:p>
            <a:pPr rtl="1"/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الكفايات المعنية بالاختبار</a:t>
            </a:r>
            <a:endParaRPr lang="fr-MA" sz="44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C85DF382-B1C3-850D-3203-1C6558388A73}"/>
              </a:ext>
            </a:extLst>
          </p:cNvPr>
          <p:cNvSpPr/>
          <p:nvPr/>
        </p:nvSpPr>
        <p:spPr>
          <a:xfrm>
            <a:off x="6998289" y="2997739"/>
            <a:ext cx="1037605" cy="394078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</a:t>
            </a:r>
            <a:r>
              <a:rPr kumimoji="0" lang="ar-M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BDE372E5-FDDB-D0C0-4D32-80675B077AA4}"/>
              </a:ext>
            </a:extLst>
          </p:cNvPr>
          <p:cNvSpPr/>
          <p:nvPr/>
        </p:nvSpPr>
        <p:spPr>
          <a:xfrm>
            <a:off x="6998289" y="1909027"/>
            <a:ext cx="1037605" cy="39407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PO</a:t>
            </a:r>
            <a:r>
              <a:rPr kumimoji="0" lang="ar-M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26DD088F-9D10-C014-595F-67FEE73810B0}"/>
              </a:ext>
            </a:extLst>
          </p:cNvPr>
          <p:cNvSpPr/>
          <p:nvPr/>
        </p:nvSpPr>
        <p:spPr>
          <a:xfrm>
            <a:off x="6998296" y="3587481"/>
            <a:ext cx="1037605" cy="38888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C0</a:t>
            </a:r>
            <a:r>
              <a:rPr kumimoji="0" lang="ar-M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Nuage 9">
            <a:extLst>
              <a:ext uri="{FF2B5EF4-FFF2-40B4-BE49-F238E27FC236}">
                <a16:creationId xmlns:a16="http://schemas.microsoft.com/office/drawing/2014/main" id="{95E8943D-8450-632D-3343-E7B7B32B8E2C}"/>
              </a:ext>
            </a:extLst>
          </p:cNvPr>
          <p:cNvSpPr/>
          <p:nvPr/>
        </p:nvSpPr>
        <p:spPr>
          <a:xfrm>
            <a:off x="6998292" y="4126288"/>
            <a:ext cx="1037605" cy="38888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LF1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CDF5763D-2319-1644-A2B2-9C361BF184D1}"/>
              </a:ext>
            </a:extLst>
          </p:cNvPr>
          <p:cNvSpPr/>
          <p:nvPr/>
        </p:nvSpPr>
        <p:spPr>
          <a:xfrm>
            <a:off x="6998289" y="5245560"/>
            <a:ext cx="1037605" cy="38888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OL1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3ABAF7D1-290B-F2BD-2CCF-16D6379FD43A}"/>
              </a:ext>
            </a:extLst>
          </p:cNvPr>
          <p:cNvSpPr/>
          <p:nvPr/>
        </p:nvSpPr>
        <p:spPr>
          <a:xfrm>
            <a:off x="7013367" y="4661013"/>
            <a:ext cx="1037605" cy="40743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PE</a:t>
            </a:r>
            <a:r>
              <a:rPr kumimoji="0" lang="ar-M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2DDC65-5DB2-1DEC-30B3-AD1FB878E2B7}"/>
              </a:ext>
            </a:extLst>
          </p:cNvPr>
          <p:cNvSpPr txBox="1"/>
          <p:nvPr/>
        </p:nvSpPr>
        <p:spPr>
          <a:xfrm>
            <a:off x="1120124" y="3012013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إنتاج مفردات من معجم المجالي انطلاقا من مشاهد.</a:t>
            </a:r>
            <a:r>
              <a:rPr kumimoji="0" lang="ar-M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2DB2CC-7564-400B-A778-88678F9BA723}"/>
              </a:ext>
            </a:extLst>
          </p:cNvPr>
          <p:cNvSpPr txBox="1"/>
          <p:nvPr/>
        </p:nvSpPr>
        <p:spPr>
          <a:xfrm>
            <a:off x="1120124" y="1901863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المشاركة في حوار بتوظيف الأفعال الكلامية المدرسة.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6DB64A-EAE7-D612-E712-944188F01E22}"/>
              </a:ext>
            </a:extLst>
          </p:cNvPr>
          <p:cNvSpPr txBox="1"/>
          <p:nvPr/>
        </p:nvSpPr>
        <p:spPr>
          <a:xfrm>
            <a:off x="1120124" y="3555676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استرجاع واستنتاج معلومات صريحة وضمنية واردة في نص مسمع.</a:t>
            </a:r>
            <a:endParaRPr kumimoji="0" lang="fr-M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154776-7221-0A81-A8AE-26A15D4EA53B}"/>
              </a:ext>
            </a:extLst>
          </p:cNvPr>
          <p:cNvSpPr txBox="1"/>
          <p:nvPr/>
        </p:nvSpPr>
        <p:spPr>
          <a:xfrm>
            <a:off x="1120124" y="5256529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كتابة كلمات مملاة أو تطبيق ظواهر لغوية بسيطة بالمحاكاة. 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8E6FBB-1A26-FA30-0FC6-784CC0DFA084}"/>
              </a:ext>
            </a:extLst>
          </p:cNvPr>
          <p:cNvSpPr txBox="1"/>
          <p:nvPr/>
        </p:nvSpPr>
        <p:spPr>
          <a:xfrm>
            <a:off x="1120124" y="4089896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تسمية حروف وقراءة كلمات بدقة.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20DDDA-6410-1DB4-D72C-BC2696BD6DB2}"/>
              </a:ext>
            </a:extLst>
          </p:cNvPr>
          <p:cNvSpPr txBox="1"/>
          <p:nvPr/>
        </p:nvSpPr>
        <p:spPr>
          <a:xfrm>
            <a:off x="1120124" y="4624116"/>
            <a:ext cx="56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لتعبير عن مشاهد بكتابة كلمات وجمل.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400E654D-4E2E-E3A4-C182-3450B2384AE8}"/>
              </a:ext>
            </a:extLst>
          </p:cNvPr>
          <p:cNvSpPr/>
          <p:nvPr/>
        </p:nvSpPr>
        <p:spPr>
          <a:xfrm>
            <a:off x="6998290" y="2453029"/>
            <a:ext cx="1037605" cy="3693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PO</a:t>
            </a:r>
            <a:r>
              <a:rPr kumimoji="0" lang="ar-M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fr-M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A639A06-09F9-ACBB-E6CE-8349C5CF4A9C}"/>
              </a:ext>
            </a:extLst>
          </p:cNvPr>
          <p:cNvSpPr txBox="1"/>
          <p:nvPr/>
        </p:nvSpPr>
        <p:spPr>
          <a:xfrm>
            <a:off x="855407" y="2456938"/>
            <a:ext cx="58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أخذ الكلمة لإنتاج نصوص شفهية بغرض السرد أو الوصف انطلاقا من مشاهد.</a:t>
            </a:r>
            <a:endParaRPr kumimoji="0" lang="fr-M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01409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A10A3E96-751A-E566-318D-342BC5A3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0F310FE4-E235-5416-2A14-CE1EA1D031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241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لاحظوا الصور جيدا ثم اكتبوا الكلمة الموافقة لكل صورة.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i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يشرح الأستاذ للمتعلمين المطلوب ثم يعطي إشارة البدء. يحثهم على الكتابة بخط جميل.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DAD9088F-F2D4-559A-1B46-1C06A3BF53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59E3C0-F246-6812-9D25-C4691FCC5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49" y="2701242"/>
            <a:ext cx="7552701" cy="5681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3C7781-6534-8ABF-0C13-68253D883F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D0238F-D683-AF9E-177C-A3945C197F6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27CBCF-F171-9071-5DCF-3555A1A12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484D83-22A9-D08C-ED19-BF9743698B6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98BFA3-804F-4803-CE48-EF2C659C2D2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الإملاء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F6E644-1B71-9856-59FF-0D552B093112}"/>
              </a:ext>
            </a:extLst>
          </p:cNvPr>
          <p:cNvSpPr>
            <a:spLocks/>
          </p:cNvSpPr>
          <p:nvPr/>
        </p:nvSpPr>
        <p:spPr>
          <a:xfrm>
            <a:off x="4466682" y="101882"/>
            <a:ext cx="1598874" cy="3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الإنتاج  الكتابي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D6F6D-7314-B876-8B02-66D7A6DC40B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09B2B-CA30-FAA4-8964-E3EF1DEF4C1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88174369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الهدوء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114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6C1A52EC-4B21-CC17-2AFC-6CF281437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66E09190-921A-BFE7-91F7-51A2EAEFA0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7ABBB61-B6E9-5BDA-C0AC-836FCA083D8E}"/>
              </a:ext>
            </a:extLst>
          </p:cNvPr>
          <p:cNvSpPr/>
          <p:nvPr/>
        </p:nvSpPr>
        <p:spPr>
          <a:xfrm>
            <a:off x="1037980" y="1154155"/>
            <a:ext cx="6811591" cy="3927689"/>
          </a:xfrm>
          <a:prstGeom prst="ellipse">
            <a:avLst/>
          </a:prstGeom>
          <a:solidFill>
            <a:srgbClr val="D6E9E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48FA72-C2FF-2E75-5DB3-5B3DD917A968}"/>
              </a:ext>
            </a:extLst>
          </p:cNvPr>
          <p:cNvSpPr txBox="1"/>
          <p:nvPr/>
        </p:nvSpPr>
        <p:spPr>
          <a:xfrm>
            <a:off x="1294429" y="2228671"/>
            <a:ext cx="636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>
                <a:solidFill>
                  <a:srgbClr val="0097B2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رائز فهم المسموع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DE6DDE-78C0-DE35-FDBF-BE2AEB967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5" y="5181600"/>
            <a:ext cx="7523141" cy="6397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60B3F5-B850-C0B1-46F3-3DEF1A05A2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3F82FDD-3B8A-D6D8-CBF8-ED9AE06D822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7D8662-25CC-FFED-54B8-13254272B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72F937-339D-6B6B-1866-A3EA7D2DDD6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3B1765-1213-A41E-BC1C-C063F15DA46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4D4F9-E12F-66F8-5654-D323447794D0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FDAC97-0DEF-FD58-2E00-48A94A6185E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ADB185-BF7C-98B8-8705-AD4CBB2C5FF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25103141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3B956-900D-A75C-2047-782712CFC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3">
            <a:extLst>
              <a:ext uri="{FF2B5EF4-FFF2-40B4-BE49-F238E27FC236}">
                <a16:creationId xmlns:a16="http://schemas.microsoft.com/office/drawing/2014/main" id="{0DA124D8-C1D5-84BE-35CD-D7F18E98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2261419"/>
            <a:ext cx="7924799" cy="3437110"/>
          </a:xfrm>
        </p:spPr>
        <p:txBody>
          <a:bodyPr>
            <a:noAutofit/>
          </a:bodyPr>
          <a:lstStyle/>
          <a:p>
            <a:pPr lvl="0" algn="r" defTabSz="457200">
              <a:lnSpc>
                <a:spcPct val="150000"/>
              </a:lnSpc>
              <a:spcAft>
                <a:spcPts val="400"/>
              </a:spcAft>
              <a:buClrTx/>
              <a:buSzTx/>
              <a:defRPr/>
            </a:pP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تمرير جماعي على كراسة التقويم.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تسميع النص مرتين، بعد شد انتباه كل المتعلمين.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يقرأ الأستاذ السؤال بتأن مع الاقتراحات. يشرح المطلوب دون التلميح بالجواب. يشرح كيفية الإجابة.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MA" sz="2000" b="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أن يتأكد من فهم المطلوب، يعطي الأستاذ إشارة البدء في الجواب.</a:t>
            </a:r>
            <a:br>
              <a:rPr lang="ar-MA" sz="2000" b="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لا يمر الأستاذ إلى السؤال الموالي إلا بعد الإجابة عن السؤال السابق. 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يجيب المتعلمون عن كل سؤال بوضع علامة (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تحت أو أمام الجواب الصحيح حسب المطلوب في السؤال. 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تصحيح الإنجازات بناء على عناصر الإجابة.</a:t>
            </a:r>
            <a:br>
              <a:rPr kumimoji="0" lang="ar-MA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ar-MA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B0102CAE-4C3B-6AD5-44D3-9C206CE4E75B}"/>
              </a:ext>
            </a:extLst>
          </p:cNvPr>
          <p:cNvSpPr txBox="1">
            <a:spLocks/>
          </p:cNvSpPr>
          <p:nvPr/>
        </p:nvSpPr>
        <p:spPr>
          <a:xfrm>
            <a:off x="628650" y="999479"/>
            <a:ext cx="7886700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فهم المسموع</a:t>
            </a:r>
          </a:p>
        </p:txBody>
      </p:sp>
    </p:spTree>
    <p:extLst>
      <p:ext uri="{BB962C8B-B14F-4D97-AF65-F5344CB8AC3E}">
        <p14:creationId xmlns:p14="http://schemas.microsoft.com/office/powerpoint/2010/main" val="16894272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983F2-2996-471C-77CD-DA4FF54A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0DCACD5-A192-E77F-1048-FC5A8325489F}"/>
              </a:ext>
            </a:extLst>
          </p:cNvPr>
          <p:cNvSpPr txBox="1">
            <a:spLocks/>
          </p:cNvSpPr>
          <p:nvPr/>
        </p:nvSpPr>
        <p:spPr>
          <a:xfrm>
            <a:off x="1671011" y="2988271"/>
            <a:ext cx="6607892" cy="5237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MA" sz="3600" b="1" i="0" u="none" strike="noStrike" cap="none">
                <a:solidFill>
                  <a:srgbClr val="565F88"/>
                </a:solidFill>
                <a:latin typeface="Microsoft Uighur" panose="020B0604020202020204" charset="-78"/>
                <a:ea typeface="Arial"/>
                <a:cs typeface="Microsoft Uighur" panose="020B0604020202020204" charset="-78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</a:rPr>
              <a:t>	</a:t>
            </a:r>
            <a:r>
              <a:rPr kumimoji="0" lang="ar-MA" sz="6600" b="1" i="0" u="none" strike="noStrike" kern="0" cap="none" spc="0" normalizeH="0" baseline="0" noProof="0" dirty="0">
                <a:ln>
                  <a:noFill/>
                </a:ln>
                <a:solidFill>
                  <a:srgbClr val="0097B2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رائز فهم المسموع</a:t>
            </a:r>
            <a:endParaRPr kumimoji="0" lang="ar-MA" sz="7200" b="1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  <a:sym typeface="Arial"/>
            </a:endParaRPr>
          </a:p>
          <a:p>
            <a:r>
              <a:rPr lang="ar-MA" sz="5400" dirty="0">
                <a:solidFill>
                  <a:srgbClr val="424D7B"/>
                </a:solidFill>
                <a:latin typeface="Microsoft Uighur" panose="02000000000000000000" pitchFamily="2" charset="-78"/>
              </a:rPr>
              <a:t>         النموذج 1</a:t>
            </a:r>
          </a:p>
        </p:txBody>
      </p:sp>
    </p:spTree>
    <p:extLst>
      <p:ext uri="{BB962C8B-B14F-4D97-AF65-F5344CB8AC3E}">
        <p14:creationId xmlns:p14="http://schemas.microsoft.com/office/powerpoint/2010/main" val="31717649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81256122-D4B4-2227-3C7B-2AEF7226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E02C3081-B285-F460-A349-CEBB8F44CC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كراسة التقويم.  ضعوها جانبا وأنصتوا للنص. 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A937AE41-DF95-772E-3CDB-5CC238222A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6" name="Image 5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id="{B71880A5-3192-B1F8-1696-F8C65D37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41" y="1928352"/>
            <a:ext cx="3730113" cy="37301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58267E5-0518-DAC1-5E3D-0AB4783DBA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24C479F-565C-D143-6EB0-56C683B022E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A6B99D-0CAE-8328-E19D-B6B6E66B8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47EF7FB-CD1E-D4DF-A6E3-6140DE3D287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75ED23-723B-F5D7-DA39-6F68CF1D59E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4B49DA-A7C2-5F87-0D70-71567B9B1938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A097F-F72E-0A17-1833-BFF9DD6983F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2E189-1064-2845-78EC-4A446018FE7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16951885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FD7BB127-66BC-0C10-6F3C-2C6C549F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B607E5B8-8503-47D6-C90D-5412767EE0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عليكم النص مرتين، أنصتوا جيدا كي تتمكنوا من الإجابة عن الأسئلة بشكل صحيح.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ED66CE4C-0A91-0A79-C089-B92A4BD0F0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19ACE4-7B0F-D215-54CF-D51F0DB5992E}"/>
              </a:ext>
            </a:extLst>
          </p:cNvPr>
          <p:cNvSpPr txBox="1"/>
          <p:nvPr/>
        </p:nvSpPr>
        <p:spPr>
          <a:xfrm>
            <a:off x="937316" y="1681316"/>
            <a:ext cx="6840000" cy="4506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فِي الصَّباحِ، ذَهَبَتْ لَيْلى إِلَى الْمَدْرَسَة.</a:t>
            </a:r>
            <a:endParaRPr lang="fr-M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دَخَلَتْ لَيْلى قاعَةَ الدَّرْسِ. رَحَّبَتْ بِها الْمُعَلِّمَةُ فاطِمة.</a:t>
            </a:r>
            <a:endParaRPr lang="fr-M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أَرادَتْ لَيْلى أَنْ تَكْتُبَ عَلى الدَّفْتَرِ. بَحَثَتْ عَنْ قَلَمِها الْأَزْرَق. لَمْ تَجِدْه</a:t>
            </a:r>
            <a:r>
              <a:rPr lang="ar-M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fr-M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حَزِنَتْ لَيْلى، كَانَ الْقَلَمُ هَدِيَّةً مِنْ أُمِّها.</a:t>
            </a:r>
            <a:endParaRPr lang="fr-M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رَأى أَحْمَدُ لَيْلى حَزينَةً، سَأَلَها: "لِماذا تَبْكينَ يَا لَيْلى؟</a:t>
            </a:r>
            <a:r>
              <a:rPr lang="fr-M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قالَتْ لَيْلى: "ضاعَ قَلَمي الْأَزْرَق". </a:t>
            </a:r>
            <a:endParaRPr lang="fr-M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ساعَدَها أَحْمَدُ في الْبَحْثِ. بَحَثَ في الْمِقْلَمَة. بَحَثَ فِي الْمَحْفَظَةِ</a:t>
            </a:r>
            <a:r>
              <a:rPr lang="ar-MA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وَجَدَ أَحْمَدُ الْقَلَمَ! كانَ تَحْتَ الطَاوِلَةِ</a:t>
            </a:r>
            <a:r>
              <a:rPr lang="fr-M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فَرِحَتْ لَيْلى كَثيرا. قالَتْ: "شُكْرا يا أَحْمَدُ! أَنْتَ صديقٌ رائِعٌ".</a:t>
            </a:r>
            <a:endParaRPr lang="fr-M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6580375-522C-B38C-0FFB-D1795B24EF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FAB550-84B6-7FF8-0619-E9CB350297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DABE832-246A-C5C9-4952-70543D9C5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D6077FC-2F18-78B1-DA6A-0635A5C3BD0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D8048C-5643-5FC5-D2EC-79B1D7F0794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D43CB-6272-BE64-3968-24B11BCEE5DC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8107E4-6194-2315-438B-39F2F716A0D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3EC94A-E150-BEB6-B1D4-0A83BA8E3ED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</p:spTree>
    <p:extLst>
      <p:ext uri="{BB962C8B-B14F-4D97-AF65-F5344CB8AC3E}">
        <p14:creationId xmlns:p14="http://schemas.microsoft.com/office/powerpoint/2010/main" val="13165774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>
          <a:extLst>
            <a:ext uri="{FF2B5EF4-FFF2-40B4-BE49-F238E27FC236}">
              <a16:creationId xmlns:a16="http://schemas.microsoft.com/office/drawing/2014/main" id="{152794BE-956E-D0BE-41BF-E057164B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3">
            <a:extLst>
              <a:ext uri="{FF2B5EF4-FFF2-40B4-BE49-F238E27FC236}">
                <a16:creationId xmlns:a16="http://schemas.microsoft.com/office/drawing/2014/main" id="{F7B19D7A-06DE-689C-C7D3-2C12BBE89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السؤال ....... مع الاقتراحات، وعندما أعطي الإشارة تضعون علامة (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(x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تحت الجواب الصحيح، </a:t>
            </a:r>
          </a:p>
        </p:txBody>
      </p:sp>
      <p:pic>
        <p:nvPicPr>
          <p:cNvPr id="29" name="Espace réservé pour une image  3">
            <a:extLst>
              <a:ext uri="{FF2B5EF4-FFF2-40B4-BE49-F238E27FC236}">
                <a16:creationId xmlns:a16="http://schemas.microsoft.com/office/drawing/2014/main" id="{9692CD8D-3FD0-8BCA-9B2F-AEA9B6223B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924249" y="684000"/>
            <a:ext cx="829226" cy="8292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285610-AA8C-C4D1-B7AC-58A0E606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04D8F9-5546-002C-B228-F22B06399A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23216B-C496-6F21-AA39-36FDBC259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D7CD1A9-86A0-FF2C-E534-CDAB2729919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A3E398-DBE2-C8DD-B292-562ADCAD5D9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2C5AB-F06C-17C1-DD42-F8869BEEDC0D}"/>
              </a:ext>
            </a:extLst>
          </p:cNvPr>
          <p:cNvSpPr>
            <a:spLocks/>
          </p:cNvSpPr>
          <p:nvPr/>
        </p:nvSpPr>
        <p:spPr>
          <a:xfrm>
            <a:off x="4553619" y="137421"/>
            <a:ext cx="1511937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kern="1200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فهم المسموع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933E95-74CD-CACB-91D8-4D41F262697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94C1CC-39CE-0A1B-25A8-0FAEAC7D822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defRPr/>
            </a:pPr>
            <a:r>
              <a:rPr lang="ar-MA" sz="2000" b="1" kern="1200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دعم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AF634-C6FA-349E-5A70-37D1EE84EA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713" y="2860533"/>
            <a:ext cx="7352573" cy="7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13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02- 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04- قراءة/ كتابة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01- نشاط اعتيادي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1219</Words>
  <Application>Microsoft Office PowerPoint</Application>
  <PresentationFormat>Affichage à l'écran (4:3)</PresentationFormat>
  <Paragraphs>156</Paragraphs>
  <Slides>31</Slides>
  <Notes>16</Notes>
  <HiddenSlides>0</HiddenSlides>
  <MMClips>2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31</vt:i4>
      </vt:variant>
    </vt:vector>
  </HeadingPairs>
  <TitlesOfParts>
    <vt:vector size="56" baseType="lpstr">
      <vt:lpstr>Modern Love</vt:lpstr>
      <vt:lpstr>Microsoft Uighur</vt:lpstr>
      <vt:lpstr>Noto Sans Symbols</vt:lpstr>
      <vt:lpstr>Arial</vt:lpstr>
      <vt:lpstr>Calibri</vt:lpstr>
      <vt:lpstr>Dosis SemiBold</vt:lpstr>
      <vt:lpstr>Dosis ExtraBold</vt:lpstr>
      <vt:lpstr>Dosis Medium</vt:lpstr>
      <vt:lpstr>Wingdings</vt:lpstr>
      <vt:lpstr>Dosis</vt:lpstr>
      <vt:lpstr>Aptos</vt:lpstr>
      <vt:lpstr>1_Env-Enseignant</vt:lpstr>
      <vt:lpstr>2_Env-Enseignant</vt:lpstr>
      <vt:lpstr>2_04- قراءة/ كتابة</vt:lpstr>
      <vt:lpstr>3_04- قراءة/ كتابة</vt:lpstr>
      <vt:lpstr>2_01- نشاط اعتيادي</vt:lpstr>
      <vt:lpstr>3_01- نشاط اعتيادي</vt:lpstr>
      <vt:lpstr>3_Env-Enseignant</vt:lpstr>
      <vt:lpstr>4_Env-Enseignant</vt:lpstr>
      <vt:lpstr>03- استماع وتحدث</vt:lpstr>
      <vt:lpstr>2_03- استماع وتحدث</vt:lpstr>
      <vt:lpstr>1_Thème Office</vt:lpstr>
      <vt:lpstr>02-  استماع وتحدث</vt:lpstr>
      <vt:lpstr>7_Env-Enseignant</vt:lpstr>
      <vt:lpstr>5_Env-Enseignant</vt:lpstr>
      <vt:lpstr>Présentation PowerPoint</vt:lpstr>
      <vt:lpstr>تنظيم حصص الأسبوع</vt:lpstr>
      <vt:lpstr>الكفايات المعنية بالاختبار</vt:lpstr>
      <vt:lpstr>Présentation PowerPoint</vt:lpstr>
      <vt:lpstr>- تمرير جماعي على كراسة التقويم.  - تسميع النص مرتين، بعد شد انتباه كل المتعلمين.  - يقرأ الأستاذ السؤال بتأن مع الاقتراحات. يشرح المطلوب دون التلميح بالجواب. يشرح كيفية الإجابة. - بعد أن يتأكد من فهم المطلوب، يعطي الأستاذ إشارة البدء في الجواب. - لا يمر الأستاذ إلى السؤال الموالي إلا بعد الإجابة عن السؤال السابق.   - يجيب المتعلمون عن كل سؤال بوضع علامة (x) تحت أو أمام الجواب الصحيح حسب المطلوب في السؤال.  - تصحيح الإنجازات بناء على عناصر الإجابة. </vt:lpstr>
      <vt:lpstr>Présentation PowerPoint</vt:lpstr>
      <vt:lpstr>خذوا كراسة التقويم.  ضعوها جانبا وأنصتوا للنص. </vt:lpstr>
      <vt:lpstr>سأقرأ عليكم النص مرتين، أنصتوا جيدا كي تتمكنوا من الإجابة عن الأسئلة بشكل صحيح.</vt:lpstr>
      <vt:lpstr>سأقرأ السؤال ....... مع الاقتراحات، وعندما أعطي الإشارة تضعون علامة ((x تحت الجواب الصحيح، </vt:lpstr>
      <vt:lpstr>Présentation PowerPoint</vt:lpstr>
      <vt:lpstr>خذوا كراسة التقويم. ضعوها جانبا وأنصتوا للنص.</vt:lpstr>
      <vt:lpstr>سأقرأ عليكم النص مرتين، أنصتوا جيدا كي تتمكنوا من الإجابة عن الأسئلة بشكل صحيح.</vt:lpstr>
      <vt:lpstr>سأقرأ السؤال ...... مع الاقتراحات، وعندما أعطي الإشارة تضعون علامة ((x تحت الجواب الصحيح، </vt:lpstr>
      <vt:lpstr>الفائزون بنجمة الهدوء هم:  استراحة قبل أن نواصل </vt:lpstr>
      <vt:lpstr>Présentation PowerPoint</vt:lpstr>
      <vt:lpstr>Présentation PowerPoint</vt:lpstr>
      <vt:lpstr>- يشرح الممرر للمتعلم المطلوب منه: سأملي عليكم كلمات . استمعوا جيدا للكلمة ثم اكتبوها على كراساتكم (يعين الأستاذ للمتعلم المكان الذي سيكتب فيه) ؛ - يملي الأستاذ كل كلمة مرتين بصوت واضح. يطلب من بعض المتعلمين قول الكلمة المملاة للتأكد من أنهم سمعوا جيدا ما تم إملاؤه؛  - يراقب الأستاذ كتابة المتعلمين دون التدخل أو المساعدة؛ - تمنح للمتعلمين بين 30 ثانية ودقيقة لكتابة الكلمة. ثم ينتقل الأستاذ إلى إملاء الكلمة الموالية؛ عند تصحيح الإملاء، لا يتم احتساب جمالية الخط : التأكد من الرسم الصحيح والمتصل للكلمة وإن كان الخط غير جيد، يجب أن يكون مقروءا ؛  - تحتسب الأخطاء في رسم الحركات.  - كلمات الإملاء هي: رَسَمَ – سافَرَ – مُديرٌ – مالٌ</vt:lpstr>
      <vt:lpstr>خذوا كراسة التقويم. سوف أملي عليكم أربع كلمات. تنصتون جيدا لكل كلمة ثم تكتبونها على الكراسة. </vt:lpstr>
      <vt:lpstr>Présentation PowerPoint</vt:lpstr>
      <vt:lpstr>Présentation PowerPoint</vt:lpstr>
      <vt:lpstr>- يشرح الممرر للمتعلم المطلوب منه: سأملي عليكم كلمات . استمعوا جيدا للكلمة ثم اكتبوها على كراساتكم (يعين الأستاذ للمتعلم المكان الذي سيكتب فيه) ؛ - يملي الأستاذ كل كلمة مرتين بصوت واضح. يطلب من بعض المتعلمين قول الكلمة المملاة للتأكد من أنهم سمعوا جيدا ما تم إملاؤه؛  - يراقب الأستاذ كتابة المتعلمين دون التدخل أو المساعدة؛ - تمنح للمتعلمين بين 30 ثانية ودقيقة لكتابة الكلمة. ثم ينتقل الأستاذ إلى إملاء الكلمة الموالية؛ عند تصحيح الإملاء، لا يتم احتساب جمالية الخط : التأكد من الرسم الصحيح والمتصل للكلمة وإن كان الخط غير جيد، يجب أن يكون مقروءا ؛  - تحتسب الأخطاء في رسم الحركات.  - كلمات الإملاء هي: لَبِسَ – سافَرَ – مُديرٌ – فيلٌ </vt:lpstr>
      <vt:lpstr>خذوا كراسة المراقبة. سوف أملي عليكم أربع كلمات. تنصتون جيدا لكل كلمة ثم تكتبونها على الكراسة. </vt:lpstr>
      <vt:lpstr>Présentation PowerPoint</vt:lpstr>
      <vt:lpstr>1- يشرح الأستاذ للمتعلم المطلوب منه: لاحظوا الصور جيدا ثم اكتبوا الكلمة المناسبة لكل صورة على كراسة التقويم (يعين الأستاذ للمتعلم المكان الذي سيكتب فيه) ؛ 2- يطلب الأستاذ من المتعلمين التأكد من أنهم كتبوا الكلمات بشكل صحيح؛ 3- يراقب الأستاذ كتابة المتعلمين دون التدخل أو المساعدة؛ 4- عند تصحيح الإنتاج الكتابي، لا يتم احتساب جمالية الخط : يتأكد الأستاذ من الرسم الصحيح للكلمة ومن مطابقتها للمشهد؛ 5- تحتسب الأخطاء في رسم الحركات. </vt:lpstr>
      <vt:lpstr>Présentation PowerPoint</vt:lpstr>
      <vt:lpstr>نمر الآن إلى الإنتاج الكتابي. خذوا كراسة التقويم.</vt:lpstr>
      <vt:lpstr>لاحظوا الصور جيدا ثم اكتبوا الكلمة الموافقة لكل صورة. يشرح الأستاذ للمتعلمين المطلوب ثم يعطي إشارة البدء. يحثهم على الكتابة بخط جميل.</vt:lpstr>
      <vt:lpstr>Présentation PowerPoint</vt:lpstr>
      <vt:lpstr>نمر الآن إلى الإنتاج الكتابي. خذوا كراسة التقويم.</vt:lpstr>
      <vt:lpstr>لاحظوا الصور جيدا ثم اكتبوا الكلمة الموافقة لكل صورة. يشرح الأستاذ للمتعلمين المطلوب ثم يعطي إشارة البدء. يحثهم على الكتابة بخط جميل.</vt:lpstr>
      <vt:lpstr>الفائزون بنجمة الهدوء هم: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102</cp:revision>
  <dcterms:created xsi:type="dcterms:W3CDTF">2023-09-20T21:35:22Z</dcterms:created>
  <dcterms:modified xsi:type="dcterms:W3CDTF">2025-12-03T23:39:47Z</dcterms:modified>
</cp:coreProperties>
</file>