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1.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67" r:id="rId2"/>
    <p:sldMasterId id="2147483741" r:id="rId3"/>
    <p:sldMasterId id="2147483792" r:id="rId4"/>
    <p:sldMasterId id="2147483806" r:id="rId5"/>
    <p:sldMasterId id="2147483860" r:id="rId6"/>
    <p:sldMasterId id="2147483863" r:id="rId7"/>
    <p:sldMasterId id="2147483886" r:id="rId8"/>
    <p:sldMasterId id="2147483910" r:id="rId9"/>
    <p:sldMasterId id="2147483928" r:id="rId10"/>
    <p:sldMasterId id="2147483946" r:id="rId11"/>
    <p:sldMasterId id="2147483970" r:id="rId12"/>
    <p:sldMasterId id="2147483987" r:id="rId13"/>
  </p:sldMasterIdLst>
  <p:notesMasterIdLst>
    <p:notesMasterId r:id="rId89"/>
  </p:notesMasterIdLst>
  <p:sldIdLst>
    <p:sldId id="2147482753" r:id="rId14"/>
    <p:sldId id="2147482588" r:id="rId15"/>
    <p:sldId id="2147482463" r:id="rId16"/>
    <p:sldId id="2147482602" r:id="rId17"/>
    <p:sldId id="2147482589" r:id="rId18"/>
    <p:sldId id="2147482603" r:id="rId19"/>
    <p:sldId id="261" r:id="rId20"/>
    <p:sldId id="263" r:id="rId21"/>
    <p:sldId id="264" r:id="rId22"/>
    <p:sldId id="2147482718" r:id="rId23"/>
    <p:sldId id="2147482412" r:id="rId24"/>
    <p:sldId id="2134806339" r:id="rId25"/>
    <p:sldId id="2134806438" r:id="rId26"/>
    <p:sldId id="278" r:id="rId27"/>
    <p:sldId id="2147482556" r:id="rId28"/>
    <p:sldId id="2147482557" r:id="rId29"/>
    <p:sldId id="2147482593" r:id="rId30"/>
    <p:sldId id="2147482605" r:id="rId31"/>
    <p:sldId id="302" r:id="rId32"/>
    <p:sldId id="2147482747" r:id="rId33"/>
    <p:sldId id="2147482754" r:id="rId34"/>
    <p:sldId id="303" r:id="rId35"/>
    <p:sldId id="304" r:id="rId36"/>
    <p:sldId id="2147482571" r:id="rId37"/>
    <p:sldId id="2147482572" r:id="rId38"/>
    <p:sldId id="2147482573" r:id="rId39"/>
    <p:sldId id="2147482755" r:id="rId40"/>
    <p:sldId id="2147482576" r:id="rId41"/>
    <p:sldId id="2147482577" r:id="rId42"/>
    <p:sldId id="2147482578" r:id="rId43"/>
    <p:sldId id="2147482579" r:id="rId44"/>
    <p:sldId id="2147482756" r:id="rId45"/>
    <p:sldId id="2147482581" r:id="rId46"/>
    <p:sldId id="2147482580" r:id="rId47"/>
    <p:sldId id="325" r:id="rId48"/>
    <p:sldId id="326" r:id="rId49"/>
    <p:sldId id="2147482606" r:id="rId50"/>
    <p:sldId id="329" r:id="rId51"/>
    <p:sldId id="2147482514" r:id="rId52"/>
    <p:sldId id="2147482738" r:id="rId53"/>
    <p:sldId id="2147482751" r:id="rId54"/>
    <p:sldId id="2147482752" r:id="rId55"/>
    <p:sldId id="2147482807" r:id="rId56"/>
    <p:sldId id="2147482808" r:id="rId57"/>
    <p:sldId id="2147482745" r:id="rId58"/>
    <p:sldId id="2147482746" r:id="rId59"/>
    <p:sldId id="2147482631" r:id="rId60"/>
    <p:sldId id="2147482632" r:id="rId61"/>
    <p:sldId id="2147482809" r:id="rId62"/>
    <p:sldId id="2147482810" r:id="rId63"/>
    <p:sldId id="2147482520" r:id="rId64"/>
    <p:sldId id="2147482551" r:id="rId65"/>
    <p:sldId id="2147482811" r:id="rId66"/>
    <p:sldId id="2147482590" r:id="rId67"/>
    <p:sldId id="2147482477" r:id="rId68"/>
    <p:sldId id="2147482522" r:id="rId69"/>
    <p:sldId id="2147482523" r:id="rId70"/>
    <p:sldId id="2147482524" r:id="rId71"/>
    <p:sldId id="2147482525" r:id="rId72"/>
    <p:sldId id="2147482526" r:id="rId73"/>
    <p:sldId id="2147482527" r:id="rId74"/>
    <p:sldId id="2147482528" r:id="rId75"/>
    <p:sldId id="2147482529" r:id="rId76"/>
    <p:sldId id="2147482530" r:id="rId77"/>
    <p:sldId id="2147482531" r:id="rId78"/>
    <p:sldId id="2147482485" r:id="rId79"/>
    <p:sldId id="375" r:id="rId80"/>
    <p:sldId id="2147482642" r:id="rId81"/>
    <p:sldId id="376" r:id="rId82"/>
    <p:sldId id="2147482607" r:id="rId83"/>
    <p:sldId id="378" r:id="rId84"/>
    <p:sldId id="2134806326" r:id="rId85"/>
    <p:sldId id="381" r:id="rId86"/>
    <p:sldId id="2147482591" r:id="rId87"/>
    <p:sldId id="2147482592" r:id="rId88"/>
  </p:sldIdLst>
  <p:sldSz cx="9144000" cy="6858000" type="screen4x3"/>
  <p:notesSz cx="6858000" cy="9144000"/>
  <p:embeddedFontLst>
    <p:embeddedFont>
      <p:font typeface="Dosis" pitchFamily="2" charset="0"/>
      <p:regular r:id="rId90"/>
      <p:bold r:id="rId91"/>
    </p:embeddedFont>
    <p:embeddedFont>
      <p:font typeface="Dosis ExtraBold" pitchFamily="2" charset="0"/>
      <p:bold r:id="rId92"/>
    </p:embeddedFont>
    <p:embeddedFont>
      <p:font typeface="Dosis Medium" pitchFamily="2" charset="0"/>
      <p:regular r:id="rId93"/>
      <p:bold r:id="rId94"/>
    </p:embeddedFont>
    <p:embeddedFont>
      <p:font typeface="Dosis SemiBold" pitchFamily="2" charset="0"/>
      <p:regular r:id="rId95"/>
      <p:bold r:id="rId96"/>
    </p:embeddedFont>
    <p:embeddedFont>
      <p:font typeface="Microsoft Uighur" panose="02000000000000000000" pitchFamily="2" charset="-78"/>
      <p:regular r:id="rId97"/>
      <p:bold r:id="rId98"/>
    </p:embeddedFont>
    <p:embeddedFont>
      <p:font typeface="Modern Love" panose="04090805081005020601" pitchFamily="82" charset="0"/>
      <p:regular r:id="rId99"/>
    </p:embeddedFont>
    <p:embeddedFont>
      <p:font typeface="Noto Sans Symbols" panose="020B0604020202020204" charset="0"/>
      <p:regular r:id="rId100"/>
      <p:bold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6"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434E7B"/>
    <a:srgbClr val="507FBD"/>
    <a:srgbClr val="946D93"/>
    <a:srgbClr val="00ABA3"/>
    <a:srgbClr val="ECF8FB"/>
    <a:srgbClr val="A1A6BC"/>
    <a:srgbClr val="424D7B"/>
    <a:srgbClr val="16AB98"/>
    <a:srgbClr val="00A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95816B-F68F-4D21-A25D-4834A11646C1}" v="48" dt="2025-11-12T17:28:32.217"/>
  </p1510:revLst>
</p1510:revInfo>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718" autoAdjust="0"/>
  </p:normalViewPr>
  <p:slideViewPr>
    <p:cSldViewPr snapToGrid="0">
      <p:cViewPr varScale="1">
        <p:scale>
          <a:sx n="71" d="100"/>
          <a:sy n="71" d="100"/>
        </p:scale>
        <p:origin x="1032" y="28"/>
      </p:cViewPr>
      <p:guideLst/>
    </p:cSldViewPr>
  </p:slideViewPr>
  <p:outlineViewPr>
    <p:cViewPr>
      <p:scale>
        <a:sx n="33" d="100"/>
        <a:sy n="33" d="100"/>
      </p:scale>
      <p:origin x="0" y="-2358"/>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148" Type="http://schemas.openxmlformats.org/officeDocument/2006/relationships/viewProps" Target="viewProps.xml"/><Relationship Id="rId15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font" Target="fonts/font8.fntdata"/><Relationship Id="rId146"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font" Target="fonts/font11.fntdata"/><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09" name="Google Shape;130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89132CFF-5670-17FF-13F9-DFB7F0DB6CF2}"/>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3DB8A570-0EC0-2814-9016-0529832344B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A216A442-05F4-FA7B-D8D4-78B3331762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67935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41A7FF65-5996-B9D5-4C69-AC0BD3061F1D}"/>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07C29F1C-AFC8-938D-E3BA-30F85E31B1E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FF1808D8-8232-1016-C736-FB4DBB60586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873085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D4EFE89A-B73B-B5F3-BD86-DF3FB096F2BE}"/>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4A87D945-98F7-34A7-597D-8553389C172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AD8181DA-5CF4-17B6-FFAC-3AF82C73518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161676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09ABDE01-5780-CACD-7228-660B2C627A08}"/>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CDFA875F-D2BC-E0FA-291E-980602128D5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C1A0560C-856D-B8C9-E481-5D950F60A8B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934741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3D304002-832C-4F26-E7E5-98C3EA8F97BB}"/>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598BC3C2-859F-5ED0-21E8-3CA58CB28D0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49256E1A-0227-0F1A-B600-1519C1B57B7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52501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6EDE16CC-61BC-B164-3946-96E2FC1A5C0E}"/>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1F692393-62AD-D7B0-60DF-C2C265BFB9B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B05195BA-FA7B-40D9-C8E8-68096D80592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032259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D330414D-8FB2-D39E-36E7-C464FF5B6BE1}"/>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CEB1EB09-54E6-39FB-15D1-28C45DD5BCA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27B547EC-880F-690A-BC2B-462CE7F704E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57432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ED77ACBD-1A7A-04C3-B5A6-5DCC5DDEC6A8}"/>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1669C765-0834-F285-B1F6-00B7C9067CD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7D589BA3-07DD-155F-66CC-00B5B505BFE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30232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5E496D1C-A96D-7E1E-BC2C-6E88B20AB3BE}"/>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BA84588D-624A-1ADB-555F-D6ADD562C1D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25CEBD1A-045F-43B9-28C2-EA296500F11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2978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28" name="Google Shape;13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64219CF5-1BF9-1C51-630E-8EAA739E96FD}"/>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6D9B453F-9C84-5A92-F5AB-017276832DA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DFD21C61-4047-98E6-6CFB-8479CC4742D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78599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7C141E80-57CA-3347-9D6A-FC3AEBDBC43E}"/>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E233546B-EE93-7B59-CE52-4A964C258E4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8E238525-B07B-A61F-96F0-1BE3A876FA0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44067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3E36-8D9B-BACE-3450-9C687044CD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F8E932-40E3-5BB3-32A7-965DD4A64779}"/>
              </a:ext>
            </a:extLst>
          </p:cNvPr>
          <p:cNvSpPr>
            <a:spLocks noGrp="1" noRot="1" noChangeAspect="1"/>
          </p:cNvSpPr>
          <p:nvPr>
            <p:ph type="sldImg"/>
          </p:nvPr>
        </p:nvSpPr>
        <p:spPr/>
        <p:txBody>
          <a:bodyPr/>
          <a:lstStyle/>
          <a:p>
            <a:endParaRPr lang="fr-MA"/>
          </a:p>
        </p:txBody>
      </p:sp>
      <p:sp>
        <p:nvSpPr>
          <p:cNvPr id="3" name="Espace réservé des notes 2">
            <a:extLst>
              <a:ext uri="{FF2B5EF4-FFF2-40B4-BE49-F238E27FC236}">
                <a16:creationId xmlns:a16="http://schemas.microsoft.com/office/drawing/2014/main" id="{71260544-EFBD-812E-11C4-CAD2B3C64513}"/>
              </a:ext>
            </a:extLst>
          </p:cNvPr>
          <p:cNvSpPr>
            <a:spLocks noGrp="1"/>
          </p:cNvSpPr>
          <p:nvPr>
            <p:ph type="body" idx="1"/>
          </p:nvPr>
        </p:nvSpPr>
        <p:spPr/>
        <p:txBody>
          <a:bodyPr/>
          <a:lstStyle/>
          <a:p>
            <a:endParaRPr lang="fr-MA" dirty="0">
              <a:latin typeface="Microsoft Uighur" panose="02000000000000000000" pitchFamily="2" charset="-78"/>
              <a:cs typeface="Microsoft Uighur" panose="02000000000000000000" pitchFamily="2" charset="-78"/>
            </a:endParaRPr>
          </a:p>
        </p:txBody>
      </p:sp>
      <p:sp>
        <p:nvSpPr>
          <p:cNvPr id="4" name="Espace réservé du numéro de diapositive 3">
            <a:extLst>
              <a:ext uri="{FF2B5EF4-FFF2-40B4-BE49-F238E27FC236}">
                <a16:creationId xmlns:a16="http://schemas.microsoft.com/office/drawing/2014/main" id="{D6262493-F0A7-3033-BAF3-9E714C3422D0}"/>
              </a:ext>
            </a:extLst>
          </p:cNvPr>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48</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81448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MA"/>
          </a:p>
        </p:txBody>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56</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1869175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3B535CB9-8594-C3D9-E4D1-07BD25BDB89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AF941C83-09F6-6E6F-47EA-4F7F1571D1E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23D0D8D1-830D-2EC1-5FB3-D1410B18310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9045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38" name="Google Shape;13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33" name="Google Shape;2533;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9BE7F4F3-D72E-F5C5-3199-FF9DD10CA51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87F258D-270A-66F7-7428-F50D1CADF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F933840-CE68-3469-C6CE-9392EBCD7C3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176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9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7716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24" name="Google Shape;1824;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32" name="Google Shape;1832;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5.png"/><Relationship Id="rId9" Type="http://schemas.microsoft.com/office/2007/relationships/hdphoto" Target="../media/hdphoto4.wdp"/></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5.png"/><Relationship Id="rId9" Type="http://schemas.microsoft.com/office/2007/relationships/hdphoto" Target="../media/hdphoto4.wdp"/></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05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1101081459"/>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784018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B0604020202020204"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5194495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14291955"/>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1442127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09107902"/>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53078847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0009079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682906" y="2718551"/>
            <a:ext cx="1813162" cy="1813160"/>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671248" y="2718551"/>
            <a:ext cx="1813162" cy="1813160"/>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659590" y="2718551"/>
            <a:ext cx="1813162" cy="1813160"/>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47933" y="2718551"/>
            <a:ext cx="1813162" cy="1813160"/>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77902246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24388637"/>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2400" b="1">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385062" y="4161429"/>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665051" y="4161429"/>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5945040" y="4161429"/>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385062" y="2092932"/>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665051" y="2092932"/>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5945040" y="2092932"/>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3366362686"/>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934687204"/>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9071995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19368855"/>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26846292"/>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42539948"/>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733625239"/>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4719921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70182101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486894810"/>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346489920"/>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319203830"/>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42300878"/>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497813019"/>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1976172"/>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202777107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99046906"/>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715223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11335436"/>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9963643"/>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5715837"/>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93354251"/>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4148320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1444981"/>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972570"/>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892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437501385"/>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6539715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6577387"/>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66698275"/>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34387908"/>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8393363"/>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51805621"/>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769665"/>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4755796"/>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378657"/>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9695347"/>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2083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52600111"/>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85509830"/>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9962636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24329191"/>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2_Voc_Act_01_Img" preserve="1" userDrawn="1">
  <p:cSld name="3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2875D194-7997-DD02-E195-33204ECB2A3C}"/>
              </a:ext>
            </a:extLst>
          </p:cNvPr>
          <p:cNvSpPr>
            <a:spLocks noGrp="1"/>
          </p:cNvSpPr>
          <p:nvPr>
            <p:ph type="media" sz="quarter" idx="10"/>
          </p:nvPr>
        </p:nvSpPr>
        <p:spPr>
          <a:xfrm>
            <a:off x="1872000" y="2160000"/>
            <a:ext cx="5400000" cy="3600000"/>
          </a:xfrm>
          <a:prstGeom prst="rect">
            <a:avLst/>
          </a:prstGeom>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3284709"/>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25890115"/>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00081590"/>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588"/>
        <p:cNvGrpSpPr/>
        <p:nvPr/>
      </p:nvGrpSpPr>
      <p:grpSpPr>
        <a:xfrm>
          <a:off x="0" y="0"/>
          <a:ext cx="0" cy="0"/>
          <a:chOff x="0" y="0"/>
          <a:chExt cx="0" cy="0"/>
        </a:xfrm>
      </p:grpSpPr>
      <p:sp>
        <p:nvSpPr>
          <p:cNvPr id="589" name="Google Shape;589;p20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205"/>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530F24-093A-3F34-CB95-8334208992B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472547"/>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11897794"/>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72890991"/>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060514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71531462"/>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31825932"/>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21701801"/>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47334566"/>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29600915"/>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51208804"/>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05351524"/>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66322138"/>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50324704"/>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0087707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35932898"/>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2_Disposition personnalisée">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00080420"/>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02524672"/>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39858011"/>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756303560"/>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781289203"/>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2338504467"/>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69347665"/>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3855264523"/>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87239191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547016667"/>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88250802"/>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45104574"/>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699768694"/>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066355800"/>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104538468"/>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43271200"/>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228252881"/>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3938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92418541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722432298"/>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56447342"/>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533182380"/>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586884863"/>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79933786"/>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88231273"/>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44547642"/>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89775186"/>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06675274"/>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7682184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Microsoft Uighur" panose="02000000000000000000" pitchFamily="2" charset="-78"/>
                <a:cs typeface="Microsoft Uighur" panose="02000000000000000000" pitchFamily="2" charset="-78"/>
              </a:defRPr>
            </a:lvl1pPr>
          </a:lstStyle>
          <a:p>
            <a:r>
              <a:rPr lang="fr-FR" dirty="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Microsoft Uighur" panose="02000000000000000000" pitchFamily="2" charset="-78"/>
                <a:cs typeface="Microsoft Uighur" panose="02000000000000000000"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p:txBody>
          <a:bodyPr/>
          <a:lstStyle>
            <a:lvl1pPr>
              <a:defRPr>
                <a:latin typeface="Microsoft Uighur" panose="02000000000000000000" pitchFamily="2" charset="-78"/>
                <a:cs typeface="Microsoft Uighur" panose="02000000000000000000" pitchFamily="2" charset="-78"/>
              </a:defRPr>
            </a:lvl1pPr>
          </a:lstStyle>
          <a:p>
            <a:fld id="{D3554D71-BAA1-40A0-90B3-F956984BBA2F}" type="datetimeFigureOut">
              <a:rPr lang="fr-MA" smtClean="0"/>
              <a:pPr/>
              <a:t>20/12/2025</a:t>
            </a:fld>
            <a:endParaRPr lang="fr-MA" dirty="0"/>
          </a:p>
        </p:txBody>
      </p:sp>
      <p:sp>
        <p:nvSpPr>
          <p:cNvPr id="5" name="Footer Placeholder 4"/>
          <p:cNvSpPr>
            <a:spLocks noGrp="1"/>
          </p:cNvSpPr>
          <p:nvPr>
            <p:ph type="ftr" sz="quarter" idx="11"/>
          </p:nvPr>
        </p:nvSpPr>
        <p:spPr/>
        <p:txBody>
          <a:bodyPr/>
          <a:lstStyle>
            <a:lvl1pPr>
              <a:defRPr>
                <a:latin typeface="Microsoft Uighur" panose="02000000000000000000" pitchFamily="2" charset="-78"/>
                <a:cs typeface="Microsoft Uighur" panose="02000000000000000000" pitchFamily="2" charset="-78"/>
              </a:defRPr>
            </a:lvl1pPr>
          </a:lstStyle>
          <a:p>
            <a:endParaRPr lang="fr-MA"/>
          </a:p>
        </p:txBody>
      </p:sp>
      <p:sp>
        <p:nvSpPr>
          <p:cNvPr id="6" name="Slide Number Placeholder 5"/>
          <p:cNvSpPr>
            <a:spLocks noGrp="1"/>
          </p:cNvSpPr>
          <p:nvPr>
            <p:ph type="sldNum" sz="quarter" idx="12"/>
          </p:nvPr>
        </p:nvSpPr>
        <p:spPr/>
        <p:txBody>
          <a:bodyPr/>
          <a:lstStyle>
            <a:lvl1pPr>
              <a:defRPr>
                <a:latin typeface="Microsoft Uighur" panose="02000000000000000000" pitchFamily="2" charset="-78"/>
                <a:cs typeface="Microsoft Uighur" panose="02000000000000000000" pitchFamily="2" charset="-78"/>
              </a:defRPr>
            </a:lvl1pPr>
          </a:lstStyle>
          <a:p>
            <a:fld id="{E2D29A06-E850-41B0-8FF3-9A551212B80C}" type="slidenum">
              <a:rPr lang="fr-MA" smtClean="0"/>
              <a:pPr/>
              <a:t>‹N°›</a:t>
            </a:fld>
            <a:endParaRPr lang="fr-MA" dirty="0"/>
          </a:p>
        </p:txBody>
      </p:sp>
    </p:spTree>
    <p:extLst>
      <p:ext uri="{BB962C8B-B14F-4D97-AF65-F5344CB8AC3E}">
        <p14:creationId xmlns:p14="http://schemas.microsoft.com/office/powerpoint/2010/main" val="3544003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45609962"/>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vl1pPr>
          </a:lstStyle>
          <a:p>
            <a:endParaRPr lang="fr-MA"/>
          </a:p>
        </p:txBody>
      </p:sp>
    </p:spTree>
    <p:extLst>
      <p:ext uri="{BB962C8B-B14F-4D97-AF65-F5344CB8AC3E}">
        <p14:creationId xmlns:p14="http://schemas.microsoft.com/office/powerpoint/2010/main" val="1618855238"/>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32842092"/>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61973108"/>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587482492"/>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45945422"/>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10228873"/>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46933284"/>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546995528"/>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172617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74438224"/>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73189140"/>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43252983"/>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50357298"/>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047076612"/>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39937919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847"/>
        <p:cNvGrpSpPr/>
        <p:nvPr/>
      </p:nvGrpSpPr>
      <p:grpSpPr>
        <a:xfrm>
          <a:off x="0" y="0"/>
          <a:ext cx="0" cy="0"/>
          <a:chOff x="0" y="0"/>
          <a:chExt cx="0" cy="0"/>
        </a:xfrm>
      </p:grpSpPr>
      <p:sp>
        <p:nvSpPr>
          <p:cNvPr id="848" name="Google Shape;848;p2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32"/>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0" name="Google Shape;850;p232"/>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1" name="Google Shape;851;p232"/>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2" name="Google Shape;852;p232"/>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3" name="Google Shape;853;p232"/>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4" name="Google Shape;854;p232"/>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CA8537-2A5F-9322-4CF8-035BFF12B5E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130918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092248" y="2396967"/>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092248" y="4302000"/>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4969434" y="2396967"/>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4969434" y="4302000"/>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6846620" y="2396967"/>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6846620" y="4302000"/>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491930" y="2216967"/>
            <a:ext cx="22237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325713" y="2900749"/>
            <a:ext cx="1927220" cy="1912454"/>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605702" y="2900749"/>
            <a:ext cx="1927220" cy="1912454"/>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5885691" y="2900749"/>
            <a:ext cx="1927220" cy="1912454"/>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32508"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3411604"/>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949564472"/>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869548564"/>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0514292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2400" b="1">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3" name="Google Shape;173;p166"/>
          <p:cNvSpPr>
            <a:spLocks noGrp="1" noChangeAspect="1"/>
          </p:cNvSpPr>
          <p:nvPr>
            <p:ph type="pic" idx="2"/>
          </p:nvPr>
        </p:nvSpPr>
        <p:spPr>
          <a:xfrm>
            <a:off x="1479323" y="4161429"/>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4" name="Google Shape;174;p166"/>
          <p:cNvSpPr>
            <a:spLocks noGrp="1" noChangeAspect="1"/>
          </p:cNvSpPr>
          <p:nvPr>
            <p:ph type="pic" idx="3"/>
          </p:nvPr>
        </p:nvSpPr>
        <p:spPr>
          <a:xfrm>
            <a:off x="3759312" y="4161429"/>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5" name="Google Shape;175;p166"/>
          <p:cNvSpPr>
            <a:spLocks noGrp="1" noChangeAspect="1"/>
          </p:cNvSpPr>
          <p:nvPr>
            <p:ph type="pic" idx="4"/>
          </p:nvPr>
        </p:nvSpPr>
        <p:spPr>
          <a:xfrm>
            <a:off x="6039301" y="4161429"/>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7" name="Google Shape;177;p166"/>
          <p:cNvSpPr>
            <a:spLocks noGrp="1" noChangeAspect="1"/>
          </p:cNvSpPr>
          <p:nvPr>
            <p:ph type="pic" idx="6"/>
          </p:nvPr>
        </p:nvSpPr>
        <p:spPr>
          <a:xfrm>
            <a:off x="1479323" y="2092932"/>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8" name="Google Shape;178;p166"/>
          <p:cNvSpPr>
            <a:spLocks noGrp="1" noChangeAspect="1"/>
          </p:cNvSpPr>
          <p:nvPr>
            <p:ph type="pic" idx="7"/>
          </p:nvPr>
        </p:nvSpPr>
        <p:spPr>
          <a:xfrm>
            <a:off x="3759312" y="2092932"/>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9" name="Google Shape;179;p166"/>
          <p:cNvSpPr>
            <a:spLocks noGrp="1" noChangeAspect="1"/>
          </p:cNvSpPr>
          <p:nvPr>
            <p:ph type="pic" idx="8"/>
          </p:nvPr>
        </p:nvSpPr>
        <p:spPr>
          <a:xfrm>
            <a:off x="6039301" y="2092932"/>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2.jp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image" Target="../media/image7.jpg"/><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theme" Target="../theme/theme11.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image" Target="../media/image17.jp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theme" Target="../theme/theme12.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theme" Target="../theme/theme13.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image" Target="../media/image14.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jp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5.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4.bin"/></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image" Target="../media/image7.jp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theme" Target="../theme/theme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image" Target="../media/image14.bin"/><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theme" Target="../theme/theme8.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image" Target="../media/image17.jpg"/><Relationship Id="rId2" Type="http://schemas.openxmlformats.org/officeDocument/2006/relationships/slideLayout" Target="../slideLayouts/slideLayout125.xml"/><Relationship Id="rId16" Type="http://schemas.openxmlformats.org/officeDocument/2006/relationships/theme" Target="../theme/theme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 id="214748394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7277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Shape 561"/>
        <p:cNvGrpSpPr/>
        <p:nvPr/>
      </p:nvGrpSpPr>
      <p:grpSpPr>
        <a:xfrm>
          <a:off x="0" y="0"/>
          <a:ext cx="0" cy="0"/>
          <a:chOff x="0" y="0"/>
          <a:chExt cx="0" cy="0"/>
        </a:xfrm>
      </p:grpSpPr>
      <p:sp>
        <p:nvSpPr>
          <p:cNvPr id="562" name="Google Shape;562;p1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017332559"/>
      </p:ext>
    </p:extLst>
  </p:cSld>
  <p:clrMap bg1="lt1" tx1="dk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965988"/>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043892189"/>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4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926" r:id="rId25"/>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927"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945"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 id="2147483862"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64686809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46434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3.xml"/><Relationship Id="rId7" Type="http://schemas.openxmlformats.org/officeDocument/2006/relationships/image" Target="../media/image4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27.gif"/><Relationship Id="rId4" Type="http://schemas.openxmlformats.org/officeDocument/2006/relationships/image" Target="../media/image49.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22.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22.xml"/><Relationship Id="rId6" Type="http://schemas.openxmlformats.org/officeDocument/2006/relationships/image" Target="../media/image22.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43.png"/><Relationship Id="rId11" Type="http://schemas.openxmlformats.org/officeDocument/2006/relationships/image" Target="../media/image53.png"/><Relationship Id="rId5" Type="http://schemas.openxmlformats.org/officeDocument/2006/relationships/image" Target="../media/image42.png"/><Relationship Id="rId10" Type="http://schemas.openxmlformats.org/officeDocument/2006/relationships/image" Target="../media/image52.png"/><Relationship Id="rId4" Type="http://schemas.openxmlformats.org/officeDocument/2006/relationships/image" Target="../media/image41.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22.png"/><Relationship Id="rId12"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92.xml"/><Relationship Id="rId6" Type="http://schemas.openxmlformats.org/officeDocument/2006/relationships/image" Target="../media/image43.png"/><Relationship Id="rId11" Type="http://schemas.openxmlformats.org/officeDocument/2006/relationships/image" Target="../media/image53.png"/><Relationship Id="rId5" Type="http://schemas.openxmlformats.org/officeDocument/2006/relationships/image" Target="../media/image42.png"/><Relationship Id="rId10" Type="http://schemas.openxmlformats.org/officeDocument/2006/relationships/image" Target="../media/image52.png"/><Relationship Id="rId4" Type="http://schemas.openxmlformats.org/officeDocument/2006/relationships/image" Target="../media/image41.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gif"/><Relationship Id="rId1" Type="http://schemas.openxmlformats.org/officeDocument/2006/relationships/slideLayout" Target="../slideLayouts/slideLayout79.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8.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60.png"/><Relationship Id="rId4" Type="http://schemas.openxmlformats.org/officeDocument/2006/relationships/image" Target="../media/image37.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image" Target="../media/image22.png"/><Relationship Id="rId1" Type="http://schemas.openxmlformats.org/officeDocument/2006/relationships/slideLayout" Target="../slideLayouts/slideLayout13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1.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1.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90.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3.xml"/><Relationship Id="rId7" Type="http://schemas.openxmlformats.org/officeDocument/2006/relationships/image" Target="../media/image2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7.gif"/><Relationship Id="rId11" Type="http://schemas.openxmlformats.org/officeDocument/2006/relationships/image" Target="../media/image43.png"/><Relationship Id="rId5" Type="http://schemas.openxmlformats.org/officeDocument/2006/relationships/image" Target="../media/image66.png"/><Relationship Id="rId10" Type="http://schemas.openxmlformats.org/officeDocument/2006/relationships/image" Target="../media/image42.png"/><Relationship Id="rId4" Type="http://schemas.openxmlformats.org/officeDocument/2006/relationships/notesSlide" Target="../notesSlides/notesSlide22.xml"/><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2.xml"/><Relationship Id="rId7" Type="http://schemas.openxmlformats.org/officeDocument/2006/relationships/image" Target="../media/image4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7.png"/><Relationship Id="rId11" Type="http://schemas.openxmlformats.org/officeDocument/2006/relationships/image" Target="../media/image67.png"/><Relationship Id="rId5" Type="http://schemas.openxmlformats.org/officeDocument/2006/relationships/image" Target="../media/image23.png"/><Relationship Id="rId10" Type="http://schemas.openxmlformats.org/officeDocument/2006/relationships/image" Target="../media/image27.gif"/><Relationship Id="rId4" Type="http://schemas.openxmlformats.org/officeDocument/2006/relationships/notesSlide" Target="../notesSlides/notesSlide23.xml"/><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8.gif"/><Relationship Id="rId1" Type="http://schemas.openxmlformats.org/officeDocument/2006/relationships/slideLayout" Target="../slideLayouts/slideLayout79.xml"/><Relationship Id="rId5" Type="http://schemas.openxmlformats.org/officeDocument/2006/relationships/image" Target="../media/image69.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0.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74.png"/><Relationship Id="rId11" Type="http://schemas.openxmlformats.org/officeDocument/2006/relationships/image" Target="../media/image43.png"/><Relationship Id="rId5" Type="http://schemas.openxmlformats.org/officeDocument/2006/relationships/image" Target="../media/image73.png"/><Relationship Id="rId10" Type="http://schemas.openxmlformats.org/officeDocument/2006/relationships/image" Target="../media/image42.png"/><Relationship Id="rId4" Type="http://schemas.openxmlformats.org/officeDocument/2006/relationships/image" Target="../media/image72.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gif"/><Relationship Id="rId1" Type="http://schemas.openxmlformats.org/officeDocument/2006/relationships/slideLayout" Target="../slideLayouts/slideLayout15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2.png"/><Relationship Id="rId7" Type="http://schemas.openxmlformats.org/officeDocument/2006/relationships/image" Target="../media/image22.png"/><Relationship Id="rId2" Type="http://schemas.openxmlformats.org/officeDocument/2006/relationships/image" Target="../media/image71.png"/><Relationship Id="rId1" Type="http://schemas.openxmlformats.org/officeDocument/2006/relationships/slideLayout" Target="../slideLayouts/slideLayout73.xml"/><Relationship Id="rId6" Type="http://schemas.openxmlformats.org/officeDocument/2006/relationships/image" Target="../media/image75.svg"/><Relationship Id="rId11" Type="http://schemas.openxmlformats.org/officeDocument/2006/relationships/image" Target="../media/image43.png"/><Relationship Id="rId5" Type="http://schemas.openxmlformats.org/officeDocument/2006/relationships/image" Target="../media/image74.png"/><Relationship Id="rId10" Type="http://schemas.openxmlformats.org/officeDocument/2006/relationships/image" Target="../media/image42.png"/><Relationship Id="rId4" Type="http://schemas.openxmlformats.org/officeDocument/2006/relationships/image" Target="../media/image73.png"/><Relationship Id="rId9"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6.png"/><Relationship Id="rId2" Type="http://schemas.openxmlformats.org/officeDocument/2006/relationships/image" Target="../media/image37.png"/><Relationship Id="rId1" Type="http://schemas.openxmlformats.org/officeDocument/2006/relationships/slideLayout" Target="../slideLayouts/slideLayout211.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6.png"/><Relationship Id="rId2" Type="http://schemas.openxmlformats.org/officeDocument/2006/relationships/image" Target="../media/image37.png"/><Relationship Id="rId1" Type="http://schemas.openxmlformats.org/officeDocument/2006/relationships/slideLayout" Target="../slideLayouts/slideLayout211.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8.svg"/><Relationship Id="rId7" Type="http://schemas.openxmlformats.org/officeDocument/2006/relationships/image" Target="../media/image43.png"/><Relationship Id="rId2" Type="http://schemas.openxmlformats.org/officeDocument/2006/relationships/image" Target="../media/image77.png"/><Relationship Id="rId1" Type="http://schemas.openxmlformats.org/officeDocument/2006/relationships/slideLayout" Target="../slideLayouts/slideLayout2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8.svg"/><Relationship Id="rId7" Type="http://schemas.openxmlformats.org/officeDocument/2006/relationships/image" Target="../media/image43.png"/><Relationship Id="rId2" Type="http://schemas.openxmlformats.org/officeDocument/2006/relationships/image" Target="../media/image77.png"/><Relationship Id="rId1" Type="http://schemas.openxmlformats.org/officeDocument/2006/relationships/slideLayout" Target="../slideLayouts/slideLayout2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7.png"/><Relationship Id="rId7" Type="http://schemas.openxmlformats.org/officeDocument/2006/relationships/image" Target="../media/image79.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7.png"/><Relationship Id="rId7" Type="http://schemas.openxmlformats.org/officeDocument/2006/relationships/image" Target="../media/image79.png"/><Relationship Id="rId2"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73.xml"/><Relationship Id="rId6" Type="http://schemas.openxmlformats.org/officeDocument/2006/relationships/image" Target="../media/image81.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1.png"/><Relationship Id="rId7" Type="http://schemas.openxmlformats.org/officeDocument/2006/relationships/image" Target="../media/image82.png"/><Relationship Id="rId2" Type="http://schemas.openxmlformats.org/officeDocument/2006/relationships/image" Target="../media/image37.png"/><Relationship Id="rId1" Type="http://schemas.openxmlformats.org/officeDocument/2006/relationships/slideLayout" Target="../slideLayouts/slideLayout73.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1.png"/><Relationship Id="rId7" Type="http://schemas.openxmlformats.org/officeDocument/2006/relationships/image" Target="../media/image83.png"/><Relationship Id="rId2" Type="http://schemas.openxmlformats.org/officeDocument/2006/relationships/image" Target="../media/image37.png"/><Relationship Id="rId1" Type="http://schemas.openxmlformats.org/officeDocument/2006/relationships/slideLayout" Target="../slideLayouts/slideLayout73.xml"/><Relationship Id="rId6" Type="http://schemas.openxmlformats.org/officeDocument/2006/relationships/image" Target="../media/image82.png"/><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image" Target="../media/image86.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87.jpeg"/></Relationships>
</file>

<file path=ppt/slides/_rels/slide5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7.png"/><Relationship Id="rId7" Type="http://schemas.openxmlformats.org/officeDocument/2006/relationships/image" Target="../media/image87.jpeg"/><Relationship Id="rId2" Type="http://schemas.openxmlformats.org/officeDocument/2006/relationships/image" Target="../media/image25.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3.xml"/><Relationship Id="rId7" Type="http://schemas.openxmlformats.org/officeDocument/2006/relationships/image" Target="../media/image3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3.png"/><Relationship Id="rId5" Type="http://schemas.openxmlformats.org/officeDocument/2006/relationships/image" Target="../media/image27.gif"/><Relationship Id="rId10" Type="http://schemas.openxmlformats.org/officeDocument/2006/relationships/image" Target="../media/image43.png"/><Relationship Id="rId4" Type="http://schemas.openxmlformats.org/officeDocument/2006/relationships/image" Target="../media/image66.png"/><Relationship Id="rId9" Type="http://schemas.openxmlformats.org/officeDocument/2006/relationships/image" Target="../media/image42.png"/></Relationships>
</file>

<file path=ppt/slides/_rels/slide5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4.xml"/><Relationship Id="rId7" Type="http://schemas.openxmlformats.org/officeDocument/2006/relationships/image" Target="../media/image3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7.gif"/><Relationship Id="rId11" Type="http://schemas.openxmlformats.org/officeDocument/2006/relationships/image" Target="../media/image67.png"/><Relationship Id="rId5" Type="http://schemas.openxmlformats.org/officeDocument/2006/relationships/image" Target="../media/image23.png"/><Relationship Id="rId10" Type="http://schemas.openxmlformats.org/officeDocument/2006/relationships/image" Target="../media/image43.png"/><Relationship Id="rId4" Type="http://schemas.openxmlformats.org/officeDocument/2006/relationships/notesSlide" Target="../notesSlides/notesSlide26.xml"/><Relationship Id="rId9" Type="http://schemas.openxmlformats.org/officeDocument/2006/relationships/image" Target="../media/image42.png"/></Relationships>
</file>

<file path=ppt/slides/_rels/slide5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91.svg"/><Relationship Id="rId4" Type="http://schemas.openxmlformats.org/officeDocument/2006/relationships/image" Target="../media/image37.png"/><Relationship Id="rId9"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9.png"/><Relationship Id="rId2" Type="http://schemas.openxmlformats.org/officeDocument/2006/relationships/image" Target="../media/image92.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image" Target="../media/image93.png"/><Relationship Id="rId1" Type="http://schemas.openxmlformats.org/officeDocument/2006/relationships/slideLayout" Target="../slideLayouts/slideLayout7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5.png"/><Relationship Id="rId7" Type="http://schemas.openxmlformats.org/officeDocument/2006/relationships/image" Target="../media/image42.png"/><Relationship Id="rId2" Type="http://schemas.openxmlformats.org/officeDocument/2006/relationships/image" Target="../media/image94.png"/><Relationship Id="rId1" Type="http://schemas.openxmlformats.org/officeDocument/2006/relationships/slideLayout" Target="../slideLayouts/slideLayout72.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9.xml"/><Relationship Id="rId5" Type="http://schemas.openxmlformats.org/officeDocument/2006/relationships/image" Target="../media/image35.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7.png"/><Relationship Id="rId7" Type="http://schemas.openxmlformats.org/officeDocument/2006/relationships/image" Target="../media/image89.png"/><Relationship Id="rId2" Type="http://schemas.openxmlformats.org/officeDocument/2006/relationships/image" Target="../media/image92.png"/><Relationship Id="rId1" Type="http://schemas.openxmlformats.org/officeDocument/2006/relationships/slideLayout" Target="../slideLayouts/slideLayout7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91.svg"/></Relationships>
</file>

<file path=ppt/slides/_rels/slide6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0.png"/><Relationship Id="rId7" Type="http://schemas.openxmlformats.org/officeDocument/2006/relationships/image" Target="../media/image41.png"/><Relationship Id="rId2" Type="http://schemas.openxmlformats.org/officeDocument/2006/relationships/image" Target="../media/image96.png"/><Relationship Id="rId1" Type="http://schemas.openxmlformats.org/officeDocument/2006/relationships/slideLayout" Target="../slideLayouts/slideLayout120.xml"/><Relationship Id="rId6" Type="http://schemas.openxmlformats.org/officeDocument/2006/relationships/image" Target="../media/image37.png"/><Relationship Id="rId5" Type="http://schemas.openxmlformats.org/officeDocument/2006/relationships/image" Target="../media/image22.png"/><Relationship Id="rId4" Type="http://schemas.openxmlformats.org/officeDocument/2006/relationships/image" Target="../media/image91.svg"/><Relationship Id="rId9" Type="http://schemas.openxmlformats.org/officeDocument/2006/relationships/image" Target="../media/image43.png"/></Relationships>
</file>

<file path=ppt/slides/_rels/slide6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5.png"/><Relationship Id="rId7" Type="http://schemas.openxmlformats.org/officeDocument/2006/relationships/image" Target="../media/image42.png"/><Relationship Id="rId2" Type="http://schemas.openxmlformats.org/officeDocument/2006/relationships/image" Target="../media/image94.png"/><Relationship Id="rId1" Type="http://schemas.openxmlformats.org/officeDocument/2006/relationships/slideLayout" Target="../slideLayouts/slideLayout122.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9.png"/><Relationship Id="rId2" Type="http://schemas.openxmlformats.org/officeDocument/2006/relationships/image" Target="../media/image92.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1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5.png"/><Relationship Id="rId7" Type="http://schemas.openxmlformats.org/officeDocument/2006/relationships/image" Target="../media/image42.png"/><Relationship Id="rId2" Type="http://schemas.openxmlformats.org/officeDocument/2006/relationships/image" Target="../media/image94.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image" Target="../media/image89.png"/><Relationship Id="rId1" Type="http://schemas.openxmlformats.org/officeDocument/2006/relationships/slideLayout" Target="../slideLayouts/slideLayout152.xml"/><Relationship Id="rId6" Type="http://schemas.openxmlformats.org/officeDocument/2006/relationships/image" Target="../media/image37.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43.png"/></Relationships>
</file>

<file path=ppt/slides/_rels/slide6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3.xml"/><Relationship Id="rId7" Type="http://schemas.openxmlformats.org/officeDocument/2006/relationships/image" Target="../media/image27.gi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6.png"/><Relationship Id="rId11"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notesSlide" Target="../notesSlides/notesSlide30.xml"/><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microsoft.com/office/2007/relationships/media" Target="../media/media2.mp4"/><Relationship Id="rId7" Type="http://schemas.openxmlformats.org/officeDocument/2006/relationships/image" Target="../media/image27.gif"/><Relationship Id="rId12"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37.png"/><Relationship Id="rId5" Type="http://schemas.openxmlformats.org/officeDocument/2006/relationships/slideLayout" Target="../slideLayouts/slideLayout73.xml"/><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image" Target="../media/image40.png"/><Relationship Id="rId14"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gif"/><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9.xml"/><Relationship Id="rId7" Type="http://schemas.openxmlformats.org/officeDocument/2006/relationships/image" Target="../media/image3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11"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43.png"/><Relationship Id="rId4" Type="http://schemas.openxmlformats.org/officeDocument/2006/relationships/notesSlide" Target="../notesSlides/notesSlide31.xml"/><Relationship Id="rId9" Type="http://schemas.openxmlformats.org/officeDocument/2006/relationships/image" Target="../media/image42.png"/></Relationships>
</file>

<file path=ppt/slides/_rels/slide7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3.xml"/><Relationship Id="rId7" Type="http://schemas.openxmlformats.org/officeDocument/2006/relationships/image" Target="../media/image3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5" Type="http://schemas.openxmlformats.org/officeDocument/2006/relationships/image" Target="../media/image100.png"/><Relationship Id="rId10"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42.png"/></Relationships>
</file>

<file path=ppt/slides/_rels/slide7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1.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03.png"/><Relationship Id="rId5" Type="http://schemas.openxmlformats.org/officeDocument/2006/relationships/image" Target="../media/image27.gif"/><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image" Target="../media/image45.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3.xml"/><Relationship Id="rId7" Type="http://schemas.openxmlformats.org/officeDocument/2006/relationships/image" Target="../media/image4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gif"/><Relationship Id="rId11" Type="http://schemas.openxmlformats.org/officeDocument/2006/relationships/image" Target="../media/image43.png"/><Relationship Id="rId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notesSlide" Target="../notesSlides/notesSlide3.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descr="Une image contenant texte, capture d’écran, dessin humoristique&#10;&#10;Le contenu généré par l’IA peut être incorrect.">
            <a:extLst>
              <a:ext uri="{FF2B5EF4-FFF2-40B4-BE49-F238E27FC236}">
                <a16:creationId xmlns:a16="http://schemas.microsoft.com/office/drawing/2014/main" id="{94A61648-66BF-E0C0-6256-C7B897F1C6C2}"/>
              </a:ext>
            </a:extLst>
          </p:cNvPr>
          <p:cNvPicPr>
            <a:picLocks noChangeAspect="1"/>
          </p:cNvPicPr>
          <p:nvPr/>
        </p:nvPicPr>
        <p:blipFill>
          <a:blip r:embed="rId2"/>
          <a:srcRect b="6268"/>
          <a:stretch>
            <a:fillRect/>
          </a:stretch>
        </p:blipFill>
        <p:spPr>
          <a:xfrm>
            <a:off x="20" y="1282"/>
            <a:ext cx="9143980" cy="6856718"/>
          </a:xfrm>
          <a:prstGeom prst="rect">
            <a:avLst/>
          </a:prstGeom>
        </p:spPr>
      </p:pic>
    </p:spTree>
    <p:extLst>
      <p:ext uri="{BB962C8B-B14F-4D97-AF65-F5344CB8AC3E}">
        <p14:creationId xmlns:p14="http://schemas.microsoft.com/office/powerpoint/2010/main" val="2530899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896A62D-14E3-F911-0A00-64B4ADAAA596}"/>
              </a:ext>
            </a:extLst>
          </p:cNvPr>
          <p:cNvPicPr>
            <a:picLocks noChangeAspect="1"/>
          </p:cNvPicPr>
          <p:nvPr/>
        </p:nvPicPr>
        <p:blipFill>
          <a:blip r:embed="rId2"/>
          <a:stretch>
            <a:fillRect/>
          </a:stretch>
        </p:blipFill>
        <p:spPr>
          <a:xfrm>
            <a:off x="538775" y="1995948"/>
            <a:ext cx="4670152" cy="3295359"/>
          </a:xfrm>
          <a:prstGeom prst="rect">
            <a:avLst/>
          </a:prstGeom>
        </p:spPr>
      </p:pic>
      <p:sp>
        <p:nvSpPr>
          <p:cNvPr id="5" name="Titre 13">
            <a:extLst>
              <a:ext uri="{FF2B5EF4-FFF2-40B4-BE49-F238E27FC236}">
                <a16:creationId xmlns:a16="http://schemas.microsoft.com/office/drawing/2014/main" id="{2AE11094-2668-4483-4767-11CCDD7CC3A2}"/>
              </a:ext>
            </a:extLst>
          </p:cNvPr>
          <p:cNvSpPr>
            <a:spLocks noGrp="1"/>
          </p:cNvSpPr>
          <p:nvPr>
            <p:ph type="title"/>
          </p:nvPr>
        </p:nvSpPr>
        <p:spPr>
          <a:xfrm>
            <a:off x="5208927" y="1995948"/>
            <a:ext cx="3372466" cy="4149213"/>
          </a:xfrm>
        </p:spPr>
        <p:txBody>
          <a:bodyPr>
            <a:noAutofit/>
          </a:bodyPr>
          <a:lstStyle/>
          <a:p>
            <a:pPr lvl="0" algn="r" defTabSz="457200">
              <a:lnSpc>
                <a:spcPct val="150000"/>
              </a:lnSpc>
              <a:spcAft>
                <a:spcPts val="400"/>
              </a:spcAft>
              <a:buClrTx/>
              <a:buSzTx/>
              <a:defRPr/>
            </a:pP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1. </a:t>
            </a:r>
            <a:r>
              <a:rPr kumimoji="0" lang="ar-MA" sz="1800" b="0" i="0" u="none" strike="noStrike" kern="100" cap="none" spc="0" normalizeH="0" baseline="0" noProof="0" dirty="0">
                <a:ln>
                  <a:noFill/>
                </a:ln>
                <a:solidFill>
                  <a:prstClr val="black"/>
                </a:solidFill>
                <a:effectLst/>
                <a:uLnTx/>
                <a:uFillTx/>
                <a:ea typeface="Calibri" panose="020F0502020204030204" pitchFamily="34" charset="0"/>
              </a:rPr>
              <a:t>يتم إعداد لوحة للمقاطع</a:t>
            </a:r>
            <a:r>
              <a:rPr kumimoji="0" lang="en-US" sz="1800" b="0" i="0" u="none" strike="noStrike" kern="100" cap="none" spc="0" normalizeH="0" baseline="0" noProof="0" dirty="0">
                <a:ln>
                  <a:noFill/>
                </a:ln>
                <a:solidFill>
                  <a:prstClr val="black"/>
                </a:solidFill>
                <a:effectLst/>
                <a:uLnTx/>
                <a:uFillTx/>
                <a:ea typeface="Calibri" panose="020F0502020204030204" pitchFamily="34" charset="0"/>
              </a:rPr>
              <a:t> </a:t>
            </a:r>
            <a:r>
              <a:rPr kumimoji="0" lang="ar-MA" sz="1800" b="0" i="0" u="none" strike="noStrike" kern="100" cap="none" spc="0" normalizeH="0" baseline="0" noProof="0" dirty="0">
                <a:ln>
                  <a:noFill/>
                </a:ln>
                <a:solidFill>
                  <a:prstClr val="black"/>
                </a:solidFill>
                <a:effectLst/>
                <a:uLnTx/>
                <a:uFillTx/>
                <a:ea typeface="Calibri" panose="020F0502020204030204" pitchFamily="34" charset="0"/>
              </a:rPr>
              <a:t>على الشكل المشار إليه؛ </a:t>
            </a:r>
            <a:br>
              <a:rPr lang="ar-MA" sz="1800" b="0" kern="100" dirty="0">
                <a:solidFill>
                  <a:prstClr val="black"/>
                </a:solidFill>
                <a:ea typeface="Calibri" panose="020F0502020204030204" pitchFamily="34" charset="0"/>
              </a:rPr>
            </a:br>
            <a:r>
              <a:rPr lang="ar-MA" sz="1800" b="0" kern="100" dirty="0">
                <a:solidFill>
                  <a:prstClr val="black"/>
                </a:solidFill>
                <a:ea typeface="Calibri" panose="020F0502020204030204" pitchFamily="34" charset="0"/>
              </a:rPr>
              <a:t>2. ترسم اللوحة على ورقة للعرض تلصق بشكل دائم؛</a:t>
            </a:r>
            <a:br>
              <a:rPr lang="ar-MA" sz="1800" b="0" kern="100" dirty="0">
                <a:solidFill>
                  <a:prstClr val="black"/>
                </a:solidFill>
                <a:ea typeface="Calibri" panose="020F0502020204030204" pitchFamily="34" charset="0"/>
              </a:rPr>
            </a:br>
            <a:r>
              <a:rPr lang="ar-MA" sz="1800" b="0" kern="100" dirty="0">
                <a:solidFill>
                  <a:prstClr val="black"/>
                </a:solidFill>
                <a:ea typeface="Calibri" panose="020F0502020204030204" pitchFamily="34" charset="0"/>
              </a:rPr>
              <a:t>3. يتم </a:t>
            </a:r>
            <a:r>
              <a:rPr kumimoji="0" lang="ar-MA" sz="1800" b="0" i="0" u="none" strike="noStrike" kern="100" cap="none" spc="0" normalizeH="0" baseline="0" noProof="0" dirty="0">
                <a:ln>
                  <a:noFill/>
                </a:ln>
                <a:solidFill>
                  <a:prstClr val="black"/>
                </a:solidFill>
                <a:effectLst/>
                <a:uLnTx/>
                <a:uFillTx/>
                <a:ea typeface="Calibri" panose="020F0502020204030204" pitchFamily="34" charset="0"/>
              </a:rPr>
              <a:t>إغناؤها </a:t>
            </a:r>
            <a:r>
              <a:rPr kumimoji="0" lang="ar-MA" sz="1800" b="0" i="0" u="none" strike="noStrike" kern="100" cap="none" spc="0" normalizeH="0" baseline="0" noProof="0" dirty="0">
                <a:ln>
                  <a:noFill/>
                </a:ln>
                <a:solidFill>
                  <a:srgbClr val="FF0000"/>
                </a:solidFill>
                <a:effectLst/>
                <a:uLnTx/>
                <a:uFillTx/>
                <a:ea typeface="Calibri" panose="020F0502020204030204" pitchFamily="34" charset="0"/>
              </a:rPr>
              <a:t>تدريجيا</a:t>
            </a:r>
            <a:r>
              <a:rPr kumimoji="0" lang="ar-MA" sz="1800" b="0" i="0" u="none" strike="noStrike" kern="100" cap="none" spc="0" normalizeH="0" baseline="0" noProof="0" dirty="0">
                <a:ln>
                  <a:noFill/>
                </a:ln>
                <a:solidFill>
                  <a:prstClr val="black"/>
                </a:solidFill>
                <a:effectLst/>
                <a:uLnTx/>
                <a:uFillTx/>
                <a:ea typeface="Calibri" panose="020F0502020204030204" pitchFamily="34" charset="0"/>
              </a:rPr>
              <a:t> بالحرف المقدم نهاية حصص تقديمه؛</a:t>
            </a:r>
            <a:br>
              <a:rPr kumimoji="0" lang="ar-MA" sz="1800" b="0" i="0" u="none" strike="noStrike" kern="100" cap="none" spc="0" normalizeH="0" baseline="0" noProof="0" dirty="0">
                <a:ln>
                  <a:noFill/>
                </a:ln>
                <a:solidFill>
                  <a:prstClr val="black"/>
                </a:solidFill>
                <a:effectLst/>
                <a:uLnTx/>
                <a:uFillTx/>
                <a:ea typeface="Calibri" panose="020F0502020204030204" pitchFamily="34" charset="0"/>
              </a:rPr>
            </a:br>
            <a:r>
              <a:rPr kumimoji="0" lang="ar-MA" sz="1800" b="0" i="0" u="none" strike="noStrike" kern="100" cap="none" spc="0" normalizeH="0" baseline="0" noProof="0" dirty="0">
                <a:ln>
                  <a:noFill/>
                </a:ln>
                <a:solidFill>
                  <a:prstClr val="black"/>
                </a:solidFill>
                <a:effectLst/>
                <a:uLnTx/>
                <a:uFillTx/>
                <a:ea typeface="Calibri" panose="020F0502020204030204" pitchFamily="34" charset="0"/>
              </a:rPr>
              <a:t>4. تستثمر اللوحة في بداية النشاط الاعتيادي اليومي؛</a:t>
            </a:r>
            <a:br>
              <a:rPr kumimoji="0" lang="ar-MA" sz="1800" b="0" i="0" u="none" strike="noStrike" kern="100" cap="none" spc="0" normalizeH="0" baseline="0" noProof="0" dirty="0">
                <a:ln>
                  <a:noFill/>
                </a:ln>
                <a:solidFill>
                  <a:prstClr val="black"/>
                </a:solidFill>
                <a:effectLst/>
                <a:uLnTx/>
                <a:uFillTx/>
                <a:ea typeface="Calibri" panose="020F0502020204030204" pitchFamily="34" charset="0"/>
              </a:rPr>
            </a:br>
            <a:r>
              <a:rPr kumimoji="0" lang="ar-MA" sz="1800" b="0" i="0" u="none" strike="noStrike" kern="100" cap="none" spc="0" normalizeH="0" baseline="0" noProof="0" dirty="0">
                <a:ln>
                  <a:noFill/>
                </a:ln>
                <a:solidFill>
                  <a:prstClr val="black"/>
                </a:solidFill>
                <a:effectLst/>
                <a:uLnTx/>
                <a:uFillTx/>
                <a:ea typeface="Calibri" panose="020F0502020204030204" pitchFamily="34" charset="0"/>
              </a:rPr>
              <a:t>5. يتم الرجوع إلى اللوحة متى كانت الحاجة لتذكير المتعلمين بالحروف المدروسة؛</a:t>
            </a:r>
            <a:br>
              <a:rPr lang="ar-MA" sz="1800" b="0" kern="100" dirty="0">
                <a:solidFill>
                  <a:prstClr val="black"/>
                </a:solidFill>
                <a:ea typeface="Calibri" panose="020F0502020204030204" pitchFamily="34" charset="0"/>
              </a:rPr>
            </a:br>
            <a:r>
              <a:rPr lang="ar-MA" sz="1800" b="0" kern="100" dirty="0">
                <a:solidFill>
                  <a:prstClr val="black"/>
                </a:solidFill>
                <a:ea typeface="Calibri" panose="020F0502020204030204" pitchFamily="34" charset="0"/>
              </a:rPr>
              <a:t>6. ينصح</a:t>
            </a:r>
            <a:r>
              <a:rPr kumimoji="0" lang="ar-MA" sz="1800" b="0" i="0" u="none" strike="noStrike" kern="100" cap="none" spc="0" normalizeH="0" baseline="0" noProof="0" dirty="0">
                <a:ln>
                  <a:noFill/>
                </a:ln>
                <a:solidFill>
                  <a:prstClr val="black"/>
                </a:solidFill>
                <a:effectLst/>
                <a:uLnTx/>
                <a:uFillTx/>
                <a:ea typeface="Calibri" panose="020F0502020204030204" pitchFamily="34" charset="0"/>
              </a:rPr>
              <a:t> بتعويد المتعلمين على قراءة لوحة المقاطع في أي وقت متاح.  </a:t>
            </a:r>
            <a:br>
              <a:rPr kumimoji="0" lang="ar-MA" sz="1800" b="0" i="0" u="none" strike="noStrike" kern="100" cap="none" spc="0" normalizeH="0" baseline="0" noProof="0" dirty="0">
                <a:ln>
                  <a:noFill/>
                </a:ln>
                <a:solidFill>
                  <a:prstClr val="black"/>
                </a:solidFill>
                <a:effectLst/>
                <a:uLnTx/>
                <a:uFillTx/>
                <a:ea typeface="Calibri" panose="020F0502020204030204" pitchFamily="34" charset="0"/>
              </a:rPr>
            </a:br>
            <a:br>
              <a:rPr kumimoji="0" lang="ar-MA" sz="1600" b="0" i="0" u="none" strike="noStrike" kern="100" cap="none" spc="0" normalizeH="0" baseline="0" noProof="0" dirty="0">
                <a:ln>
                  <a:noFill/>
                </a:ln>
                <a:solidFill>
                  <a:prstClr val="black"/>
                </a:solidFill>
                <a:effectLst/>
                <a:uLnTx/>
                <a:uFillTx/>
                <a:ea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 </a:t>
            </a:r>
          </a:p>
        </p:txBody>
      </p:sp>
    </p:spTree>
    <p:extLst>
      <p:ext uri="{BB962C8B-B14F-4D97-AF65-F5344CB8AC3E}">
        <p14:creationId xmlns:p14="http://schemas.microsoft.com/office/powerpoint/2010/main" val="368181018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F4C8090D-66ED-0077-F7BB-92D23348E8F6}"/>
              </a:ext>
            </a:extLst>
          </p:cNvPr>
          <p:cNvSpPr>
            <a:spLocks noGrp="1"/>
          </p:cNvSpPr>
          <p:nvPr>
            <p:ph type="title"/>
          </p:nvPr>
        </p:nvSpPr>
        <p:spPr/>
        <p:txBody>
          <a:bodyPr>
            <a:noAutofit/>
          </a:bodyPr>
          <a:lstStyle/>
          <a:p>
            <a:r>
              <a:rPr lang="tzm-Arab-MA" sz="2400" b="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يمر لقراءة لوحة المقاطع ؟</a:t>
            </a:r>
            <a:r>
              <a:rPr lang="fr-FR" sz="2400" b="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b="1" i="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(خاص بالفئة د)</a:t>
            </a:r>
            <a:r>
              <a:rPr lang="tzm-Arab-MA" sz="2400" i="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FR" sz="2400" i="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7" name="timer_5min">
            <a:hlinkClick r:id="" action="ppaction://media"/>
            <a:extLst>
              <a:ext uri="{FF2B5EF4-FFF2-40B4-BE49-F238E27FC236}">
                <a16:creationId xmlns:a16="http://schemas.microsoft.com/office/drawing/2014/main" id="{E446B506-FFCA-7DAA-0356-66060044F9ED}"/>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4"/>
          <a:stretch>
            <a:fillRect/>
          </a:stretch>
        </p:blipFill>
        <p:spPr>
          <a:xfrm>
            <a:off x="2647539" y="2160588"/>
            <a:ext cx="3959225" cy="3959225"/>
          </a:xfrm>
          <a:prstGeom prst="rect">
            <a:avLst/>
          </a:prstGeom>
        </p:spPr>
      </p:pic>
      <p:pic>
        <p:nvPicPr>
          <p:cNvPr id="2" name="Image 1">
            <a:extLst>
              <a:ext uri="{FF2B5EF4-FFF2-40B4-BE49-F238E27FC236}">
                <a16:creationId xmlns:a16="http://schemas.microsoft.com/office/drawing/2014/main" id="{E90427C5-3171-4C8C-42DB-38BB28D9F16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AFF1747-6526-52B0-F572-92686BF07AE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67EEAEDF-D0B0-F2E7-6D60-C9677BFA7C6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C050226-87CB-F21A-283F-7BC2275C0ECC}"/>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5B01ADCD-21AD-B87F-60E1-422B54134B2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1AF7F120-444C-FB3C-3752-A0751ECA3CC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41A37F59-7D91-C76C-CE66-6EFD1B7BE2B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D3734393-5028-477A-FF7D-106BCE034F0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9" name="Espace réservé pour une image  18" descr="Une image contenant dessin humoristique, clipart, illustration, Dessin animé&#10;&#10;Le contenu généré par l’IA peut être incorrect.">
            <a:extLst>
              <a:ext uri="{FF2B5EF4-FFF2-40B4-BE49-F238E27FC236}">
                <a16:creationId xmlns:a16="http://schemas.microsoft.com/office/drawing/2014/main" id="{CE0E6524-4038-E702-7174-E4F8ADFD8C45}"/>
              </a:ext>
            </a:extLst>
          </p:cNvPr>
          <p:cNvPicPr>
            <a:picLocks noGrp="1" noChangeAspect="1"/>
          </p:cNvPicPr>
          <p:nvPr>
            <p:ph type="pic" sz="quarter" idx="12"/>
          </p:nvPr>
        </p:nvPicPr>
        <p:blipFill>
          <a:blip r:embed="rId9"/>
          <a:srcRect/>
          <a:stretch>
            <a:fillRect/>
          </a:stretch>
        </p:blipFill>
        <p:spPr/>
      </p:pic>
      <p:pic>
        <p:nvPicPr>
          <p:cNvPr id="10" name="Image 14" descr="Une image contenant noir, obscurité&#10;&#10;Le contenu généré par l’IA peut être incorrect.">
            <a:extLst>
              <a:ext uri="{FF2B5EF4-FFF2-40B4-BE49-F238E27FC236}">
                <a16:creationId xmlns:a16="http://schemas.microsoft.com/office/drawing/2014/main" id="{DC5CBC4E-E9E9-4109-67A1-43419EFF8C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spTree>
    <p:extLst>
      <p:ext uri="{BB962C8B-B14F-4D97-AF65-F5344CB8AC3E}">
        <p14:creationId xmlns:p14="http://schemas.microsoft.com/office/powerpoint/2010/main" val="4187900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50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B0604020202020204" charset="-78"/>
              <a:ea typeface="+mn-ea"/>
              <a:cs typeface="+mn-cs"/>
            </a:endParaRPr>
          </a:p>
        </p:txBody>
      </p:sp>
      <p:sp>
        <p:nvSpPr>
          <p:cNvPr id="10" name="Rectangle : coins arrondis 9">
            <a:extLst>
              <a:ext uri="{FF2B5EF4-FFF2-40B4-BE49-F238E27FC236}">
                <a16:creationId xmlns:a16="http://schemas.microsoft.com/office/drawing/2014/main" id="{066B957E-CE7A-8DAB-2E7E-7FF56FDF9F36}"/>
              </a:ext>
            </a:extLst>
          </p:cNvPr>
          <p:cNvSpPr/>
          <p:nvPr/>
        </p:nvSpPr>
        <p:spPr>
          <a:xfrm>
            <a:off x="3226912" y="2358313"/>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جَدَّتي</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1" name="Rectangle : coins arrondis 10">
            <a:extLst>
              <a:ext uri="{FF2B5EF4-FFF2-40B4-BE49-F238E27FC236}">
                <a16:creationId xmlns:a16="http://schemas.microsoft.com/office/drawing/2014/main" id="{16FE9EF4-4803-4112-0C76-4E37D2D05889}"/>
              </a:ext>
            </a:extLst>
          </p:cNvPr>
          <p:cNvSpPr/>
          <p:nvPr/>
        </p:nvSpPr>
        <p:spPr>
          <a:xfrm>
            <a:off x="5919857" y="2358314"/>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جَدّي</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2" name="Rectangle : coins arrondis 11">
            <a:extLst>
              <a:ext uri="{FF2B5EF4-FFF2-40B4-BE49-F238E27FC236}">
                <a16:creationId xmlns:a16="http://schemas.microsoft.com/office/drawing/2014/main" id="{A9199350-2E40-321B-D158-0DA0BC31F143}"/>
              </a:ext>
            </a:extLst>
          </p:cNvPr>
          <p:cNvSpPr/>
          <p:nvPr/>
        </p:nvSpPr>
        <p:spPr>
          <a:xfrm>
            <a:off x="505613" y="236894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3" name="Rectangle : coins arrondis 12">
            <a:extLst>
              <a:ext uri="{FF2B5EF4-FFF2-40B4-BE49-F238E27FC236}">
                <a16:creationId xmlns:a16="http://schemas.microsoft.com/office/drawing/2014/main" id="{35BC0500-CC88-E2F5-A21D-542988B9714B}"/>
              </a:ext>
            </a:extLst>
          </p:cNvPr>
          <p:cNvSpPr/>
          <p:nvPr/>
        </p:nvSpPr>
        <p:spPr>
          <a:xfrm>
            <a:off x="505613" y="4298000"/>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 name="Rectangle : coins arrondis 1">
            <a:extLst>
              <a:ext uri="{FF2B5EF4-FFF2-40B4-BE49-F238E27FC236}">
                <a16:creationId xmlns:a16="http://schemas.microsoft.com/office/drawing/2014/main" id="{561DEDE7-521C-37A6-28A5-C0F52559B831}"/>
              </a:ext>
            </a:extLst>
          </p:cNvPr>
          <p:cNvSpPr/>
          <p:nvPr/>
        </p:nvSpPr>
        <p:spPr>
          <a:xfrm>
            <a:off x="3226912" y="428736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4" name="Rectangle : coins arrondis 3">
            <a:extLst>
              <a:ext uri="{FF2B5EF4-FFF2-40B4-BE49-F238E27FC236}">
                <a16:creationId xmlns:a16="http://schemas.microsoft.com/office/drawing/2014/main" id="{309C8BE7-2C2F-037F-11AD-831C98728A7A}"/>
              </a:ext>
            </a:extLst>
          </p:cNvPr>
          <p:cNvSpPr/>
          <p:nvPr/>
        </p:nvSpPr>
        <p:spPr>
          <a:xfrm>
            <a:off x="5948211" y="4287367"/>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9" name="Titre 18"/>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أقرأ أنا. انتبهوا.</a:t>
            </a:r>
            <a:endParaRPr lang="fr-FR" sz="24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Image 2">
            <a:extLst>
              <a:ext uri="{FF2B5EF4-FFF2-40B4-BE49-F238E27FC236}">
                <a16:creationId xmlns:a16="http://schemas.microsoft.com/office/drawing/2014/main" id="{65854E58-1D60-DFF4-F889-B40F6A1D7AC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DA578B3E-934B-4A89-8A7C-AAA3BD4D30E6}"/>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87DE6227-6F8E-F146-171B-D3F189999FE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F30C2E6B-24B2-A394-DE5D-C688E1B0DF6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E0A433A-F4AE-E13E-76A3-F5DAE76D571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08373392-5AB8-31DC-E6C1-8ACB3136348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id="{2AA0CF4E-E8FE-B0D5-6864-8E325E7899C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960D6830-5E58-4B85-A391-B631A235ABA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6" name="Espace réservé pour une image  18" descr="Une image contenant dessin humoristique, clipart, illustration, Dessin animé&#10;&#10;Le contenu généré par l’IA peut être incorrect.">
            <a:extLst>
              <a:ext uri="{FF2B5EF4-FFF2-40B4-BE49-F238E27FC236}">
                <a16:creationId xmlns:a16="http://schemas.microsoft.com/office/drawing/2014/main" id="{4A9EAE94-14BA-2711-3BDB-2797F0BE6EF5}"/>
              </a:ext>
            </a:extLst>
          </p:cNvPr>
          <p:cNvPicPr>
            <a:picLocks noGrp="1" noChangeAspect="1"/>
          </p:cNvPicPr>
          <p:nvPr>
            <p:ph type="pic" sz="quarter" idx="12"/>
          </p:nvPr>
        </p:nvPicPr>
        <p:blipFill>
          <a:blip r:embed="rId6"/>
          <a:srcRect/>
          <a:stretch>
            <a:fillRect/>
          </a:stretch>
        </p:blipFill>
        <p:spPr>
          <a:xfrm>
            <a:off x="7924249" y="684000"/>
            <a:ext cx="900000" cy="900000"/>
          </a:xfrm>
        </p:spPr>
      </p:pic>
    </p:spTree>
    <p:extLst>
      <p:ext uri="{BB962C8B-B14F-4D97-AF65-F5344CB8AC3E}">
        <p14:creationId xmlns:p14="http://schemas.microsoft.com/office/powerpoint/2010/main" val="20586039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B0604020202020204" charset="-78"/>
              <a:ea typeface="+mn-ea"/>
              <a:cs typeface="+mn-cs"/>
            </a:endParaRPr>
          </a:p>
        </p:txBody>
      </p:sp>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B0604020202020204" charset="-78"/>
              <a:ea typeface="+mn-ea"/>
              <a:cs typeface="+mn-cs"/>
            </a:endParaRPr>
          </a:p>
        </p:txBody>
      </p:sp>
      <p:sp>
        <p:nvSpPr>
          <p:cNvPr id="28" name="Titre 27"/>
          <p:cNvSpPr>
            <a:spLocks noGrp="1"/>
          </p:cNvSpPr>
          <p:nvPr>
            <p:ph type="title"/>
          </p:nvPr>
        </p:nvSpPr>
        <p:spPr/>
        <p:txBody>
          <a:bodyPr>
            <a:normAutofit/>
          </a:bodyPr>
          <a:lstStyle/>
          <a:p>
            <a:pPr lvl="0" algn="r" rtl="0"/>
            <a:r>
              <a:rPr lang="ar-MA" sz="2400" b="1" dirty="0">
                <a:solidFill>
                  <a:schemeClr val="bg1">
                    <a:lumMod val="50000"/>
                  </a:schemeClr>
                </a:solidFill>
                <a:latin typeface="Microsoft Uighur" panose="020B0604020202020204" charset="-78"/>
                <a:ea typeface="Calibri" panose="020F0502020204030204" pitchFamily="34" charset="0"/>
                <a:cs typeface="Microsoft Uighur" panose="020B0604020202020204" charset="-78"/>
              </a:rPr>
              <a:t>نقرأ معا.</a:t>
            </a:r>
            <a:endParaRPr lang="fr-FR" sz="2400" dirty="0">
              <a:solidFill>
                <a:schemeClr val="bg1">
                  <a:lumMod val="50000"/>
                </a:schemeClr>
              </a:solidFill>
            </a:endParaRPr>
          </a:p>
        </p:txBody>
      </p:sp>
      <p:sp>
        <p:nvSpPr>
          <p:cNvPr id="22" name="Rectangle : coins arrondis 9">
            <a:extLst>
              <a:ext uri="{FF2B5EF4-FFF2-40B4-BE49-F238E27FC236}">
                <a16:creationId xmlns:a16="http://schemas.microsoft.com/office/drawing/2014/main" id="{066B957E-CE7A-8DAB-2E7E-7FF56FDF9F36}"/>
              </a:ext>
            </a:extLst>
          </p:cNvPr>
          <p:cNvSpPr/>
          <p:nvPr/>
        </p:nvSpPr>
        <p:spPr>
          <a:xfrm>
            <a:off x="3226912" y="2358313"/>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جَدَّتي</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3" name="Rectangle : coins arrondis 10">
            <a:extLst>
              <a:ext uri="{FF2B5EF4-FFF2-40B4-BE49-F238E27FC236}">
                <a16:creationId xmlns:a16="http://schemas.microsoft.com/office/drawing/2014/main" id="{16FE9EF4-4803-4112-0C76-4E37D2D05889}"/>
              </a:ext>
            </a:extLst>
          </p:cNvPr>
          <p:cNvSpPr/>
          <p:nvPr/>
        </p:nvSpPr>
        <p:spPr>
          <a:xfrm>
            <a:off x="5919857" y="2358314"/>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جَدّي</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4" name="Rectangle : coins arrondis 11">
            <a:extLst>
              <a:ext uri="{FF2B5EF4-FFF2-40B4-BE49-F238E27FC236}">
                <a16:creationId xmlns:a16="http://schemas.microsoft.com/office/drawing/2014/main" id="{A9199350-2E40-321B-D158-0DA0BC31F143}"/>
              </a:ext>
            </a:extLst>
          </p:cNvPr>
          <p:cNvSpPr/>
          <p:nvPr/>
        </p:nvSpPr>
        <p:spPr>
          <a:xfrm>
            <a:off x="505613" y="236894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5" name="Rectangle : coins arrondis 12">
            <a:extLst>
              <a:ext uri="{FF2B5EF4-FFF2-40B4-BE49-F238E27FC236}">
                <a16:creationId xmlns:a16="http://schemas.microsoft.com/office/drawing/2014/main" id="{35BC0500-CC88-E2F5-A21D-542988B9714B}"/>
              </a:ext>
            </a:extLst>
          </p:cNvPr>
          <p:cNvSpPr/>
          <p:nvPr/>
        </p:nvSpPr>
        <p:spPr>
          <a:xfrm>
            <a:off x="505613" y="4298000"/>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6" name="Rectangle : coins arrondis 1">
            <a:extLst>
              <a:ext uri="{FF2B5EF4-FFF2-40B4-BE49-F238E27FC236}">
                <a16:creationId xmlns:a16="http://schemas.microsoft.com/office/drawing/2014/main" id="{561DEDE7-521C-37A6-28A5-C0F52559B831}"/>
              </a:ext>
            </a:extLst>
          </p:cNvPr>
          <p:cNvSpPr/>
          <p:nvPr/>
        </p:nvSpPr>
        <p:spPr>
          <a:xfrm>
            <a:off x="3226912" y="428736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7" name="Rectangle : coins arrondis 3">
            <a:extLst>
              <a:ext uri="{FF2B5EF4-FFF2-40B4-BE49-F238E27FC236}">
                <a16:creationId xmlns:a16="http://schemas.microsoft.com/office/drawing/2014/main" id="{309C8BE7-2C2F-037F-11AD-831C98728A7A}"/>
              </a:ext>
            </a:extLst>
          </p:cNvPr>
          <p:cNvSpPr/>
          <p:nvPr/>
        </p:nvSpPr>
        <p:spPr>
          <a:xfrm>
            <a:off x="5948211" y="4287367"/>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pic>
        <p:nvPicPr>
          <p:cNvPr id="2" name="Image 1">
            <a:extLst>
              <a:ext uri="{FF2B5EF4-FFF2-40B4-BE49-F238E27FC236}">
                <a16:creationId xmlns:a16="http://schemas.microsoft.com/office/drawing/2014/main" id="{F6B03524-903F-90C0-2628-600ABF94D90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3E7FA66F-C956-F28C-A608-9FBF75DCEE87}"/>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791831CF-E750-10B1-B75E-774CF146D7D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162983A2-8463-E821-D566-4C3ED925271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91D33B8D-5A18-DD5B-DA47-699C162439B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CD0BC680-A39A-0C6F-0C0A-9C833716ED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9C2775C2-096E-2CED-6927-3E7FF12BCC4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D1FB4F04-CA5E-8125-BB92-09D92A15D58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id="{82E0230B-A470-E173-ECE1-97B08077F71B}"/>
              </a:ext>
            </a:extLst>
          </p:cNvPr>
          <p:cNvPicPr>
            <a:picLocks noGrp="1" noChangeAspect="1"/>
          </p:cNvPicPr>
          <p:nvPr>
            <p:ph type="pic" sz="quarter" idx="12"/>
          </p:nvPr>
        </p:nvPicPr>
        <p:blipFill>
          <a:blip r:embed="rId6"/>
          <a:srcRect/>
          <a:stretch>
            <a:fillRect/>
          </a:stretch>
        </p:blipFill>
        <p:spPr/>
      </p:pic>
    </p:spTree>
    <p:extLst>
      <p:ext uri="{BB962C8B-B14F-4D97-AF65-F5344CB8AC3E}">
        <p14:creationId xmlns:p14="http://schemas.microsoft.com/office/powerpoint/2010/main" val="383149495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انتبهوا الآن. سنتذكر الكلمات التي تعلمناها في الحصة السابقة.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4" name="Image 3">
            <a:extLst>
              <a:ext uri="{FF2B5EF4-FFF2-40B4-BE49-F238E27FC236}">
                <a16:creationId xmlns:a16="http://schemas.microsoft.com/office/drawing/2014/main" id="{DAFE0493-757B-1E8F-2386-B4C7D47F714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4038AB3-88C3-DF9C-EE83-282BE834B656}"/>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8A501553-454F-6CFF-D9E7-8152D18E83D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2F89AA4-9621-4149-E38E-7751B1B890A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2D68F8D1-920E-9720-DA5C-A7C3302F6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78DC4EB-90A4-9865-6B40-9ED90457FE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89ECDB9B-975E-03C1-6C88-DD0625A98E2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918FBDBD-4EB5-EC20-D960-8396D5C49F5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2" name="Espace réservé pour une image  3">
            <a:extLst>
              <a:ext uri="{FF2B5EF4-FFF2-40B4-BE49-F238E27FC236}">
                <a16:creationId xmlns:a16="http://schemas.microsoft.com/office/drawing/2014/main" id="{3BFCB2AF-6905-2889-4F65-893E792C460E}"/>
              </a:ext>
            </a:extLst>
          </p:cNvPr>
          <p:cNvPicPr>
            <a:picLocks noGrp="1" noChangeAspect="1"/>
          </p:cNvPicPr>
          <p:nvPr>
            <p:ph type="pic" idx="10"/>
          </p:nvPr>
        </p:nvPicPr>
        <p:blipFill>
          <a:blip r:embed="rId7"/>
          <a:srcRect/>
          <a:stretch/>
        </p:blipFill>
        <p:spPr>
          <a:xfrm>
            <a:off x="7959725" y="719138"/>
            <a:ext cx="828675" cy="828675"/>
          </a:xfrm>
          <a:prstGeom prst="rect">
            <a:avLst/>
          </a:prstGeom>
        </p:spPr>
      </p:pic>
      <p:sp>
        <p:nvSpPr>
          <p:cNvPr id="3" name="Espace réservé pour une image  2">
            <a:extLst>
              <a:ext uri="{FF2B5EF4-FFF2-40B4-BE49-F238E27FC236}">
                <a16:creationId xmlns:a16="http://schemas.microsoft.com/office/drawing/2014/main" id="{28952F82-1CD8-226C-96C8-BDE07AB0DE4A}"/>
              </a:ext>
            </a:extLst>
          </p:cNvPr>
          <p:cNvSpPr>
            <a:spLocks noGrp="1"/>
          </p:cNvSpPr>
          <p:nvPr>
            <p:ph type="pic" idx="8"/>
          </p:nvPr>
        </p:nvSpPr>
        <p:spPr/>
        <p:txBody>
          <a:bodyPr/>
          <a:lstStyle/>
          <a:p>
            <a:endParaRPr lang="fr-MA"/>
          </a:p>
        </p:txBody>
      </p:sp>
      <p:sp>
        <p:nvSpPr>
          <p:cNvPr id="6" name="Espace réservé pour une image  5">
            <a:extLst>
              <a:ext uri="{FF2B5EF4-FFF2-40B4-BE49-F238E27FC236}">
                <a16:creationId xmlns:a16="http://schemas.microsoft.com/office/drawing/2014/main" id="{86BACD45-B106-E69F-3078-EAB43C2AF075}"/>
              </a:ext>
            </a:extLst>
          </p:cNvPr>
          <p:cNvSpPr>
            <a:spLocks noGrp="1"/>
          </p:cNvSpPr>
          <p:nvPr>
            <p:ph type="pic" idx="7"/>
          </p:nvPr>
        </p:nvSpPr>
        <p:spPr/>
        <p:txBody>
          <a:bodyPr/>
          <a:lstStyle/>
          <a:p>
            <a:endParaRPr lang="fr-MA"/>
          </a:p>
        </p:txBody>
      </p:sp>
      <p:sp>
        <p:nvSpPr>
          <p:cNvPr id="8" name="Espace réservé pour une image  7">
            <a:extLst>
              <a:ext uri="{FF2B5EF4-FFF2-40B4-BE49-F238E27FC236}">
                <a16:creationId xmlns:a16="http://schemas.microsoft.com/office/drawing/2014/main" id="{AAFA8364-C21B-ABCA-80F1-1233A2FF81E8}"/>
              </a:ext>
            </a:extLst>
          </p:cNvPr>
          <p:cNvSpPr>
            <a:spLocks noGrp="1"/>
          </p:cNvSpPr>
          <p:nvPr>
            <p:ph type="pic" idx="6"/>
          </p:nvPr>
        </p:nvSpPr>
        <p:spPr/>
        <p:txBody>
          <a:bodyPr/>
          <a:lstStyle/>
          <a:p>
            <a:endParaRPr lang="fr-MA"/>
          </a:p>
        </p:txBody>
      </p:sp>
      <p:sp>
        <p:nvSpPr>
          <p:cNvPr id="10" name="Espace réservé pour une image  9">
            <a:extLst>
              <a:ext uri="{FF2B5EF4-FFF2-40B4-BE49-F238E27FC236}">
                <a16:creationId xmlns:a16="http://schemas.microsoft.com/office/drawing/2014/main" id="{BFC90A5D-2FFA-1145-E0D2-ED7AA02A1B85}"/>
              </a:ext>
            </a:extLst>
          </p:cNvPr>
          <p:cNvSpPr>
            <a:spLocks noGrp="1"/>
          </p:cNvSpPr>
          <p:nvPr>
            <p:ph type="pic" idx="2"/>
          </p:nvPr>
        </p:nvSpPr>
        <p:spPr/>
        <p:txBody>
          <a:bodyPr/>
          <a:lstStyle/>
          <a:p>
            <a:endParaRPr lang="fr-MA"/>
          </a:p>
        </p:txBody>
      </p:sp>
      <p:sp>
        <p:nvSpPr>
          <p:cNvPr id="12" name="Espace réservé pour une image  11">
            <a:extLst>
              <a:ext uri="{FF2B5EF4-FFF2-40B4-BE49-F238E27FC236}">
                <a16:creationId xmlns:a16="http://schemas.microsoft.com/office/drawing/2014/main" id="{E1E934B5-A4C3-36AE-0E42-3A269CA5A859}"/>
              </a:ext>
            </a:extLst>
          </p:cNvPr>
          <p:cNvSpPr>
            <a:spLocks noGrp="1"/>
          </p:cNvSpPr>
          <p:nvPr>
            <p:ph type="pic" idx="3"/>
          </p:nvPr>
        </p:nvSpPr>
        <p:spPr/>
        <p:txBody>
          <a:bodyPr/>
          <a:lstStyle/>
          <a:p>
            <a:endParaRPr lang="fr-MA"/>
          </a:p>
        </p:txBody>
      </p:sp>
      <p:sp>
        <p:nvSpPr>
          <p:cNvPr id="21" name="Espace réservé pour une image  20">
            <a:extLst>
              <a:ext uri="{FF2B5EF4-FFF2-40B4-BE49-F238E27FC236}">
                <a16:creationId xmlns:a16="http://schemas.microsoft.com/office/drawing/2014/main" id="{3EA8988A-505A-4CDB-8AEE-3A66199EC56D}"/>
              </a:ext>
            </a:extLst>
          </p:cNvPr>
          <p:cNvSpPr>
            <a:spLocks noGrp="1"/>
          </p:cNvSpPr>
          <p:nvPr>
            <p:ph type="pic" idx="4"/>
          </p:nvPr>
        </p:nvSpPr>
        <p:spPr/>
        <p:txBody>
          <a:bodyPr/>
          <a:lstStyle/>
          <a:p>
            <a:endParaRPr lang="fr-MA"/>
          </a:p>
        </p:txBody>
      </p:sp>
      <p:pic>
        <p:nvPicPr>
          <p:cNvPr id="22" name="Image 21">
            <a:extLst>
              <a:ext uri="{FF2B5EF4-FFF2-40B4-BE49-F238E27FC236}">
                <a16:creationId xmlns:a16="http://schemas.microsoft.com/office/drawing/2014/main" id="{FBB9E342-3D50-B3E5-0E3B-A43D8D5D068E}"/>
              </a:ext>
            </a:extLst>
          </p:cNvPr>
          <p:cNvPicPr>
            <a:picLocks noChangeAspect="1"/>
          </p:cNvPicPr>
          <p:nvPr/>
        </p:nvPicPr>
        <p:blipFill>
          <a:blip r:embed="rId8"/>
          <a:stretch>
            <a:fillRect/>
          </a:stretch>
        </p:blipFill>
        <p:spPr>
          <a:xfrm>
            <a:off x="5785790" y="2008974"/>
            <a:ext cx="2084393"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 24">
            <a:extLst>
              <a:ext uri="{FF2B5EF4-FFF2-40B4-BE49-F238E27FC236}">
                <a16:creationId xmlns:a16="http://schemas.microsoft.com/office/drawing/2014/main" id="{1A63D538-AC7A-2954-8FBA-B0360A157CA1}"/>
              </a:ext>
            </a:extLst>
          </p:cNvPr>
          <p:cNvPicPr>
            <a:picLocks noChangeAspect="1"/>
          </p:cNvPicPr>
          <p:nvPr/>
        </p:nvPicPr>
        <p:blipFill>
          <a:blip r:embed="rId9"/>
          <a:srcRect l="5881" t="4365" r="6355" b="25891"/>
          <a:stretch/>
        </p:blipFill>
        <p:spPr>
          <a:xfrm>
            <a:off x="3568497" y="4066545"/>
            <a:ext cx="1954174"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Image 26">
            <a:extLst>
              <a:ext uri="{FF2B5EF4-FFF2-40B4-BE49-F238E27FC236}">
                <a16:creationId xmlns:a16="http://schemas.microsoft.com/office/drawing/2014/main" id="{053E4C33-E434-DD46-3090-F6FF544347DE}"/>
              </a:ext>
            </a:extLst>
          </p:cNvPr>
          <p:cNvPicPr>
            <a:picLocks noChangeAspect="1"/>
          </p:cNvPicPr>
          <p:nvPr/>
        </p:nvPicPr>
        <p:blipFill>
          <a:blip r:embed="rId10"/>
          <a:srcRect l="5672" t="6745" r="3766" b="25276"/>
          <a:stretch/>
        </p:blipFill>
        <p:spPr>
          <a:xfrm>
            <a:off x="1290865" y="4100796"/>
            <a:ext cx="2024398" cy="1856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 28">
            <a:extLst>
              <a:ext uri="{FF2B5EF4-FFF2-40B4-BE49-F238E27FC236}">
                <a16:creationId xmlns:a16="http://schemas.microsoft.com/office/drawing/2014/main" id="{6118F3B1-9454-E5C2-84FD-B0B2214D9398}"/>
              </a:ext>
            </a:extLst>
          </p:cNvPr>
          <p:cNvPicPr>
            <a:picLocks noChangeAspect="1"/>
          </p:cNvPicPr>
          <p:nvPr/>
        </p:nvPicPr>
        <p:blipFill>
          <a:blip r:embed="rId11"/>
          <a:stretch>
            <a:fillRect/>
          </a:stretch>
        </p:blipFill>
        <p:spPr>
          <a:xfrm>
            <a:off x="3596067" y="1966922"/>
            <a:ext cx="1914779"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Image 29">
            <a:extLst>
              <a:ext uri="{FF2B5EF4-FFF2-40B4-BE49-F238E27FC236}">
                <a16:creationId xmlns:a16="http://schemas.microsoft.com/office/drawing/2014/main" id="{AAF5834F-4F78-369C-88FC-6B2A2FA38018}"/>
              </a:ext>
            </a:extLst>
          </p:cNvPr>
          <p:cNvPicPr>
            <a:picLocks noChangeAspect="1"/>
          </p:cNvPicPr>
          <p:nvPr/>
        </p:nvPicPr>
        <p:blipFill>
          <a:blip r:embed="rId12"/>
          <a:stretch>
            <a:fillRect/>
          </a:stretch>
        </p:blipFill>
        <p:spPr>
          <a:xfrm>
            <a:off x="1273817" y="2008974"/>
            <a:ext cx="2024398"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Image 30">
            <a:extLst>
              <a:ext uri="{FF2B5EF4-FFF2-40B4-BE49-F238E27FC236}">
                <a16:creationId xmlns:a16="http://schemas.microsoft.com/office/drawing/2014/main" id="{FB8C58E5-2868-3FD3-90A4-9CB533293B5C}"/>
              </a:ext>
            </a:extLst>
          </p:cNvPr>
          <p:cNvPicPr>
            <a:picLocks noChangeAspect="1"/>
          </p:cNvPicPr>
          <p:nvPr/>
        </p:nvPicPr>
        <p:blipFill>
          <a:blip r:embed="rId13"/>
          <a:stretch>
            <a:fillRect/>
          </a:stretch>
        </p:blipFill>
        <p:spPr>
          <a:xfrm>
            <a:off x="5785790" y="4100796"/>
            <a:ext cx="2141778"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30BB98A-02F7-82D9-A5C6-7C71027D76A6}"/>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90A6AEB-CED0-5A01-475D-C1518C3D7D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أنا أشير وأنت تقول. </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4" name="Image 3">
            <a:extLst>
              <a:ext uri="{FF2B5EF4-FFF2-40B4-BE49-F238E27FC236}">
                <a16:creationId xmlns:a16="http://schemas.microsoft.com/office/drawing/2014/main" id="{B741F47E-D49C-0B74-DFB9-4410399E6CC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0FDC76E5-F37A-86DD-195D-EC38A885912A}"/>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73FFAF92-9A2F-49DE-0D16-CB769D9BCF6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43D1BAE9-0BC3-B887-AA2C-2337710E659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DD7B134-4C44-B583-BA13-7BF2F92CFC9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D081DAED-08AD-0E95-82EA-322AA207610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16DEBC63-7F57-7FF2-D153-CF9DEBA0431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494D9BF0-4188-C046-AAED-0B87BBCEE51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5" name="Espace réservé pour une image  23" descr="Une image contenant habits, sourire, dessin humoristique, clipart&#10;&#10;Le contenu généré par l’IA peut être incorrect.">
            <a:extLst>
              <a:ext uri="{FF2B5EF4-FFF2-40B4-BE49-F238E27FC236}">
                <a16:creationId xmlns:a16="http://schemas.microsoft.com/office/drawing/2014/main" id="{2476877C-0333-9D6F-79C3-DAEADF9FA06E}"/>
              </a:ext>
            </a:extLst>
          </p:cNvPr>
          <p:cNvPicPr>
            <a:picLocks noGrp="1" noChangeAspect="1"/>
          </p:cNvPicPr>
          <p:nvPr>
            <p:ph type="pic" idx="10"/>
          </p:nvPr>
        </p:nvPicPr>
        <p:blipFill>
          <a:blip r:embed="rId7"/>
          <a:srcRect/>
          <a:stretch/>
        </p:blipFill>
        <p:spPr>
          <a:xfrm>
            <a:off x="7959725" y="719138"/>
            <a:ext cx="828675" cy="828675"/>
          </a:xfrm>
        </p:spPr>
      </p:pic>
      <p:sp>
        <p:nvSpPr>
          <p:cNvPr id="3" name="Espace réservé pour une image  2">
            <a:extLst>
              <a:ext uri="{FF2B5EF4-FFF2-40B4-BE49-F238E27FC236}">
                <a16:creationId xmlns:a16="http://schemas.microsoft.com/office/drawing/2014/main" id="{B1E7B03F-45BF-2727-2FD5-D9C975ED58F2}"/>
              </a:ext>
            </a:extLst>
          </p:cNvPr>
          <p:cNvSpPr>
            <a:spLocks noGrp="1"/>
          </p:cNvSpPr>
          <p:nvPr>
            <p:ph type="pic" idx="8"/>
          </p:nvPr>
        </p:nvSpPr>
        <p:spPr/>
        <p:txBody>
          <a:bodyPr/>
          <a:lstStyle/>
          <a:p>
            <a:endParaRPr lang="fr-MA"/>
          </a:p>
        </p:txBody>
      </p:sp>
      <p:sp>
        <p:nvSpPr>
          <p:cNvPr id="6" name="Espace réservé pour une image  5">
            <a:extLst>
              <a:ext uri="{FF2B5EF4-FFF2-40B4-BE49-F238E27FC236}">
                <a16:creationId xmlns:a16="http://schemas.microsoft.com/office/drawing/2014/main" id="{45243D27-13AA-CF4F-9039-02E32AF07086}"/>
              </a:ext>
            </a:extLst>
          </p:cNvPr>
          <p:cNvSpPr>
            <a:spLocks noGrp="1"/>
          </p:cNvSpPr>
          <p:nvPr>
            <p:ph type="pic" idx="7"/>
          </p:nvPr>
        </p:nvSpPr>
        <p:spPr/>
        <p:txBody>
          <a:bodyPr/>
          <a:lstStyle/>
          <a:p>
            <a:endParaRPr lang="fr-MA"/>
          </a:p>
        </p:txBody>
      </p:sp>
      <p:sp>
        <p:nvSpPr>
          <p:cNvPr id="8" name="Espace réservé pour une image  7">
            <a:extLst>
              <a:ext uri="{FF2B5EF4-FFF2-40B4-BE49-F238E27FC236}">
                <a16:creationId xmlns:a16="http://schemas.microsoft.com/office/drawing/2014/main" id="{4E12A362-AB9E-100C-4BE4-B5872EE3C0CA}"/>
              </a:ext>
            </a:extLst>
          </p:cNvPr>
          <p:cNvSpPr>
            <a:spLocks noGrp="1"/>
          </p:cNvSpPr>
          <p:nvPr>
            <p:ph type="pic" idx="6"/>
          </p:nvPr>
        </p:nvSpPr>
        <p:spPr/>
        <p:txBody>
          <a:bodyPr/>
          <a:lstStyle/>
          <a:p>
            <a:endParaRPr lang="fr-MA"/>
          </a:p>
        </p:txBody>
      </p:sp>
      <p:sp>
        <p:nvSpPr>
          <p:cNvPr id="10" name="Espace réservé pour une image  9">
            <a:extLst>
              <a:ext uri="{FF2B5EF4-FFF2-40B4-BE49-F238E27FC236}">
                <a16:creationId xmlns:a16="http://schemas.microsoft.com/office/drawing/2014/main" id="{F31C4DA0-30C7-DE14-6102-181649757A27}"/>
              </a:ext>
            </a:extLst>
          </p:cNvPr>
          <p:cNvSpPr>
            <a:spLocks noGrp="1"/>
          </p:cNvSpPr>
          <p:nvPr>
            <p:ph type="pic" idx="2"/>
          </p:nvPr>
        </p:nvSpPr>
        <p:spPr/>
        <p:txBody>
          <a:bodyPr/>
          <a:lstStyle/>
          <a:p>
            <a:endParaRPr lang="fr-MA"/>
          </a:p>
        </p:txBody>
      </p:sp>
      <p:sp>
        <p:nvSpPr>
          <p:cNvPr id="12" name="Espace réservé pour une image  11">
            <a:extLst>
              <a:ext uri="{FF2B5EF4-FFF2-40B4-BE49-F238E27FC236}">
                <a16:creationId xmlns:a16="http://schemas.microsoft.com/office/drawing/2014/main" id="{D79C45F1-A988-3D30-0AB0-EE303FC0D23F}"/>
              </a:ext>
            </a:extLst>
          </p:cNvPr>
          <p:cNvSpPr>
            <a:spLocks noGrp="1"/>
          </p:cNvSpPr>
          <p:nvPr>
            <p:ph type="pic" idx="3"/>
          </p:nvPr>
        </p:nvSpPr>
        <p:spPr/>
        <p:txBody>
          <a:bodyPr/>
          <a:lstStyle/>
          <a:p>
            <a:endParaRPr lang="fr-MA"/>
          </a:p>
        </p:txBody>
      </p:sp>
      <p:sp>
        <p:nvSpPr>
          <p:cNvPr id="21" name="Espace réservé pour une image  20">
            <a:extLst>
              <a:ext uri="{FF2B5EF4-FFF2-40B4-BE49-F238E27FC236}">
                <a16:creationId xmlns:a16="http://schemas.microsoft.com/office/drawing/2014/main" id="{53CA810A-C9E3-BB1C-C95B-061850A5E0EA}"/>
              </a:ext>
            </a:extLst>
          </p:cNvPr>
          <p:cNvSpPr>
            <a:spLocks noGrp="1"/>
          </p:cNvSpPr>
          <p:nvPr>
            <p:ph type="pic" idx="4"/>
          </p:nvPr>
        </p:nvSpPr>
        <p:spPr/>
        <p:txBody>
          <a:bodyPr/>
          <a:lstStyle/>
          <a:p>
            <a:endParaRPr lang="fr-MA"/>
          </a:p>
        </p:txBody>
      </p:sp>
      <p:pic>
        <p:nvPicPr>
          <p:cNvPr id="22" name="Image 21">
            <a:extLst>
              <a:ext uri="{FF2B5EF4-FFF2-40B4-BE49-F238E27FC236}">
                <a16:creationId xmlns:a16="http://schemas.microsoft.com/office/drawing/2014/main" id="{8A2B014C-8FE5-9665-3054-77974BAA1B13}"/>
              </a:ext>
            </a:extLst>
          </p:cNvPr>
          <p:cNvPicPr>
            <a:picLocks noChangeAspect="1"/>
          </p:cNvPicPr>
          <p:nvPr/>
        </p:nvPicPr>
        <p:blipFill>
          <a:blip r:embed="rId8"/>
          <a:stretch>
            <a:fillRect/>
          </a:stretch>
        </p:blipFill>
        <p:spPr>
          <a:xfrm>
            <a:off x="5785790" y="2008974"/>
            <a:ext cx="2084393"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 22">
            <a:extLst>
              <a:ext uri="{FF2B5EF4-FFF2-40B4-BE49-F238E27FC236}">
                <a16:creationId xmlns:a16="http://schemas.microsoft.com/office/drawing/2014/main" id="{933C9AD7-AF51-0D81-50EF-BB7DA5DD0A61}"/>
              </a:ext>
            </a:extLst>
          </p:cNvPr>
          <p:cNvPicPr>
            <a:picLocks noChangeAspect="1"/>
          </p:cNvPicPr>
          <p:nvPr/>
        </p:nvPicPr>
        <p:blipFill>
          <a:blip r:embed="rId9"/>
          <a:srcRect l="5881" t="4365" r="6355" b="25891"/>
          <a:stretch/>
        </p:blipFill>
        <p:spPr>
          <a:xfrm>
            <a:off x="3568497" y="4066545"/>
            <a:ext cx="1954174"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Image 23">
            <a:extLst>
              <a:ext uri="{FF2B5EF4-FFF2-40B4-BE49-F238E27FC236}">
                <a16:creationId xmlns:a16="http://schemas.microsoft.com/office/drawing/2014/main" id="{119FA3C1-F40A-D0E6-55BC-ECC334C356F6}"/>
              </a:ext>
            </a:extLst>
          </p:cNvPr>
          <p:cNvPicPr>
            <a:picLocks noChangeAspect="1"/>
          </p:cNvPicPr>
          <p:nvPr/>
        </p:nvPicPr>
        <p:blipFill>
          <a:blip r:embed="rId10"/>
          <a:srcRect l="5672" t="6745" r="3766" b="25276"/>
          <a:stretch/>
        </p:blipFill>
        <p:spPr>
          <a:xfrm>
            <a:off x="1290865" y="4100796"/>
            <a:ext cx="2024398" cy="1856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Image 25">
            <a:extLst>
              <a:ext uri="{FF2B5EF4-FFF2-40B4-BE49-F238E27FC236}">
                <a16:creationId xmlns:a16="http://schemas.microsoft.com/office/drawing/2014/main" id="{F987E747-E46D-1D09-C88D-B364FE0A95C7}"/>
              </a:ext>
            </a:extLst>
          </p:cNvPr>
          <p:cNvPicPr>
            <a:picLocks noChangeAspect="1"/>
          </p:cNvPicPr>
          <p:nvPr/>
        </p:nvPicPr>
        <p:blipFill>
          <a:blip r:embed="rId11"/>
          <a:stretch>
            <a:fillRect/>
          </a:stretch>
        </p:blipFill>
        <p:spPr>
          <a:xfrm>
            <a:off x="3596067" y="1966922"/>
            <a:ext cx="1914779"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Image 26">
            <a:extLst>
              <a:ext uri="{FF2B5EF4-FFF2-40B4-BE49-F238E27FC236}">
                <a16:creationId xmlns:a16="http://schemas.microsoft.com/office/drawing/2014/main" id="{C9555C6A-380E-F0E4-2C86-E541CBB27892}"/>
              </a:ext>
            </a:extLst>
          </p:cNvPr>
          <p:cNvPicPr>
            <a:picLocks noChangeAspect="1"/>
          </p:cNvPicPr>
          <p:nvPr/>
        </p:nvPicPr>
        <p:blipFill>
          <a:blip r:embed="rId12"/>
          <a:stretch>
            <a:fillRect/>
          </a:stretch>
        </p:blipFill>
        <p:spPr>
          <a:xfrm>
            <a:off x="1273817" y="2008974"/>
            <a:ext cx="2024398" cy="182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Image 27">
            <a:extLst>
              <a:ext uri="{FF2B5EF4-FFF2-40B4-BE49-F238E27FC236}">
                <a16:creationId xmlns:a16="http://schemas.microsoft.com/office/drawing/2014/main" id="{2C55DBCC-9B4C-C271-ACDB-542C3B3956FF}"/>
              </a:ext>
            </a:extLst>
          </p:cNvPr>
          <p:cNvPicPr>
            <a:picLocks noChangeAspect="1"/>
          </p:cNvPicPr>
          <p:nvPr/>
        </p:nvPicPr>
        <p:blipFill>
          <a:blip r:embed="rId13"/>
          <a:stretch>
            <a:fillRect/>
          </a:stretch>
        </p:blipFill>
        <p:spPr>
          <a:xfrm>
            <a:off x="5785790" y="4100796"/>
            <a:ext cx="2141778" cy="1890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59384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نتعرف على مفردات المعجم في الصورة التالية. أبدأ أنا أولا.</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Wingdings" panose="05000000000000000000" pitchFamily="2" charset="2"/>
              </a:rPr>
              <a:t></a:t>
            </a:r>
            <a:endPar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8" name="Espace réservé pour une image  3">
            <a:extLst>
              <a:ext uri="{FF2B5EF4-FFF2-40B4-BE49-F238E27FC236}">
                <a16:creationId xmlns:a16="http://schemas.microsoft.com/office/drawing/2014/main" id="{AB59613C-CED8-C6A4-D1DC-37E619CF7101}"/>
              </a:ext>
            </a:extLst>
          </p:cNvPr>
          <p:cNvPicPr>
            <a:picLocks noGrp="1" noChangeAspect="1"/>
          </p:cNvPicPr>
          <p:nvPr>
            <p:ph type="pic" sz="quarter" idx="13"/>
          </p:nvPr>
        </p:nvPicPr>
        <p:blipFill>
          <a:blip r:embed="rId3"/>
          <a:srcRect/>
          <a:stretch/>
        </p:blipFill>
        <p:spPr>
          <a:prstGeom prst="rect">
            <a:avLst/>
          </a:prstGeom>
        </p:spPr>
      </p:pic>
      <p:pic>
        <p:nvPicPr>
          <p:cNvPr id="4" name="Image 3">
            <a:extLst>
              <a:ext uri="{FF2B5EF4-FFF2-40B4-BE49-F238E27FC236}">
                <a16:creationId xmlns:a16="http://schemas.microsoft.com/office/drawing/2014/main" id="{118862AC-228F-CB3B-D592-08DDA3FB1DB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5AB6668F-0C17-8DC2-2E5B-930BB393E8D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2F720699-AA5B-2D47-BFD4-2CE3E0F7A263}"/>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98807F69-9342-50FA-6636-9434C396255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5EE1FF7F-D823-0987-182E-17C584C86D5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31569365-2DC2-BC96-B61D-860FCEE38D8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D3EBE4AD-16B0-79F2-1886-4414795A26D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01D1CB62-7B74-92AE-B584-581AE9F8008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6" name="Espace réservé de l'élément multimédia 5">
            <a:extLst>
              <a:ext uri="{FF2B5EF4-FFF2-40B4-BE49-F238E27FC236}">
                <a16:creationId xmlns:a16="http://schemas.microsoft.com/office/drawing/2014/main" id="{7E2AF0A2-0B32-E156-1672-1F3ABE324C12}"/>
              </a:ext>
            </a:extLst>
          </p:cNvPr>
          <p:cNvSpPr>
            <a:spLocks noGrp="1"/>
          </p:cNvSpPr>
          <p:nvPr>
            <p:ph type="media" sz="quarter" idx="10"/>
          </p:nvPr>
        </p:nvSpPr>
        <p:spPr/>
        <p:txBody>
          <a:bodyPr/>
          <a:lstStyle/>
          <a:p>
            <a:endParaRPr lang="fr-MA"/>
          </a:p>
        </p:txBody>
      </p:sp>
      <p:pic>
        <p:nvPicPr>
          <p:cNvPr id="8" name="Image 7" descr="Une image contenant personne, Visage humain, habits, anniversaire&#10;&#10;Le contenu généré par l’IA peut être incorrect.">
            <a:extLst>
              <a:ext uri="{FF2B5EF4-FFF2-40B4-BE49-F238E27FC236}">
                <a16:creationId xmlns:a16="http://schemas.microsoft.com/office/drawing/2014/main" id="{242E0212-2CE7-CEA9-65AB-2A419A32772B}"/>
              </a:ext>
            </a:extLst>
          </p:cNvPr>
          <p:cNvPicPr>
            <a:picLocks noChangeAspect="1"/>
          </p:cNvPicPr>
          <p:nvPr/>
        </p:nvPicPr>
        <p:blipFill>
          <a:blip r:embed="rId8"/>
          <a:stretch>
            <a:fillRect/>
          </a:stretch>
        </p:blipFill>
        <p:spPr>
          <a:xfrm>
            <a:off x="1009871" y="2046814"/>
            <a:ext cx="7124257" cy="3960000"/>
          </a:xfrm>
          <a:prstGeom prst="rect">
            <a:avLst/>
          </a:prstGeom>
        </p:spPr>
      </p:pic>
    </p:spTree>
    <p:extLst>
      <p:ext uri="{BB962C8B-B14F-4D97-AF65-F5344CB8AC3E}">
        <p14:creationId xmlns:p14="http://schemas.microsoft.com/office/powerpoint/2010/main" val="367304793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دوركم . أنا أشير وأنتم تقولون</a:t>
            </a:r>
          </a:p>
        </p:txBody>
      </p:sp>
      <p:pic>
        <p:nvPicPr>
          <p:cNvPr id="18" name="Espace réservé pour une image  3">
            <a:extLst>
              <a:ext uri="{FF2B5EF4-FFF2-40B4-BE49-F238E27FC236}">
                <a16:creationId xmlns:a16="http://schemas.microsoft.com/office/drawing/2014/main" id="{AB59613C-CED8-C6A4-D1DC-37E619CF7101}"/>
              </a:ext>
            </a:extLst>
          </p:cNvPr>
          <p:cNvPicPr>
            <a:picLocks noGrp="1" noChangeAspect="1"/>
          </p:cNvPicPr>
          <p:nvPr>
            <p:ph type="pic" sz="quarter" idx="12"/>
          </p:nvPr>
        </p:nvPicPr>
        <p:blipFill>
          <a:blip r:embed="rId3"/>
          <a:srcRect/>
          <a:stretch>
            <a:fillRect/>
          </a:stretch>
        </p:blipFill>
        <p:spPr>
          <a:xfrm>
            <a:off x="7924249" y="684000"/>
            <a:ext cx="849525" cy="849525"/>
          </a:xfrm>
          <a:prstGeom prst="rect">
            <a:avLst/>
          </a:prstGeom>
        </p:spPr>
      </p:pic>
      <p:pic>
        <p:nvPicPr>
          <p:cNvPr id="4" name="Image 3">
            <a:extLst>
              <a:ext uri="{FF2B5EF4-FFF2-40B4-BE49-F238E27FC236}">
                <a16:creationId xmlns:a16="http://schemas.microsoft.com/office/drawing/2014/main" id="{6B10FD05-ECDF-4537-3DBE-A43899EB4D4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6247E954-717F-D2BC-CAC3-EEE2EDEB843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6B181D4D-37D5-D107-5C99-A625525F6CC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0363CFED-2A0E-27C6-71A2-3CA1171FBC5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7E4121BA-F45D-4BC0-E7AC-79869B9C768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A307A3D5-8C87-2BFD-7060-8DAB88B76D3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CBDCB504-0CC3-F3AE-A37F-8ED2CB783BB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E7F2B2E6-06B4-3355-52FD-A9E4339203A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6" name="Image 5" descr="Une image contenant personne, Visage humain, habits, anniversaire&#10;&#10;Le contenu généré par l’IA peut être incorrect.">
            <a:extLst>
              <a:ext uri="{FF2B5EF4-FFF2-40B4-BE49-F238E27FC236}">
                <a16:creationId xmlns:a16="http://schemas.microsoft.com/office/drawing/2014/main" id="{22F54356-AFEC-38D1-1D8D-35CAF7A13280}"/>
              </a:ext>
            </a:extLst>
          </p:cNvPr>
          <p:cNvPicPr>
            <a:picLocks noChangeAspect="1"/>
          </p:cNvPicPr>
          <p:nvPr/>
        </p:nvPicPr>
        <p:blipFill>
          <a:blip r:embed="rId8"/>
          <a:stretch>
            <a:fillRect/>
          </a:stretch>
        </p:blipFill>
        <p:spPr>
          <a:xfrm>
            <a:off x="1004330" y="2046814"/>
            <a:ext cx="7124257" cy="3960000"/>
          </a:xfrm>
          <a:prstGeom prst="rect">
            <a:avLst/>
          </a:prstGeom>
        </p:spPr>
      </p:pic>
    </p:spTree>
    <p:extLst>
      <p:ext uri="{BB962C8B-B14F-4D97-AF65-F5344CB8AC3E}">
        <p14:creationId xmlns:p14="http://schemas.microsoft.com/office/powerpoint/2010/main" val="423041470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استماع وتحدث</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410490" y="3014118"/>
            <a:ext cx="4500000" cy="646331"/>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تعرف واستثمار الأساليب والأفعال الكلامية</a:t>
            </a:r>
          </a:p>
          <a:p>
            <a:pPr marL="0" lvl="0" indent="0" algn="r" rtl="1">
              <a:buClr>
                <a:srgbClr val="424D7B"/>
              </a:buClr>
              <a:buSzPct val="50000"/>
              <a:buNone/>
            </a:pPr>
            <a:r>
              <a:rPr lang="ar-MA" sz="2800" b="1" dirty="0">
                <a:cs typeface="Microsoft Uighur" panose="02000000000000000000" pitchFamily="2" charset="-78"/>
              </a:rPr>
              <a:t>      أساليب التحية والتعارف(أقدم أفراد أسرتي) </a:t>
            </a:r>
          </a:p>
          <a:p>
            <a:pPr marL="0" lvl="0" indent="0" algn="r" rtl="1">
              <a:buClr>
                <a:srgbClr val="424D7B"/>
              </a:buClr>
              <a:buSzPct val="50000"/>
              <a:buNone/>
            </a:pPr>
            <a:r>
              <a:rPr lang="ar-MA" sz="2800" b="1" dirty="0">
                <a:cs typeface="Microsoft Uighur" panose="02000000000000000000" pitchFamily="2" charset="-78"/>
              </a:rPr>
              <a:t>      - حصة التقديم- </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296984" y="1777877"/>
            <a:ext cx="1874232"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استماع وتحدث</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sz="3600" b="1" dirty="0">
                <a:latin typeface="Microsoft Uighur" panose="02000000000000000000" pitchFamily="2" charset="-78"/>
                <a:cs typeface="Microsoft Uighur" panose="02000000000000000000" pitchFamily="2" charset="-78"/>
              </a:rPr>
              <a:t>2</a:t>
            </a:r>
            <a:endParaRPr lang="fr-FR" sz="3600" b="1" dirty="0">
              <a:latin typeface="Microsoft Uighur" panose="02000000000000000000" pitchFamily="2" charset="-78"/>
            </a:endParaRPr>
          </a:p>
        </p:txBody>
      </p:sp>
      <p:pic>
        <p:nvPicPr>
          <p:cNvPr id="9" name="Image 20">
            <a:extLst>
              <a:ext uri="{FF2B5EF4-FFF2-40B4-BE49-F238E27FC236}">
                <a16:creationId xmlns:a16="http://schemas.microsoft.com/office/drawing/2014/main" id="{12D2729C-8EFD-6E51-1938-4FC00FA31671}"/>
              </a:ext>
            </a:extLst>
          </p:cNvPr>
          <p:cNvPicPr>
            <a:picLocks noChangeAspect="1"/>
          </p:cNvPicPr>
          <p:nvPr/>
        </p:nvPicPr>
        <p:blipFill>
          <a:blip r:embed="rId3"/>
          <a:srcRect/>
          <a:stretch/>
        </p:blipFill>
        <p:spPr>
          <a:xfrm>
            <a:off x="7415327" y="2101042"/>
            <a:ext cx="546492" cy="694778"/>
          </a:xfrm>
          <a:prstGeom prst="rect">
            <a:avLst/>
          </a:prstGeom>
        </p:spPr>
      </p:pic>
      <p:pic>
        <p:nvPicPr>
          <p:cNvPr id="11" name="Espace réservé pour une image  20">
            <a:extLst>
              <a:ext uri="{FF2B5EF4-FFF2-40B4-BE49-F238E27FC236}">
                <a16:creationId xmlns:a16="http://schemas.microsoft.com/office/drawing/2014/main" id="{BA21C181-47C9-9F48-B0FD-494878AC071F}"/>
              </a:ext>
            </a:extLst>
          </p:cNvPr>
          <p:cNvPicPr>
            <a:picLocks noChangeAspect="1"/>
          </p:cNvPicPr>
          <p:nvPr/>
        </p:nvPicPr>
        <p:blipFill rotWithShape="1">
          <a:blip r:embed="rId4">
            <a:extLst>
              <a:ext uri="{28A0092B-C50C-407E-A947-70E740481C1C}">
                <a14:useLocalDpi xmlns:a14="http://schemas.microsoft.com/office/drawing/2010/main" val="0"/>
              </a:ext>
            </a:extLst>
          </a:blip>
          <a:srcRect l="-7526" r="-7526"/>
          <a:stretch>
            <a:fillRect/>
          </a:stretch>
        </p:blipFill>
        <p:spPr>
          <a:xfrm>
            <a:off x="897899" y="1781573"/>
            <a:ext cx="540000" cy="540000"/>
          </a:xfrm>
          <a:prstGeom prst="rect">
            <a:avLst/>
          </a:prstGeom>
        </p:spPr>
      </p:pic>
    </p:spTree>
    <p:extLst>
      <p:ext uri="{BB962C8B-B14F-4D97-AF65-F5344CB8AC3E}">
        <p14:creationId xmlns:p14="http://schemas.microsoft.com/office/powerpoint/2010/main" val="373556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7" name="Google Shape;1827;p4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SzPts val="1800"/>
            </a:pPr>
            <a:r>
              <a:rPr lang="ar-MA" sz="2400" b="1" dirty="0">
                <a:solidFill>
                  <a:schemeClr val="bg1">
                    <a:lumMod val="50000"/>
                  </a:schemeClr>
                </a:solidFill>
                <a:latin typeface="Microsoft Uighur" panose="020B0604020202020204" charset="-78"/>
                <a:cs typeface="Microsoft Uighur" panose="020B0604020202020204" charset="-78"/>
              </a:rPr>
              <a:t>تعلمنا في حصة سابقة كيف نقدم أنفسنا. من يقوم إلى السبورة ويقدم نفسه؟(مرحبا. اسمي. سني)</a:t>
            </a:r>
          </a:p>
        </p:txBody>
      </p:sp>
      <p:pic>
        <p:nvPicPr>
          <p:cNvPr id="22" name="Espace réservé pour une image  21" descr="Une image contenant gâteau d’anniversaire, dessert, bougie, produits de boulangerie&#10;&#10;Le contenu généré par l’IA peut être incorrect.">
            <a:extLst>
              <a:ext uri="{FF2B5EF4-FFF2-40B4-BE49-F238E27FC236}">
                <a16:creationId xmlns:a16="http://schemas.microsoft.com/office/drawing/2014/main" id="{90583043-945D-B7C0-BF65-E24D2CB8EF62}"/>
              </a:ext>
            </a:extLst>
          </p:cNvPr>
          <p:cNvPicPr>
            <a:picLocks noGrp="1" noChangeAspect="1"/>
          </p:cNvPicPr>
          <p:nvPr>
            <p:ph type="pic" sz="quarter" idx="18"/>
          </p:nvPr>
        </p:nvPicPr>
        <p:blipFill rotWithShape="1">
          <a:blip r:embed="rId3"/>
          <a:srcRect l="-5058" r="-5058"/>
          <a:stretch>
            <a:fillRect/>
          </a:stretch>
        </p:blipFill>
        <p:spPr/>
      </p:pic>
      <p:pic>
        <p:nvPicPr>
          <p:cNvPr id="2" name="Image 1">
            <a:extLst>
              <a:ext uri="{FF2B5EF4-FFF2-40B4-BE49-F238E27FC236}">
                <a16:creationId xmlns:a16="http://schemas.microsoft.com/office/drawing/2014/main" id="{B78DF01F-EED3-8999-2115-BD6B84B1178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65563E7-CC3E-0D49-46C7-6149195D8A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54FD220-E8A7-9EDC-EB5C-C8E897ED3E1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D297EFD-EEBF-B59C-EFE7-B74A54D9D82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98A7BA1A-04BC-45F6-6141-C56020BCE66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90025F4C-5EC7-0595-DFE1-791C2DBF5FF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936ED2DA-B35A-C12B-EEDE-EBF34E99A37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76CB23A8-52AC-2193-A42A-D81D085C715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8AF177F-C601-7F25-613C-DF5CEFC84F4A}"/>
              </a:ext>
            </a:extLst>
          </p:cNvPr>
          <p:cNvPicPr>
            <a:picLocks noChangeAspect="1"/>
          </p:cNvPicPr>
          <p:nvPr/>
        </p:nvPicPr>
        <p:blipFill>
          <a:blip r:embed="rId8"/>
          <a:srcRect/>
          <a:stretch>
            <a:fillRect/>
          </a:stretch>
        </p:blipFill>
        <p:spPr>
          <a:xfrm>
            <a:off x="8009217" y="658454"/>
            <a:ext cx="807092" cy="807092"/>
          </a:xfrm>
          <a:prstGeom prst="rect">
            <a:avLst/>
          </a:prstGeom>
        </p:spPr>
      </p:pic>
      <p:pic>
        <p:nvPicPr>
          <p:cNvPr id="13" name="Espace réservé pour une image  12" descr="Une image contenant texte, Visage humain, personne, capture d’écran&#10;&#10;Le contenu généré par l’IA peut être incorrect.">
            <a:extLst>
              <a:ext uri="{FF2B5EF4-FFF2-40B4-BE49-F238E27FC236}">
                <a16:creationId xmlns:a16="http://schemas.microsoft.com/office/drawing/2014/main" id="{C1450D71-14E9-0093-AAF2-6B048C51A6C2}"/>
              </a:ext>
            </a:extLst>
          </p:cNvPr>
          <p:cNvPicPr>
            <a:picLocks noGrp="1" noChangeAspect="1"/>
          </p:cNvPicPr>
          <p:nvPr>
            <p:ph type="pic" sz="quarter" idx="20"/>
          </p:nvPr>
        </p:nvPicPr>
        <p:blipFill rotWithShape="1">
          <a:blip r:embed="rId9"/>
          <a:srcRect l="-5058" r="-5058"/>
          <a:stretch>
            <a:fillRect/>
          </a:stretch>
        </p:blipFill>
        <p:spPr/>
      </p:pic>
      <p:pic>
        <p:nvPicPr>
          <p:cNvPr id="23" name="Espace réservé pour une image  22" descr="Une image contenant main&#10;&#10;Le contenu généré par l’IA peut être incorrect.">
            <a:extLst>
              <a:ext uri="{FF2B5EF4-FFF2-40B4-BE49-F238E27FC236}">
                <a16:creationId xmlns:a16="http://schemas.microsoft.com/office/drawing/2014/main" id="{7CA0F674-FD10-552F-0218-8C076D09C912}"/>
              </a:ext>
            </a:extLst>
          </p:cNvPr>
          <p:cNvPicPr>
            <a:picLocks noGrp="1" noChangeAspect="1"/>
          </p:cNvPicPr>
          <p:nvPr>
            <p:ph type="pic" sz="quarter" idx="21"/>
          </p:nvPr>
        </p:nvPicPr>
        <p:blipFill rotWithShape="1">
          <a:blip r:embed="rId10"/>
          <a:srcRect l="-5058" r="-5058"/>
          <a:stretch>
            <a:fillRect/>
          </a:stretch>
        </p:blipFill>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pPr marL="0" indent="0">
              <a:buNone/>
            </a:pPr>
            <a:endParaRPr lang="fr-MA" dirty="0"/>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220853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B89DD3-3268-70FE-C53F-5C9D191D1FA1}"/>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اليوم سنتعلم كيف نقدم أفراد أسرتنا. أنصتوا جيدا.</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9F11132-B68F-C6B4-7FF7-8390FCD014E1}"/>
              </a:ext>
            </a:extLst>
          </p:cNvPr>
          <p:cNvPicPr>
            <a:picLocks noGrp="1" noChangeAspect="1"/>
          </p:cNvPicPr>
          <p:nvPr>
            <p:ph type="pic" sz="quarter" idx="12"/>
          </p:nvPr>
        </p:nvPicPr>
        <p:blipFill>
          <a:blip r:embed="rId2"/>
          <a:srcRect/>
          <a:stretch>
            <a:fillRect/>
          </a:stretch>
        </p:blipFill>
        <p:spPr>
          <a:xfrm>
            <a:off x="7924800" y="684213"/>
            <a:ext cx="900113" cy="900112"/>
          </a:xfrm>
          <a:prstGeom prst="rect">
            <a:avLst/>
          </a:prstGeom>
        </p:spPr>
      </p:pic>
      <p:pic>
        <p:nvPicPr>
          <p:cNvPr id="5" name="Image 4">
            <a:extLst>
              <a:ext uri="{FF2B5EF4-FFF2-40B4-BE49-F238E27FC236}">
                <a16:creationId xmlns:a16="http://schemas.microsoft.com/office/drawing/2014/main" id="{E45D031F-7E3E-62D7-E5B6-842D2CD7887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FB5132D7-E2A9-D4B3-05C7-E9F9E4B8E3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6F676845-BDAD-470C-F1A1-C69737723E2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7C2437C2-2B57-7E50-389E-9F2B64E0534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4065A360-3386-8A8A-F092-29B3F102E56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E9683252-05CF-CDEA-9684-8D755E1BB0C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5D927CF2-0CC0-9D04-26C5-6BC240B41BB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A9B12F4F-A56F-A813-CAB0-129029E006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13" name="Image 12" descr="Une image contenant habits, dessin humoristique, personne, Dessin animé&#10;&#10;Le contenu généré par l’IA peut être incorrect.">
            <a:extLst>
              <a:ext uri="{FF2B5EF4-FFF2-40B4-BE49-F238E27FC236}">
                <a16:creationId xmlns:a16="http://schemas.microsoft.com/office/drawing/2014/main" id="{72396E90-A746-1542-2933-5E9C3EF435F0}"/>
              </a:ext>
            </a:extLst>
          </p:cNvPr>
          <p:cNvPicPr>
            <a:picLocks noChangeAspect="1"/>
          </p:cNvPicPr>
          <p:nvPr/>
        </p:nvPicPr>
        <p:blipFill>
          <a:blip r:embed="rId7"/>
          <a:stretch>
            <a:fillRect/>
          </a:stretch>
        </p:blipFill>
        <p:spPr>
          <a:xfrm>
            <a:off x="1546823" y="1800710"/>
            <a:ext cx="5845047" cy="4397121"/>
          </a:xfrm>
          <a:prstGeom prst="rect">
            <a:avLst/>
          </a:prstGeom>
        </p:spPr>
      </p:pic>
    </p:spTree>
    <p:extLst>
      <p:ext uri="{BB962C8B-B14F-4D97-AF65-F5344CB8AC3E}">
        <p14:creationId xmlns:p14="http://schemas.microsoft.com/office/powerpoint/2010/main" val="345327962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5E09-B5AB-A2CE-7C67-07E5B195199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F82EEE-4985-5BF8-6B84-EAE38DCD1B07}"/>
              </a:ext>
            </a:extLst>
          </p:cNvPr>
          <p:cNvSpPr>
            <a:spLocks noGrp="1"/>
          </p:cNvSpPr>
          <p:nvPr>
            <p:ph type="title"/>
          </p:nvPr>
        </p:nvSpPr>
        <p:spPr/>
        <p:txBody>
          <a:bodyPr>
            <a:normAutofit/>
          </a:bodyPr>
          <a:lstStyle/>
          <a:p>
            <a:r>
              <a:rPr lang="ar-MA" sz="2400" b="1" i="1" dirty="0">
                <a:solidFill>
                  <a:schemeClr val="bg1">
                    <a:lumMod val="50000"/>
                  </a:schemeClr>
                </a:solidFill>
                <a:latin typeface="Microsoft Uighur" panose="02000000000000000000" pitchFamily="2" charset="-78"/>
                <a:cs typeface="Microsoft Uighur" panose="02000000000000000000" pitchFamily="2" charset="-78"/>
              </a:rPr>
              <a:t>يسمع الأستاذ الحوار للمتعلمين</a:t>
            </a:r>
            <a:endParaRPr lang="fr-MA" sz="2400" b="1" i="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A8A16E3-7B10-801E-3742-2AB0945367BF}"/>
              </a:ext>
            </a:extLst>
          </p:cNvPr>
          <p:cNvPicPr>
            <a:picLocks noGrp="1" noChangeAspect="1"/>
          </p:cNvPicPr>
          <p:nvPr>
            <p:ph type="pic" sz="quarter" idx="12"/>
          </p:nvPr>
        </p:nvPicPr>
        <p:blipFill>
          <a:blip r:embed="rId2"/>
          <a:srcRect/>
          <a:stretch>
            <a:fillRect/>
          </a:stretch>
        </p:blipFill>
        <p:spPr>
          <a:xfrm>
            <a:off x="7924800" y="684213"/>
            <a:ext cx="900113" cy="900112"/>
          </a:xfrm>
          <a:prstGeom prst="rect">
            <a:avLst/>
          </a:prstGeom>
        </p:spPr>
      </p:pic>
      <p:pic>
        <p:nvPicPr>
          <p:cNvPr id="5" name="Image 4">
            <a:extLst>
              <a:ext uri="{FF2B5EF4-FFF2-40B4-BE49-F238E27FC236}">
                <a16:creationId xmlns:a16="http://schemas.microsoft.com/office/drawing/2014/main" id="{8A1B7EBE-5234-2F37-2638-B835838F797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B0B9C0DA-7F26-2793-0EC5-A5089041F3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C12A807C-FC60-0580-D583-9035173F169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0A2909FC-49A8-ABB5-6CE1-9D6D232D9E1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1D36C980-6CC0-BE2E-5881-7E4F58109F5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7AC7E879-3F0F-F02E-FD6F-567DD691AC9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9772B613-E2B2-F03B-D629-411E8F6D00F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E9F0D9EC-F64E-AE1E-F42E-EB2E12FCEF5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13" name="Image 12" descr="Une image contenant habits, dessin humoristique, personne, Dessin animé&#10;&#10;Le contenu généré par l’IA peut être incorrect.">
            <a:extLst>
              <a:ext uri="{FF2B5EF4-FFF2-40B4-BE49-F238E27FC236}">
                <a16:creationId xmlns:a16="http://schemas.microsoft.com/office/drawing/2014/main" id="{D24C3F3C-FB9A-B9BC-216D-F00E291D109B}"/>
              </a:ext>
            </a:extLst>
          </p:cNvPr>
          <p:cNvPicPr>
            <a:picLocks noChangeAspect="1"/>
          </p:cNvPicPr>
          <p:nvPr/>
        </p:nvPicPr>
        <p:blipFill>
          <a:blip r:embed="rId7"/>
          <a:stretch>
            <a:fillRect/>
          </a:stretch>
        </p:blipFill>
        <p:spPr>
          <a:xfrm>
            <a:off x="1546823" y="1800710"/>
            <a:ext cx="5845047" cy="4397121"/>
          </a:xfrm>
          <a:prstGeom prst="rect">
            <a:avLst/>
          </a:prstGeom>
        </p:spPr>
      </p:pic>
    </p:spTree>
    <p:extLst>
      <p:ext uri="{BB962C8B-B14F-4D97-AF65-F5344CB8AC3E}">
        <p14:creationId xmlns:p14="http://schemas.microsoft.com/office/powerpoint/2010/main" val="408263337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5" name="Google Shape;1835;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سنعيد الآن ترديد جمل الحوار. انتبهوا. </a:t>
            </a:r>
          </a:p>
        </p:txBody>
      </p:sp>
      <p:pic>
        <p:nvPicPr>
          <p:cNvPr id="2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CB13840-AC07-10E4-3FD3-3E4EEC87D6AF}"/>
              </a:ext>
            </a:extLst>
          </p:cNvPr>
          <p:cNvPicPr>
            <a:picLocks noChangeAspect="1"/>
          </p:cNvPicPr>
          <p:nvPr/>
        </p:nvPicPr>
        <p:blipFill>
          <a:blip r:embed="rId3"/>
          <a:srcRect/>
          <a:stretch>
            <a:fillRect/>
          </a:stretch>
        </p:blipFill>
        <p:spPr>
          <a:xfrm>
            <a:off x="8009217" y="658454"/>
            <a:ext cx="807092" cy="807092"/>
          </a:xfrm>
          <a:prstGeom prst="rect">
            <a:avLst/>
          </a:prstGeom>
        </p:spPr>
      </p:pic>
      <p:pic>
        <p:nvPicPr>
          <p:cNvPr id="5" name="Image 4">
            <a:extLst>
              <a:ext uri="{FF2B5EF4-FFF2-40B4-BE49-F238E27FC236}">
                <a16:creationId xmlns:a16="http://schemas.microsoft.com/office/drawing/2014/main" id="{779796E1-0C83-4AC2-96B8-8F28869034E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C3A331F8-F884-B526-1017-697ACF8D2C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2BBD3370-F37D-B39D-AAEC-3F321B8FDE9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A7C2D235-FDBC-2814-D927-0ED14383857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53E94954-667E-CAC6-AC7E-E1122557FF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946BEEEB-160A-8BED-F469-A39C8E57E2D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7C2A2AB3-DCFA-4AF0-6D65-AA14203EA00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AF8A208E-EE61-73F4-5368-A90B1B7D7BA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D482CD0D-C478-CDD6-8C31-5BC655020D46}"/>
              </a:ext>
            </a:extLst>
          </p:cNvPr>
          <p:cNvPicPr>
            <a:picLocks noChangeAspect="1"/>
          </p:cNvPicPr>
          <p:nvPr/>
        </p:nvPicPr>
        <p:blipFill>
          <a:blip r:embed="rId8"/>
          <a:stretch>
            <a:fillRect/>
          </a:stretch>
        </p:blipFill>
        <p:spPr>
          <a:xfrm>
            <a:off x="5207391" y="2865523"/>
            <a:ext cx="1226520" cy="3240000"/>
          </a:xfrm>
          <a:prstGeom prst="rect">
            <a:avLst/>
          </a:prstGeom>
        </p:spPr>
      </p:pic>
      <p:pic>
        <p:nvPicPr>
          <p:cNvPr id="3" name="Image 2">
            <a:extLst>
              <a:ext uri="{FF2B5EF4-FFF2-40B4-BE49-F238E27FC236}">
                <a16:creationId xmlns:a16="http://schemas.microsoft.com/office/drawing/2014/main" id="{AED4187B-6D18-E706-FBF1-DAC0313F161E}"/>
              </a:ext>
            </a:extLst>
          </p:cNvPr>
          <p:cNvPicPr>
            <a:picLocks noChangeAspect="1"/>
          </p:cNvPicPr>
          <p:nvPr/>
        </p:nvPicPr>
        <p:blipFill>
          <a:blip r:embed="rId9"/>
          <a:stretch>
            <a:fillRect/>
          </a:stretch>
        </p:blipFill>
        <p:spPr>
          <a:xfrm>
            <a:off x="3094201" y="2900027"/>
            <a:ext cx="1539177" cy="3240000"/>
          </a:xfrm>
          <a:prstGeom prst="rect">
            <a:avLst/>
          </a:prstGeom>
        </p:spPr>
      </p:pic>
      <p:sp>
        <p:nvSpPr>
          <p:cNvPr id="4" name="Bulle narrative : rectangle à coins arrondis 2">
            <a:extLst>
              <a:ext uri="{FF2B5EF4-FFF2-40B4-BE49-F238E27FC236}">
                <a16:creationId xmlns:a16="http://schemas.microsoft.com/office/drawing/2014/main" id="{4AD61D64-7255-FD30-E55B-44C43D09B7FF}"/>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
        <p:nvSpPr>
          <p:cNvPr id="8" name="Bulle narrative : rectangle à coins arrondis 3">
            <a:extLst>
              <a:ext uri="{FF2B5EF4-FFF2-40B4-BE49-F238E27FC236}">
                <a16:creationId xmlns:a16="http://schemas.microsoft.com/office/drawing/2014/main" id="{AA6E9D7A-0444-69D1-AE0D-2E3B27B96656}"/>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3" name="Google Shape;1843;p4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rPr>
              <a:t>من هذا يا مجد؟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رددوا، ردد أنت.</a:t>
            </a:r>
            <a:endParaRPr lang="ar-MA"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4" name="Image 23" descr="Une image contenant habits, sourire, dessin humoristique, clipart&#10;&#10;Le contenu généré par l’IA peut être incorrect.">
            <a:extLst>
              <a:ext uri="{FF2B5EF4-FFF2-40B4-BE49-F238E27FC236}">
                <a16:creationId xmlns:a16="http://schemas.microsoft.com/office/drawing/2014/main" id="{154180FE-1BE2-89B9-9E98-E1108CE86CFD}"/>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5" name="Image 4">
            <a:extLst>
              <a:ext uri="{FF2B5EF4-FFF2-40B4-BE49-F238E27FC236}">
                <a16:creationId xmlns:a16="http://schemas.microsoft.com/office/drawing/2014/main" id="{A4408043-65A6-CA81-DB4C-B7DD1C39475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2073C95C-27A6-DB89-1009-9D2393970A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5AF5A2CB-435B-46EE-37CA-1047D44CF8A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7908AA0C-F8C2-CD30-0DA0-0E490435E5B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B56561E8-B716-2D86-2E28-E4CC2185577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5608CDAF-172D-FD70-647B-056191E953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56A693CD-6E8B-561D-A3CC-65FE6372097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C32AEC42-6CC1-016C-C5C3-449A2784596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A1351402-ED66-2CD1-91B7-0297B9E08961}"/>
              </a:ext>
            </a:extLst>
          </p:cNvPr>
          <p:cNvPicPr>
            <a:picLocks noChangeAspect="1"/>
          </p:cNvPicPr>
          <p:nvPr/>
        </p:nvPicPr>
        <p:blipFill>
          <a:blip r:embed="rId8"/>
          <a:stretch>
            <a:fillRect/>
          </a:stretch>
        </p:blipFill>
        <p:spPr>
          <a:xfrm>
            <a:off x="3094201" y="2900027"/>
            <a:ext cx="1539177" cy="3240000"/>
          </a:xfrm>
          <a:prstGeom prst="rect">
            <a:avLst/>
          </a:prstGeom>
        </p:spPr>
      </p:pic>
      <p:sp>
        <p:nvSpPr>
          <p:cNvPr id="3" name="Bulle narrative : rectangle à coins arrondis 3">
            <a:extLst>
              <a:ext uri="{FF2B5EF4-FFF2-40B4-BE49-F238E27FC236}">
                <a16:creationId xmlns:a16="http://schemas.microsoft.com/office/drawing/2014/main" id="{B8EA415D-EA67-FFCF-20AB-81A156EB3A51}"/>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0C02A56A-DFB9-BB06-C9B3-DB69B7CE816F}"/>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87EA6297-4D48-B26E-185C-DDA3D72A5FF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إذا أردنا أن نسأل عن رجل أو عن ولد نقول : من هذا؟ رددوا.</a:t>
            </a:r>
          </a:p>
        </p:txBody>
      </p:sp>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92177B5-DA90-EE50-2546-19CC11C8414F}"/>
              </a:ext>
            </a:extLst>
          </p:cNvPr>
          <p:cNvPicPr>
            <a:picLocks noChangeAspect="1"/>
          </p:cNvPicPr>
          <p:nvPr/>
        </p:nvPicPr>
        <p:blipFill>
          <a:blip r:embed="rId3"/>
          <a:srcRect/>
          <a:stretch>
            <a:fillRect/>
          </a:stretch>
        </p:blipFill>
        <p:spPr>
          <a:xfrm>
            <a:off x="8009217" y="658454"/>
            <a:ext cx="807092" cy="807092"/>
          </a:xfrm>
          <a:prstGeom prst="rect">
            <a:avLst/>
          </a:prstGeom>
        </p:spPr>
      </p:pic>
      <p:pic>
        <p:nvPicPr>
          <p:cNvPr id="4" name="Image 3">
            <a:extLst>
              <a:ext uri="{FF2B5EF4-FFF2-40B4-BE49-F238E27FC236}">
                <a16:creationId xmlns:a16="http://schemas.microsoft.com/office/drawing/2014/main" id="{A5E6780B-FC57-9267-3C0C-ED5A529DCCB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7B9E7AF0-FED4-41EF-9F19-A6140DC286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4810A5C6-1732-6064-9AA9-6981A4E93FF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C6C3E650-6AA0-308B-B798-679B49782B2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47ABEF7D-FA41-4993-9322-59E152E91C3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46A51EB2-8B11-72F9-A9F0-07BA78B1AD7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366933F8-455A-3EF3-8766-EB0C39DDFCF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C0919BFF-1401-4474-3B34-333BA77F85F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E6C2359C-2D1D-62B9-796E-7EA79E102757}"/>
              </a:ext>
            </a:extLst>
          </p:cNvPr>
          <p:cNvPicPr>
            <a:picLocks noChangeAspect="1"/>
          </p:cNvPicPr>
          <p:nvPr/>
        </p:nvPicPr>
        <p:blipFill>
          <a:blip r:embed="rId8"/>
          <a:stretch>
            <a:fillRect/>
          </a:stretch>
        </p:blipFill>
        <p:spPr>
          <a:xfrm>
            <a:off x="6702784" y="2698691"/>
            <a:ext cx="1539177" cy="3240000"/>
          </a:xfrm>
          <a:prstGeom prst="rect">
            <a:avLst/>
          </a:prstGeom>
        </p:spPr>
      </p:pic>
      <p:sp>
        <p:nvSpPr>
          <p:cNvPr id="7" name="Bulle narrative : rectangle à coins arrondis 3">
            <a:extLst>
              <a:ext uri="{FF2B5EF4-FFF2-40B4-BE49-F238E27FC236}">
                <a16:creationId xmlns:a16="http://schemas.microsoft.com/office/drawing/2014/main" id="{B3CBF066-A724-1AB8-5507-864AE761AAEB}"/>
              </a:ext>
            </a:extLst>
          </p:cNvPr>
          <p:cNvSpPr/>
          <p:nvPr/>
        </p:nvSpPr>
        <p:spPr>
          <a:xfrm>
            <a:off x="4652914" y="1634933"/>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pic>
        <p:nvPicPr>
          <p:cNvPr id="5" name="Image 4">
            <a:extLst>
              <a:ext uri="{FF2B5EF4-FFF2-40B4-BE49-F238E27FC236}">
                <a16:creationId xmlns:a16="http://schemas.microsoft.com/office/drawing/2014/main" id="{624671E9-0EB6-D238-2F24-A9DD4447A88C}"/>
              </a:ext>
            </a:extLst>
          </p:cNvPr>
          <p:cNvPicPr>
            <a:picLocks noChangeAspect="1"/>
          </p:cNvPicPr>
          <p:nvPr/>
        </p:nvPicPr>
        <p:blipFill>
          <a:blip r:embed="rId9"/>
          <a:stretch>
            <a:fillRect/>
          </a:stretch>
        </p:blipFill>
        <p:spPr>
          <a:xfrm>
            <a:off x="1038978" y="2222091"/>
            <a:ext cx="3235696" cy="3357908"/>
          </a:xfrm>
          <a:prstGeom prst="ellipse">
            <a:avLst/>
          </a:prstGeom>
          <a:ln>
            <a:noFill/>
          </a:ln>
          <a:effectLst>
            <a:softEdge rad="112500"/>
          </a:effectLst>
        </p:spPr>
      </p:pic>
    </p:spTree>
    <p:extLst>
      <p:ext uri="{BB962C8B-B14F-4D97-AF65-F5344CB8AC3E}">
        <p14:creationId xmlns:p14="http://schemas.microsoft.com/office/powerpoint/2010/main" val="273859138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F2B5C20E-8DF4-269A-85F5-63DE7E6B5CFD}"/>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C63FAD8D-E17E-5495-8A0B-703480DFEAC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أبي، اسمه عبد الله. إنه قوي . رددوا</a:t>
            </a:r>
            <a:endParaRPr lang="ar-MA"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3" name="Image 22" descr="Une image contenant habits, sourire, dessin humoristique, clipart&#10;&#10;Le contenu généré par l’IA peut être incorrect.">
            <a:extLst>
              <a:ext uri="{FF2B5EF4-FFF2-40B4-BE49-F238E27FC236}">
                <a16:creationId xmlns:a16="http://schemas.microsoft.com/office/drawing/2014/main" id="{7A8DD3A2-112F-A534-EACE-79C0C5C08C31}"/>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2" name="Image 1">
            <a:extLst>
              <a:ext uri="{FF2B5EF4-FFF2-40B4-BE49-F238E27FC236}">
                <a16:creationId xmlns:a16="http://schemas.microsoft.com/office/drawing/2014/main" id="{4363240D-57D4-588F-58BF-787EF81B301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196C9936-87FE-6DE0-7969-A86460886C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CACE1D09-F9C6-A4DF-1C85-7BD9FDF64C3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AF3006A-F06B-0682-3135-32130E18B472}"/>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0051444-5793-7F12-1BF6-2F39C5EC516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4715DC9C-0B12-540C-2B0F-0448238A406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B189F394-FFD4-FC12-7CEB-8D50A05F4BC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738D1287-9B07-8665-F8B5-550E0A06424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4D90D13C-80B6-087A-46CD-EB998976FB3A}"/>
              </a:ext>
            </a:extLst>
          </p:cNvPr>
          <p:cNvPicPr>
            <a:picLocks noChangeAspect="1"/>
          </p:cNvPicPr>
          <p:nvPr/>
        </p:nvPicPr>
        <p:blipFill>
          <a:blip r:embed="rId8"/>
          <a:stretch>
            <a:fillRect/>
          </a:stretch>
        </p:blipFill>
        <p:spPr>
          <a:xfrm>
            <a:off x="5207391" y="2865523"/>
            <a:ext cx="1226520" cy="3240000"/>
          </a:xfrm>
          <a:prstGeom prst="rect">
            <a:avLst/>
          </a:prstGeom>
        </p:spPr>
      </p:pic>
      <p:sp>
        <p:nvSpPr>
          <p:cNvPr id="4" name="Bulle narrative : rectangle à coins arrondis 2">
            <a:extLst>
              <a:ext uri="{FF2B5EF4-FFF2-40B4-BE49-F238E27FC236}">
                <a16:creationId xmlns:a16="http://schemas.microsoft.com/office/drawing/2014/main" id="{5F6EC402-5CF9-0B7F-BCA7-5FE3369D1E43}"/>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Tree>
    <p:extLst>
      <p:ext uri="{BB962C8B-B14F-4D97-AF65-F5344CB8AC3E}">
        <p14:creationId xmlns:p14="http://schemas.microsoft.com/office/powerpoint/2010/main" val="87992776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3CB240F5-B7E2-C925-A2CC-78F4BD410D02}"/>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5EA031FC-012B-8C3F-B417-A8E39A8867A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أبي، اسمه عبد الله. رددوا مع تعويض اسم عبد الله بأسماء آبائكم </a:t>
            </a:r>
          </a:p>
        </p:txBody>
      </p:sp>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CB88436-82E4-7C0B-B47A-477BA33C9CA3}"/>
              </a:ext>
            </a:extLst>
          </p:cNvPr>
          <p:cNvPicPr>
            <a:picLocks noChangeAspect="1"/>
          </p:cNvPicPr>
          <p:nvPr/>
        </p:nvPicPr>
        <p:blipFill>
          <a:blip r:embed="rId3"/>
          <a:srcRect/>
          <a:stretch>
            <a:fillRect/>
          </a:stretch>
        </p:blipFill>
        <p:spPr>
          <a:xfrm>
            <a:off x="8009217" y="658454"/>
            <a:ext cx="807092" cy="807092"/>
          </a:xfrm>
          <a:prstGeom prst="rect">
            <a:avLst/>
          </a:prstGeom>
        </p:spPr>
      </p:pic>
      <p:pic>
        <p:nvPicPr>
          <p:cNvPr id="2" name="Image 1">
            <a:extLst>
              <a:ext uri="{FF2B5EF4-FFF2-40B4-BE49-F238E27FC236}">
                <a16:creationId xmlns:a16="http://schemas.microsoft.com/office/drawing/2014/main" id="{60DAFE0B-3D0B-B036-979E-895DE3791F3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E3C4C730-EAAA-E281-DA8B-05BA3E54D4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A11ECFEE-972A-D124-7258-1AC7EE77791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156A8DC-4571-441D-A8E3-AA3B4E80BF5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406E5E55-1203-060A-A39C-FEE58A78670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3C0D0BA8-7D0C-6445-073B-E86A0F87A73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F06BF302-3007-B77D-8232-6A24B0F09AD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A3BA0662-682D-06AE-4449-52481F5D3ED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
        <p:nvSpPr>
          <p:cNvPr id="4" name="Espace réservé pour une image  3">
            <a:extLst>
              <a:ext uri="{FF2B5EF4-FFF2-40B4-BE49-F238E27FC236}">
                <a16:creationId xmlns:a16="http://schemas.microsoft.com/office/drawing/2014/main" id="{C876BCD3-621A-433D-7FAD-5F7EDE3AD600}"/>
              </a:ext>
            </a:extLst>
          </p:cNvPr>
          <p:cNvSpPr>
            <a:spLocks noGrp="1"/>
          </p:cNvSpPr>
          <p:nvPr>
            <p:ph type="pic" idx="2"/>
          </p:nvPr>
        </p:nvSpPr>
        <p:spPr/>
        <p:txBody>
          <a:bodyPr/>
          <a:lstStyle/>
          <a:p>
            <a:endParaRPr lang="fr-MA"/>
          </a:p>
        </p:txBody>
      </p:sp>
      <p:pic>
        <p:nvPicPr>
          <p:cNvPr id="5" name="Image 4">
            <a:extLst>
              <a:ext uri="{FF2B5EF4-FFF2-40B4-BE49-F238E27FC236}">
                <a16:creationId xmlns:a16="http://schemas.microsoft.com/office/drawing/2014/main" id="{159D8EDF-2F87-5919-1470-95BA4A3D8A2C}"/>
              </a:ext>
            </a:extLst>
          </p:cNvPr>
          <p:cNvPicPr>
            <a:picLocks noChangeAspect="1"/>
          </p:cNvPicPr>
          <p:nvPr/>
        </p:nvPicPr>
        <p:blipFill>
          <a:blip r:embed="rId8"/>
          <a:stretch>
            <a:fillRect/>
          </a:stretch>
        </p:blipFill>
        <p:spPr>
          <a:xfrm>
            <a:off x="2954152" y="2160000"/>
            <a:ext cx="3235696" cy="3357908"/>
          </a:xfrm>
          <a:prstGeom prst="ellipse">
            <a:avLst/>
          </a:prstGeom>
          <a:ln>
            <a:noFill/>
          </a:ln>
          <a:effectLst>
            <a:softEdge rad="112500"/>
          </a:effectLst>
        </p:spPr>
      </p:pic>
    </p:spTree>
    <p:extLst>
      <p:ext uri="{BB962C8B-B14F-4D97-AF65-F5344CB8AC3E}">
        <p14:creationId xmlns:p14="http://schemas.microsoft.com/office/powerpoint/2010/main" val="48046835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AAE90DD3-4C35-89DC-79B5-30E4D59999BF}"/>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3A0D7ECD-4890-6173-B69D-A3213DE3AC5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قال مجد: .أبي قوي. وأنتم كيف تصفون آباءكم: قوي، حنون، نشيط، طويل ...</a:t>
            </a:r>
            <a:endParaRPr lang="ar-MA"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3" name="Image 22" descr="Une image contenant habits, sourire, dessin humoristique, clipart&#10;&#10;Le contenu généré par l’IA peut être incorrect.">
            <a:extLst>
              <a:ext uri="{FF2B5EF4-FFF2-40B4-BE49-F238E27FC236}">
                <a16:creationId xmlns:a16="http://schemas.microsoft.com/office/drawing/2014/main" id="{FF9C5702-8895-A80D-55C8-7684262CEE49}"/>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2" name="Image 1">
            <a:extLst>
              <a:ext uri="{FF2B5EF4-FFF2-40B4-BE49-F238E27FC236}">
                <a16:creationId xmlns:a16="http://schemas.microsoft.com/office/drawing/2014/main" id="{AA2C31EE-8FD6-1EF2-4612-68D56E96263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0AF643FD-287A-D6F5-70D0-74070CA970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F204B845-4991-025F-906C-EB5C6B33CEA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17B16126-2F55-0311-8E4E-5F3A295DBDD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66F2CDBB-B674-0505-9E5B-8CAE121F81F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7ECD1EF5-B30F-36CA-7875-16C7EBEB5F0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8FB475FC-2D95-E0F7-5352-420B1A87539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C6E5980D-9555-A108-07AB-BED991E2A5D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D4F75734-C608-5E0C-FE08-D61A0788FAFE}"/>
              </a:ext>
            </a:extLst>
          </p:cNvPr>
          <p:cNvPicPr>
            <a:picLocks noChangeAspect="1"/>
          </p:cNvPicPr>
          <p:nvPr/>
        </p:nvPicPr>
        <p:blipFill>
          <a:blip r:embed="rId8"/>
          <a:stretch>
            <a:fillRect/>
          </a:stretch>
        </p:blipFill>
        <p:spPr>
          <a:xfrm>
            <a:off x="5207391" y="2865523"/>
            <a:ext cx="1226520" cy="3240000"/>
          </a:xfrm>
          <a:prstGeom prst="rect">
            <a:avLst/>
          </a:prstGeom>
        </p:spPr>
      </p:pic>
      <p:sp>
        <p:nvSpPr>
          <p:cNvPr id="4" name="Bulle narrative : rectangle à coins arrondis 2">
            <a:extLst>
              <a:ext uri="{FF2B5EF4-FFF2-40B4-BE49-F238E27FC236}">
                <a16:creationId xmlns:a16="http://schemas.microsoft.com/office/drawing/2014/main" id="{51576D7F-4AF2-0B5C-9F7C-7DF1F911760C}"/>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Tree>
    <p:extLst>
      <p:ext uri="{BB962C8B-B14F-4D97-AF65-F5344CB8AC3E}">
        <p14:creationId xmlns:p14="http://schemas.microsoft.com/office/powerpoint/2010/main" val="180654168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FEF9F799-28E4-F2F4-DD2C-AB7C4D964B62}"/>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B841ADD6-D474-E790-74A5-73B1F30DD8A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في ثنائيات، أعيدوا الحوار الذي دار بين مجد وندى: من هذا يا مجد؟ هذا أبي، اسمه عبد الله. إنه قوي. </a:t>
            </a:r>
          </a:p>
        </p:txBody>
      </p:sp>
      <p:pic>
        <p:nvPicPr>
          <p:cNvPr id="21" name="Image 20" descr="Une image contenant habits, sourire, dessin humoristique, clipart&#10;&#10;Le contenu généré par l’IA peut être incorrect.">
            <a:extLst>
              <a:ext uri="{FF2B5EF4-FFF2-40B4-BE49-F238E27FC236}">
                <a16:creationId xmlns:a16="http://schemas.microsoft.com/office/drawing/2014/main" id="{3555BE9A-101C-7FA8-6BCE-AFD270941C86}"/>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5" name="Image 4">
            <a:extLst>
              <a:ext uri="{FF2B5EF4-FFF2-40B4-BE49-F238E27FC236}">
                <a16:creationId xmlns:a16="http://schemas.microsoft.com/office/drawing/2014/main" id="{68155914-1282-FBFF-C043-EC1995706394}"/>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5A64EABC-1252-8E05-D3EF-EA129CA663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72A9FE80-A4DD-C7FE-4485-9EFD6C82AE4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E02B00D-0F2F-BF8B-CF14-BFC02FFE27C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BDECF7F9-5988-5895-F64E-7B385F9714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E95D2002-20C2-72BA-3BC6-1762731A489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B769D2CD-0640-325F-649F-13B69D43D7E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FF0BE638-60A8-3D6B-3513-8CF3F298B4E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62A7BD8C-9944-282D-B8E2-CF8C60D77290}"/>
              </a:ext>
            </a:extLst>
          </p:cNvPr>
          <p:cNvPicPr>
            <a:picLocks noChangeAspect="1"/>
          </p:cNvPicPr>
          <p:nvPr/>
        </p:nvPicPr>
        <p:blipFill>
          <a:blip r:embed="rId8"/>
          <a:stretch>
            <a:fillRect/>
          </a:stretch>
        </p:blipFill>
        <p:spPr>
          <a:xfrm>
            <a:off x="5207391" y="2865523"/>
            <a:ext cx="1226520" cy="3240000"/>
          </a:xfrm>
          <a:prstGeom prst="rect">
            <a:avLst/>
          </a:prstGeom>
        </p:spPr>
      </p:pic>
      <p:pic>
        <p:nvPicPr>
          <p:cNvPr id="3" name="Image 2">
            <a:extLst>
              <a:ext uri="{FF2B5EF4-FFF2-40B4-BE49-F238E27FC236}">
                <a16:creationId xmlns:a16="http://schemas.microsoft.com/office/drawing/2014/main" id="{85A98E0B-80AE-E090-4BE1-A054E2DA2BA2}"/>
              </a:ext>
            </a:extLst>
          </p:cNvPr>
          <p:cNvPicPr>
            <a:picLocks noChangeAspect="1"/>
          </p:cNvPicPr>
          <p:nvPr/>
        </p:nvPicPr>
        <p:blipFill>
          <a:blip r:embed="rId9"/>
          <a:stretch>
            <a:fillRect/>
          </a:stretch>
        </p:blipFill>
        <p:spPr>
          <a:xfrm>
            <a:off x="3094201" y="2900027"/>
            <a:ext cx="1539177" cy="3240000"/>
          </a:xfrm>
          <a:prstGeom prst="rect">
            <a:avLst/>
          </a:prstGeom>
        </p:spPr>
      </p:pic>
      <p:sp>
        <p:nvSpPr>
          <p:cNvPr id="4" name="Bulle narrative : rectangle à coins arrondis 2">
            <a:extLst>
              <a:ext uri="{FF2B5EF4-FFF2-40B4-BE49-F238E27FC236}">
                <a16:creationId xmlns:a16="http://schemas.microsoft.com/office/drawing/2014/main" id="{8558A694-767C-C54B-1F24-6CCF3BA3E49B}"/>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
        <p:nvSpPr>
          <p:cNvPr id="14" name="Bulle narrative : rectangle à coins arrondis 3">
            <a:extLst>
              <a:ext uri="{FF2B5EF4-FFF2-40B4-BE49-F238E27FC236}">
                <a16:creationId xmlns:a16="http://schemas.microsoft.com/office/drawing/2014/main" id="{F624D6C1-F413-4C0C-1FBA-4F6B6B601554}"/>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195674039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8F92CAEC-6D73-11B7-5320-8D348396DC28}"/>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6683B2CF-F872-577B-8CBC-A7034C264BC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ومن هذه يا مجد؟  رددوا. ردد أنت.</a:t>
            </a:r>
          </a:p>
        </p:txBody>
      </p:sp>
      <p:pic>
        <p:nvPicPr>
          <p:cNvPr id="24" name="Image 23" descr="Une image contenant habits, sourire, dessin humoristique, clipart&#10;&#10;Le contenu généré par l’IA peut être incorrect.">
            <a:extLst>
              <a:ext uri="{FF2B5EF4-FFF2-40B4-BE49-F238E27FC236}">
                <a16:creationId xmlns:a16="http://schemas.microsoft.com/office/drawing/2014/main" id="{94BD109C-34BA-D282-6B59-128A9E0D7B04}"/>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5" name="Image 4">
            <a:extLst>
              <a:ext uri="{FF2B5EF4-FFF2-40B4-BE49-F238E27FC236}">
                <a16:creationId xmlns:a16="http://schemas.microsoft.com/office/drawing/2014/main" id="{E945B167-AEAF-CBFF-B38D-60A53D78AFC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F37F50AC-2D16-0740-C449-2E2C1A39D8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4E51697B-12C1-A795-4631-9488A1916BD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68340D0A-E55E-6DD0-74D6-F67B597E2F6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2FBBF213-AC9E-F4AA-D4BF-9A32D582907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2CE9E72C-9BF6-D22C-397C-5CE2A1833E1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19890F7-C940-1656-7FCA-9F203E2E52B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ADB0E32E-9A82-9DC1-E01D-B4FF6EB3E10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F3AEFD45-8861-AFA3-2892-CFAB9A659922}"/>
              </a:ext>
            </a:extLst>
          </p:cNvPr>
          <p:cNvPicPr>
            <a:picLocks noChangeAspect="1"/>
          </p:cNvPicPr>
          <p:nvPr/>
        </p:nvPicPr>
        <p:blipFill>
          <a:blip r:embed="rId8"/>
          <a:stretch>
            <a:fillRect/>
          </a:stretch>
        </p:blipFill>
        <p:spPr>
          <a:xfrm>
            <a:off x="3094201" y="2900027"/>
            <a:ext cx="1539177" cy="3240000"/>
          </a:xfrm>
          <a:prstGeom prst="rect">
            <a:avLst/>
          </a:prstGeom>
        </p:spPr>
      </p:pic>
      <p:sp>
        <p:nvSpPr>
          <p:cNvPr id="3" name="Bulle narrative : rectangle à coins arrondis 3">
            <a:extLst>
              <a:ext uri="{FF2B5EF4-FFF2-40B4-BE49-F238E27FC236}">
                <a16:creationId xmlns:a16="http://schemas.microsoft.com/office/drawing/2014/main" id="{A26781E7-7C82-9F51-4911-28CDCD23E3C4}"/>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307218539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0148-2B99-4C3A-ECD5-449BA0E04C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FBAE4CE-18FA-B625-3C67-E7F29A6BC8E5}"/>
              </a:ext>
            </a:extLst>
          </p:cNvPr>
          <p:cNvSpPr>
            <a:spLocks noGrp="1"/>
          </p:cNvSpPr>
          <p:nvPr>
            <p:ph type="title"/>
          </p:nvPr>
        </p:nvSpPr>
        <p:spPr>
          <a:xfrm>
            <a:off x="637196" y="1008000"/>
            <a:ext cx="7886700" cy="720000"/>
          </a:xfrm>
        </p:spPr>
        <p:txBody>
          <a:bodyPr>
            <a:normAutofit/>
          </a:bodyPr>
          <a:lstStyle/>
          <a:p>
            <a:r>
              <a:rPr lang="ar-MA" sz="4000" dirty="0">
                <a:latin typeface="Microsoft Uighur" panose="02000000000000000000" pitchFamily="2" charset="-78"/>
                <a:cs typeface="Microsoft Uighur" panose="02000000000000000000" pitchFamily="2" charset="-78"/>
              </a:rPr>
              <a:t>تنظيم حصص الأسبوع</a:t>
            </a:r>
            <a:endParaRPr lang="fr-MA" sz="4000" dirty="0">
              <a:latin typeface="Microsoft Uighur" panose="02000000000000000000" pitchFamily="2" charset="-78"/>
              <a:cs typeface="Microsoft Uighur" panose="02000000000000000000" pitchFamily="2" charset="-78"/>
            </a:endParaRPr>
          </a:p>
        </p:txBody>
      </p:sp>
      <p:grpSp>
        <p:nvGrpSpPr>
          <p:cNvPr id="23" name="Groupe 22">
            <a:extLst>
              <a:ext uri="{FF2B5EF4-FFF2-40B4-BE49-F238E27FC236}">
                <a16:creationId xmlns:a16="http://schemas.microsoft.com/office/drawing/2014/main" id="{3289A5B1-DE17-E9A3-1D8E-56E8E0110BD6}"/>
              </a:ext>
            </a:extLst>
          </p:cNvPr>
          <p:cNvGrpSpPr/>
          <p:nvPr/>
        </p:nvGrpSpPr>
        <p:grpSpPr>
          <a:xfrm flipH="1">
            <a:off x="4735350" y="5023288"/>
            <a:ext cx="3780000" cy="1332000"/>
            <a:chOff x="4735350" y="5023288"/>
            <a:chExt cx="3780000" cy="1332000"/>
          </a:xfrm>
        </p:grpSpPr>
        <p:sp>
          <p:nvSpPr>
            <p:cNvPr id="31" name="Rectangle : coins arrondis 30">
              <a:extLst>
                <a:ext uri="{FF2B5EF4-FFF2-40B4-BE49-F238E27FC236}">
                  <a16:creationId xmlns:a16="http://schemas.microsoft.com/office/drawing/2014/main" id="{9DCDC143-8B24-4843-86BB-2B0DBBBD68DA}"/>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32" name="Organigramme : Terminateur 31">
              <a:extLst>
                <a:ext uri="{FF2B5EF4-FFF2-40B4-BE49-F238E27FC236}">
                  <a16:creationId xmlns:a16="http://schemas.microsoft.com/office/drawing/2014/main" id="{8F7016AE-6E7D-C5E1-1392-4B947A32F4C1}"/>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3 - </a:t>
              </a:r>
            </a:p>
          </p:txBody>
        </p:sp>
      </p:grpSp>
      <p:grpSp>
        <p:nvGrpSpPr>
          <p:cNvPr id="33" name="Groupe 32">
            <a:extLst>
              <a:ext uri="{FF2B5EF4-FFF2-40B4-BE49-F238E27FC236}">
                <a16:creationId xmlns:a16="http://schemas.microsoft.com/office/drawing/2014/main" id="{72D08C7F-8116-726E-1F2E-D7ACA16CA582}"/>
              </a:ext>
            </a:extLst>
          </p:cNvPr>
          <p:cNvGrpSpPr/>
          <p:nvPr/>
        </p:nvGrpSpPr>
        <p:grpSpPr>
          <a:xfrm flipH="1">
            <a:off x="628649" y="5023288"/>
            <a:ext cx="3780000" cy="1332000"/>
            <a:chOff x="628649" y="5023288"/>
            <a:chExt cx="3780000" cy="1332000"/>
          </a:xfrm>
        </p:grpSpPr>
        <p:sp>
          <p:nvSpPr>
            <p:cNvPr id="34" name="Rectangle : coins arrondis 33">
              <a:extLst>
                <a:ext uri="{FF2B5EF4-FFF2-40B4-BE49-F238E27FC236}">
                  <a16:creationId xmlns:a16="http://schemas.microsoft.com/office/drawing/2014/main" id="{D76FDAC0-F733-876D-E04C-06F1FE50672A}"/>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35" name="Organigramme : Terminateur 34">
              <a:extLst>
                <a:ext uri="{FF2B5EF4-FFF2-40B4-BE49-F238E27FC236}">
                  <a16:creationId xmlns:a16="http://schemas.microsoft.com/office/drawing/2014/main" id="{CEF3B679-CE32-B946-2F1C-6A20ED883AED}"/>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6 - </a:t>
              </a:r>
              <a:endPar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endParaRPr>
            </a:p>
          </p:txBody>
        </p:sp>
      </p:grpSp>
      <p:grpSp>
        <p:nvGrpSpPr>
          <p:cNvPr id="39" name="Groupe 38">
            <a:extLst>
              <a:ext uri="{FF2B5EF4-FFF2-40B4-BE49-F238E27FC236}">
                <a16:creationId xmlns:a16="http://schemas.microsoft.com/office/drawing/2014/main" id="{21B9D7A0-9AD7-B6EA-733F-EFD900DCDC3D}"/>
              </a:ext>
            </a:extLst>
          </p:cNvPr>
          <p:cNvGrpSpPr/>
          <p:nvPr/>
        </p:nvGrpSpPr>
        <p:grpSpPr>
          <a:xfrm flipH="1">
            <a:off x="628649" y="3482113"/>
            <a:ext cx="3780000" cy="1332000"/>
            <a:chOff x="628649" y="3482113"/>
            <a:chExt cx="3780000" cy="1332000"/>
          </a:xfrm>
        </p:grpSpPr>
        <p:sp>
          <p:nvSpPr>
            <p:cNvPr id="40" name="Rectangle : coins arrondis 39">
              <a:extLst>
                <a:ext uri="{FF2B5EF4-FFF2-40B4-BE49-F238E27FC236}">
                  <a16:creationId xmlns:a16="http://schemas.microsoft.com/office/drawing/2014/main" id="{EB30F66A-3674-5C0C-C6EB-5E8ED7688111}"/>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1" name="Organigramme : Terminateur 40">
              <a:extLst>
                <a:ext uri="{FF2B5EF4-FFF2-40B4-BE49-F238E27FC236}">
                  <a16:creationId xmlns:a16="http://schemas.microsoft.com/office/drawing/2014/main" id="{781FCA4B-89F8-56D0-7DD8-5CDFFBF3896F}"/>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 </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5 -</a:t>
              </a:r>
            </a:p>
          </p:txBody>
        </p:sp>
      </p:grpSp>
      <p:grpSp>
        <p:nvGrpSpPr>
          <p:cNvPr id="42" name="Groupe 41">
            <a:extLst>
              <a:ext uri="{FF2B5EF4-FFF2-40B4-BE49-F238E27FC236}">
                <a16:creationId xmlns:a16="http://schemas.microsoft.com/office/drawing/2014/main" id="{24715921-1294-7DE1-B6CF-0E5DC005B0BC}"/>
              </a:ext>
            </a:extLst>
          </p:cNvPr>
          <p:cNvGrpSpPr/>
          <p:nvPr/>
        </p:nvGrpSpPr>
        <p:grpSpPr>
          <a:xfrm flipH="1">
            <a:off x="4716000" y="1944000"/>
            <a:ext cx="3780000" cy="1332000"/>
            <a:chOff x="4716000" y="1944000"/>
            <a:chExt cx="3780000" cy="1332000"/>
          </a:xfrm>
        </p:grpSpPr>
        <p:sp>
          <p:nvSpPr>
            <p:cNvPr id="43" name="Rectangle : coins arrondis 42">
              <a:extLst>
                <a:ext uri="{FF2B5EF4-FFF2-40B4-BE49-F238E27FC236}">
                  <a16:creationId xmlns:a16="http://schemas.microsoft.com/office/drawing/2014/main" id="{0CAE514A-804B-C427-B7B0-9525541DAABA}"/>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4" name="Organigramme : Terminateur 43">
              <a:extLst>
                <a:ext uri="{FF2B5EF4-FFF2-40B4-BE49-F238E27FC236}">
                  <a16:creationId xmlns:a16="http://schemas.microsoft.com/office/drawing/2014/main" id="{DAAADEC1-ED47-3AA8-181A-D855B871BA04}"/>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1 - </a:t>
              </a:r>
            </a:p>
          </p:txBody>
        </p:sp>
      </p:grpSp>
      <p:sp>
        <p:nvSpPr>
          <p:cNvPr id="45" name="Espace réservé du texte 5">
            <a:extLst>
              <a:ext uri="{FF2B5EF4-FFF2-40B4-BE49-F238E27FC236}">
                <a16:creationId xmlns:a16="http://schemas.microsoft.com/office/drawing/2014/main" id="{08A3B4EA-BC81-0FB2-E70C-D4AFF83843F3}"/>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Lecture offerte</a:t>
            </a:r>
          </a:p>
        </p:txBody>
      </p:sp>
      <p:grpSp>
        <p:nvGrpSpPr>
          <p:cNvPr id="46" name="Groupe 45">
            <a:extLst>
              <a:ext uri="{FF2B5EF4-FFF2-40B4-BE49-F238E27FC236}">
                <a16:creationId xmlns:a16="http://schemas.microsoft.com/office/drawing/2014/main" id="{BD59AFF9-C5B7-45D5-5EC1-3444227F37A2}"/>
              </a:ext>
            </a:extLst>
          </p:cNvPr>
          <p:cNvGrpSpPr/>
          <p:nvPr/>
        </p:nvGrpSpPr>
        <p:grpSpPr>
          <a:xfrm flipH="1">
            <a:off x="648000" y="1944000"/>
            <a:ext cx="3780000" cy="1332000"/>
            <a:chOff x="648000" y="1944000"/>
            <a:chExt cx="3780000" cy="1332000"/>
          </a:xfrm>
        </p:grpSpPr>
        <p:sp>
          <p:nvSpPr>
            <p:cNvPr id="47" name="Rectangle : coins arrondis 46">
              <a:extLst>
                <a:ext uri="{FF2B5EF4-FFF2-40B4-BE49-F238E27FC236}">
                  <a16:creationId xmlns:a16="http://schemas.microsoft.com/office/drawing/2014/main" id="{54877F6B-D745-1697-98F4-1D9035A0C0FC}"/>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8" name="Organigramme : Terminateur 47">
              <a:extLst>
                <a:ext uri="{FF2B5EF4-FFF2-40B4-BE49-F238E27FC236}">
                  <a16:creationId xmlns:a16="http://schemas.microsoft.com/office/drawing/2014/main" id="{C5D4F533-CF58-D263-EE36-34C0477B6308}"/>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4 - </a:t>
              </a:r>
            </a:p>
          </p:txBody>
        </p:sp>
      </p:grpSp>
      <p:sp>
        <p:nvSpPr>
          <p:cNvPr id="49" name="Espace réservé du texte 25">
            <a:extLst>
              <a:ext uri="{FF2B5EF4-FFF2-40B4-BE49-F238E27FC236}">
                <a16:creationId xmlns:a16="http://schemas.microsoft.com/office/drawing/2014/main" id="{F7F2D667-4F23-89B5-9996-088AAFE63AB6}"/>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قراءة حرف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الطاء</a:t>
            </a: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مع التنوين</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رسم الحرف مع التنوين - </a:t>
            </a: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نقل</a:t>
            </a:r>
          </a:p>
        </p:txBody>
      </p:sp>
      <p:sp>
        <p:nvSpPr>
          <p:cNvPr id="50" name="Espace réservé du texte 25">
            <a:extLst>
              <a:ext uri="{FF2B5EF4-FFF2-40B4-BE49-F238E27FC236}">
                <a16:creationId xmlns:a16="http://schemas.microsoft.com/office/drawing/2014/main" id="{C212CE26-3E6F-049C-DE0C-DE19DC78C511}"/>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معجم</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حرف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الزاي  مع الحركات القصيرة والطويلة</a:t>
            </a:r>
            <a:endPar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endParaRP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خط : رسم الحرف منفردا</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ومع الحركات القصيرة والطويلة</a:t>
            </a:r>
            <a:endPar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endParaRPr>
          </a:p>
        </p:txBody>
      </p:sp>
      <p:sp>
        <p:nvSpPr>
          <p:cNvPr id="51" name="Espace réservé du texte 25">
            <a:extLst>
              <a:ext uri="{FF2B5EF4-FFF2-40B4-BE49-F238E27FC236}">
                <a16:creationId xmlns:a16="http://schemas.microsoft.com/office/drawing/2014/main" id="{3863A646-1594-9F87-7F5A-C1BDA340B562}"/>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دمج</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إملاء</a:t>
            </a:r>
          </a:p>
        </p:txBody>
      </p:sp>
      <p:sp>
        <p:nvSpPr>
          <p:cNvPr id="53" name="Espace réservé du texte 25">
            <a:extLst>
              <a:ext uri="{FF2B5EF4-FFF2-40B4-BE49-F238E27FC236}">
                <a16:creationId xmlns:a16="http://schemas.microsoft.com/office/drawing/2014/main" id="{BD986132-8EDE-9B83-E156-4492FE03912B}"/>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a:t>
            </a: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:أراجع ما تعلمته</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إنتاج كتابي</a:t>
            </a:r>
          </a:p>
        </p:txBody>
      </p:sp>
      <p:sp>
        <p:nvSpPr>
          <p:cNvPr id="54" name="Espace réservé du texte 25">
            <a:extLst>
              <a:ext uri="{FF2B5EF4-FFF2-40B4-BE49-F238E27FC236}">
                <a16:creationId xmlns:a16="http://schemas.microsoft.com/office/drawing/2014/main" id="{D7AFA33D-F53A-7DDF-6A58-68C06AE571CB}"/>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a:t>
            </a: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حرف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الطاء مع الحركات القصيرة والطويلة</a:t>
            </a:r>
            <a:endPar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endParaRP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خط : رسم الحرف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منفردا ومع الحركات القصيرة والطويلة</a:t>
            </a:r>
            <a:endPar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endParaRPr>
          </a:p>
        </p:txBody>
      </p:sp>
      <p:pic>
        <p:nvPicPr>
          <p:cNvPr id="55" name="Image 54" descr="Une image contenant Rectangle, conception&#10;&#10;Le contenu généré par l’IA peut être incorrect.">
            <a:extLst>
              <a:ext uri="{FF2B5EF4-FFF2-40B4-BE49-F238E27FC236}">
                <a16:creationId xmlns:a16="http://schemas.microsoft.com/office/drawing/2014/main" id="{6AA8B1E4-458E-1AE4-8FB9-7C39D5048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3930" y="3452101"/>
            <a:ext cx="3831420" cy="1362012"/>
          </a:xfrm>
          <a:prstGeom prst="rect">
            <a:avLst/>
          </a:prstGeom>
        </p:spPr>
      </p:pic>
      <p:sp>
        <p:nvSpPr>
          <p:cNvPr id="56" name="Espace réservé du texte 5">
            <a:extLst>
              <a:ext uri="{FF2B5EF4-FFF2-40B4-BE49-F238E27FC236}">
                <a16:creationId xmlns:a16="http://schemas.microsoft.com/office/drawing/2014/main" id="{5D2CCFAD-E418-03C6-17E9-CE4DB20BF67B}"/>
              </a:ext>
            </a:extLst>
          </p:cNvPr>
          <p:cNvSpPr txBox="1">
            <a:spLocks/>
          </p:cNvSpPr>
          <p:nvPr/>
        </p:nvSpPr>
        <p:spPr>
          <a:xfrm>
            <a:off x="4864353" y="3921278"/>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Wingdings" panose="05000000000000000000" pitchFamily="2" charset="2"/>
              </a:rPr>
              <a:t>استماع وتحدث</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Wingdings" panose="05000000000000000000" pitchFamily="2" charset="2"/>
              </a:rPr>
              <a:t>قراءة : حرف الزاي  مع التنوين</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Wingdings" panose="05000000000000000000" pitchFamily="2" charset="2"/>
              </a:rPr>
              <a:t>خط : رسم الحرف مع التنوين</a:t>
            </a:r>
          </a:p>
        </p:txBody>
      </p:sp>
      <p:sp>
        <p:nvSpPr>
          <p:cNvPr id="57" name="Organigramme : Terminateur 56">
            <a:extLst>
              <a:ext uri="{FF2B5EF4-FFF2-40B4-BE49-F238E27FC236}">
                <a16:creationId xmlns:a16="http://schemas.microsoft.com/office/drawing/2014/main" id="{B8F7E605-DAED-BC42-B63E-0CDAEED3579E}"/>
              </a:ext>
            </a:extLst>
          </p:cNvPr>
          <p:cNvSpPr/>
          <p:nvPr/>
        </p:nvSpPr>
        <p:spPr>
          <a:xfrm>
            <a:off x="7024611" y="3452101"/>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1600" b="1" i="0" u="none" strike="noStrike" kern="0" cap="none" spc="0" normalizeH="0" baseline="0" noProof="0" dirty="0">
                <a:ln>
                  <a:noFill/>
                </a:ln>
                <a:solidFill>
                  <a:srgbClr val="474F71"/>
                </a:solidFill>
                <a:effectLst/>
                <a:uLnTx/>
                <a:uFillTx/>
                <a:latin typeface="Dosis ExtraBold" pitchFamily="2" charset="0"/>
                <a:ea typeface="+mn-ea"/>
                <a:cs typeface="Microsoft Uighur" panose="02000000000000000000" pitchFamily="2" charset="-78"/>
                <a:sym typeface="Arial"/>
              </a:rPr>
              <a:t>اليوم</a:t>
            </a:r>
            <a:r>
              <a:rPr kumimoji="0" lang="fr-MA" sz="1600" b="1" i="0" u="none" strike="noStrike" kern="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sym typeface="Arial"/>
              </a:rPr>
              <a:t> 2 - </a:t>
            </a:r>
            <a:endParaRPr kumimoji="0" lang="ar-MA" sz="1600" b="1" i="0" u="none" strike="noStrike" kern="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sym typeface="Arial"/>
            </a:endParaRPr>
          </a:p>
        </p:txBody>
      </p:sp>
    </p:spTree>
    <p:extLst>
      <p:ext uri="{BB962C8B-B14F-4D97-AF65-F5344CB8AC3E}">
        <p14:creationId xmlns:p14="http://schemas.microsoft.com/office/powerpoint/2010/main" val="258094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56"/>
                                        </p:tgtEl>
                                        <p:attrNameLst>
                                          <p:attrName>style.visibility</p:attrName>
                                        </p:attrNameLst>
                                      </p:cBhvr>
                                      <p:to>
                                        <p:strVal val="visible"/>
                                      </p:to>
                                    </p:set>
                                    <p:animEffect transition="in" filter="wipe(right)">
                                      <p:cBhvr>
                                        <p:cTn id="10" dur="1000"/>
                                        <p:tgtEl>
                                          <p:spTgt spid="56"/>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B72843C1-761D-379E-FC99-FDAADF362E0C}"/>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BC9911D7-3D52-46D2-0D0D-7E8F0362950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100000"/>
              </a:lnSpc>
              <a:buSzPts val="1800"/>
            </a:pPr>
            <a:r>
              <a:rPr lang="ar-MA" sz="2400" b="1" dirty="0">
                <a:solidFill>
                  <a:schemeClr val="bg1">
                    <a:lumMod val="50000"/>
                  </a:schemeClr>
                </a:solidFill>
                <a:latin typeface="Microsoft Uighur" panose="020B0604020202020204" charset="-78"/>
                <a:cs typeface="Microsoft Uighur" panose="020B0604020202020204" charset="-78"/>
              </a:rPr>
              <a:t>إذا أردنا أن نسأل عن امرأة أو عن بنت نقول : من هذه؟ رددوا.</a:t>
            </a:r>
          </a:p>
        </p:txBody>
      </p:sp>
      <p:pic>
        <p:nvPicPr>
          <p:cNvPr id="30" name="Espace réservé pour une image  29" descr="Une image contenant habits, sourire, dessin humoristique, clipart&#10;&#10;Le contenu généré par l’IA peut être incorrect.">
            <a:extLst>
              <a:ext uri="{FF2B5EF4-FFF2-40B4-BE49-F238E27FC236}">
                <a16:creationId xmlns:a16="http://schemas.microsoft.com/office/drawing/2014/main" id="{BEDCCADC-CDA6-B155-95CD-73E4C5BB31D8}"/>
              </a:ext>
            </a:extLst>
          </p:cNvPr>
          <p:cNvPicPr>
            <a:picLocks noGrp="1" noChangeAspect="1"/>
          </p:cNvPicPr>
          <p:nvPr>
            <p:ph type="pic" sz="quarter" idx="12"/>
          </p:nvPr>
        </p:nvPicPr>
        <p:blipFill>
          <a:blip r:embed="rId3"/>
          <a:srcRect/>
          <a:stretch/>
        </p:blipFill>
        <p:spPr/>
      </p:pic>
      <p:pic>
        <p:nvPicPr>
          <p:cNvPr id="10" name="Image 9">
            <a:extLst>
              <a:ext uri="{FF2B5EF4-FFF2-40B4-BE49-F238E27FC236}">
                <a16:creationId xmlns:a16="http://schemas.microsoft.com/office/drawing/2014/main" id="{78109BD9-D783-8653-1AEE-5995C4F740C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FC740AC7-7398-CBE1-F9E6-699305067A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07AEB16F-EE8D-2227-03FD-28B245991D0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78701812-0B3D-24EB-D484-AB938CEE119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4" name="Rectangle 13">
            <a:extLst>
              <a:ext uri="{FF2B5EF4-FFF2-40B4-BE49-F238E27FC236}">
                <a16:creationId xmlns:a16="http://schemas.microsoft.com/office/drawing/2014/main" id="{F1F2ECB7-BBB9-8210-DA6F-54767388751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5" name="Rectangle 14">
            <a:extLst>
              <a:ext uri="{FF2B5EF4-FFF2-40B4-BE49-F238E27FC236}">
                <a16:creationId xmlns:a16="http://schemas.microsoft.com/office/drawing/2014/main" id="{88ADC549-2EEB-2593-BA47-E1F52246D05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6" name="Rectangle 15">
            <a:extLst>
              <a:ext uri="{FF2B5EF4-FFF2-40B4-BE49-F238E27FC236}">
                <a16:creationId xmlns:a16="http://schemas.microsoft.com/office/drawing/2014/main" id="{2A4FD63A-5531-B2C7-C37B-3ECC1E70C4A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7" name="Rectangle 16">
            <a:extLst>
              <a:ext uri="{FF2B5EF4-FFF2-40B4-BE49-F238E27FC236}">
                <a16:creationId xmlns:a16="http://schemas.microsoft.com/office/drawing/2014/main" id="{B0139B93-DD47-E414-0041-3240C99CE9F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
        <p:nvSpPr>
          <p:cNvPr id="7" name="Espace réservé pour une image  6">
            <a:extLst>
              <a:ext uri="{FF2B5EF4-FFF2-40B4-BE49-F238E27FC236}">
                <a16:creationId xmlns:a16="http://schemas.microsoft.com/office/drawing/2014/main" id="{ECEFC59C-B535-5D61-4762-616E90AB4D80}"/>
              </a:ext>
            </a:extLst>
          </p:cNvPr>
          <p:cNvSpPr>
            <a:spLocks noGrp="1"/>
          </p:cNvSpPr>
          <p:nvPr>
            <p:ph type="pic" sz="quarter" idx="20"/>
          </p:nvPr>
        </p:nvSpPr>
        <p:spPr>
          <a:xfrm>
            <a:off x="3762629" y="2866035"/>
            <a:ext cx="1813162" cy="1813160"/>
          </a:xfrm>
        </p:spPr>
        <p:txBody>
          <a:bodyPr/>
          <a:lstStyle/>
          <a:p>
            <a:endParaRPr lang="fr-MA"/>
          </a:p>
        </p:txBody>
      </p:sp>
      <p:pic>
        <p:nvPicPr>
          <p:cNvPr id="18" name="Image 17">
            <a:extLst>
              <a:ext uri="{FF2B5EF4-FFF2-40B4-BE49-F238E27FC236}">
                <a16:creationId xmlns:a16="http://schemas.microsoft.com/office/drawing/2014/main" id="{831AA400-F60B-4D2A-8351-562D405A6F28}"/>
              </a:ext>
            </a:extLst>
          </p:cNvPr>
          <p:cNvPicPr>
            <a:picLocks noChangeAspect="1"/>
          </p:cNvPicPr>
          <p:nvPr/>
        </p:nvPicPr>
        <p:blipFill>
          <a:blip r:embed="rId8"/>
          <a:stretch>
            <a:fillRect/>
          </a:stretch>
        </p:blipFill>
        <p:spPr>
          <a:xfrm>
            <a:off x="2919581" y="2369574"/>
            <a:ext cx="3304837" cy="3276297"/>
          </a:xfrm>
          <a:prstGeom prst="ellipse">
            <a:avLst/>
          </a:prstGeom>
          <a:ln>
            <a:noFill/>
          </a:ln>
          <a:effectLst>
            <a:softEdge rad="112500"/>
          </a:effectLst>
        </p:spPr>
      </p:pic>
    </p:spTree>
    <p:extLst>
      <p:ext uri="{BB962C8B-B14F-4D97-AF65-F5344CB8AC3E}">
        <p14:creationId xmlns:p14="http://schemas.microsoft.com/office/powerpoint/2010/main" val="162250124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BF38F615-0696-E8AC-0AD9-87915CFB088A}"/>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415E15E5-96C6-BCE6-1EC2-1F734D48BE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هذه أمي، اسمها فاطمة. أمي حنونة. رددوا. ردد أنت. </a:t>
            </a:r>
          </a:p>
        </p:txBody>
      </p:sp>
      <p:pic>
        <p:nvPicPr>
          <p:cNvPr id="27" name="Espace réservé pour une image  26" descr="Une image contenant habits, sourire, dessin humoristique, clipart&#10;&#10;Le contenu généré par l’IA peut être incorrect.">
            <a:extLst>
              <a:ext uri="{FF2B5EF4-FFF2-40B4-BE49-F238E27FC236}">
                <a16:creationId xmlns:a16="http://schemas.microsoft.com/office/drawing/2014/main" id="{D89B3601-12C0-4BEE-8930-46DFB6DDAFC2}"/>
              </a:ext>
            </a:extLst>
          </p:cNvPr>
          <p:cNvPicPr>
            <a:picLocks noGrp="1" noChangeAspect="1"/>
          </p:cNvPicPr>
          <p:nvPr>
            <p:ph type="pic" sz="quarter" idx="12"/>
          </p:nvPr>
        </p:nvPicPr>
        <p:blipFill>
          <a:blip r:embed="rId3"/>
          <a:srcRect/>
          <a:stretch>
            <a:fillRect/>
          </a:stretch>
        </p:blipFill>
        <p:spPr/>
      </p:pic>
      <p:pic>
        <p:nvPicPr>
          <p:cNvPr id="8" name="Image 7">
            <a:extLst>
              <a:ext uri="{FF2B5EF4-FFF2-40B4-BE49-F238E27FC236}">
                <a16:creationId xmlns:a16="http://schemas.microsoft.com/office/drawing/2014/main" id="{3D57E9B4-8C0E-458E-023B-11DED6EA576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id="{A4D7FC08-6530-6988-3474-CEC0C8F22C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0" name="Image 9">
            <a:extLst>
              <a:ext uri="{FF2B5EF4-FFF2-40B4-BE49-F238E27FC236}">
                <a16:creationId xmlns:a16="http://schemas.microsoft.com/office/drawing/2014/main" id="{597C6BB4-6C08-6866-35FE-FB084364F04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1" name="Image 10">
            <a:extLst>
              <a:ext uri="{FF2B5EF4-FFF2-40B4-BE49-F238E27FC236}">
                <a16:creationId xmlns:a16="http://schemas.microsoft.com/office/drawing/2014/main" id="{8E764684-DD69-7D6D-FBAB-33598FBC007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2" name="Rectangle 11">
            <a:extLst>
              <a:ext uri="{FF2B5EF4-FFF2-40B4-BE49-F238E27FC236}">
                <a16:creationId xmlns:a16="http://schemas.microsoft.com/office/drawing/2014/main" id="{5E5FAD21-7E5A-12EE-3470-8DF39FCFCF7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B40BD31C-8436-2766-79D7-590EAF98387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id="{D6F6F641-B7E9-3087-59E1-72158138DAA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E7F522BC-CA20-BEAD-A3BC-89E48944281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7A0F5BE4-3275-0B91-DB80-DA7A3A6E5CF4}"/>
              </a:ext>
            </a:extLst>
          </p:cNvPr>
          <p:cNvPicPr>
            <a:picLocks noChangeAspect="1"/>
          </p:cNvPicPr>
          <p:nvPr/>
        </p:nvPicPr>
        <p:blipFill>
          <a:blip r:embed="rId8"/>
          <a:stretch>
            <a:fillRect/>
          </a:stretch>
        </p:blipFill>
        <p:spPr>
          <a:xfrm>
            <a:off x="1494299" y="2727833"/>
            <a:ext cx="1226520" cy="3240000"/>
          </a:xfrm>
          <a:prstGeom prst="rect">
            <a:avLst/>
          </a:prstGeom>
        </p:spPr>
      </p:pic>
      <p:sp>
        <p:nvSpPr>
          <p:cNvPr id="4" name="Bulle narrative : rectangle à coins arrondis 2">
            <a:extLst>
              <a:ext uri="{FF2B5EF4-FFF2-40B4-BE49-F238E27FC236}">
                <a16:creationId xmlns:a16="http://schemas.microsoft.com/office/drawing/2014/main" id="{8D963068-0EAD-9269-BFF8-82DA8F88CC11}"/>
              </a:ext>
            </a:extLst>
          </p:cNvPr>
          <p:cNvSpPr/>
          <p:nvPr/>
        </p:nvSpPr>
        <p:spPr>
          <a:xfrm>
            <a:off x="2385628" y="169857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Tree>
    <p:extLst>
      <p:ext uri="{BB962C8B-B14F-4D97-AF65-F5344CB8AC3E}">
        <p14:creationId xmlns:p14="http://schemas.microsoft.com/office/powerpoint/2010/main" val="208062169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A6B647B3-61BB-2758-7B95-64C5059AFB23}"/>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1160898F-72B0-752B-D549-36826940DC0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قال مجد: .أمي حنونة . وأنتم كيف تصفون أمهاتكم: قوية، نشيطة، طيبة، جميلة ...</a:t>
            </a:r>
            <a:endParaRPr lang="ar-MA"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3" name="Image 22" descr="Une image contenant habits, sourire, dessin humoristique, clipart&#10;&#10;Le contenu généré par l’IA peut être incorrect.">
            <a:extLst>
              <a:ext uri="{FF2B5EF4-FFF2-40B4-BE49-F238E27FC236}">
                <a16:creationId xmlns:a16="http://schemas.microsoft.com/office/drawing/2014/main" id="{D42D5C23-3A0F-B17F-DEB3-D4B21A6A2D9E}"/>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2" name="Image 1">
            <a:extLst>
              <a:ext uri="{FF2B5EF4-FFF2-40B4-BE49-F238E27FC236}">
                <a16:creationId xmlns:a16="http://schemas.microsoft.com/office/drawing/2014/main" id="{EB52EE97-748C-3A0A-220F-86F4C3FBEE9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FFCB5BC6-E528-3597-BE91-FCEB010B19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C28A422C-8B3B-B4E4-11C4-4500C399ACE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94B841D9-508E-CF40-27C5-30EDB26B9D5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E09D255A-A6A7-C17D-1102-6CF4F300545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10" name="Rectangle 9">
            <a:extLst>
              <a:ext uri="{FF2B5EF4-FFF2-40B4-BE49-F238E27FC236}">
                <a16:creationId xmlns:a16="http://schemas.microsoft.com/office/drawing/2014/main" id="{1EF161E8-9294-56E1-0A3E-FA29151965C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11" name="Rectangle 10">
            <a:extLst>
              <a:ext uri="{FF2B5EF4-FFF2-40B4-BE49-F238E27FC236}">
                <a16:creationId xmlns:a16="http://schemas.microsoft.com/office/drawing/2014/main" id="{578259D8-CD20-FF56-E7C4-995D654D6A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12" name="Rectangle 11">
            <a:extLst>
              <a:ext uri="{FF2B5EF4-FFF2-40B4-BE49-F238E27FC236}">
                <a16:creationId xmlns:a16="http://schemas.microsoft.com/office/drawing/2014/main" id="{07DAE81D-9226-3273-1EAD-E6A2A4657DD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3" name="Image 2">
            <a:extLst>
              <a:ext uri="{FF2B5EF4-FFF2-40B4-BE49-F238E27FC236}">
                <a16:creationId xmlns:a16="http://schemas.microsoft.com/office/drawing/2014/main" id="{FF020318-7403-3405-82DE-B8BCA8CFB653}"/>
              </a:ext>
            </a:extLst>
          </p:cNvPr>
          <p:cNvPicPr>
            <a:picLocks noChangeAspect="1"/>
          </p:cNvPicPr>
          <p:nvPr/>
        </p:nvPicPr>
        <p:blipFill>
          <a:blip r:embed="rId8"/>
          <a:stretch>
            <a:fillRect/>
          </a:stretch>
        </p:blipFill>
        <p:spPr>
          <a:xfrm>
            <a:off x="5207391" y="2865523"/>
            <a:ext cx="1226520" cy="3240000"/>
          </a:xfrm>
          <a:prstGeom prst="rect">
            <a:avLst/>
          </a:prstGeom>
        </p:spPr>
      </p:pic>
      <p:sp>
        <p:nvSpPr>
          <p:cNvPr id="4" name="Bulle narrative : rectangle à coins arrondis 2">
            <a:extLst>
              <a:ext uri="{FF2B5EF4-FFF2-40B4-BE49-F238E27FC236}">
                <a16:creationId xmlns:a16="http://schemas.microsoft.com/office/drawing/2014/main" id="{CA8302E7-159A-E9A3-FE73-5D509A1CEE23}"/>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fr-MA" sz="2400" b="1" i="0" u="none" strike="noStrike" kern="0" cap="none" spc="0" normalizeH="0" baseline="0" noProof="0" dirty="0">
                <a:ln>
                  <a:noFill/>
                </a:ln>
                <a:solidFill>
                  <a:srgbClr val="507FBD"/>
                </a:solidFill>
                <a:effectLst/>
                <a:uLnTx/>
                <a:uFillTx/>
                <a:latin typeface="AXtDamourBold" pitchFamily="2" charset="0"/>
                <a:ea typeface="+mn-ea"/>
                <a:cs typeface="Microsoft Uighur" panose="02000000000000000000" pitchFamily="2" charset="-78"/>
                <a:sym typeface="Calibri"/>
              </a:rPr>
              <a:t>……..</a:t>
            </a:r>
            <a:endParaRPr kumimoji="0" lang="ar-MA" sz="2400" b="1" i="0" u="none" strike="noStrike" kern="0" cap="none" spc="0" normalizeH="0" baseline="0" noProof="0" dirty="0">
              <a:ln>
                <a:noFill/>
              </a:ln>
              <a:solidFill>
                <a:srgbClr val="507FBD"/>
              </a:solidFill>
              <a:effectLst/>
              <a:uLnTx/>
              <a:uFillTx/>
              <a:latin typeface="AXtDamourBold" pitchFamily="2" charset="0"/>
              <a:ea typeface="+mn-ea"/>
              <a:cs typeface="Microsoft Uighur" panose="02000000000000000000" pitchFamily="2" charset="-78"/>
              <a:sym typeface="Calibri"/>
            </a:endParaRPr>
          </a:p>
        </p:txBody>
      </p:sp>
    </p:spTree>
    <p:extLst>
      <p:ext uri="{BB962C8B-B14F-4D97-AF65-F5344CB8AC3E}">
        <p14:creationId xmlns:p14="http://schemas.microsoft.com/office/powerpoint/2010/main" val="291803696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FBA73032-1B77-4979-044F-162D0C5D8AFE}"/>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D7F21D87-4626-3A4E-602D-88E59BDD675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هذه أمي، اسمها فاطمة. رددوا مع تعويض اسم فاطمة بأسماء أمهاتكم. </a:t>
            </a:r>
          </a:p>
        </p:txBody>
      </p:sp>
      <p:pic>
        <p:nvPicPr>
          <p:cNvPr id="27" name="Espace réservé pour une image  26" descr="Une image contenant habits, sourire, dessin humoristique, clipart&#10;&#10;Le contenu généré par l’IA peut être incorrect.">
            <a:extLst>
              <a:ext uri="{FF2B5EF4-FFF2-40B4-BE49-F238E27FC236}">
                <a16:creationId xmlns:a16="http://schemas.microsoft.com/office/drawing/2014/main" id="{ECDAA675-7EC0-A473-EE44-B55F26C2C137}"/>
              </a:ext>
            </a:extLst>
          </p:cNvPr>
          <p:cNvPicPr>
            <a:picLocks noGrp="1" noChangeAspect="1"/>
          </p:cNvPicPr>
          <p:nvPr>
            <p:ph type="pic" sz="quarter" idx="12"/>
          </p:nvPr>
        </p:nvPicPr>
        <p:blipFill>
          <a:blip r:embed="rId3"/>
          <a:srcRect/>
          <a:stretch>
            <a:fillRect/>
          </a:stretch>
        </p:blipFill>
        <p:spPr/>
      </p:pic>
      <p:pic>
        <p:nvPicPr>
          <p:cNvPr id="2" name="Image 1">
            <a:extLst>
              <a:ext uri="{FF2B5EF4-FFF2-40B4-BE49-F238E27FC236}">
                <a16:creationId xmlns:a16="http://schemas.microsoft.com/office/drawing/2014/main" id="{0E4F8DCE-108B-BC63-D58E-E8DAFCB9321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1B8EC3CE-2682-06A7-3A4E-9ED6BCBDAB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9E908514-847F-126B-8DBD-104BC5C9BF0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1CA35F80-740F-3C73-552E-B672222E9044}"/>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E60C1A3A-7215-A133-5A1B-75E68F11806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33CF2197-965C-6368-3C61-E5EDCBB2382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DC9B25B9-50BD-CC36-2DAA-172ABE9B9F5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04380801-7DEF-AAB4-43AA-E6F9FC4C0E5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id="{C81E810B-59DA-2082-A104-FA48439E4CBE}"/>
              </a:ext>
            </a:extLst>
          </p:cNvPr>
          <p:cNvPicPr>
            <a:picLocks noChangeAspect="1"/>
          </p:cNvPicPr>
          <p:nvPr/>
        </p:nvPicPr>
        <p:blipFill>
          <a:blip r:embed="rId8"/>
          <a:stretch>
            <a:fillRect/>
          </a:stretch>
        </p:blipFill>
        <p:spPr>
          <a:xfrm>
            <a:off x="2919581" y="2251587"/>
            <a:ext cx="3304837" cy="3276297"/>
          </a:xfrm>
          <a:prstGeom prst="ellipse">
            <a:avLst/>
          </a:prstGeom>
          <a:ln>
            <a:noFill/>
          </a:ln>
          <a:effectLst>
            <a:softEdge rad="112500"/>
          </a:effectLst>
        </p:spPr>
      </p:pic>
    </p:spTree>
    <p:extLst>
      <p:ext uri="{BB962C8B-B14F-4D97-AF65-F5344CB8AC3E}">
        <p14:creationId xmlns:p14="http://schemas.microsoft.com/office/powerpoint/2010/main" val="59773165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1E298AA7-2A79-370B-1190-E1C1B7198E37}"/>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397ACDCF-8FFE-B1C2-0EC2-97A7B13B192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في ثنائيات، أعيدوا الحوار الذي دار بين مجد وندى: ومن هذه يا مجد؟ هذه أمي، اسمها فاطمة. أمي حنونة. </a:t>
            </a:r>
          </a:p>
        </p:txBody>
      </p:sp>
      <p:pic>
        <p:nvPicPr>
          <p:cNvPr id="25" name="Espace réservé pour une image  24" descr="Une image contenant habits, sourire, dessin humoristique, clipart&#10;&#10;Le contenu généré par l’IA peut être incorrect.">
            <a:extLst>
              <a:ext uri="{FF2B5EF4-FFF2-40B4-BE49-F238E27FC236}">
                <a16:creationId xmlns:a16="http://schemas.microsoft.com/office/drawing/2014/main" id="{41148861-4C7B-8889-8118-75E221D809A4}"/>
              </a:ext>
            </a:extLst>
          </p:cNvPr>
          <p:cNvPicPr>
            <a:picLocks noGrp="1" noChangeAspect="1"/>
          </p:cNvPicPr>
          <p:nvPr>
            <p:ph type="pic" sz="quarter" idx="12"/>
          </p:nvPr>
        </p:nvPicPr>
        <p:blipFill>
          <a:blip r:embed="rId3"/>
          <a:srcRect/>
          <a:stretch>
            <a:fillRect/>
          </a:stretch>
        </p:blipFill>
        <p:spPr/>
      </p:pic>
      <p:pic>
        <p:nvPicPr>
          <p:cNvPr id="5" name="Image 4">
            <a:extLst>
              <a:ext uri="{FF2B5EF4-FFF2-40B4-BE49-F238E27FC236}">
                <a16:creationId xmlns:a16="http://schemas.microsoft.com/office/drawing/2014/main" id="{6F423E70-85B6-99A5-3C98-0B0BB17A938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EE34FDC1-9E57-9CE2-6F38-16A97312B1A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CA0E55F4-F8C0-5B25-D990-50ABAA8482B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02BAFC98-612C-AB7C-7399-FB9D67B40FC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7713770B-FE43-0E09-45B9-E08454BDD99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FF25110F-E155-2F69-A12A-4BCE16648AC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90AF4731-2CDA-3551-9D8B-D21C272033E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92562F9A-2611-BAB6-1D0B-0B367172735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1C8D297B-9639-254B-C148-995B5D32DA19}"/>
              </a:ext>
            </a:extLst>
          </p:cNvPr>
          <p:cNvPicPr>
            <a:picLocks noChangeAspect="1"/>
          </p:cNvPicPr>
          <p:nvPr/>
        </p:nvPicPr>
        <p:blipFill>
          <a:blip r:embed="rId8"/>
          <a:stretch>
            <a:fillRect/>
          </a:stretch>
        </p:blipFill>
        <p:spPr>
          <a:xfrm>
            <a:off x="5207391" y="2865523"/>
            <a:ext cx="1226520" cy="3240000"/>
          </a:xfrm>
          <a:prstGeom prst="rect">
            <a:avLst/>
          </a:prstGeom>
        </p:spPr>
      </p:pic>
      <p:pic>
        <p:nvPicPr>
          <p:cNvPr id="3" name="Image 2">
            <a:extLst>
              <a:ext uri="{FF2B5EF4-FFF2-40B4-BE49-F238E27FC236}">
                <a16:creationId xmlns:a16="http://schemas.microsoft.com/office/drawing/2014/main" id="{C58BF912-A06F-73CD-326E-D4C9FC929FFC}"/>
              </a:ext>
            </a:extLst>
          </p:cNvPr>
          <p:cNvPicPr>
            <a:picLocks noChangeAspect="1"/>
          </p:cNvPicPr>
          <p:nvPr/>
        </p:nvPicPr>
        <p:blipFill>
          <a:blip r:embed="rId9"/>
          <a:stretch>
            <a:fillRect/>
          </a:stretch>
        </p:blipFill>
        <p:spPr>
          <a:xfrm>
            <a:off x="3094201" y="2900027"/>
            <a:ext cx="1539177" cy="3240000"/>
          </a:xfrm>
          <a:prstGeom prst="rect">
            <a:avLst/>
          </a:prstGeom>
        </p:spPr>
      </p:pic>
      <p:sp>
        <p:nvSpPr>
          <p:cNvPr id="4" name="Bulle narrative : rectangle à coins arrondis 2">
            <a:extLst>
              <a:ext uri="{FF2B5EF4-FFF2-40B4-BE49-F238E27FC236}">
                <a16:creationId xmlns:a16="http://schemas.microsoft.com/office/drawing/2014/main" id="{E3C160EC-4F40-2763-9212-DB9FEFF414EA}"/>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
        <p:nvSpPr>
          <p:cNvPr id="14" name="Bulle narrative : rectangle à coins arrondis 3">
            <a:extLst>
              <a:ext uri="{FF2B5EF4-FFF2-40B4-BE49-F238E27FC236}">
                <a16:creationId xmlns:a16="http://schemas.microsoft.com/office/drawing/2014/main" id="{53405C1C-9660-8B0F-F8BA-5B81F356704B}"/>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108558744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400" b="1" dirty="0">
                <a:solidFill>
                  <a:schemeClr val="bg1">
                    <a:lumMod val="50000"/>
                  </a:schemeClr>
                </a:solidFill>
                <a:latin typeface="Microsoft Uighur" panose="020B0604020202020204" charset="-78"/>
                <a:ea typeface="Arial"/>
                <a:cs typeface="Microsoft Uighur" panose="020B0604020202020204" charset="-78"/>
                <a:sym typeface="Arial"/>
              </a:rPr>
              <a:t>وقت النجمة الآن. الفائز بنجمة المشاركة بهدوء هو (هي) ............ صفقوا له (لها).</a:t>
            </a:r>
            <a:endParaRPr sz="2400" dirty="0">
              <a:solidFill>
                <a:schemeClr val="bg1">
                  <a:lumMod val="50000"/>
                </a:schemeClr>
              </a:solidFill>
              <a:latin typeface="Microsoft Uighur" panose="020B0604020202020204" charset="-78"/>
              <a:cs typeface="Microsoft Uighur" panose="020B0604020202020204" charset="-78"/>
            </a:endParaRPr>
          </a:p>
        </p:txBody>
      </p:sp>
      <p:pic>
        <p:nvPicPr>
          <p:cNvPr id="16" name="Joyful_Prize_Celebration_Animation">
            <a:hlinkClick r:id="" action="ppaction://media"/>
            <a:extLst>
              <a:ext uri="{FF2B5EF4-FFF2-40B4-BE49-F238E27FC236}">
                <a16:creationId xmlns:a16="http://schemas.microsoft.com/office/drawing/2014/main"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19" name="Espace réservé pour une image  3">
            <a:extLst>
              <a:ext uri="{FF2B5EF4-FFF2-40B4-BE49-F238E27FC236}">
                <a16:creationId xmlns:a16="http://schemas.microsoft.com/office/drawing/2014/main" id="{E4B1C115-B518-23DF-D91F-652C30A382D6}"/>
              </a:ext>
            </a:extLst>
          </p:cNvPr>
          <p:cNvPicPr>
            <a:picLocks noGrp="1" noChangeAspect="1"/>
          </p:cNvPicPr>
          <p:nvPr>
            <p:ph type="pic" sz="quarter" idx="12"/>
          </p:nvPr>
        </p:nvPicPr>
        <p:blipFill>
          <a:blip r:embed="rId7"/>
          <a:srcRect/>
          <a:stretch>
            <a:fillRect/>
          </a:stretch>
        </p:blipFill>
        <p:spPr>
          <a:xfrm>
            <a:off x="7924249" y="684000"/>
            <a:ext cx="838751" cy="838751"/>
          </a:xfrm>
          <a:prstGeom prst="rect">
            <a:avLst/>
          </a:prstGeom>
        </p:spPr>
      </p:pic>
      <p:pic>
        <p:nvPicPr>
          <p:cNvPr id="6" name="Image 5">
            <a:extLst>
              <a:ext uri="{FF2B5EF4-FFF2-40B4-BE49-F238E27FC236}">
                <a16:creationId xmlns:a16="http://schemas.microsoft.com/office/drawing/2014/main" id="{2226AB8C-3B74-57CF-00FC-96D8C57E8D9E}"/>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98FEE7A9-4AD6-2D59-7CF7-1FA941CA50E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9D64CD3E-6E5A-F871-0612-7C33FCB1ED48}"/>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DEC0BD0C-99F3-FAEB-0654-702E343EDDA1}"/>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78C4F558-E153-BEE4-A345-593FC30B318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4D8A0D40-10F5-2889-DE9B-492C805E889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0D53ED29-0700-6B34-6EE9-C477A4BEBCF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91CBCD3E-EBDD-CD1C-FF7A-970239D11A1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31" name="Google Shape;2031;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nSpc>
                <a:spcPct val="100000"/>
              </a:lnSpc>
              <a:spcBef>
                <a:spcPts val="0"/>
              </a:spcBef>
              <a:buClr>
                <a:srgbClr val="A5A5A5"/>
              </a:buClr>
              <a:buSzPts val="1600"/>
            </a:pPr>
            <a:r>
              <a:rPr lang="ar-MA" sz="2400" b="1" kern="0" dirty="0">
                <a:solidFill>
                  <a:srgbClr val="FFFFFF">
                    <a:lumMod val="50000"/>
                  </a:srgbClr>
                </a:solidFill>
                <a:latin typeface="Microsoft Uighur" panose="02000000000000000000" pitchFamily="2" charset="-78"/>
                <a:ea typeface="Arial"/>
                <a:cs typeface="Microsoft Uighur" panose="02000000000000000000" pitchFamily="2" charset="-78"/>
                <a:sym typeface="Arial"/>
              </a:rPr>
              <a:t>قفوا، نردد النشيد.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50000"/>
                  </a:schemeClr>
                </a:solidFill>
                <a:latin typeface="Microsoft Uighur" panose="02000000000000000000" pitchFamily="2" charset="-78"/>
                <a:cs typeface="Microsoft Uighur" panose="02000000000000000000" pitchFamily="2" charset="-78"/>
              </a:rPr>
              <a:t> </a:t>
            </a:r>
            <a:endParaRPr sz="2400" dirty="0">
              <a:solidFill>
                <a:schemeClr val="bg1">
                  <a:lumMod val="50000"/>
                </a:schemeClr>
              </a:solidFill>
              <a:latin typeface="Microsoft Uighur" panose="020B0604020202020204" charset="-78"/>
              <a:cs typeface="Microsoft Uighur" panose="020B0604020202020204" charset="-78"/>
            </a:endParaRPr>
          </a:p>
        </p:txBody>
      </p:sp>
      <p:pic>
        <p:nvPicPr>
          <p:cNvPr id="21" name="Espace réservé pour une image  6">
            <a:extLst>
              <a:ext uri="{FF2B5EF4-FFF2-40B4-BE49-F238E27FC236}">
                <a16:creationId xmlns:a16="http://schemas.microsoft.com/office/drawing/2014/main" id="{E7A97F23-876A-B108-624A-50B5F8D5E67C}"/>
              </a:ext>
            </a:extLst>
          </p:cNvPr>
          <p:cNvPicPr>
            <a:picLocks noGrp="1" noChangeAspect="1"/>
          </p:cNvPicPr>
          <p:nvPr>
            <p:ph type="pic" idx="4294967295"/>
          </p:nvPr>
        </p:nvPicPr>
        <p:blipFill>
          <a:blip r:embed="rId5"/>
          <a:srcRect/>
          <a:stretch>
            <a:fillRect/>
          </a:stretch>
        </p:blipFill>
        <p:spPr>
          <a:xfrm>
            <a:off x="7927333" y="719138"/>
            <a:ext cx="792162" cy="792162"/>
          </a:xfrm>
          <a:prstGeom prst="rect">
            <a:avLst/>
          </a:prstGeom>
        </p:spPr>
      </p:pic>
      <p:pic>
        <p:nvPicPr>
          <p:cNvPr id="6" name="Image 5">
            <a:extLst>
              <a:ext uri="{FF2B5EF4-FFF2-40B4-BE49-F238E27FC236}">
                <a16:creationId xmlns:a16="http://schemas.microsoft.com/office/drawing/2014/main" id="{9B3F0A54-7D75-1C8B-09BC-36629743293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8" name="Image 7">
            <a:extLst>
              <a:ext uri="{FF2B5EF4-FFF2-40B4-BE49-F238E27FC236}">
                <a16:creationId xmlns:a16="http://schemas.microsoft.com/office/drawing/2014/main" id="{40BA3334-32A7-71C2-B45D-E8DAE03DE98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CCB0A7BF-EF95-058D-D904-19786B3D9DB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3EDA9AA3-4A87-4B8A-F646-E3697EBAE36B}"/>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06B258FB-02BB-8395-5B40-88BEB08C692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AD955DFC-D294-B06D-20F6-EC12718A949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D8140A0B-C527-8B2E-7062-1E2F9160F18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26D92F85-0538-F99D-FF6C-9B0CB5553A0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descr="Une image contenant noir, obscurité&#10;&#10;Le contenu généré par l’IA peut être incorrect.">
            <a:extLst>
              <a:ext uri="{FF2B5EF4-FFF2-40B4-BE49-F238E27FC236}">
                <a16:creationId xmlns:a16="http://schemas.microsoft.com/office/drawing/2014/main" id="{CFD95E9D-D515-14E6-6DC4-495895F782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632373" y="6241000"/>
            <a:ext cx="540000" cy="540000"/>
          </a:xfrm>
          <a:prstGeom prst="rect">
            <a:avLst/>
          </a:prstGeom>
        </p:spPr>
      </p:pic>
      <p:pic>
        <p:nvPicPr>
          <p:cNvPr id="3" name="WhatsApp Video 2025-12-09 at 13.02.49">
            <a:hlinkClick r:id="" action="ppaction://media"/>
            <a:extLst>
              <a:ext uri="{FF2B5EF4-FFF2-40B4-BE49-F238E27FC236}">
                <a16:creationId xmlns:a16="http://schemas.microsoft.com/office/drawing/2014/main" id="{46F15350-22DF-C29F-AF8D-DAA445E689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72020" y="2040887"/>
            <a:ext cx="6994525" cy="39592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قراءة/ كتابة</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322000" y="286987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قراءة حرف الزاي مع التنوين. </a:t>
            </a:r>
          </a:p>
          <a:p>
            <a:pPr lvl="0" algn="r" rtl="1">
              <a:buClr>
                <a:srgbClr val="424D7B"/>
              </a:buClr>
              <a:buSzPct val="50000"/>
            </a:pPr>
            <a:r>
              <a:rPr lang="ar-MA" sz="2800" b="1" dirty="0">
                <a:cs typeface="Microsoft Uighur" panose="02000000000000000000" pitchFamily="2" charset="-78"/>
              </a:rPr>
              <a:t>رسم الحرف مع التنوين.</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632012" y="1777877"/>
            <a:ext cx="1539204"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قراءة/ كتابة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sz="1800" b="1" dirty="0">
                <a:latin typeface="Microsoft Uighur" panose="02000000000000000000" pitchFamily="2" charset="-78"/>
                <a:cs typeface="Microsoft Uighur" panose="02000000000000000000" pitchFamily="2" charset="-78"/>
              </a:rPr>
              <a:t>3</a:t>
            </a:r>
            <a:endParaRPr lang="fr-FR" sz="1800" b="1" dirty="0">
              <a:latin typeface="Microsoft Uighur" panose="02000000000000000000" pitchFamily="2" charset="-78"/>
            </a:endParaRPr>
          </a:p>
        </p:txBody>
      </p:sp>
      <p:pic>
        <p:nvPicPr>
          <p:cNvPr id="10" name="Image 20">
            <a:extLst>
              <a:ext uri="{FF2B5EF4-FFF2-40B4-BE49-F238E27FC236}">
                <a16:creationId xmlns:a16="http://schemas.microsoft.com/office/drawing/2014/main"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pic>
        <p:nvPicPr>
          <p:cNvPr id="12" name="Espace réservé pour une image  20">
            <a:extLst>
              <a:ext uri="{FF2B5EF4-FFF2-40B4-BE49-F238E27FC236}">
                <a16:creationId xmlns:a16="http://schemas.microsoft.com/office/drawing/2014/main" id="{BDDD42D8-F4CD-B8D6-17DC-D56BE97CCE9A}"/>
              </a:ext>
            </a:extLst>
          </p:cNvPr>
          <p:cNvPicPr>
            <a:picLocks noChangeAspect="1"/>
          </p:cNvPicPr>
          <p:nvPr/>
        </p:nvPicPr>
        <p:blipFill rotWithShape="1">
          <a:blip r:embed="rId5">
            <a:extLst>
              <a:ext uri="{28A0092B-C50C-407E-A947-70E740481C1C}">
                <a14:useLocalDpi xmlns:a14="http://schemas.microsoft.com/office/drawing/2010/main" val="0"/>
              </a:ext>
            </a:extLst>
          </a:blip>
          <a:srcRect l="-7526" r="-7526"/>
          <a:stretch>
            <a:fillRect/>
          </a:stretch>
        </p:blipFill>
        <p:spPr>
          <a:xfrm>
            <a:off x="897899" y="1783140"/>
            <a:ext cx="540000" cy="540000"/>
          </a:xfrm>
          <a:prstGeom prst="rect">
            <a:avLst/>
          </a:prstGeom>
        </p:spPr>
      </p:pic>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F1871925-74F1-9A31-F2CC-8B63685C3450}"/>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آن</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 سنتعلم كيف نقرأ ونكتب حرف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الزاي</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 مع التنوين.</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تابعوا معي</a:t>
            </a:r>
            <a:endParaRPr sz="2400" dirty="0">
              <a:solidFill>
                <a:schemeClr val="bg1">
                  <a:lumMod val="50000"/>
                </a:schemeClr>
              </a:solidFill>
            </a:endParaRPr>
          </a:p>
        </p:txBody>
      </p:sp>
      <p:sp>
        <p:nvSpPr>
          <p:cNvPr id="5" name="Google Shape;1697;p99">
            <a:extLst>
              <a:ext uri="{FF2B5EF4-FFF2-40B4-BE49-F238E27FC236}">
                <a16:creationId xmlns:a16="http://schemas.microsoft.com/office/drawing/2014/main" id="{FB332AD2-0EFC-6720-6F50-6CC6DE089EE4}"/>
              </a:ext>
            </a:extLst>
          </p:cNvPr>
          <p:cNvSpPr txBox="1"/>
          <p:nvPr/>
        </p:nvSpPr>
        <p:spPr>
          <a:xfrm>
            <a:off x="4157275" y="2420271"/>
            <a:ext cx="557213" cy="2646838"/>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66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ز</a:t>
            </a:r>
            <a:endParaRPr kumimoji="0" sz="66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03C4D6C7-E147-B0A6-49E4-D4B3E2941A1F}"/>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EB3488A-ABF0-2049-96CD-14F3B5FB085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680F5F4-D38D-373B-8784-35B0B3D6066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6D2A58-92B0-E2F1-8B83-C81DC4085C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524CE74-A65F-02D9-E8C0-13CEA009061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90EDA24-D606-22E9-C737-CC661D9193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C97F407-B0FE-C158-0C83-7E5BA66586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614E9FF9-613F-1E75-DD5F-C58B2D2FE8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08B5CC49-1A12-F3BA-7EDB-3FB1168EAA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6FE3F-94E7-1C63-DD6C-F33FE06DF100}"/>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CD596269-2610-4AF3-2826-622A58F447AC}"/>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 مع الإشارة بحركات اليد.</a:t>
            </a:r>
            <a:endParaRPr kumimoji="0" lang="ar-MA" sz="2400" i="1"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16" name="Espace réservé pour une image  3">
            <a:extLst>
              <a:ext uri="{FF2B5EF4-FFF2-40B4-BE49-F238E27FC236}">
                <a16:creationId xmlns:a16="http://schemas.microsoft.com/office/drawing/2014/main" id="{A970F29D-D5A9-4F3C-6792-F00E8E99BD96}"/>
              </a:ext>
            </a:extLst>
          </p:cNvPr>
          <p:cNvPicPr>
            <a:picLocks noGrp="1" noChangeAspect="1"/>
          </p:cNvPicPr>
          <p:nvPr>
            <p:ph type="pic" sz="quarter" idx="12"/>
          </p:nvPr>
        </p:nvPicPr>
        <p:blipFill>
          <a:blip r:embed="rId2"/>
          <a:srcRect/>
          <a:stretch>
            <a:fillRect/>
          </a:stretch>
        </p:blipFill>
        <p:spPr>
          <a:xfrm>
            <a:off x="7924249" y="684000"/>
            <a:ext cx="840000" cy="840000"/>
          </a:xfrm>
          <a:prstGeom prst="rect">
            <a:avLst/>
          </a:prstGeom>
        </p:spPr>
      </p:pic>
      <p:grpSp>
        <p:nvGrpSpPr>
          <p:cNvPr id="11" name="Groupe 10">
            <a:extLst>
              <a:ext uri="{FF2B5EF4-FFF2-40B4-BE49-F238E27FC236}">
                <a16:creationId xmlns:a16="http://schemas.microsoft.com/office/drawing/2014/main" id="{DE976D67-8A02-D0D3-8BD3-557229C6763F}"/>
              </a:ext>
            </a:extLst>
          </p:cNvPr>
          <p:cNvGrpSpPr/>
          <p:nvPr/>
        </p:nvGrpSpPr>
        <p:grpSpPr>
          <a:xfrm>
            <a:off x="2410584" y="2447811"/>
            <a:ext cx="4977874" cy="2705214"/>
            <a:chOff x="2808836" y="2302290"/>
            <a:chExt cx="4181369" cy="2272356"/>
          </a:xfrm>
        </p:grpSpPr>
        <p:sp>
          <p:nvSpPr>
            <p:cNvPr id="12" name="Rectangle : coins arrondis 11">
              <a:extLst>
                <a:ext uri="{FF2B5EF4-FFF2-40B4-BE49-F238E27FC236}">
                  <a16:creationId xmlns:a16="http://schemas.microsoft.com/office/drawing/2014/main" id="{4910776B-4E07-5321-C977-A2987D3C0EFB}"/>
                </a:ext>
              </a:extLst>
            </p:cNvPr>
            <p:cNvSpPr/>
            <p:nvPr/>
          </p:nvSpPr>
          <p:spPr>
            <a:xfrm>
              <a:off x="6450412" y="3124235"/>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3" name="Rectangle : coins arrondis 12">
              <a:extLst>
                <a:ext uri="{FF2B5EF4-FFF2-40B4-BE49-F238E27FC236}">
                  <a16:creationId xmlns:a16="http://schemas.microsoft.com/office/drawing/2014/main" id="{931D8118-EFCB-1CDF-95E2-D407F0884FE8}"/>
                </a:ext>
              </a:extLst>
            </p:cNvPr>
            <p:cNvSpPr/>
            <p:nvPr/>
          </p:nvSpPr>
          <p:spPr>
            <a:xfrm>
              <a:off x="4637317"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5" name="Rectangle : coins arrondis 14">
              <a:extLst>
                <a:ext uri="{FF2B5EF4-FFF2-40B4-BE49-F238E27FC236}">
                  <a16:creationId xmlns:a16="http://schemas.microsoft.com/office/drawing/2014/main" id="{DB106C0D-5D41-F6BD-B8CE-FCC9C6E82B15}"/>
                </a:ext>
              </a:extLst>
            </p:cNvPr>
            <p:cNvSpPr/>
            <p:nvPr/>
          </p:nvSpPr>
          <p:spPr>
            <a:xfrm>
              <a:off x="2808836"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288000"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id="{A18A405D-68B1-1D43-0EDE-863B4FCC9E9E}"/>
                </a:ext>
              </a:extLst>
            </p:cNvPr>
            <p:cNvSpPr/>
            <p:nvPr/>
          </p:nvSpPr>
          <p:spPr>
            <a:xfrm>
              <a:off x="2808836" y="312423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9" name="Rectangle : coins arrondis 18">
              <a:extLst>
                <a:ext uri="{FF2B5EF4-FFF2-40B4-BE49-F238E27FC236}">
                  <a16:creationId xmlns:a16="http://schemas.microsoft.com/office/drawing/2014/main" id="{F3DB33FE-A1F1-59F7-B10F-4CA635C23663}"/>
                </a:ext>
              </a:extLst>
            </p:cNvPr>
            <p:cNvSpPr/>
            <p:nvPr/>
          </p:nvSpPr>
          <p:spPr>
            <a:xfrm>
              <a:off x="4637317"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400" b="1" dirty="0">
                  <a:solidFill>
                    <a:srgbClr val="FF0000"/>
                  </a:solidFill>
                  <a:latin typeface="Microsoft Uighur" panose="02000000000000000000" pitchFamily="2" charset="-78"/>
                  <a:cs typeface="Microsoft Uighur" panose="02000000000000000000" pitchFamily="2" charset="-78"/>
                </a:rPr>
                <a:t>ً</a:t>
              </a:r>
            </a:p>
          </p:txBody>
        </p:sp>
        <p:sp>
          <p:nvSpPr>
            <p:cNvPr id="20" name="Rectangle : coins arrondis 19">
              <a:extLst>
                <a:ext uri="{FF2B5EF4-FFF2-40B4-BE49-F238E27FC236}">
                  <a16:creationId xmlns:a16="http://schemas.microsoft.com/office/drawing/2014/main" id="{D9BE5328-12E6-6DB0-10E2-A0B822C375C0}"/>
                </a:ext>
              </a:extLst>
            </p:cNvPr>
            <p:cNvSpPr/>
            <p:nvPr/>
          </p:nvSpPr>
          <p:spPr>
            <a:xfrm>
              <a:off x="2808836"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b="1" dirty="0">
                  <a:solidFill>
                    <a:srgbClr val="424D7C"/>
                  </a:solidFill>
                  <a:latin typeface="Microsoft Uighur" panose="02000000000000000000" pitchFamily="2" charset="-78"/>
                  <a:cs typeface="Microsoft Uighur" panose="02000000000000000000" pitchFamily="2" charset="-78"/>
                </a:rPr>
                <a:t>زاً</a:t>
              </a:r>
              <a:endParaRPr lang="fr-FR" sz="4800" b="1" dirty="0">
                <a:solidFill>
                  <a:srgbClr val="424D7C"/>
                </a:solidFill>
                <a:latin typeface="Microsoft Uighur" panose="02000000000000000000" pitchFamily="2" charset="-78"/>
              </a:endParaRPr>
            </a:p>
          </p:txBody>
        </p:sp>
        <p:cxnSp>
          <p:nvCxnSpPr>
            <p:cNvPr id="21" name="Connecteur droit avec flèche 20">
              <a:extLst>
                <a:ext uri="{FF2B5EF4-FFF2-40B4-BE49-F238E27FC236}">
                  <a16:creationId xmlns:a16="http://schemas.microsoft.com/office/drawing/2014/main" id="{65427AC9-8BE5-6D78-4D79-B98DB9E08296}"/>
                </a:ext>
              </a:extLst>
            </p:cNvPr>
            <p:cNvCxnSpPr>
              <a:stCxn id="12" idx="1"/>
              <a:endCxn id="19" idx="3"/>
            </p:cNvCxnSpPr>
            <p:nvPr/>
          </p:nvCxnSpPr>
          <p:spPr>
            <a:xfrm flipH="1" flipV="1">
              <a:off x="5177110" y="2594678"/>
              <a:ext cx="1273302" cy="82194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CF4246B-0AB1-F45A-E2BC-C430B8F5E45F}"/>
                </a:ext>
              </a:extLst>
            </p:cNvPr>
            <p:cNvCxnSpPr>
              <a:cxnSpLocks/>
              <a:stCxn id="12" idx="1"/>
            </p:cNvCxnSpPr>
            <p:nvPr/>
          </p:nvCxnSpPr>
          <p:spPr>
            <a:xfrm flipH="1" flipV="1">
              <a:off x="5228221" y="3416622"/>
              <a:ext cx="1222191" cy="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F52D235-80BD-F226-FF77-6AAABBFA0BCC}"/>
                </a:ext>
              </a:extLst>
            </p:cNvPr>
            <p:cNvCxnSpPr>
              <a:stCxn id="12" idx="1"/>
              <a:endCxn id="13" idx="3"/>
            </p:cNvCxnSpPr>
            <p:nvPr/>
          </p:nvCxnSpPr>
          <p:spPr>
            <a:xfrm flipH="1">
              <a:off x="5177110" y="3416623"/>
              <a:ext cx="1273302" cy="865636"/>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1A98E4FE-17D0-E661-89B6-C3DDC4BDCC25}"/>
                </a:ext>
              </a:extLst>
            </p:cNvPr>
            <p:cNvCxnSpPr>
              <a:stCxn id="13" idx="1"/>
              <a:endCxn id="15" idx="3"/>
            </p:cNvCxnSpPr>
            <p:nvPr/>
          </p:nvCxnSpPr>
          <p:spPr>
            <a:xfrm flipH="1">
              <a:off x="3348629" y="428225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8A782B4C-6B39-6058-E9E3-1BFD801D607A}"/>
                </a:ext>
              </a:extLst>
            </p:cNvPr>
            <p:cNvCxnSpPr>
              <a:cxnSpLocks/>
              <a:endCxn id="18" idx="3"/>
            </p:cNvCxnSpPr>
            <p:nvPr/>
          </p:nvCxnSpPr>
          <p:spPr>
            <a:xfrm flipH="1">
              <a:off x="3348629" y="341662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EF6F3E3E-2B41-1F91-3A28-3B69424DA125}"/>
                </a:ext>
              </a:extLst>
            </p:cNvPr>
            <p:cNvCxnSpPr>
              <a:stCxn id="19" idx="1"/>
              <a:endCxn id="20" idx="3"/>
            </p:cNvCxnSpPr>
            <p:nvPr/>
          </p:nvCxnSpPr>
          <p:spPr>
            <a:xfrm flipH="1">
              <a:off x="3348629" y="259467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27" name="Image 26" descr="Une image contenant logo, Graphique, symbole, conception&#10;&#10;Le contenu généré par l’IA peut être incorrect.">
              <a:extLst>
                <a:ext uri="{FF2B5EF4-FFF2-40B4-BE49-F238E27FC236}">
                  <a16:creationId xmlns:a16="http://schemas.microsoft.com/office/drawing/2014/main" id="{A17B0153-595A-78F5-4DBA-B8B3E457FE0D}"/>
                </a:ext>
              </a:extLst>
            </p:cNvPr>
            <p:cNvPicPr>
              <a:picLocks noChangeAspect="1"/>
            </p:cNvPicPr>
            <p:nvPr/>
          </p:nvPicPr>
          <p:blipFill>
            <a:blip r:embed="rId3">
              <a:extLst>
                <a:ext uri="{28A0092B-C50C-407E-A947-70E740481C1C}">
                  <a14:useLocalDpi xmlns:a14="http://schemas.microsoft.com/office/drawing/2010/main" val="0"/>
                </a:ext>
              </a:extLst>
            </a:blip>
            <a:srcRect t="39908"/>
            <a:stretch>
              <a:fillRect/>
            </a:stretch>
          </p:blipFill>
          <p:spPr>
            <a:xfrm>
              <a:off x="4700872" y="3334734"/>
              <a:ext cx="412682" cy="261797"/>
            </a:xfrm>
            <a:prstGeom prst="rect">
              <a:avLst/>
            </a:prstGeom>
          </p:spPr>
        </p:pic>
        <p:pic>
          <p:nvPicPr>
            <p:cNvPr id="28" name="Image 27" descr="Une image contenant conception&#10;&#10;Le contenu généré par l’IA peut être incorrect.">
              <a:extLst>
                <a:ext uri="{FF2B5EF4-FFF2-40B4-BE49-F238E27FC236}">
                  <a16:creationId xmlns:a16="http://schemas.microsoft.com/office/drawing/2014/main" id="{ABA21233-48BB-67A7-0896-9C6EC1684F1F}"/>
                </a:ext>
              </a:extLst>
            </p:cNvPr>
            <p:cNvPicPr>
              <a:picLocks noChangeAspect="1"/>
            </p:cNvPicPr>
            <p:nvPr/>
          </p:nvPicPr>
          <p:blipFill>
            <a:blip r:embed="rId4">
              <a:extLst>
                <a:ext uri="{28A0092B-C50C-407E-A947-70E740481C1C}">
                  <a14:useLocalDpi xmlns:a14="http://schemas.microsoft.com/office/drawing/2010/main" val="0"/>
                </a:ext>
              </a:extLst>
            </a:blip>
            <a:srcRect t="26631"/>
            <a:stretch>
              <a:fillRect/>
            </a:stretch>
          </p:blipFill>
          <p:spPr>
            <a:xfrm>
              <a:off x="4671231" y="2467960"/>
              <a:ext cx="471964" cy="316954"/>
            </a:xfrm>
            <a:prstGeom prst="rect">
              <a:avLst/>
            </a:prstGeom>
          </p:spPr>
        </p:pic>
        <p:pic>
          <p:nvPicPr>
            <p:cNvPr id="29" name="Image 28" descr="Une image contenant logo, Graphique, symbole, conception&#10;&#10;Le contenu généré par l’IA peut être incorrect.">
              <a:extLst>
                <a:ext uri="{FF2B5EF4-FFF2-40B4-BE49-F238E27FC236}">
                  <a16:creationId xmlns:a16="http://schemas.microsoft.com/office/drawing/2014/main" id="{EFE5FC91-84D6-593E-542F-6BE4A176524C}"/>
                </a:ext>
              </a:extLst>
            </p:cNvPr>
            <p:cNvPicPr>
              <a:picLocks noChangeAspect="1"/>
            </p:cNvPicPr>
            <p:nvPr/>
          </p:nvPicPr>
          <p:blipFill>
            <a:blip r:embed="rId3">
              <a:extLst>
                <a:ext uri="{28A0092B-C50C-407E-A947-70E740481C1C}">
                  <a14:useLocalDpi xmlns:a14="http://schemas.microsoft.com/office/drawing/2010/main" val="0"/>
                </a:ext>
              </a:extLst>
            </a:blip>
            <a:srcRect t="39908"/>
            <a:stretch>
              <a:fillRect/>
            </a:stretch>
          </p:blipFill>
          <p:spPr>
            <a:xfrm>
              <a:off x="4700872" y="4115787"/>
              <a:ext cx="412682" cy="297370"/>
            </a:xfrm>
            <a:prstGeom prst="rect">
              <a:avLst/>
            </a:prstGeom>
          </p:spPr>
        </p:pic>
      </p:grpSp>
      <p:pic>
        <p:nvPicPr>
          <p:cNvPr id="30" name="Image 29">
            <a:extLst>
              <a:ext uri="{FF2B5EF4-FFF2-40B4-BE49-F238E27FC236}">
                <a16:creationId xmlns:a16="http://schemas.microsoft.com/office/drawing/2014/main" id="{D3030DE8-2CC2-AC8B-6D33-AB51193089FF}"/>
              </a:ext>
            </a:extLst>
          </p:cNvPr>
          <p:cNvPicPr>
            <a:picLocks noChangeAspect="1"/>
          </p:cNvPicPr>
          <p:nvPr/>
        </p:nvPicPr>
        <p:blipFill>
          <a:blip r:embed="rId5"/>
          <a:stretch>
            <a:fillRect/>
          </a:stretch>
        </p:blipFill>
        <p:spPr>
          <a:xfrm>
            <a:off x="4503888" y="3393083"/>
            <a:ext cx="819237" cy="898248"/>
          </a:xfrm>
          <a:prstGeom prst="rect">
            <a:avLst/>
          </a:prstGeom>
        </p:spPr>
      </p:pic>
      <p:grpSp>
        <p:nvGrpSpPr>
          <p:cNvPr id="31" name="Groupe 30">
            <a:extLst>
              <a:ext uri="{FF2B5EF4-FFF2-40B4-BE49-F238E27FC236}">
                <a16:creationId xmlns:a16="http://schemas.microsoft.com/office/drawing/2014/main" id="{7370F61F-EF15-2055-85DC-79CFC77EFC87}"/>
              </a:ext>
            </a:extLst>
          </p:cNvPr>
          <p:cNvGrpSpPr/>
          <p:nvPr/>
        </p:nvGrpSpPr>
        <p:grpSpPr>
          <a:xfrm>
            <a:off x="2601244" y="3426327"/>
            <a:ext cx="261297" cy="171850"/>
            <a:chOff x="7831964" y="3929121"/>
            <a:chExt cx="594306" cy="428930"/>
          </a:xfrm>
          <a:solidFill>
            <a:srgbClr val="434E7B"/>
          </a:solidFill>
        </p:grpSpPr>
        <p:pic>
          <p:nvPicPr>
            <p:cNvPr id="32" name="Graphique 31">
              <a:extLst>
                <a:ext uri="{FF2B5EF4-FFF2-40B4-BE49-F238E27FC236}">
                  <a16:creationId xmlns:a16="http://schemas.microsoft.com/office/drawing/2014/main" id="{16BBE98E-37CC-A114-CA40-171781B08F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964" y="3929121"/>
              <a:ext cx="336416" cy="428930"/>
            </a:xfrm>
            <a:prstGeom prst="rect">
              <a:avLst/>
            </a:prstGeom>
          </p:spPr>
        </p:pic>
        <p:pic>
          <p:nvPicPr>
            <p:cNvPr id="33" name="Graphique 32">
              <a:extLst>
                <a:ext uri="{FF2B5EF4-FFF2-40B4-BE49-F238E27FC236}">
                  <a16:creationId xmlns:a16="http://schemas.microsoft.com/office/drawing/2014/main" id="{D58E2341-E42B-EDA8-7086-F616FF6D1C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9854" y="3929121"/>
              <a:ext cx="336416" cy="428930"/>
            </a:xfrm>
            <a:prstGeom prst="rect">
              <a:avLst/>
            </a:prstGeom>
          </p:spPr>
        </p:pic>
      </p:grpSp>
      <p:pic>
        <p:nvPicPr>
          <p:cNvPr id="14" name="Image 13">
            <a:extLst>
              <a:ext uri="{FF2B5EF4-FFF2-40B4-BE49-F238E27FC236}">
                <a16:creationId xmlns:a16="http://schemas.microsoft.com/office/drawing/2014/main" id="{16E74584-4FFB-1546-EF40-09CF45C1F34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id="{F83BE168-32F5-CC0A-C12E-52BC925D5D6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34" name="Image 33">
            <a:extLst>
              <a:ext uri="{FF2B5EF4-FFF2-40B4-BE49-F238E27FC236}">
                <a16:creationId xmlns:a16="http://schemas.microsoft.com/office/drawing/2014/main" id="{48BABD1E-45A1-9A09-D7A5-171F7DBC584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35" name="Image 34">
            <a:extLst>
              <a:ext uri="{FF2B5EF4-FFF2-40B4-BE49-F238E27FC236}">
                <a16:creationId xmlns:a16="http://schemas.microsoft.com/office/drawing/2014/main" id="{03A852D2-9A8D-E337-918E-3E2B1CE4897C}"/>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36" name="Rectangle 35">
            <a:extLst>
              <a:ext uri="{FF2B5EF4-FFF2-40B4-BE49-F238E27FC236}">
                <a16:creationId xmlns:a16="http://schemas.microsoft.com/office/drawing/2014/main" id="{F50C5D2C-663D-4552-F07A-67605591D4C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37" name="Rectangle 36">
            <a:extLst>
              <a:ext uri="{FF2B5EF4-FFF2-40B4-BE49-F238E27FC236}">
                <a16:creationId xmlns:a16="http://schemas.microsoft.com/office/drawing/2014/main" id="{9E7F80AA-05FE-829F-8348-4C4B320CD24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38" name="Rectangle 37">
            <a:extLst>
              <a:ext uri="{FF2B5EF4-FFF2-40B4-BE49-F238E27FC236}">
                <a16:creationId xmlns:a16="http://schemas.microsoft.com/office/drawing/2014/main" id="{3064CC2E-BA41-68AE-8848-C0F25727EEE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9" name="Rectangle 38">
            <a:extLst>
              <a:ext uri="{FF2B5EF4-FFF2-40B4-BE49-F238E27FC236}">
                <a16:creationId xmlns:a16="http://schemas.microsoft.com/office/drawing/2014/main" id="{F0F1279B-4215-BAE7-13BF-A1D9595788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08173045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6" name="Image 5" descr="Une image contenant noir, obscurité&#10;&#10;Le contenu généré par l’IA peut être incorrect.">
            <a:extLst>
              <a:ext uri="{FF2B5EF4-FFF2-40B4-BE49-F238E27FC236}">
                <a16:creationId xmlns:a16="http://schemas.microsoft.com/office/drawing/2014/main" id="{A117B024-F966-8989-0AA4-9A61AEC5B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1473200"/>
            <a:ext cx="5488778" cy="2148862"/>
          </a:xfrm>
          <a:prstGeom prst="rect">
            <a:avLst/>
          </a:prstGeom>
        </p:spPr>
      </p:pic>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993" y="3464075"/>
            <a:ext cx="5525521" cy="1862801"/>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1865487" y="4202875"/>
            <a:ext cx="4706276" cy="805626"/>
          </a:xfrm>
          <a:prstGeom prst="rect">
            <a:avLst/>
          </a:prstGeom>
          <a:noFill/>
        </p:spPr>
        <p:txBody>
          <a:bodyPr anchor="ctr"/>
          <a:lstStyle/>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تعرف واستثمار الأساليب والأفعال الكلامية</a:t>
            </a:r>
          </a:p>
          <a:p>
            <a:pPr marL="0" indent="0" algn="r" rtl="1">
              <a:spcBef>
                <a:spcPts val="0"/>
              </a:spcBef>
              <a:buClr>
                <a:srgbClr val="424D7B"/>
              </a:buClr>
              <a:buSzPct val="50000"/>
              <a:buNone/>
            </a:pPr>
            <a:r>
              <a:rPr lang="ar-MA" sz="2200" b="1" dirty="0">
                <a:solidFill>
                  <a:srgbClr val="424D7B"/>
                </a:solidFill>
                <a:latin typeface="Dosis SemiBold" pitchFamily="2" charset="0"/>
                <a:cs typeface="Microsoft Uighur" panose="02000000000000000000" pitchFamily="2" charset="-78"/>
              </a:rPr>
              <a:t>        أساليب التحية والتعارف(أقدم أفراد أسرتي) – حصة التقديم- </a:t>
            </a:r>
          </a:p>
        </p:txBody>
      </p:sp>
      <p:sp>
        <p:nvSpPr>
          <p:cNvPr id="16" name="Espace réservé du texte 5">
            <a:extLst>
              <a:ext uri="{FF2B5EF4-FFF2-40B4-BE49-F238E27FC236}">
                <a16:creationId xmlns:a16="http://schemas.microsoft.com/office/drawing/2014/main" id="{B712674F-7A01-DDE7-0953-D7E2037282D8}"/>
              </a:ext>
            </a:extLst>
          </p:cNvPr>
          <p:cNvSpPr txBox="1">
            <a:spLocks/>
          </p:cNvSpPr>
          <p:nvPr/>
        </p:nvSpPr>
        <p:spPr>
          <a:xfrm>
            <a:off x="1604788" y="2226552"/>
            <a:ext cx="4805888" cy="923854"/>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lnSpc>
                <a:spcPct val="90000"/>
              </a:lnSpc>
              <a:spcBef>
                <a:spcPts val="0"/>
              </a:spcBef>
              <a:buClr>
                <a:srgbClr val="424D7B"/>
              </a:buClr>
              <a:buSzPct val="50000"/>
              <a:defRPr/>
            </a:pPr>
            <a:r>
              <a:rPr lang="ar-MA" sz="2000" b="1" dirty="0">
                <a:cs typeface="Microsoft Uighur" panose="02000000000000000000" pitchFamily="2" charset="-78"/>
              </a:rPr>
              <a:t>الترحيب وتدبير السلوك</a:t>
            </a:r>
          </a:p>
          <a:p>
            <a:pPr marL="266700" marR="0" lvl="0" indent="-266700" algn="r" defTabSz="914400" rtl="1" eaLnBrk="1" fontAlgn="auto" latinLnBrk="0" hangingPunct="1">
              <a:lnSpc>
                <a:spcPct val="90000"/>
              </a:lnSpc>
              <a:spcBef>
                <a:spcPts val="0"/>
              </a:spcBef>
              <a:spcAft>
                <a:spcPts val="0"/>
              </a:spcAft>
              <a:buClr>
                <a:srgbClr val="424D7B"/>
              </a:buClr>
              <a:buSzPct val="50000"/>
              <a:buFont typeface="Wingdings" panose="05000000000000000000" pitchFamily="2" charset="2"/>
              <a:buChar char="l"/>
              <a:tabLst/>
              <a:defRPr/>
            </a:pPr>
            <a:r>
              <a:rPr kumimoji="0" lang="ar-MA" sz="2000" b="1" i="0" u="none" strike="noStrike" kern="1200" cap="none" spc="0" normalizeH="0" baseline="0" noProof="0" dirty="0">
                <a:ln>
                  <a:noFill/>
                </a:ln>
                <a:solidFill>
                  <a:srgbClr val="424D7B"/>
                </a:solidFill>
                <a:effectLst/>
                <a:uLnTx/>
                <a:uFillTx/>
                <a:cs typeface="Microsoft Uighur" panose="02000000000000000000" pitchFamily="2" charset="-78"/>
                <a:sym typeface="Arial"/>
              </a:rPr>
              <a:t>أنشطة اعتيادية: لوحة المقاطع</a:t>
            </a:r>
          </a:p>
          <a:p>
            <a:pPr marL="0" marR="0" lvl="0" indent="0" algn="r" defTabSz="914400" rtl="1" eaLnBrk="1" fontAlgn="auto" latinLnBrk="0" hangingPunct="1">
              <a:lnSpc>
                <a:spcPct val="90000"/>
              </a:lnSpc>
              <a:spcBef>
                <a:spcPts val="0"/>
              </a:spcBef>
              <a:spcAft>
                <a:spcPts val="0"/>
              </a:spcAft>
              <a:buClr>
                <a:srgbClr val="424D7B"/>
              </a:buClr>
              <a:buSzPct val="50000"/>
              <a:buNone/>
              <a:tabLst/>
              <a:defRPr/>
            </a:pPr>
            <a:r>
              <a:rPr kumimoji="0" lang="ar-MA" sz="2000" b="1" i="0" u="none" strike="noStrike" kern="1200" cap="none" spc="0" normalizeH="0" baseline="0" noProof="0" dirty="0">
                <a:ln>
                  <a:noFill/>
                </a:ln>
                <a:solidFill>
                  <a:srgbClr val="424D7B"/>
                </a:solidFill>
                <a:effectLst/>
                <a:uLnTx/>
                <a:uFillTx/>
                <a:cs typeface="Microsoft Uighur" panose="02000000000000000000" pitchFamily="2" charset="-78"/>
                <a:sym typeface="Arial"/>
              </a:rPr>
              <a:t>              </a:t>
            </a:r>
            <a:r>
              <a:rPr kumimoji="0" lang="ar-MA" sz="2000" b="1" i="0" u="none" strike="noStrike" kern="1200" cap="none" spc="0" normalizeH="0" noProof="0" dirty="0">
                <a:ln>
                  <a:noFill/>
                </a:ln>
                <a:solidFill>
                  <a:srgbClr val="424D7B"/>
                </a:solidFill>
                <a:effectLst/>
                <a:uLnTx/>
                <a:uFillTx/>
                <a:cs typeface="Microsoft Uighur" panose="02000000000000000000" pitchFamily="2" charset="-78"/>
                <a:sym typeface="Arial"/>
              </a:rPr>
              <a:t>     </a:t>
            </a:r>
            <a:r>
              <a:rPr lang="ar-MA" sz="2000" b="1" dirty="0">
                <a:cs typeface="Microsoft Uighur" panose="02000000000000000000" pitchFamily="2" charset="-78"/>
              </a:rPr>
              <a:t>           </a:t>
            </a:r>
            <a:r>
              <a:rPr kumimoji="0" lang="ar-MA" sz="2000" b="1" i="0" u="none" strike="noStrike" kern="1200" cap="none" spc="0" normalizeH="0" baseline="0" noProof="0" dirty="0">
                <a:ln>
                  <a:noFill/>
                </a:ln>
                <a:solidFill>
                  <a:srgbClr val="424D7B"/>
                </a:solidFill>
                <a:effectLst/>
                <a:uLnTx/>
                <a:uFillTx/>
                <a:cs typeface="Microsoft Uighur" panose="02000000000000000000" pitchFamily="2" charset="-78"/>
                <a:sym typeface="Arial"/>
              </a:rPr>
              <a:t>   كلمات بصرية: جدي – جدتي –  أسماء التلاميذ.</a:t>
            </a:r>
          </a:p>
          <a:p>
            <a:pPr lvl="0" algn="r" rtl="1">
              <a:lnSpc>
                <a:spcPct val="90000"/>
              </a:lnSpc>
              <a:spcBef>
                <a:spcPts val="0"/>
              </a:spcBef>
              <a:buClr>
                <a:srgbClr val="424D7B"/>
              </a:buClr>
              <a:buSzPct val="50000"/>
              <a:defRPr/>
            </a:pPr>
            <a:r>
              <a:rPr lang="ar-MA" sz="2000" b="1" dirty="0">
                <a:cs typeface="Microsoft Uighur" panose="02000000000000000000" pitchFamily="2" charset="-78"/>
              </a:rPr>
              <a:t>معجم: الأسرة والعائلة (تذكير)</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838275" y="3830843"/>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-02</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استماع وتحدث</a:t>
            </a:r>
          </a:p>
        </p:txBody>
      </p:sp>
      <p:sp>
        <p:nvSpPr>
          <p:cNvPr id="11" name="Espace réservé du texte 5">
            <a:extLst>
              <a:ext uri="{FF2B5EF4-FFF2-40B4-BE49-F238E27FC236}">
                <a16:creationId xmlns:a16="http://schemas.microsoft.com/office/drawing/2014/main" id="{C7FB4C53-9529-45FE-5B8C-8128A9538AE0}"/>
              </a:ext>
            </a:extLst>
          </p:cNvPr>
          <p:cNvSpPr txBox="1">
            <a:spLocks/>
          </p:cNvSpPr>
          <p:nvPr/>
        </p:nvSpPr>
        <p:spPr>
          <a:xfrm>
            <a:off x="4247926" y="1824299"/>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افتتاح الحصة</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5322170"/>
            <a:ext cx="5525521" cy="1405870"/>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911700" y="5822084"/>
            <a:ext cx="4498975"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قراءة حرف الزاي مع التنوين. </a:t>
            </a:r>
          </a:p>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رسم الحرف مع التنوين.</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838275" y="5500382"/>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-03</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قراءة / كتابة</a:t>
            </a:r>
          </a:p>
        </p:txBody>
      </p:sp>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9507" y="5605107"/>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4"/>
          <a:srcRect/>
          <a:stretch/>
        </p:blipFill>
        <p:spPr>
          <a:xfrm>
            <a:off x="6701140" y="3835293"/>
            <a:ext cx="424748" cy="540000"/>
          </a:xfrm>
          <a:prstGeom prst="rect">
            <a:avLst/>
          </a:prstGeom>
        </p:spPr>
      </p:pic>
      <p:pic>
        <p:nvPicPr>
          <p:cNvPr id="26" name="Image 25">
            <a:extLst>
              <a:ext uri="{FF2B5EF4-FFF2-40B4-BE49-F238E27FC236}">
                <a16:creationId xmlns:a16="http://schemas.microsoft.com/office/drawing/2014/main" id="{99035695-A1FE-70C4-72B6-6DAF8102E1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14554" y="1805299"/>
            <a:ext cx="544953" cy="540000"/>
          </a:xfrm>
          <a:prstGeom prst="rect">
            <a:avLst/>
          </a:prstGeom>
        </p:spPr>
      </p:pic>
      <p:pic>
        <p:nvPicPr>
          <p:cNvPr id="29" name="Espace réservé pour une image  20">
            <a:extLst>
              <a:ext uri="{FF2B5EF4-FFF2-40B4-BE49-F238E27FC236}">
                <a16:creationId xmlns:a16="http://schemas.microsoft.com/office/drawing/2014/main" id="{1F984FFC-3B16-ADA1-D70A-6B5DBDA2A95B}"/>
              </a:ext>
            </a:extLst>
          </p:cNvPr>
          <p:cNvPicPr>
            <a:picLocks noChangeAspect="1"/>
          </p:cNvPicPr>
          <p:nvPr/>
        </p:nvPicPr>
        <p:blipFill rotWithShape="1">
          <a:blip r:embed="rId6">
            <a:extLst>
              <a:ext uri="{28A0092B-C50C-407E-A947-70E740481C1C}">
                <a14:useLocalDpi xmlns:a14="http://schemas.microsoft.com/office/drawing/2010/main" val="0"/>
              </a:ext>
            </a:extLst>
          </a:blip>
          <a:srcRect l="-7526" r="-7526"/>
          <a:stretch>
            <a:fillRect/>
          </a:stretch>
        </p:blipFill>
        <p:spPr>
          <a:xfrm>
            <a:off x="1591914" y="3635666"/>
            <a:ext cx="468000" cy="468000"/>
          </a:xfrm>
          <a:prstGeom prst="rect">
            <a:avLst/>
          </a:prstGeom>
        </p:spPr>
      </p:pic>
      <p:pic>
        <p:nvPicPr>
          <p:cNvPr id="30" name="Espace réservé pour une image  20">
            <a:extLst>
              <a:ext uri="{FF2B5EF4-FFF2-40B4-BE49-F238E27FC236}">
                <a16:creationId xmlns:a16="http://schemas.microsoft.com/office/drawing/2014/main" id="{A4CF2637-BD97-1EA1-7454-5B69B59A7BCD}"/>
              </a:ext>
            </a:extLst>
          </p:cNvPr>
          <p:cNvPicPr>
            <a:picLocks noChangeAspect="1"/>
          </p:cNvPicPr>
          <p:nvPr/>
        </p:nvPicPr>
        <p:blipFill rotWithShape="1">
          <a:blip r:embed="rId7">
            <a:extLst>
              <a:ext uri="{28A0092B-C50C-407E-A947-70E740481C1C}">
                <a14:useLocalDpi xmlns:a14="http://schemas.microsoft.com/office/drawing/2010/main" val="0"/>
              </a:ext>
            </a:extLst>
          </a:blip>
          <a:srcRect l="-7526" r="-7526"/>
          <a:stretch>
            <a:fillRect/>
          </a:stretch>
        </p:blipFill>
        <p:spPr>
          <a:xfrm>
            <a:off x="1604787" y="5320512"/>
            <a:ext cx="468000" cy="468000"/>
          </a:xfrm>
          <a:prstGeom prst="rect">
            <a:avLst/>
          </a:prstGeom>
        </p:spPr>
      </p:pic>
      <p:pic>
        <p:nvPicPr>
          <p:cNvPr id="13" name="Image 12" descr="Une image contenant horloge, cercle, symbole, Police&#10;&#10;Le contenu généré par l’IA peut être incorrect.">
            <a:extLst>
              <a:ext uri="{FF2B5EF4-FFF2-40B4-BE49-F238E27FC236}">
                <a16:creationId xmlns:a16="http://schemas.microsoft.com/office/drawing/2014/main" id="{8DA3B8EB-7B24-F773-4CEB-62B446637366}"/>
              </a:ext>
            </a:extLst>
          </p:cNvPr>
          <p:cNvPicPr>
            <a:picLocks noChangeAspect="1"/>
          </p:cNvPicPr>
          <p:nvPr/>
        </p:nvPicPr>
        <p:blipFill>
          <a:blip r:embed="rId8"/>
          <a:stretch>
            <a:fillRect/>
          </a:stretch>
        </p:blipFill>
        <p:spPr>
          <a:xfrm>
            <a:off x="1630693" y="1696556"/>
            <a:ext cx="416188" cy="479113"/>
          </a:xfrm>
          <a:prstGeom prst="rect">
            <a:avLst/>
          </a:prstGeom>
        </p:spPr>
      </p:pic>
    </p:spTree>
    <p:extLst>
      <p:ext uri="{BB962C8B-B14F-4D97-AF65-F5344CB8AC3E}">
        <p14:creationId xmlns:p14="http://schemas.microsoft.com/office/powerpoint/2010/main" val="3923098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120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B57E7-C2E0-A688-F530-36205A0F7821}"/>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0451B032-1CE7-496F-A147-41493CCF7F44}"/>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algn="r" defTabSz="457200" rtl="1">
              <a:buClrTx/>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من يقرأ؟ سأعين أربعة منكم للقراءة وأنتم ترددون معهم. مع الإشارة بحركات اليد.</a:t>
            </a:r>
            <a:endParaRPr lang="ar-MA" sz="2400" b="1" kern="1200"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grpSp>
        <p:nvGrpSpPr>
          <p:cNvPr id="11" name="Groupe 10">
            <a:extLst>
              <a:ext uri="{FF2B5EF4-FFF2-40B4-BE49-F238E27FC236}">
                <a16:creationId xmlns:a16="http://schemas.microsoft.com/office/drawing/2014/main" id="{99E80150-81E4-491E-16D5-47D6AFFCE445}"/>
              </a:ext>
            </a:extLst>
          </p:cNvPr>
          <p:cNvGrpSpPr/>
          <p:nvPr/>
        </p:nvGrpSpPr>
        <p:grpSpPr>
          <a:xfrm>
            <a:off x="2410584" y="2447811"/>
            <a:ext cx="4977874" cy="2705214"/>
            <a:chOff x="2808836" y="2302290"/>
            <a:chExt cx="4181369" cy="2272356"/>
          </a:xfrm>
        </p:grpSpPr>
        <p:sp>
          <p:nvSpPr>
            <p:cNvPr id="12" name="Rectangle : coins arrondis 11">
              <a:extLst>
                <a:ext uri="{FF2B5EF4-FFF2-40B4-BE49-F238E27FC236}">
                  <a16:creationId xmlns:a16="http://schemas.microsoft.com/office/drawing/2014/main" id="{F51C9174-DC34-94D8-ECDA-741F2568ACDB}"/>
                </a:ext>
              </a:extLst>
            </p:cNvPr>
            <p:cNvSpPr/>
            <p:nvPr/>
          </p:nvSpPr>
          <p:spPr>
            <a:xfrm>
              <a:off x="6450412" y="3124235"/>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3" name="Rectangle : coins arrondis 12">
              <a:extLst>
                <a:ext uri="{FF2B5EF4-FFF2-40B4-BE49-F238E27FC236}">
                  <a16:creationId xmlns:a16="http://schemas.microsoft.com/office/drawing/2014/main" id="{39E3BEFB-6DE2-D8B1-1F00-2BAF91B06CD1}"/>
                </a:ext>
              </a:extLst>
            </p:cNvPr>
            <p:cNvSpPr/>
            <p:nvPr/>
          </p:nvSpPr>
          <p:spPr>
            <a:xfrm>
              <a:off x="4637317"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5" name="Rectangle : coins arrondis 14">
              <a:extLst>
                <a:ext uri="{FF2B5EF4-FFF2-40B4-BE49-F238E27FC236}">
                  <a16:creationId xmlns:a16="http://schemas.microsoft.com/office/drawing/2014/main" id="{0E3D2363-D3D4-60DC-55EC-537F67DCFF95}"/>
                </a:ext>
              </a:extLst>
            </p:cNvPr>
            <p:cNvSpPr/>
            <p:nvPr/>
          </p:nvSpPr>
          <p:spPr>
            <a:xfrm>
              <a:off x="2808836"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288000"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id="{61ABC9CF-40C7-65A3-83E1-9516EAF41ED1}"/>
                </a:ext>
              </a:extLst>
            </p:cNvPr>
            <p:cNvSpPr/>
            <p:nvPr/>
          </p:nvSpPr>
          <p:spPr>
            <a:xfrm>
              <a:off x="2808836" y="312423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ز</a:t>
              </a:r>
              <a:endParaRPr lang="fr-FR" sz="5400" b="1" dirty="0">
                <a:solidFill>
                  <a:srgbClr val="424D7C"/>
                </a:solidFill>
                <a:latin typeface="Microsoft Uighur" panose="02000000000000000000" pitchFamily="2" charset="-78"/>
              </a:endParaRPr>
            </a:p>
          </p:txBody>
        </p:sp>
        <p:sp>
          <p:nvSpPr>
            <p:cNvPr id="19" name="Rectangle : coins arrondis 18">
              <a:extLst>
                <a:ext uri="{FF2B5EF4-FFF2-40B4-BE49-F238E27FC236}">
                  <a16:creationId xmlns:a16="http://schemas.microsoft.com/office/drawing/2014/main" id="{25926250-FAA1-3652-0316-1E69546224B9}"/>
                </a:ext>
              </a:extLst>
            </p:cNvPr>
            <p:cNvSpPr/>
            <p:nvPr/>
          </p:nvSpPr>
          <p:spPr>
            <a:xfrm>
              <a:off x="4637317"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400" b="1" dirty="0">
                  <a:solidFill>
                    <a:srgbClr val="FF0000"/>
                  </a:solidFill>
                  <a:latin typeface="Microsoft Uighur" panose="02000000000000000000" pitchFamily="2" charset="-78"/>
                  <a:cs typeface="Microsoft Uighur" panose="02000000000000000000" pitchFamily="2" charset="-78"/>
                </a:rPr>
                <a:t>ً</a:t>
              </a:r>
            </a:p>
          </p:txBody>
        </p:sp>
        <p:sp>
          <p:nvSpPr>
            <p:cNvPr id="20" name="Rectangle : coins arrondis 19">
              <a:extLst>
                <a:ext uri="{FF2B5EF4-FFF2-40B4-BE49-F238E27FC236}">
                  <a16:creationId xmlns:a16="http://schemas.microsoft.com/office/drawing/2014/main" id="{01FB0C14-D9BA-6DE4-0F26-3AAC6516C455}"/>
                </a:ext>
              </a:extLst>
            </p:cNvPr>
            <p:cNvSpPr/>
            <p:nvPr/>
          </p:nvSpPr>
          <p:spPr>
            <a:xfrm>
              <a:off x="2808836"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b="1" dirty="0">
                  <a:solidFill>
                    <a:srgbClr val="424D7C"/>
                  </a:solidFill>
                  <a:latin typeface="Microsoft Uighur" panose="02000000000000000000" pitchFamily="2" charset="-78"/>
                  <a:cs typeface="Microsoft Uighur" panose="02000000000000000000" pitchFamily="2" charset="-78"/>
                </a:rPr>
                <a:t>زاً</a:t>
              </a:r>
              <a:endParaRPr lang="fr-FR" sz="4800" b="1" dirty="0">
                <a:solidFill>
                  <a:srgbClr val="424D7C"/>
                </a:solidFill>
                <a:latin typeface="Microsoft Uighur" panose="02000000000000000000" pitchFamily="2" charset="-78"/>
              </a:endParaRPr>
            </a:p>
          </p:txBody>
        </p:sp>
        <p:cxnSp>
          <p:nvCxnSpPr>
            <p:cNvPr id="21" name="Connecteur droit avec flèche 20">
              <a:extLst>
                <a:ext uri="{FF2B5EF4-FFF2-40B4-BE49-F238E27FC236}">
                  <a16:creationId xmlns:a16="http://schemas.microsoft.com/office/drawing/2014/main" id="{FC8BC09C-EF26-BA8D-E94C-064F3BF203AD}"/>
                </a:ext>
              </a:extLst>
            </p:cNvPr>
            <p:cNvCxnSpPr>
              <a:stCxn id="12" idx="1"/>
              <a:endCxn id="19" idx="3"/>
            </p:cNvCxnSpPr>
            <p:nvPr/>
          </p:nvCxnSpPr>
          <p:spPr>
            <a:xfrm flipH="1" flipV="1">
              <a:off x="5177110" y="2594678"/>
              <a:ext cx="1273302" cy="82194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A98CDB03-BADB-A584-321E-290F865233E2}"/>
                </a:ext>
              </a:extLst>
            </p:cNvPr>
            <p:cNvCxnSpPr>
              <a:cxnSpLocks/>
              <a:stCxn id="12" idx="1"/>
            </p:cNvCxnSpPr>
            <p:nvPr/>
          </p:nvCxnSpPr>
          <p:spPr>
            <a:xfrm flipH="1" flipV="1">
              <a:off x="5228221" y="3416622"/>
              <a:ext cx="1222191" cy="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BE151D8-9266-EB0A-8DAE-66576D39EA96}"/>
                </a:ext>
              </a:extLst>
            </p:cNvPr>
            <p:cNvCxnSpPr>
              <a:stCxn id="12" idx="1"/>
              <a:endCxn id="13" idx="3"/>
            </p:cNvCxnSpPr>
            <p:nvPr/>
          </p:nvCxnSpPr>
          <p:spPr>
            <a:xfrm flipH="1">
              <a:off x="5177110" y="3416623"/>
              <a:ext cx="1273302" cy="865636"/>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5C5CD7AC-D79C-B8B0-AF72-A6BF1D70C215}"/>
                </a:ext>
              </a:extLst>
            </p:cNvPr>
            <p:cNvCxnSpPr>
              <a:stCxn id="13" idx="1"/>
              <a:endCxn id="15" idx="3"/>
            </p:cNvCxnSpPr>
            <p:nvPr/>
          </p:nvCxnSpPr>
          <p:spPr>
            <a:xfrm flipH="1">
              <a:off x="3348629" y="428225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DB400A0F-0BEC-737E-CA17-37C2510FBD88}"/>
                </a:ext>
              </a:extLst>
            </p:cNvPr>
            <p:cNvCxnSpPr>
              <a:cxnSpLocks/>
              <a:endCxn id="18" idx="3"/>
            </p:cNvCxnSpPr>
            <p:nvPr/>
          </p:nvCxnSpPr>
          <p:spPr>
            <a:xfrm flipH="1">
              <a:off x="3348629" y="341662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3C3E3671-D9FE-2922-E80B-7AA7079ED512}"/>
                </a:ext>
              </a:extLst>
            </p:cNvPr>
            <p:cNvCxnSpPr>
              <a:stCxn id="19" idx="1"/>
              <a:endCxn id="20" idx="3"/>
            </p:cNvCxnSpPr>
            <p:nvPr/>
          </p:nvCxnSpPr>
          <p:spPr>
            <a:xfrm flipH="1">
              <a:off x="3348629" y="259467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27" name="Image 26" descr="Une image contenant logo, Graphique, symbole, conception&#10;&#10;Le contenu généré par l’IA peut être incorrect.">
              <a:extLst>
                <a:ext uri="{FF2B5EF4-FFF2-40B4-BE49-F238E27FC236}">
                  <a16:creationId xmlns:a16="http://schemas.microsoft.com/office/drawing/2014/main" id="{8D9335FF-2ECC-27D0-A003-7F019F3CEA2F}"/>
                </a:ext>
              </a:extLst>
            </p:cNvPr>
            <p:cNvPicPr>
              <a:picLocks noChangeAspect="1"/>
            </p:cNvPicPr>
            <p:nvPr/>
          </p:nvPicPr>
          <p:blipFill>
            <a:blip r:embed="rId2">
              <a:extLst>
                <a:ext uri="{28A0092B-C50C-407E-A947-70E740481C1C}">
                  <a14:useLocalDpi xmlns:a14="http://schemas.microsoft.com/office/drawing/2010/main" val="0"/>
                </a:ext>
              </a:extLst>
            </a:blip>
            <a:srcRect t="39908"/>
            <a:stretch>
              <a:fillRect/>
            </a:stretch>
          </p:blipFill>
          <p:spPr>
            <a:xfrm>
              <a:off x="4700872" y="3334734"/>
              <a:ext cx="412682" cy="261797"/>
            </a:xfrm>
            <a:prstGeom prst="rect">
              <a:avLst/>
            </a:prstGeom>
          </p:spPr>
        </p:pic>
        <p:pic>
          <p:nvPicPr>
            <p:cNvPr id="28" name="Image 27" descr="Une image contenant conception&#10;&#10;Le contenu généré par l’IA peut être incorrect.">
              <a:extLst>
                <a:ext uri="{FF2B5EF4-FFF2-40B4-BE49-F238E27FC236}">
                  <a16:creationId xmlns:a16="http://schemas.microsoft.com/office/drawing/2014/main" id="{DCB5E953-373B-D5A7-F1D5-5C8DF527B633}"/>
                </a:ext>
              </a:extLst>
            </p:cNvPr>
            <p:cNvPicPr>
              <a:picLocks noChangeAspect="1"/>
            </p:cNvPicPr>
            <p:nvPr/>
          </p:nvPicPr>
          <p:blipFill>
            <a:blip r:embed="rId3">
              <a:extLst>
                <a:ext uri="{28A0092B-C50C-407E-A947-70E740481C1C}">
                  <a14:useLocalDpi xmlns:a14="http://schemas.microsoft.com/office/drawing/2010/main" val="0"/>
                </a:ext>
              </a:extLst>
            </a:blip>
            <a:srcRect t="26631"/>
            <a:stretch>
              <a:fillRect/>
            </a:stretch>
          </p:blipFill>
          <p:spPr>
            <a:xfrm>
              <a:off x="4671231" y="2467960"/>
              <a:ext cx="471964" cy="316954"/>
            </a:xfrm>
            <a:prstGeom prst="rect">
              <a:avLst/>
            </a:prstGeom>
          </p:spPr>
        </p:pic>
        <p:pic>
          <p:nvPicPr>
            <p:cNvPr id="29" name="Image 28" descr="Une image contenant logo, Graphique, symbole, conception&#10;&#10;Le contenu généré par l’IA peut être incorrect.">
              <a:extLst>
                <a:ext uri="{FF2B5EF4-FFF2-40B4-BE49-F238E27FC236}">
                  <a16:creationId xmlns:a16="http://schemas.microsoft.com/office/drawing/2014/main" id="{29D97DCB-E85F-299B-A93E-62E9FEEA5896}"/>
                </a:ext>
              </a:extLst>
            </p:cNvPr>
            <p:cNvPicPr>
              <a:picLocks noChangeAspect="1"/>
            </p:cNvPicPr>
            <p:nvPr/>
          </p:nvPicPr>
          <p:blipFill>
            <a:blip r:embed="rId2">
              <a:extLst>
                <a:ext uri="{28A0092B-C50C-407E-A947-70E740481C1C}">
                  <a14:useLocalDpi xmlns:a14="http://schemas.microsoft.com/office/drawing/2010/main" val="0"/>
                </a:ext>
              </a:extLst>
            </a:blip>
            <a:srcRect t="39908"/>
            <a:stretch>
              <a:fillRect/>
            </a:stretch>
          </p:blipFill>
          <p:spPr>
            <a:xfrm>
              <a:off x="4700872" y="4115787"/>
              <a:ext cx="412682" cy="297370"/>
            </a:xfrm>
            <a:prstGeom prst="rect">
              <a:avLst/>
            </a:prstGeom>
          </p:spPr>
        </p:pic>
      </p:grpSp>
      <p:pic>
        <p:nvPicPr>
          <p:cNvPr id="30" name="Image 29">
            <a:extLst>
              <a:ext uri="{FF2B5EF4-FFF2-40B4-BE49-F238E27FC236}">
                <a16:creationId xmlns:a16="http://schemas.microsoft.com/office/drawing/2014/main" id="{5FBDE8A2-5FB0-D9D6-FDBA-A247DB46EBFE}"/>
              </a:ext>
            </a:extLst>
          </p:cNvPr>
          <p:cNvPicPr>
            <a:picLocks noChangeAspect="1"/>
          </p:cNvPicPr>
          <p:nvPr/>
        </p:nvPicPr>
        <p:blipFill>
          <a:blip r:embed="rId4"/>
          <a:stretch>
            <a:fillRect/>
          </a:stretch>
        </p:blipFill>
        <p:spPr>
          <a:xfrm>
            <a:off x="4503888" y="3393083"/>
            <a:ext cx="819237" cy="898248"/>
          </a:xfrm>
          <a:prstGeom prst="rect">
            <a:avLst/>
          </a:prstGeom>
        </p:spPr>
      </p:pic>
      <p:grpSp>
        <p:nvGrpSpPr>
          <p:cNvPr id="31" name="Groupe 30">
            <a:extLst>
              <a:ext uri="{FF2B5EF4-FFF2-40B4-BE49-F238E27FC236}">
                <a16:creationId xmlns:a16="http://schemas.microsoft.com/office/drawing/2014/main" id="{7C8109A9-2B52-6461-F1CF-FAAA48485852}"/>
              </a:ext>
            </a:extLst>
          </p:cNvPr>
          <p:cNvGrpSpPr/>
          <p:nvPr/>
        </p:nvGrpSpPr>
        <p:grpSpPr>
          <a:xfrm>
            <a:off x="2576205" y="3426327"/>
            <a:ext cx="261297" cy="171850"/>
            <a:chOff x="7831964" y="3929121"/>
            <a:chExt cx="594306" cy="428930"/>
          </a:xfrm>
          <a:solidFill>
            <a:srgbClr val="434E7B"/>
          </a:solidFill>
        </p:grpSpPr>
        <p:pic>
          <p:nvPicPr>
            <p:cNvPr id="32" name="Graphique 31">
              <a:extLst>
                <a:ext uri="{FF2B5EF4-FFF2-40B4-BE49-F238E27FC236}">
                  <a16:creationId xmlns:a16="http://schemas.microsoft.com/office/drawing/2014/main" id="{8D83729D-DEB9-0FFA-DC32-2CB356DA50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1964" y="3929121"/>
              <a:ext cx="336416" cy="428930"/>
            </a:xfrm>
            <a:prstGeom prst="rect">
              <a:avLst/>
            </a:prstGeom>
          </p:spPr>
        </p:pic>
        <p:pic>
          <p:nvPicPr>
            <p:cNvPr id="33" name="Graphique 32">
              <a:extLst>
                <a:ext uri="{FF2B5EF4-FFF2-40B4-BE49-F238E27FC236}">
                  <a16:creationId xmlns:a16="http://schemas.microsoft.com/office/drawing/2014/main" id="{C75C1D66-7143-34A7-7663-176A04FEDF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89854" y="3929121"/>
              <a:ext cx="336416" cy="428930"/>
            </a:xfrm>
            <a:prstGeom prst="rect">
              <a:avLst/>
            </a:prstGeom>
          </p:spPr>
        </p:pic>
      </p:grpSp>
      <p:pic>
        <p:nvPicPr>
          <p:cNvPr id="35" name="Espace réservé pour une image  34" descr="Une image contenant habits, sourire, dessin humoristique, clipart&#10;&#10;Le contenu généré par l’IA peut être incorrect.">
            <a:extLst>
              <a:ext uri="{FF2B5EF4-FFF2-40B4-BE49-F238E27FC236}">
                <a16:creationId xmlns:a16="http://schemas.microsoft.com/office/drawing/2014/main" id="{1756D3E9-5714-702F-CD7F-F6993F558D10}"/>
              </a:ext>
            </a:extLst>
          </p:cNvPr>
          <p:cNvPicPr>
            <a:picLocks noGrp="1" noChangeAspect="1"/>
          </p:cNvPicPr>
          <p:nvPr>
            <p:ph type="pic" sz="quarter" idx="12"/>
          </p:nvPr>
        </p:nvPicPr>
        <p:blipFill>
          <a:blip r:embed="rId7"/>
          <a:srcRect/>
          <a:stretch>
            <a:fillRect/>
          </a:stretch>
        </p:blipFill>
        <p:spPr/>
      </p:pic>
      <p:pic>
        <p:nvPicPr>
          <p:cNvPr id="14" name="Image 13">
            <a:extLst>
              <a:ext uri="{FF2B5EF4-FFF2-40B4-BE49-F238E27FC236}">
                <a16:creationId xmlns:a16="http://schemas.microsoft.com/office/drawing/2014/main" id="{0D30341C-DCEA-CCA3-E1DC-5FE08310F44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090365AD-FAFB-FD32-DF14-2B18FA9617DE}"/>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DE532874-2258-71AD-DD4B-8AD5327A8B2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34" name="Image 33">
            <a:extLst>
              <a:ext uri="{FF2B5EF4-FFF2-40B4-BE49-F238E27FC236}">
                <a16:creationId xmlns:a16="http://schemas.microsoft.com/office/drawing/2014/main" id="{CF19CF55-C19E-CAE6-3A46-01DE76552681}"/>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36" name="Rectangle 35">
            <a:extLst>
              <a:ext uri="{FF2B5EF4-FFF2-40B4-BE49-F238E27FC236}">
                <a16:creationId xmlns:a16="http://schemas.microsoft.com/office/drawing/2014/main" id="{FBF9D407-13DB-C39F-4945-89F04D84FE8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37" name="Rectangle 36">
            <a:extLst>
              <a:ext uri="{FF2B5EF4-FFF2-40B4-BE49-F238E27FC236}">
                <a16:creationId xmlns:a16="http://schemas.microsoft.com/office/drawing/2014/main" id="{CB2306B3-E332-3F8D-FC10-54BDF75DA81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38" name="Rectangle 37">
            <a:extLst>
              <a:ext uri="{FF2B5EF4-FFF2-40B4-BE49-F238E27FC236}">
                <a16:creationId xmlns:a16="http://schemas.microsoft.com/office/drawing/2014/main" id="{A2A1F122-4C19-145A-3E9A-BF07B1403CB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9" name="Rectangle 38">
            <a:extLst>
              <a:ext uri="{FF2B5EF4-FFF2-40B4-BE49-F238E27FC236}">
                <a16:creationId xmlns:a16="http://schemas.microsoft.com/office/drawing/2014/main" id="{DAE8E19C-DA47-7700-2822-AAA3F0CA85F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071566296"/>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9E04-938A-5CDA-67A1-0C05000B3091}"/>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BFB3CF22-3E61-56E0-5497-586643A16E0B}"/>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1" i="0" u="none" strike="noStrike" kern="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rPr>
              <a:t>أقرأ.  تابعوا معي.</a:t>
            </a:r>
            <a:endParaRPr kumimoji="0" lang="ar-MA" sz="24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endParaRPr>
          </a:p>
        </p:txBody>
      </p:sp>
      <p:pic>
        <p:nvPicPr>
          <p:cNvPr id="2" name="Image 1">
            <a:extLst>
              <a:ext uri="{FF2B5EF4-FFF2-40B4-BE49-F238E27FC236}">
                <a16:creationId xmlns:a16="http://schemas.microsoft.com/office/drawing/2014/main" id="{6683EF57-6F58-D5E6-637C-967B3D9953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C2E5AB77-61F6-86A3-098F-23D7D9B8F7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90574889-4BD8-9F7D-F9F7-61BD486257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7E9AFAD0-C522-FB1A-CCAD-C3BD8736C2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EEE6AB86-B47A-1B63-15F2-596F1BCA0CB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افتتاح الحصة</a:t>
            </a:r>
          </a:p>
        </p:txBody>
      </p:sp>
      <p:sp>
        <p:nvSpPr>
          <p:cNvPr id="8" name="Rectangle 7">
            <a:extLst>
              <a:ext uri="{FF2B5EF4-FFF2-40B4-BE49-F238E27FC236}">
                <a16:creationId xmlns:a16="http://schemas.microsoft.com/office/drawing/2014/main" id="{21371421-FE28-6843-0A1E-1FA6AFA9F6E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استـماع وتحدث</a:t>
            </a:r>
          </a:p>
        </p:txBody>
      </p:sp>
      <p:sp>
        <p:nvSpPr>
          <p:cNvPr id="9" name="Rectangle 8">
            <a:extLst>
              <a:ext uri="{FF2B5EF4-FFF2-40B4-BE49-F238E27FC236}">
                <a16:creationId xmlns:a16="http://schemas.microsoft.com/office/drawing/2014/main" id="{2D441313-2F04-2962-E6B0-FEF4445DB9E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اختــتام الحــصة</a:t>
            </a:r>
          </a:p>
        </p:txBody>
      </p:sp>
      <p:sp>
        <p:nvSpPr>
          <p:cNvPr id="10" name="Rectangle 9">
            <a:extLst>
              <a:ext uri="{FF2B5EF4-FFF2-40B4-BE49-F238E27FC236}">
                <a16:creationId xmlns:a16="http://schemas.microsoft.com/office/drawing/2014/main" id="{15585572-9D82-5767-27FF-6FBB90F8A7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sym typeface="Arial"/>
              </a:rPr>
              <a:t>قراءة/ كتابة</a:t>
            </a:r>
          </a:p>
        </p:txBody>
      </p:sp>
      <p:pic>
        <p:nvPicPr>
          <p:cNvPr id="37" name="Espace réservé pour une image  36" descr="Une image contenant dessin humoristique, clipart, illustration, Dessin animé&#10;&#10;Le contenu généré par l’IA peut être incorrect.">
            <a:extLst>
              <a:ext uri="{FF2B5EF4-FFF2-40B4-BE49-F238E27FC236}">
                <a16:creationId xmlns:a16="http://schemas.microsoft.com/office/drawing/2014/main" id="{F94EABAF-62FF-49AE-8C61-7C7A369D478B}"/>
              </a:ext>
            </a:extLst>
          </p:cNvPr>
          <p:cNvPicPr>
            <a:picLocks noGrp="1" noChangeAspect="1"/>
          </p:cNvPicPr>
          <p:nvPr>
            <p:ph type="pic" sz="quarter" idx="12"/>
          </p:nvPr>
        </p:nvPicPr>
        <p:blipFill>
          <a:blip r:embed="rId6"/>
          <a:srcRect/>
          <a:stretch>
            <a:fillRect/>
          </a:stretch>
        </p:blipFill>
        <p:spPr/>
      </p:pic>
      <p:pic>
        <p:nvPicPr>
          <p:cNvPr id="12" name="Image 11" descr="Une image contenant capture d’écran, Police, ligne, nombre&#10;&#10;Le contenu généré par l’IA peut être incorrect.">
            <a:extLst>
              <a:ext uri="{FF2B5EF4-FFF2-40B4-BE49-F238E27FC236}">
                <a16:creationId xmlns:a16="http://schemas.microsoft.com/office/drawing/2014/main" id="{D020330C-650C-EB9C-9013-7B1C0F870AC1}"/>
              </a:ext>
            </a:extLst>
          </p:cNvPr>
          <p:cNvPicPr>
            <a:picLocks noChangeAspect="1"/>
          </p:cNvPicPr>
          <p:nvPr/>
        </p:nvPicPr>
        <p:blipFill>
          <a:blip r:embed="rId7"/>
          <a:stretch>
            <a:fillRect/>
          </a:stretch>
        </p:blipFill>
        <p:spPr>
          <a:xfrm>
            <a:off x="849859" y="2562445"/>
            <a:ext cx="7444282" cy="1890425"/>
          </a:xfrm>
          <a:prstGeom prst="rect">
            <a:avLst/>
          </a:prstGeom>
        </p:spPr>
      </p:pic>
    </p:spTree>
    <p:extLst>
      <p:ext uri="{BB962C8B-B14F-4D97-AF65-F5344CB8AC3E}">
        <p14:creationId xmlns:p14="http://schemas.microsoft.com/office/powerpoint/2010/main" val="2073802680"/>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AD118-8B14-87D7-CE01-4A0933375C2A}"/>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EAFA369D-0983-C056-9267-7B324450828D}"/>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b="1" i="1" dirty="0">
                <a:solidFill>
                  <a:schemeClr val="bg1">
                    <a:lumMod val="50000"/>
                  </a:schemeClr>
                </a:solidFill>
                <a:latin typeface="Microsoft Uighur" panose="02000000000000000000" pitchFamily="2" charset="-78"/>
                <a:cs typeface="Microsoft Uighur" panose="02000000000000000000" pitchFamily="2" charset="-78"/>
                <a:sym typeface="Calibri"/>
              </a:rPr>
              <a:t>(</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cs typeface="Microsoft Uighur" panose="02000000000000000000" pitchFamily="2" charset="-78"/>
              <a:sym typeface="Calibri"/>
            </a:endParaRPr>
          </a:p>
        </p:txBody>
      </p:sp>
      <p:pic>
        <p:nvPicPr>
          <p:cNvPr id="2" name="Image 1">
            <a:extLst>
              <a:ext uri="{FF2B5EF4-FFF2-40B4-BE49-F238E27FC236}">
                <a16:creationId xmlns:a16="http://schemas.microsoft.com/office/drawing/2014/main" id="{79E5D3D1-8063-EC77-298B-3176C0B354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3206811-3EFC-7859-4A7D-9DF560864C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35316403-2494-A334-FA9A-924A51F618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C431FDA-7714-DBEF-F586-6E14298620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8DA8DC8B-683F-ACBD-867E-6FFE05A73E7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افتتاح الحصة</a:t>
            </a:r>
          </a:p>
        </p:txBody>
      </p:sp>
      <p:sp>
        <p:nvSpPr>
          <p:cNvPr id="8" name="Rectangle 7">
            <a:extLst>
              <a:ext uri="{FF2B5EF4-FFF2-40B4-BE49-F238E27FC236}">
                <a16:creationId xmlns:a16="http://schemas.microsoft.com/office/drawing/2014/main" id="{735A9E3C-85C8-E940-0834-EF10FA09CF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استـماع وتحدث</a:t>
            </a:r>
          </a:p>
        </p:txBody>
      </p:sp>
      <p:sp>
        <p:nvSpPr>
          <p:cNvPr id="9" name="Rectangle 8">
            <a:extLst>
              <a:ext uri="{FF2B5EF4-FFF2-40B4-BE49-F238E27FC236}">
                <a16:creationId xmlns:a16="http://schemas.microsoft.com/office/drawing/2014/main" id="{DEFAE939-43AA-8F0A-EE15-D02DE7E0CB4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اختــتام الحــصة</a:t>
            </a:r>
          </a:p>
        </p:txBody>
      </p:sp>
      <p:sp>
        <p:nvSpPr>
          <p:cNvPr id="10" name="Rectangle 9">
            <a:extLst>
              <a:ext uri="{FF2B5EF4-FFF2-40B4-BE49-F238E27FC236}">
                <a16:creationId xmlns:a16="http://schemas.microsoft.com/office/drawing/2014/main" id="{D75FA7D4-14C2-85B1-F860-8554690A521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sym typeface="Arial"/>
              </a:rPr>
              <a:t>قراءة/ كتابة</a:t>
            </a:r>
          </a:p>
        </p:txBody>
      </p:sp>
      <p:pic>
        <p:nvPicPr>
          <p:cNvPr id="37" name="Espace réservé pour une image  36" descr="Une image contenant dessin humoristique, clipart, illustration, Dessin animé&#10;&#10;Le contenu généré par l’IA peut être incorrect.">
            <a:extLst>
              <a:ext uri="{FF2B5EF4-FFF2-40B4-BE49-F238E27FC236}">
                <a16:creationId xmlns:a16="http://schemas.microsoft.com/office/drawing/2014/main" id="{93E0FAEB-78A5-C056-2553-24F5EE25B97A}"/>
              </a:ext>
            </a:extLst>
          </p:cNvPr>
          <p:cNvPicPr>
            <a:picLocks noGrp="1" noChangeAspect="1"/>
          </p:cNvPicPr>
          <p:nvPr>
            <p:ph type="pic" sz="quarter" idx="12"/>
          </p:nvPr>
        </p:nvPicPr>
        <p:blipFill>
          <a:blip r:embed="rId6"/>
          <a:srcRect/>
          <a:stretch>
            <a:fillRect/>
          </a:stretch>
        </p:blipFill>
        <p:spPr/>
      </p:pic>
      <p:pic>
        <p:nvPicPr>
          <p:cNvPr id="11" name="Image 10" descr="Une image contenant capture d’écran, Police, ligne, nombre&#10;&#10;Le contenu généré par l’IA peut être incorrect.">
            <a:extLst>
              <a:ext uri="{FF2B5EF4-FFF2-40B4-BE49-F238E27FC236}">
                <a16:creationId xmlns:a16="http://schemas.microsoft.com/office/drawing/2014/main" id="{9AAC0737-E365-1FB7-766F-7E27F25C07BD}"/>
              </a:ext>
            </a:extLst>
          </p:cNvPr>
          <p:cNvPicPr>
            <a:picLocks noChangeAspect="1"/>
          </p:cNvPicPr>
          <p:nvPr/>
        </p:nvPicPr>
        <p:blipFill>
          <a:blip r:embed="rId7"/>
          <a:stretch>
            <a:fillRect/>
          </a:stretch>
        </p:blipFill>
        <p:spPr>
          <a:xfrm>
            <a:off x="929967" y="3958626"/>
            <a:ext cx="7444282" cy="1890425"/>
          </a:xfrm>
          <a:prstGeom prst="rect">
            <a:avLst/>
          </a:prstGeom>
        </p:spPr>
      </p:pic>
    </p:spTree>
    <p:extLst>
      <p:ext uri="{BB962C8B-B14F-4D97-AF65-F5344CB8AC3E}">
        <p14:creationId xmlns:p14="http://schemas.microsoft.com/office/powerpoint/2010/main" val="138673243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CDE5-FBD4-CD05-25A2-F0756DE6E0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CC85E7C-3F8C-62EF-3CCE-D6FC0F548C80}"/>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761F3F9-547C-EFCC-F9D1-0D38576FFB9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7EE4CBAD-80CE-9B03-2F00-A4C97AAB3A00}"/>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a:t>
            </a:r>
            <a:r>
              <a:rPr lang="ar-MA" sz="2400" i="1" dirty="0">
                <a:solidFill>
                  <a:schemeClr val="bg1">
                    <a:lumMod val="65000"/>
                  </a:schemeClr>
                </a:solidFill>
                <a:latin typeface="Microsoft Uighur" panose="02000000000000000000" pitchFamily="2" charset="-78"/>
                <a:cs typeface="Microsoft Uighur" panose="02000000000000000000" pitchFamily="2" charset="-78"/>
              </a:rPr>
              <a:t>.</a:t>
            </a:r>
          </a:p>
        </p:txBody>
      </p:sp>
      <p:sp>
        <p:nvSpPr>
          <p:cNvPr id="2" name="Rectangle : coins arrondis 1">
            <a:extLst>
              <a:ext uri="{FF2B5EF4-FFF2-40B4-BE49-F238E27FC236}">
                <a16:creationId xmlns:a16="http://schemas.microsoft.com/office/drawing/2014/main" id="{36B1D8FB-6D17-C6F4-0930-CE5FD73A02DC}"/>
              </a:ext>
            </a:extLst>
          </p:cNvPr>
          <p:cNvSpPr/>
          <p:nvPr/>
        </p:nvSpPr>
        <p:spPr>
          <a:xfrm>
            <a:off x="4738798" y="2118086"/>
            <a:ext cx="2733575"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با /  ز</a:t>
            </a:r>
            <a:endParaRPr lang="fr-MA" sz="44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id="{EB7F2654-E5BA-1418-4B50-78860654F5C5}"/>
              </a:ext>
            </a:extLst>
          </p:cNvPr>
          <p:cNvSpPr/>
          <p:nvPr/>
        </p:nvSpPr>
        <p:spPr>
          <a:xfrm>
            <a:off x="4738797" y="2908395"/>
            <a:ext cx="2733576"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رَمْــ/ ــزاً</a:t>
            </a:r>
            <a:endParaRPr lang="fr-MA" sz="4400" b="1" dirty="0">
              <a:solidFill>
                <a:schemeClr val="accent5">
                  <a:lumMod val="50000"/>
                </a:schemeClr>
              </a:solidFill>
              <a:cs typeface="Microsoft Uighur" panose="020B0604020202020204" charset="-78"/>
            </a:endParaRPr>
          </a:p>
        </p:txBody>
      </p:sp>
      <p:sp>
        <p:nvSpPr>
          <p:cNvPr id="18" name="Rectangle : coins arrondis 17">
            <a:extLst>
              <a:ext uri="{FF2B5EF4-FFF2-40B4-BE49-F238E27FC236}">
                <a16:creationId xmlns:a16="http://schemas.microsoft.com/office/drawing/2014/main" id="{32104BBA-6E51-2370-CE83-8AC5AFBF4A33}"/>
              </a:ext>
            </a:extLst>
          </p:cNvPr>
          <p:cNvSpPr/>
          <p:nvPr/>
        </p:nvSpPr>
        <p:spPr>
          <a:xfrm>
            <a:off x="4738796" y="3698704"/>
            <a:ext cx="2733577"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را/ مِــ/ ــز</a:t>
            </a:r>
            <a:endParaRPr lang="fr-MA" sz="4400" b="1" dirty="0">
              <a:solidFill>
                <a:schemeClr val="accent5">
                  <a:lumMod val="50000"/>
                </a:schemeClr>
              </a:solidFill>
              <a:cs typeface="Microsoft Uighur" panose="020B0604020202020204" charset="-78"/>
            </a:endParaRPr>
          </a:p>
        </p:txBody>
      </p:sp>
      <p:sp>
        <p:nvSpPr>
          <p:cNvPr id="19" name="Rectangle : coins arrondis 18">
            <a:extLst>
              <a:ext uri="{FF2B5EF4-FFF2-40B4-BE49-F238E27FC236}">
                <a16:creationId xmlns:a16="http://schemas.microsoft.com/office/drawing/2014/main" id="{1FD2732D-4BCE-6508-571F-D55E051F1E41}"/>
              </a:ext>
            </a:extLst>
          </p:cNvPr>
          <p:cNvSpPr/>
          <p:nvPr/>
        </p:nvSpPr>
        <p:spPr>
          <a:xfrm>
            <a:off x="4738794" y="4519180"/>
            <a:ext cx="273357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 </a:t>
            </a:r>
            <a:r>
              <a:rPr lang="ar-MA" sz="4400" b="1" dirty="0">
                <a:solidFill>
                  <a:schemeClr val="accent5">
                    <a:lumMod val="50000"/>
                  </a:schemeClr>
                </a:solidFill>
                <a:cs typeface="Microsoft Uighur" panose="020B0604020202020204" charset="-78"/>
              </a:rPr>
              <a:t>فَـرْ / زٍ </a:t>
            </a:r>
            <a:endParaRPr lang="fr-MA" sz="4400" b="1" dirty="0">
              <a:solidFill>
                <a:schemeClr val="accent5">
                  <a:lumMod val="50000"/>
                </a:schemeClr>
              </a:solidFill>
              <a:cs typeface="Microsoft Uighur" panose="020B0604020202020204" charset="-78"/>
            </a:endParaRPr>
          </a:p>
        </p:txBody>
      </p:sp>
      <p:sp>
        <p:nvSpPr>
          <p:cNvPr id="20" name="Rectangle : coins arrondis 19">
            <a:extLst>
              <a:ext uri="{FF2B5EF4-FFF2-40B4-BE49-F238E27FC236}">
                <a16:creationId xmlns:a16="http://schemas.microsoft.com/office/drawing/2014/main" id="{88C10566-571E-55F1-7BB4-1CBDF6F14B3D}"/>
              </a:ext>
            </a:extLst>
          </p:cNvPr>
          <p:cNvSpPr/>
          <p:nvPr/>
        </p:nvSpPr>
        <p:spPr>
          <a:xfrm>
            <a:off x="4738795" y="5326538"/>
            <a:ext cx="2733578"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مُـ/ ــبا/ رِ/ زاً</a:t>
            </a:r>
            <a:endParaRPr lang="fr-MA" sz="4400" b="1" dirty="0">
              <a:solidFill>
                <a:schemeClr val="accent5">
                  <a:lumMod val="50000"/>
                </a:schemeClr>
              </a:solidFill>
              <a:cs typeface="Microsoft Uighur" panose="020B0604020202020204" charset="-78"/>
            </a:endParaRPr>
          </a:p>
        </p:txBody>
      </p:sp>
      <p:sp>
        <p:nvSpPr>
          <p:cNvPr id="21" name="Rectangle : coins arrondis 20">
            <a:extLst>
              <a:ext uri="{FF2B5EF4-FFF2-40B4-BE49-F238E27FC236}">
                <a16:creationId xmlns:a16="http://schemas.microsoft.com/office/drawing/2014/main" id="{AB5A2BEC-7467-7F6E-E28D-7C865BC051BF}"/>
              </a:ext>
            </a:extLst>
          </p:cNvPr>
          <p:cNvSpPr/>
          <p:nvPr/>
        </p:nvSpPr>
        <p:spPr>
          <a:xfrm>
            <a:off x="1496825" y="2118086"/>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باز</a:t>
            </a:r>
            <a:endParaRPr lang="fr-MA" sz="4400" b="1" dirty="0">
              <a:solidFill>
                <a:schemeClr val="accent5">
                  <a:lumMod val="50000"/>
                </a:schemeClr>
              </a:solidFill>
              <a:cs typeface="Microsoft Uighur" panose="020B0604020202020204" charset="-78"/>
            </a:endParaRPr>
          </a:p>
        </p:txBody>
      </p:sp>
      <p:sp>
        <p:nvSpPr>
          <p:cNvPr id="22" name="Rectangle : coins arrondis 21">
            <a:extLst>
              <a:ext uri="{FF2B5EF4-FFF2-40B4-BE49-F238E27FC236}">
                <a16:creationId xmlns:a16="http://schemas.microsoft.com/office/drawing/2014/main" id="{FAA38638-601C-014E-D0C7-0019C4BAA351}"/>
              </a:ext>
            </a:extLst>
          </p:cNvPr>
          <p:cNvSpPr/>
          <p:nvPr/>
        </p:nvSpPr>
        <p:spPr>
          <a:xfrm>
            <a:off x="1496824" y="2908395"/>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رَمْزاً</a:t>
            </a:r>
            <a:endParaRPr lang="fr-MA" sz="4400" b="1" dirty="0">
              <a:solidFill>
                <a:schemeClr val="accent5">
                  <a:lumMod val="50000"/>
                </a:schemeClr>
              </a:solidFill>
              <a:cs typeface="Microsoft Uighur" panose="020B0604020202020204" charset="-78"/>
            </a:endParaRPr>
          </a:p>
        </p:txBody>
      </p:sp>
      <p:sp>
        <p:nvSpPr>
          <p:cNvPr id="23" name="Rectangle : coins arrondis 22">
            <a:extLst>
              <a:ext uri="{FF2B5EF4-FFF2-40B4-BE49-F238E27FC236}">
                <a16:creationId xmlns:a16="http://schemas.microsoft.com/office/drawing/2014/main" id="{6CDCB630-081F-1E40-6203-30DA791008B9}"/>
              </a:ext>
            </a:extLst>
          </p:cNvPr>
          <p:cNvSpPr/>
          <p:nvPr/>
        </p:nvSpPr>
        <p:spPr>
          <a:xfrm>
            <a:off x="1496823" y="3698704"/>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رامِز</a:t>
            </a:r>
            <a:endParaRPr lang="fr-MA" sz="4400" b="1" dirty="0">
              <a:solidFill>
                <a:schemeClr val="accent5">
                  <a:lumMod val="50000"/>
                </a:schemeClr>
              </a:solidFill>
              <a:cs typeface="Microsoft Uighur" panose="020B0604020202020204" charset="-78"/>
            </a:endParaRPr>
          </a:p>
        </p:txBody>
      </p:sp>
      <p:sp>
        <p:nvSpPr>
          <p:cNvPr id="24" name="Rectangle : coins arrondis 23">
            <a:extLst>
              <a:ext uri="{FF2B5EF4-FFF2-40B4-BE49-F238E27FC236}">
                <a16:creationId xmlns:a16="http://schemas.microsoft.com/office/drawing/2014/main" id="{582DADEA-8252-7212-AF55-02F48F95A44B}"/>
              </a:ext>
            </a:extLst>
          </p:cNvPr>
          <p:cNvSpPr/>
          <p:nvPr/>
        </p:nvSpPr>
        <p:spPr>
          <a:xfrm>
            <a:off x="1496821" y="4519180"/>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فَرْزٍ</a:t>
            </a:r>
            <a:endParaRPr lang="fr-MA" sz="4400" b="1" dirty="0">
              <a:solidFill>
                <a:schemeClr val="accent5">
                  <a:lumMod val="50000"/>
                </a:schemeClr>
              </a:solidFill>
              <a:cs typeface="Microsoft Uighur" panose="020B0604020202020204" charset="-78"/>
            </a:endParaRPr>
          </a:p>
        </p:txBody>
      </p:sp>
      <p:sp>
        <p:nvSpPr>
          <p:cNvPr id="25" name="Rectangle : coins arrondis 24">
            <a:extLst>
              <a:ext uri="{FF2B5EF4-FFF2-40B4-BE49-F238E27FC236}">
                <a16:creationId xmlns:a16="http://schemas.microsoft.com/office/drawing/2014/main" id="{FB8DD801-05E2-4B99-9694-34348AE761AC}"/>
              </a:ext>
            </a:extLst>
          </p:cNvPr>
          <p:cNvSpPr/>
          <p:nvPr/>
        </p:nvSpPr>
        <p:spPr>
          <a:xfrm>
            <a:off x="1496822" y="5326538"/>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مُبارِزاً</a:t>
            </a:r>
            <a:endParaRPr lang="fr-MA" sz="4400" b="1" dirty="0">
              <a:solidFill>
                <a:schemeClr val="accent5">
                  <a:lumMod val="50000"/>
                </a:schemeClr>
              </a:solidFill>
              <a:cs typeface="Microsoft Uighur" panose="020B0604020202020204" charset="-78"/>
            </a:endParaRPr>
          </a:p>
        </p:txBody>
      </p:sp>
      <p:sp>
        <p:nvSpPr>
          <p:cNvPr id="26" name="Flèche : gauche 25">
            <a:extLst>
              <a:ext uri="{FF2B5EF4-FFF2-40B4-BE49-F238E27FC236}">
                <a16:creationId xmlns:a16="http://schemas.microsoft.com/office/drawing/2014/main" id="{11E6E472-7AC8-8A39-D517-10DFDDFAA3CE}"/>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id="{29D192C6-0E1F-6BC1-97DB-C367F6D385E2}"/>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id="{FECBF785-E202-EE07-E90B-2F565A124D56}"/>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id="{DF9227B8-F2B7-3DA6-1C6C-7FF89A732768}"/>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id="{2CFCD1DF-EA64-7778-237E-F46745632E84}"/>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id="{12DDF70E-8B37-7F62-6988-CE22DFF41723}"/>
              </a:ext>
            </a:extLst>
          </p:cNvPr>
          <p:cNvGrpSpPr/>
          <p:nvPr/>
        </p:nvGrpSpPr>
        <p:grpSpPr>
          <a:xfrm>
            <a:off x="5501412" y="3828081"/>
            <a:ext cx="177140" cy="130051"/>
            <a:chOff x="7831964" y="3929121"/>
            <a:chExt cx="594306" cy="428930"/>
          </a:xfrm>
          <a:solidFill>
            <a:srgbClr val="ECF8FB"/>
          </a:solidFill>
        </p:grpSpPr>
        <p:pic>
          <p:nvPicPr>
            <p:cNvPr id="46" name="Graphique 45">
              <a:extLst>
                <a:ext uri="{FF2B5EF4-FFF2-40B4-BE49-F238E27FC236}">
                  <a16:creationId xmlns:a16="http://schemas.microsoft.com/office/drawing/2014/main" id="{162C91BD-187B-6E92-66AA-9A6AE45169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47" name="Graphique 46">
              <a:extLst>
                <a:ext uri="{FF2B5EF4-FFF2-40B4-BE49-F238E27FC236}">
                  <a16:creationId xmlns:a16="http://schemas.microsoft.com/office/drawing/2014/main" id="{138F579F-E521-F1BD-7B4E-7AD7B11EF3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48" name="Groupe 47">
            <a:extLst>
              <a:ext uri="{FF2B5EF4-FFF2-40B4-BE49-F238E27FC236}">
                <a16:creationId xmlns:a16="http://schemas.microsoft.com/office/drawing/2014/main" id="{834EA015-6002-4A29-534D-481B22E6CBC0}"/>
              </a:ext>
            </a:extLst>
          </p:cNvPr>
          <p:cNvGrpSpPr/>
          <p:nvPr/>
        </p:nvGrpSpPr>
        <p:grpSpPr>
          <a:xfrm>
            <a:off x="2435764" y="3828080"/>
            <a:ext cx="177140" cy="130051"/>
            <a:chOff x="7831964" y="3929121"/>
            <a:chExt cx="594306" cy="428930"/>
          </a:xfrm>
          <a:solidFill>
            <a:srgbClr val="ECF8FB"/>
          </a:solidFill>
        </p:grpSpPr>
        <p:pic>
          <p:nvPicPr>
            <p:cNvPr id="49" name="Graphique 48">
              <a:extLst>
                <a:ext uri="{FF2B5EF4-FFF2-40B4-BE49-F238E27FC236}">
                  <a16:creationId xmlns:a16="http://schemas.microsoft.com/office/drawing/2014/main" id="{F58E1EC5-6835-2A13-626A-65828B5F3F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50" name="Graphique 49">
              <a:extLst>
                <a:ext uri="{FF2B5EF4-FFF2-40B4-BE49-F238E27FC236}">
                  <a16:creationId xmlns:a16="http://schemas.microsoft.com/office/drawing/2014/main" id="{E6C852A0-C469-FEEC-263F-8653F920CC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pic>
        <p:nvPicPr>
          <p:cNvPr id="3" name="Image 2">
            <a:extLst>
              <a:ext uri="{FF2B5EF4-FFF2-40B4-BE49-F238E27FC236}">
                <a16:creationId xmlns:a16="http://schemas.microsoft.com/office/drawing/2014/main" id="{41BD3F05-47A9-F1E5-72A5-AEC7FF1A57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1512BAEC-CBDE-C97D-F6B2-E0E2016355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598CE30B-3419-9E72-AFB5-B2D861F9B99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63A28A1D-67AA-C383-EBF7-E5008726C6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F54D1951-CB70-0EF6-4A5E-FE13603AEE4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id="{B03C4DEB-2A91-3E3F-CC49-20C2C1B7B8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id="{1A6C56D6-0542-2D1D-0E86-51F1E03238E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id="{D20CA2E8-153A-E3F3-7C54-25B1FEFC403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11" name="Espace réservé pour une image  3">
            <a:extLst>
              <a:ext uri="{FF2B5EF4-FFF2-40B4-BE49-F238E27FC236}">
                <a16:creationId xmlns:a16="http://schemas.microsoft.com/office/drawing/2014/main" id="{E5C70088-3128-1179-0BF8-2CB6E95BA4F4}"/>
              </a:ext>
            </a:extLst>
          </p:cNvPr>
          <p:cNvPicPr>
            <a:picLocks noGrp="1" noChangeAspect="1"/>
          </p:cNvPicPr>
          <p:nvPr>
            <p:ph type="pic" sz="quarter" idx="12"/>
          </p:nvPr>
        </p:nvPicPr>
        <p:blipFill>
          <a:blip r:embed="rId8"/>
          <a:srcRect/>
          <a:stretch>
            <a:fillRect/>
          </a:stretch>
        </p:blipFill>
        <p:spPr>
          <a:xfrm>
            <a:off x="7924249" y="684000"/>
            <a:ext cx="840000" cy="840000"/>
          </a:xfrm>
          <a:prstGeom prst="rect">
            <a:avLst/>
          </a:prstGeom>
        </p:spPr>
      </p:pic>
      <p:grpSp>
        <p:nvGrpSpPr>
          <p:cNvPr id="41" name="Groupe 40">
            <a:extLst>
              <a:ext uri="{FF2B5EF4-FFF2-40B4-BE49-F238E27FC236}">
                <a16:creationId xmlns:a16="http://schemas.microsoft.com/office/drawing/2014/main" id="{2B406A31-AE74-4948-EE49-EE381886C560}"/>
              </a:ext>
            </a:extLst>
          </p:cNvPr>
          <p:cNvGrpSpPr/>
          <p:nvPr/>
        </p:nvGrpSpPr>
        <p:grpSpPr>
          <a:xfrm>
            <a:off x="2485900" y="2241099"/>
            <a:ext cx="177140" cy="130051"/>
            <a:chOff x="7831964" y="3929121"/>
            <a:chExt cx="594306" cy="428930"/>
          </a:xfrm>
          <a:solidFill>
            <a:srgbClr val="ECF8FB"/>
          </a:solidFill>
        </p:grpSpPr>
        <p:pic>
          <p:nvPicPr>
            <p:cNvPr id="42" name="Graphique 41">
              <a:extLst>
                <a:ext uri="{FF2B5EF4-FFF2-40B4-BE49-F238E27FC236}">
                  <a16:creationId xmlns:a16="http://schemas.microsoft.com/office/drawing/2014/main" id="{F144E949-972B-F9AB-91C7-586D5683D8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43" name="Graphique 42">
              <a:extLst>
                <a:ext uri="{FF2B5EF4-FFF2-40B4-BE49-F238E27FC236}">
                  <a16:creationId xmlns:a16="http://schemas.microsoft.com/office/drawing/2014/main" id="{612E4A7A-4A9A-1159-9E9A-92276CE53A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44" name="Groupe 43">
            <a:extLst>
              <a:ext uri="{FF2B5EF4-FFF2-40B4-BE49-F238E27FC236}">
                <a16:creationId xmlns:a16="http://schemas.microsoft.com/office/drawing/2014/main" id="{D635A8BB-3791-6E2F-77F6-30DEE27DFDB7}"/>
              </a:ext>
            </a:extLst>
          </p:cNvPr>
          <p:cNvGrpSpPr/>
          <p:nvPr/>
        </p:nvGrpSpPr>
        <p:grpSpPr>
          <a:xfrm>
            <a:off x="5688807" y="2249623"/>
            <a:ext cx="177140" cy="130051"/>
            <a:chOff x="7831964" y="3929121"/>
            <a:chExt cx="594306" cy="428930"/>
          </a:xfrm>
          <a:solidFill>
            <a:srgbClr val="ECF8FB"/>
          </a:solidFill>
        </p:grpSpPr>
        <p:pic>
          <p:nvPicPr>
            <p:cNvPr id="51" name="Graphique 50">
              <a:extLst>
                <a:ext uri="{FF2B5EF4-FFF2-40B4-BE49-F238E27FC236}">
                  <a16:creationId xmlns:a16="http://schemas.microsoft.com/office/drawing/2014/main" id="{1C2103F6-ABDF-A513-2C56-838439E26F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52" name="Graphique 51">
              <a:extLst>
                <a:ext uri="{FF2B5EF4-FFF2-40B4-BE49-F238E27FC236}">
                  <a16:creationId xmlns:a16="http://schemas.microsoft.com/office/drawing/2014/main" id="{E01BD91B-AE53-4537-3428-8CC2E05E0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spTree>
    <p:extLst>
      <p:ext uri="{BB962C8B-B14F-4D97-AF65-F5344CB8AC3E}">
        <p14:creationId xmlns:p14="http://schemas.microsoft.com/office/powerpoint/2010/main" val="399484862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0EB50-3C57-78E8-F506-DFEE552774D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996D4278-D3D2-8E20-CBD3-B2DCE4CF1D2E}"/>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48FE4B3-506E-55E7-7BE9-8F87C3B4EC9E}"/>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C8F0B836-9178-4389-B294-C43A2D54DA34}"/>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بمن يحتاج التدرب على الدمج)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19547C9F-C980-169A-F723-673C955F0E23}"/>
              </a:ext>
            </a:extLst>
          </p:cNvPr>
          <p:cNvSpPr/>
          <p:nvPr/>
        </p:nvSpPr>
        <p:spPr>
          <a:xfrm>
            <a:off x="4738798" y="2118086"/>
            <a:ext cx="2733575"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با /  ز</a:t>
            </a:r>
            <a:endParaRPr lang="fr-MA" sz="44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id="{B02F9E7D-3F89-66E0-9B2F-2213B766E916}"/>
              </a:ext>
            </a:extLst>
          </p:cNvPr>
          <p:cNvSpPr/>
          <p:nvPr/>
        </p:nvSpPr>
        <p:spPr>
          <a:xfrm>
            <a:off x="4738797" y="2908395"/>
            <a:ext cx="2733576"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رَمْــ/ ــزاً</a:t>
            </a:r>
            <a:endParaRPr lang="fr-MA" sz="4400" b="1" dirty="0">
              <a:solidFill>
                <a:schemeClr val="accent5">
                  <a:lumMod val="50000"/>
                </a:schemeClr>
              </a:solidFill>
              <a:cs typeface="Microsoft Uighur" panose="020B0604020202020204" charset="-78"/>
            </a:endParaRPr>
          </a:p>
        </p:txBody>
      </p:sp>
      <p:sp>
        <p:nvSpPr>
          <p:cNvPr id="18" name="Rectangle : coins arrondis 17">
            <a:extLst>
              <a:ext uri="{FF2B5EF4-FFF2-40B4-BE49-F238E27FC236}">
                <a16:creationId xmlns:a16="http://schemas.microsoft.com/office/drawing/2014/main" id="{95B1ACD9-B869-1FE4-A9D1-A5388C71FF6D}"/>
              </a:ext>
            </a:extLst>
          </p:cNvPr>
          <p:cNvSpPr/>
          <p:nvPr/>
        </p:nvSpPr>
        <p:spPr>
          <a:xfrm>
            <a:off x="4738796" y="3698704"/>
            <a:ext cx="2733577"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را/ مِــ/ ــز</a:t>
            </a:r>
            <a:endParaRPr lang="fr-MA" sz="4400" b="1" dirty="0">
              <a:solidFill>
                <a:schemeClr val="accent5">
                  <a:lumMod val="50000"/>
                </a:schemeClr>
              </a:solidFill>
              <a:cs typeface="Microsoft Uighur" panose="020B0604020202020204" charset="-78"/>
            </a:endParaRPr>
          </a:p>
        </p:txBody>
      </p:sp>
      <p:sp>
        <p:nvSpPr>
          <p:cNvPr id="19" name="Rectangle : coins arrondis 18">
            <a:extLst>
              <a:ext uri="{FF2B5EF4-FFF2-40B4-BE49-F238E27FC236}">
                <a16:creationId xmlns:a16="http://schemas.microsoft.com/office/drawing/2014/main" id="{241932E6-69C4-407B-1322-0B763FD67392}"/>
              </a:ext>
            </a:extLst>
          </p:cNvPr>
          <p:cNvSpPr/>
          <p:nvPr/>
        </p:nvSpPr>
        <p:spPr>
          <a:xfrm>
            <a:off x="4738794" y="4519180"/>
            <a:ext cx="273357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000" b="1" dirty="0">
                <a:solidFill>
                  <a:schemeClr val="accent5">
                    <a:lumMod val="50000"/>
                  </a:schemeClr>
                </a:solidFill>
                <a:cs typeface="Microsoft Uighur" panose="020B0604020202020204" charset="-78"/>
              </a:rPr>
              <a:t> </a:t>
            </a:r>
            <a:r>
              <a:rPr lang="ar-MA" sz="4400" b="1" dirty="0">
                <a:solidFill>
                  <a:schemeClr val="accent5">
                    <a:lumMod val="50000"/>
                  </a:schemeClr>
                </a:solidFill>
                <a:cs typeface="Microsoft Uighur" panose="020B0604020202020204" charset="-78"/>
              </a:rPr>
              <a:t>فَـرْ / زٍ </a:t>
            </a:r>
            <a:endParaRPr lang="fr-MA" sz="4400" b="1" dirty="0">
              <a:solidFill>
                <a:schemeClr val="accent5">
                  <a:lumMod val="50000"/>
                </a:schemeClr>
              </a:solidFill>
              <a:cs typeface="Microsoft Uighur" panose="020B0604020202020204" charset="-78"/>
            </a:endParaRPr>
          </a:p>
        </p:txBody>
      </p:sp>
      <p:sp>
        <p:nvSpPr>
          <p:cNvPr id="20" name="Rectangle : coins arrondis 19">
            <a:extLst>
              <a:ext uri="{FF2B5EF4-FFF2-40B4-BE49-F238E27FC236}">
                <a16:creationId xmlns:a16="http://schemas.microsoft.com/office/drawing/2014/main" id="{909A58D8-BC12-2D9B-D881-79FD4B4804BE}"/>
              </a:ext>
            </a:extLst>
          </p:cNvPr>
          <p:cNvSpPr/>
          <p:nvPr/>
        </p:nvSpPr>
        <p:spPr>
          <a:xfrm>
            <a:off x="4738795" y="5326538"/>
            <a:ext cx="2733578"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400" b="1" dirty="0">
                <a:solidFill>
                  <a:schemeClr val="accent5">
                    <a:lumMod val="50000"/>
                  </a:schemeClr>
                </a:solidFill>
                <a:cs typeface="Microsoft Uighur" panose="020B0604020202020204" charset="-78"/>
              </a:rPr>
              <a:t>مُـ/ ــبا/ رِ/ زاً</a:t>
            </a:r>
            <a:endParaRPr lang="fr-MA" sz="4400" b="1" dirty="0">
              <a:solidFill>
                <a:schemeClr val="accent5">
                  <a:lumMod val="50000"/>
                </a:schemeClr>
              </a:solidFill>
              <a:cs typeface="Microsoft Uighur" panose="020B0604020202020204" charset="-78"/>
            </a:endParaRPr>
          </a:p>
        </p:txBody>
      </p:sp>
      <p:sp>
        <p:nvSpPr>
          <p:cNvPr id="21" name="Rectangle : coins arrondis 20">
            <a:extLst>
              <a:ext uri="{FF2B5EF4-FFF2-40B4-BE49-F238E27FC236}">
                <a16:creationId xmlns:a16="http://schemas.microsoft.com/office/drawing/2014/main" id="{99467633-2CC1-7B47-0222-23D5F0E4A488}"/>
              </a:ext>
            </a:extLst>
          </p:cNvPr>
          <p:cNvSpPr/>
          <p:nvPr/>
        </p:nvSpPr>
        <p:spPr>
          <a:xfrm>
            <a:off x="1496825" y="2118086"/>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باز</a:t>
            </a:r>
            <a:endParaRPr lang="fr-MA" sz="4400" b="1" dirty="0">
              <a:solidFill>
                <a:schemeClr val="accent5">
                  <a:lumMod val="50000"/>
                </a:schemeClr>
              </a:solidFill>
              <a:cs typeface="Microsoft Uighur" panose="020B0604020202020204" charset="-78"/>
            </a:endParaRPr>
          </a:p>
        </p:txBody>
      </p:sp>
      <p:sp>
        <p:nvSpPr>
          <p:cNvPr id="22" name="Rectangle : coins arrondis 21">
            <a:extLst>
              <a:ext uri="{FF2B5EF4-FFF2-40B4-BE49-F238E27FC236}">
                <a16:creationId xmlns:a16="http://schemas.microsoft.com/office/drawing/2014/main" id="{1A54A8AA-B2FE-7274-0883-92F43B0BF365}"/>
              </a:ext>
            </a:extLst>
          </p:cNvPr>
          <p:cNvSpPr/>
          <p:nvPr/>
        </p:nvSpPr>
        <p:spPr>
          <a:xfrm>
            <a:off x="1496824" y="2908395"/>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رَمْزاً</a:t>
            </a:r>
            <a:endParaRPr lang="fr-MA" sz="4400" b="1" dirty="0">
              <a:solidFill>
                <a:schemeClr val="accent5">
                  <a:lumMod val="50000"/>
                </a:schemeClr>
              </a:solidFill>
              <a:cs typeface="Microsoft Uighur" panose="020B0604020202020204" charset="-78"/>
            </a:endParaRPr>
          </a:p>
        </p:txBody>
      </p:sp>
      <p:sp>
        <p:nvSpPr>
          <p:cNvPr id="23" name="Rectangle : coins arrondis 22">
            <a:extLst>
              <a:ext uri="{FF2B5EF4-FFF2-40B4-BE49-F238E27FC236}">
                <a16:creationId xmlns:a16="http://schemas.microsoft.com/office/drawing/2014/main" id="{37CF8D48-58A3-8376-9731-7A81B806605F}"/>
              </a:ext>
            </a:extLst>
          </p:cNvPr>
          <p:cNvSpPr/>
          <p:nvPr/>
        </p:nvSpPr>
        <p:spPr>
          <a:xfrm>
            <a:off x="1496823" y="3698704"/>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رامِز</a:t>
            </a:r>
            <a:endParaRPr lang="fr-MA" sz="4400" b="1" dirty="0">
              <a:solidFill>
                <a:schemeClr val="accent5">
                  <a:lumMod val="50000"/>
                </a:schemeClr>
              </a:solidFill>
              <a:cs typeface="Microsoft Uighur" panose="020B0604020202020204" charset="-78"/>
            </a:endParaRPr>
          </a:p>
        </p:txBody>
      </p:sp>
      <p:sp>
        <p:nvSpPr>
          <p:cNvPr id="24" name="Rectangle : coins arrondis 23">
            <a:extLst>
              <a:ext uri="{FF2B5EF4-FFF2-40B4-BE49-F238E27FC236}">
                <a16:creationId xmlns:a16="http://schemas.microsoft.com/office/drawing/2014/main" id="{8E83458F-58D1-C069-D20A-B6DD90870007}"/>
              </a:ext>
            </a:extLst>
          </p:cNvPr>
          <p:cNvSpPr/>
          <p:nvPr/>
        </p:nvSpPr>
        <p:spPr>
          <a:xfrm>
            <a:off x="1496821" y="4519180"/>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فَرْزٍ</a:t>
            </a:r>
            <a:endParaRPr lang="fr-MA" sz="4400" b="1" dirty="0">
              <a:solidFill>
                <a:schemeClr val="accent5">
                  <a:lumMod val="50000"/>
                </a:schemeClr>
              </a:solidFill>
              <a:cs typeface="Microsoft Uighur" panose="020B0604020202020204" charset="-78"/>
            </a:endParaRPr>
          </a:p>
        </p:txBody>
      </p:sp>
      <p:sp>
        <p:nvSpPr>
          <p:cNvPr id="25" name="Rectangle : coins arrondis 24">
            <a:extLst>
              <a:ext uri="{FF2B5EF4-FFF2-40B4-BE49-F238E27FC236}">
                <a16:creationId xmlns:a16="http://schemas.microsoft.com/office/drawing/2014/main" id="{7EFBB06A-0D47-38B6-AFB5-4B259791279B}"/>
              </a:ext>
            </a:extLst>
          </p:cNvPr>
          <p:cNvSpPr/>
          <p:nvPr/>
        </p:nvSpPr>
        <p:spPr>
          <a:xfrm>
            <a:off x="1496822" y="5326538"/>
            <a:ext cx="2484829"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400" b="1" dirty="0">
                <a:solidFill>
                  <a:schemeClr val="accent5">
                    <a:lumMod val="50000"/>
                  </a:schemeClr>
                </a:solidFill>
                <a:cs typeface="Microsoft Uighur" panose="020B0604020202020204" charset="-78"/>
              </a:rPr>
              <a:t>مُبارِزاً</a:t>
            </a:r>
            <a:endParaRPr lang="fr-MA" sz="4400" b="1" dirty="0">
              <a:solidFill>
                <a:schemeClr val="accent5">
                  <a:lumMod val="50000"/>
                </a:schemeClr>
              </a:solidFill>
              <a:cs typeface="Microsoft Uighur" panose="020B0604020202020204" charset="-78"/>
            </a:endParaRPr>
          </a:p>
        </p:txBody>
      </p:sp>
      <p:sp>
        <p:nvSpPr>
          <p:cNvPr id="26" name="Flèche : gauche 25">
            <a:extLst>
              <a:ext uri="{FF2B5EF4-FFF2-40B4-BE49-F238E27FC236}">
                <a16:creationId xmlns:a16="http://schemas.microsoft.com/office/drawing/2014/main" id="{F6FCA2C5-9970-4974-F2CA-E11CCDD77865}"/>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id="{A877779B-B74A-18D9-7028-FFD2ECDF0F7A}"/>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id="{E8BED11F-5600-3A30-38DB-3416E99DD38A}"/>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id="{05035513-5AAD-B3F7-7758-C1AF5E9A00B8}"/>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id="{22717751-928E-71DF-0EBF-0124B403E86D}"/>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id="{0CA1F9A7-F157-3874-58A4-58BDDD7D9ADC}"/>
              </a:ext>
            </a:extLst>
          </p:cNvPr>
          <p:cNvGrpSpPr/>
          <p:nvPr/>
        </p:nvGrpSpPr>
        <p:grpSpPr>
          <a:xfrm>
            <a:off x="5501412" y="3828081"/>
            <a:ext cx="177140" cy="130051"/>
            <a:chOff x="7831964" y="3929121"/>
            <a:chExt cx="594306" cy="428930"/>
          </a:xfrm>
          <a:solidFill>
            <a:srgbClr val="ECF8FB"/>
          </a:solidFill>
        </p:grpSpPr>
        <p:pic>
          <p:nvPicPr>
            <p:cNvPr id="46" name="Graphique 45">
              <a:extLst>
                <a:ext uri="{FF2B5EF4-FFF2-40B4-BE49-F238E27FC236}">
                  <a16:creationId xmlns:a16="http://schemas.microsoft.com/office/drawing/2014/main" id="{C5E52ECE-144B-50DC-40A5-A849D9F00D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47" name="Graphique 46">
              <a:extLst>
                <a:ext uri="{FF2B5EF4-FFF2-40B4-BE49-F238E27FC236}">
                  <a16:creationId xmlns:a16="http://schemas.microsoft.com/office/drawing/2014/main" id="{F1F70193-C1D1-4CB9-0102-79239E8B46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48" name="Groupe 47">
            <a:extLst>
              <a:ext uri="{FF2B5EF4-FFF2-40B4-BE49-F238E27FC236}">
                <a16:creationId xmlns:a16="http://schemas.microsoft.com/office/drawing/2014/main" id="{5B74DF0A-FE73-C54B-9D32-61BACB85D247}"/>
              </a:ext>
            </a:extLst>
          </p:cNvPr>
          <p:cNvGrpSpPr/>
          <p:nvPr/>
        </p:nvGrpSpPr>
        <p:grpSpPr>
          <a:xfrm>
            <a:off x="2435764" y="3828080"/>
            <a:ext cx="177140" cy="130051"/>
            <a:chOff x="7831964" y="3929121"/>
            <a:chExt cx="594306" cy="428930"/>
          </a:xfrm>
          <a:solidFill>
            <a:srgbClr val="ECF8FB"/>
          </a:solidFill>
        </p:grpSpPr>
        <p:pic>
          <p:nvPicPr>
            <p:cNvPr id="49" name="Graphique 48">
              <a:extLst>
                <a:ext uri="{FF2B5EF4-FFF2-40B4-BE49-F238E27FC236}">
                  <a16:creationId xmlns:a16="http://schemas.microsoft.com/office/drawing/2014/main" id="{F56E8E75-B1CF-BAC8-E3E1-47599B87F1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50" name="Graphique 49">
              <a:extLst>
                <a:ext uri="{FF2B5EF4-FFF2-40B4-BE49-F238E27FC236}">
                  <a16:creationId xmlns:a16="http://schemas.microsoft.com/office/drawing/2014/main" id="{A945928D-4E2B-76B1-DE6A-77B7038E2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pic>
        <p:nvPicPr>
          <p:cNvPr id="3" name="Image 2">
            <a:extLst>
              <a:ext uri="{FF2B5EF4-FFF2-40B4-BE49-F238E27FC236}">
                <a16:creationId xmlns:a16="http://schemas.microsoft.com/office/drawing/2014/main" id="{48F314D5-6C4F-1C90-7261-31479B5B75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704A9D7F-35C4-51DC-58DB-3ADD87DF3C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5A0BF728-5465-026A-001F-9DFCD91A563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3C01209F-E936-5013-F1B2-1DA4358DA61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B8EF1331-1FDA-9ADA-0607-A58F8388706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8" name="Rectangle 7">
            <a:extLst>
              <a:ext uri="{FF2B5EF4-FFF2-40B4-BE49-F238E27FC236}">
                <a16:creationId xmlns:a16="http://schemas.microsoft.com/office/drawing/2014/main" id="{01B722E9-E1FE-3012-ED99-B9C25ED6C18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9" name="Rectangle 8">
            <a:extLst>
              <a:ext uri="{FF2B5EF4-FFF2-40B4-BE49-F238E27FC236}">
                <a16:creationId xmlns:a16="http://schemas.microsoft.com/office/drawing/2014/main" id="{0B8F1727-3F55-56D5-1F99-19CF022C05A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0" name="Rectangle 9">
            <a:extLst>
              <a:ext uri="{FF2B5EF4-FFF2-40B4-BE49-F238E27FC236}">
                <a16:creationId xmlns:a16="http://schemas.microsoft.com/office/drawing/2014/main" id="{CBD17A1A-BA33-B67E-114A-E5B624C6DBB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grpSp>
        <p:nvGrpSpPr>
          <p:cNvPr id="41" name="Groupe 40">
            <a:extLst>
              <a:ext uri="{FF2B5EF4-FFF2-40B4-BE49-F238E27FC236}">
                <a16:creationId xmlns:a16="http://schemas.microsoft.com/office/drawing/2014/main" id="{36580543-9092-3CD4-3669-43B303DBB03E}"/>
              </a:ext>
            </a:extLst>
          </p:cNvPr>
          <p:cNvGrpSpPr/>
          <p:nvPr/>
        </p:nvGrpSpPr>
        <p:grpSpPr>
          <a:xfrm>
            <a:off x="2485900" y="2241099"/>
            <a:ext cx="177140" cy="130051"/>
            <a:chOff x="7831964" y="3929121"/>
            <a:chExt cx="594306" cy="428930"/>
          </a:xfrm>
          <a:solidFill>
            <a:srgbClr val="ECF8FB"/>
          </a:solidFill>
        </p:grpSpPr>
        <p:pic>
          <p:nvPicPr>
            <p:cNvPr id="42" name="Graphique 41">
              <a:extLst>
                <a:ext uri="{FF2B5EF4-FFF2-40B4-BE49-F238E27FC236}">
                  <a16:creationId xmlns:a16="http://schemas.microsoft.com/office/drawing/2014/main" id="{596A0193-4813-5440-8C00-0ABA92BBC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43" name="Graphique 42">
              <a:extLst>
                <a:ext uri="{FF2B5EF4-FFF2-40B4-BE49-F238E27FC236}">
                  <a16:creationId xmlns:a16="http://schemas.microsoft.com/office/drawing/2014/main" id="{82466188-6C84-7AC0-9A1F-8B703E44D9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grpSp>
        <p:nvGrpSpPr>
          <p:cNvPr id="44" name="Groupe 43">
            <a:extLst>
              <a:ext uri="{FF2B5EF4-FFF2-40B4-BE49-F238E27FC236}">
                <a16:creationId xmlns:a16="http://schemas.microsoft.com/office/drawing/2014/main" id="{5F8AEDC7-6CCF-AF77-EC63-38BC4BF6FC56}"/>
              </a:ext>
            </a:extLst>
          </p:cNvPr>
          <p:cNvGrpSpPr/>
          <p:nvPr/>
        </p:nvGrpSpPr>
        <p:grpSpPr>
          <a:xfrm>
            <a:off x="5688807" y="2249623"/>
            <a:ext cx="177140" cy="130051"/>
            <a:chOff x="7831964" y="3929121"/>
            <a:chExt cx="594306" cy="428930"/>
          </a:xfrm>
          <a:solidFill>
            <a:srgbClr val="ECF8FB"/>
          </a:solidFill>
        </p:grpSpPr>
        <p:pic>
          <p:nvPicPr>
            <p:cNvPr id="51" name="Graphique 50">
              <a:extLst>
                <a:ext uri="{FF2B5EF4-FFF2-40B4-BE49-F238E27FC236}">
                  <a16:creationId xmlns:a16="http://schemas.microsoft.com/office/drawing/2014/main" id="{04F27D10-30B1-565D-C52F-2BE2D5D8B3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1964" y="3929121"/>
              <a:ext cx="336416" cy="428930"/>
            </a:xfrm>
            <a:prstGeom prst="rect">
              <a:avLst/>
            </a:prstGeom>
            <a:grpFill/>
            <a:ln>
              <a:noFill/>
            </a:ln>
          </p:spPr>
        </p:pic>
        <p:pic>
          <p:nvPicPr>
            <p:cNvPr id="52" name="Graphique 51">
              <a:extLst>
                <a:ext uri="{FF2B5EF4-FFF2-40B4-BE49-F238E27FC236}">
                  <a16:creationId xmlns:a16="http://schemas.microsoft.com/office/drawing/2014/main" id="{19164AC1-366C-1F2C-8E67-09C2B8C413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9854" y="3929121"/>
              <a:ext cx="336416" cy="428930"/>
            </a:xfrm>
            <a:prstGeom prst="rect">
              <a:avLst/>
            </a:prstGeom>
            <a:grpFill/>
            <a:ln>
              <a:noFill/>
            </a:ln>
          </p:spPr>
        </p:pic>
      </p:gr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45C20A45-E300-271D-3F96-2B55AD364F80}"/>
              </a:ext>
            </a:extLst>
          </p:cNvPr>
          <p:cNvPicPr>
            <a:picLocks noGrp="1" noChangeAspect="1"/>
          </p:cNvPicPr>
          <p:nvPr>
            <p:ph type="pic" sz="quarter" idx="12"/>
          </p:nvPr>
        </p:nvPicPr>
        <p:blipFill>
          <a:blip r:embed="rId8"/>
          <a:srcRect/>
          <a:stretch>
            <a:fillRect/>
          </a:stretch>
        </p:blipFill>
        <p:spPr/>
      </p:pic>
    </p:spTree>
    <p:extLst>
      <p:ext uri="{BB962C8B-B14F-4D97-AF65-F5344CB8AC3E}">
        <p14:creationId xmlns:p14="http://schemas.microsoft.com/office/powerpoint/2010/main" val="23577280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97B8A-A481-1EB0-D6FE-53FF3DC0B706}"/>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0CB4F6F1-5F09-0888-8D30-0F423F8C35FC}"/>
              </a:ext>
            </a:extLst>
          </p:cNvPr>
          <p:cNvSpPr txBox="1"/>
          <p:nvPr/>
        </p:nvSpPr>
        <p:spPr>
          <a:xfrm>
            <a:off x="520117" y="825696"/>
            <a:ext cx="7074027" cy="461624"/>
          </a:xfrm>
          <a:prstGeom prst="rect">
            <a:avLst/>
          </a:prstGeom>
          <a:noFill/>
          <a:ln>
            <a:noFill/>
          </a:ln>
        </p:spPr>
        <p:txBody>
          <a:bodyPr spcFirstLastPara="1" wrap="square" lIns="91425" tIns="45700" rIns="91425" bIns="45700" anchor="t" anchorCtr="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1" i="0" u="none" strike="noStrike" kern="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rPr>
              <a:t>أقرأ الكلمات الزائفة. تابعوا معي.</a:t>
            </a:r>
            <a:endParaRPr kumimoji="0" lang="ar-MA" sz="24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endParaRPr>
          </a:p>
        </p:txBody>
      </p:sp>
      <p:pic>
        <p:nvPicPr>
          <p:cNvPr id="37" name="Espace réservé pour une image  36" descr="Une image contenant dessin humoristique, clipart, illustration, Dessin animé&#10;&#10;Le contenu généré par l’IA peut être incorrect.">
            <a:extLst>
              <a:ext uri="{FF2B5EF4-FFF2-40B4-BE49-F238E27FC236}">
                <a16:creationId xmlns:a16="http://schemas.microsoft.com/office/drawing/2014/main" id="{BF5DDE24-8EA2-58A0-CD68-2BB10100CBAB}"/>
              </a:ext>
            </a:extLst>
          </p:cNvPr>
          <p:cNvPicPr>
            <a:picLocks noGrp="1" noChangeAspect="1"/>
          </p:cNvPicPr>
          <p:nvPr>
            <p:ph type="pic" sz="quarter" idx="12"/>
          </p:nvPr>
        </p:nvPicPr>
        <p:blipFill>
          <a:blip r:embed="rId2"/>
          <a:srcRect/>
          <a:stretch>
            <a:fillRect/>
          </a:stretch>
        </p:blipFill>
        <p:spPr/>
      </p:pic>
      <p:pic>
        <p:nvPicPr>
          <p:cNvPr id="11" name="Image 10">
            <a:extLst>
              <a:ext uri="{FF2B5EF4-FFF2-40B4-BE49-F238E27FC236}">
                <a16:creationId xmlns:a16="http://schemas.microsoft.com/office/drawing/2014/main" id="{A5CBA460-E224-E4AA-1A09-55D730D487F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2458ECE8-1F45-4AE6-6DFE-0F3BED6AB9B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5CC5EBB7-771E-E03F-0DBF-2908A3593B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1FCDCFAF-3C5E-8106-65DD-88A48E1CED0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07005579-4E11-1283-58B2-FCEE68878E2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6237416C-4913-A225-6B70-BEA4BA47EA3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0339403C-C490-AACC-CABF-71D07365224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A31069F1-67B4-48AF-BDFD-32C0E525ACF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descr="Une image contenant Police&#10;&#10;Le contenu généré par l’IA peut être incorrect.">
            <a:extLst>
              <a:ext uri="{FF2B5EF4-FFF2-40B4-BE49-F238E27FC236}">
                <a16:creationId xmlns:a16="http://schemas.microsoft.com/office/drawing/2014/main" id="{7F912C2F-2618-9B59-7B55-35A1DAAF3660}"/>
              </a:ext>
            </a:extLst>
          </p:cNvPr>
          <p:cNvPicPr>
            <a:picLocks noChangeAspect="1"/>
          </p:cNvPicPr>
          <p:nvPr/>
        </p:nvPicPr>
        <p:blipFill>
          <a:blip r:embed="rId7"/>
          <a:stretch>
            <a:fillRect/>
          </a:stretch>
        </p:blipFill>
        <p:spPr>
          <a:xfrm>
            <a:off x="1151974" y="2668577"/>
            <a:ext cx="6772275" cy="900000"/>
          </a:xfrm>
          <a:prstGeom prst="rect">
            <a:avLst/>
          </a:prstGeom>
        </p:spPr>
      </p:pic>
      <p:pic>
        <p:nvPicPr>
          <p:cNvPr id="6" name="Image 5" descr="Une image contenant Police, blanc&#10;&#10;Le contenu généré par l’IA peut être incorrect.">
            <a:extLst>
              <a:ext uri="{FF2B5EF4-FFF2-40B4-BE49-F238E27FC236}">
                <a16:creationId xmlns:a16="http://schemas.microsoft.com/office/drawing/2014/main" id="{B09A9E79-67E2-B6B4-A8F6-7D01169898ED}"/>
              </a:ext>
            </a:extLst>
          </p:cNvPr>
          <p:cNvPicPr>
            <a:picLocks noChangeAspect="1"/>
          </p:cNvPicPr>
          <p:nvPr/>
        </p:nvPicPr>
        <p:blipFill>
          <a:blip r:embed="rId8"/>
          <a:stretch>
            <a:fillRect/>
          </a:stretch>
        </p:blipFill>
        <p:spPr>
          <a:xfrm>
            <a:off x="2013807" y="3872321"/>
            <a:ext cx="5116386" cy="931074"/>
          </a:xfrm>
          <a:prstGeom prst="rect">
            <a:avLst/>
          </a:prstGeom>
        </p:spPr>
      </p:pic>
    </p:spTree>
    <p:extLst>
      <p:ext uri="{BB962C8B-B14F-4D97-AF65-F5344CB8AC3E}">
        <p14:creationId xmlns:p14="http://schemas.microsoft.com/office/powerpoint/2010/main" val="1341594832"/>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76C67-EDB6-9F9F-024D-272BCEE30052}"/>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0F3C8447-8AFD-9C5A-2084-31226C02AA67}"/>
              </a:ext>
            </a:extLst>
          </p:cNvPr>
          <p:cNvSpPr txBox="1"/>
          <p:nvPr/>
        </p:nvSpPr>
        <p:spPr>
          <a:xfrm>
            <a:off x="1071716" y="825696"/>
            <a:ext cx="6522428"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سيمر 5 منكم للقراءة.</a:t>
            </a:r>
            <a:endParaRPr kumimoji="0" lang="ar-MA" sz="2400" b="1" u="none" strike="noStrike" kern="120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endParaRPr>
          </a:p>
        </p:txBody>
      </p:sp>
      <p:pic>
        <p:nvPicPr>
          <p:cNvPr id="35" name="Espace réservé pour une image  34" descr="Une image contenant habits, sourire, dessin humoristique, clipart&#10;&#10;Le contenu généré par l’IA peut être incorrect.">
            <a:extLst>
              <a:ext uri="{FF2B5EF4-FFF2-40B4-BE49-F238E27FC236}">
                <a16:creationId xmlns:a16="http://schemas.microsoft.com/office/drawing/2014/main" id="{2D91F4B6-CAE8-91BE-5D72-5DAD094FB380}"/>
              </a:ext>
            </a:extLst>
          </p:cNvPr>
          <p:cNvPicPr>
            <a:picLocks noGrp="1" noChangeAspect="1"/>
          </p:cNvPicPr>
          <p:nvPr>
            <p:ph type="pic" sz="quarter" idx="12"/>
          </p:nvPr>
        </p:nvPicPr>
        <p:blipFill>
          <a:blip r:embed="rId2"/>
          <a:srcRect/>
          <a:stretch>
            <a:fillRect/>
          </a:stretch>
        </p:blipFill>
        <p:spPr/>
      </p:pic>
      <p:pic>
        <p:nvPicPr>
          <p:cNvPr id="11" name="Image 10">
            <a:extLst>
              <a:ext uri="{FF2B5EF4-FFF2-40B4-BE49-F238E27FC236}">
                <a16:creationId xmlns:a16="http://schemas.microsoft.com/office/drawing/2014/main" id="{FD7CBE71-70DF-A433-3FC3-2B4BE7D8292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2B49F0B7-64AC-9717-BCC2-155DD1A4D9A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8B1603F5-2185-6E6D-F1E1-E67DA50DD3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7B1838F3-00C8-13E4-D993-3FF057A09CC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F828CDCD-6FA4-36C0-27F1-3E2A77C420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836AAE83-5D40-DC09-9741-AD064E22898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D699F209-8E8B-56E0-7D6B-F814A169E82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859A55D9-D59A-5DB7-E134-9E1B4F0F47F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descr="Une image contenant Police&#10;&#10;Le contenu généré par l’IA peut être incorrect.">
            <a:extLst>
              <a:ext uri="{FF2B5EF4-FFF2-40B4-BE49-F238E27FC236}">
                <a16:creationId xmlns:a16="http://schemas.microsoft.com/office/drawing/2014/main" id="{7A73864D-1694-BE04-0FE7-0D5F0D25F270}"/>
              </a:ext>
            </a:extLst>
          </p:cNvPr>
          <p:cNvPicPr>
            <a:picLocks noChangeAspect="1"/>
          </p:cNvPicPr>
          <p:nvPr/>
        </p:nvPicPr>
        <p:blipFill>
          <a:blip r:embed="rId7"/>
          <a:stretch>
            <a:fillRect/>
          </a:stretch>
        </p:blipFill>
        <p:spPr>
          <a:xfrm>
            <a:off x="1097908" y="3661635"/>
            <a:ext cx="6772275" cy="900000"/>
          </a:xfrm>
          <a:prstGeom prst="rect">
            <a:avLst/>
          </a:prstGeom>
        </p:spPr>
      </p:pic>
      <p:pic>
        <p:nvPicPr>
          <p:cNvPr id="3" name="Image 2" descr="Une image contenant Police, blanc&#10;&#10;Le contenu généré par l’IA peut être incorrect.">
            <a:extLst>
              <a:ext uri="{FF2B5EF4-FFF2-40B4-BE49-F238E27FC236}">
                <a16:creationId xmlns:a16="http://schemas.microsoft.com/office/drawing/2014/main" id="{E4739602-9BB3-3AE5-1412-5939A2F1184C}"/>
              </a:ext>
            </a:extLst>
          </p:cNvPr>
          <p:cNvPicPr>
            <a:picLocks noChangeAspect="1"/>
          </p:cNvPicPr>
          <p:nvPr/>
        </p:nvPicPr>
        <p:blipFill>
          <a:blip r:embed="rId8"/>
          <a:stretch>
            <a:fillRect/>
          </a:stretch>
        </p:blipFill>
        <p:spPr>
          <a:xfrm>
            <a:off x="1959741" y="4865379"/>
            <a:ext cx="5116386" cy="931074"/>
          </a:xfrm>
          <a:prstGeom prst="rect">
            <a:avLst/>
          </a:prstGeom>
        </p:spPr>
      </p:pic>
    </p:spTree>
    <p:extLst>
      <p:ext uri="{BB962C8B-B14F-4D97-AF65-F5344CB8AC3E}">
        <p14:creationId xmlns:p14="http://schemas.microsoft.com/office/powerpoint/2010/main" val="82374053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96D9F-0543-85AD-EF7B-FB962F78F578}"/>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24DA7E83-02F1-DA78-64B0-72CA1E64690D}"/>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أقرأ. رددوا بعدي.</a:t>
            </a:r>
            <a:endParaRPr lang="fr-FR" sz="2400" dirty="0">
              <a:solidFill>
                <a:schemeClr val="bg1">
                  <a:lumMod val="50000"/>
                </a:schemeClr>
              </a:solidFill>
            </a:endParaRPr>
          </a:p>
        </p:txBody>
      </p:sp>
      <p:pic>
        <p:nvPicPr>
          <p:cNvPr id="10" name="Image 9">
            <a:extLst>
              <a:ext uri="{FF2B5EF4-FFF2-40B4-BE49-F238E27FC236}">
                <a16:creationId xmlns:a16="http://schemas.microsoft.com/office/drawing/2014/main" id="{C7D4F443-445B-AC2A-0CC6-1474217C92A3}"/>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0237A7DF-0979-A978-36E9-9ED8E325046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FAAEE380-7190-7BD8-6852-FDC03928AC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B2AC040A-7367-952E-12E7-A9239086EC6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90E274C3-2CD9-AC93-01EF-5F22DA09EAA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A1F070F8-8935-0574-68B2-34DEBC57F1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29199DEF-A6E9-4136-54D7-D4E9A22655C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F8DD8D9D-1557-C66B-89F3-59C4CDA78C9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descr="Une image contenant Police, capture d’écran, texte, clavier&#10;&#10;Le contenu généré par l’IA peut être incorrect.">
            <a:extLst>
              <a:ext uri="{FF2B5EF4-FFF2-40B4-BE49-F238E27FC236}">
                <a16:creationId xmlns:a16="http://schemas.microsoft.com/office/drawing/2014/main" id="{6ADA1D83-8BAE-F8FC-7B06-0AB33E36786D}"/>
              </a:ext>
            </a:extLst>
          </p:cNvPr>
          <p:cNvPicPr>
            <a:picLocks noChangeAspect="1"/>
          </p:cNvPicPr>
          <p:nvPr/>
        </p:nvPicPr>
        <p:blipFill>
          <a:blip r:embed="rId6"/>
          <a:stretch>
            <a:fillRect/>
          </a:stretch>
        </p:blipFill>
        <p:spPr>
          <a:xfrm>
            <a:off x="933134" y="3055108"/>
            <a:ext cx="7277731" cy="1530777"/>
          </a:xfrm>
          <a:prstGeom prst="rect">
            <a:avLst/>
          </a:prstGeom>
        </p:spPr>
      </p:pic>
      <p:pic>
        <p:nvPicPr>
          <p:cNvPr id="4" name="Espace réservé pour une image  36" descr="Une image contenant dessin humoristique, clipart, illustration, Dessin animé&#10;&#10;Le contenu généré par l’IA peut être incorrect.">
            <a:extLst>
              <a:ext uri="{FF2B5EF4-FFF2-40B4-BE49-F238E27FC236}">
                <a16:creationId xmlns:a16="http://schemas.microsoft.com/office/drawing/2014/main" id="{1E42629D-B3F2-E04B-4A0E-D7070BFD0C24}"/>
              </a:ext>
            </a:extLst>
          </p:cNvPr>
          <p:cNvPicPr>
            <a:picLocks noGrp="1" noChangeAspect="1"/>
          </p:cNvPicPr>
          <p:nvPr>
            <p:ph type="pic" sz="quarter" idx="12"/>
          </p:nvPr>
        </p:nvPicPr>
        <p:blipFill>
          <a:blip r:embed="rId7"/>
          <a:srcRect/>
          <a:stretch>
            <a:fillRect/>
          </a:stretch>
        </p:blipFill>
        <p:spPr>
          <a:xfrm>
            <a:off x="7924249" y="684000"/>
            <a:ext cx="900000" cy="900000"/>
          </a:xfrm>
        </p:spPr>
      </p:pic>
    </p:spTree>
    <p:extLst>
      <p:ext uri="{BB962C8B-B14F-4D97-AF65-F5344CB8AC3E}">
        <p14:creationId xmlns:p14="http://schemas.microsoft.com/office/powerpoint/2010/main" val="2176312296"/>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C25D6-6136-9D67-D7BC-FA94D0889FD0}"/>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44C313FB-5580-7902-127A-5DBE2205BA97}"/>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سأعين 4 منكم لقيادة القراءة. </a:t>
            </a:r>
            <a:endParaRPr lang="fr-FR" sz="2400" b="1" dirty="0">
              <a:solidFill>
                <a:schemeClr val="bg1">
                  <a:lumMod val="50000"/>
                </a:schemeClr>
              </a:solidFill>
            </a:endParaRPr>
          </a:p>
        </p:txBody>
      </p:sp>
      <p:pic>
        <p:nvPicPr>
          <p:cNvPr id="28" name="Espace réservé pour une image  5">
            <a:extLst>
              <a:ext uri="{FF2B5EF4-FFF2-40B4-BE49-F238E27FC236}">
                <a16:creationId xmlns:a16="http://schemas.microsoft.com/office/drawing/2014/main" id="{C3194116-9F7A-86A6-CA53-F0C01FAD94D6}"/>
              </a:ext>
            </a:extLst>
          </p:cNvPr>
          <p:cNvPicPr>
            <a:picLocks noGrp="1" noChangeAspect="1"/>
          </p:cNvPicPr>
          <p:nvPr>
            <p:ph type="pic" idx="4294967295"/>
          </p:nvPr>
        </p:nvPicPr>
        <p:blipFill>
          <a:blip r:embed="rId3"/>
          <a:srcRect/>
          <a:stretch>
            <a:fillRect/>
          </a:stretch>
        </p:blipFill>
        <p:spPr>
          <a:xfrm>
            <a:off x="7927333" y="719138"/>
            <a:ext cx="792162" cy="792162"/>
          </a:xfrm>
          <a:prstGeom prst="rect">
            <a:avLst/>
          </a:prstGeom>
        </p:spPr>
      </p:pic>
      <p:pic>
        <p:nvPicPr>
          <p:cNvPr id="11" name="Image 10">
            <a:extLst>
              <a:ext uri="{FF2B5EF4-FFF2-40B4-BE49-F238E27FC236}">
                <a16:creationId xmlns:a16="http://schemas.microsoft.com/office/drawing/2014/main" id="{4066E3E0-6A49-AD91-6B3A-D3EE26DA263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A2A4DD58-A333-5AAF-9952-D96ECF1948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03B130CB-DB19-A1B7-4DAC-8FDEE4690D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4771B9DA-9D46-7192-D077-B8C0FC90374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4EB755FD-E940-1C00-80DD-D512A7786D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490ED22A-D893-BE16-D83D-27F95BC6044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B8BA4E42-ABCB-6763-1F13-F9B6AE072FA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09380D17-3EA9-1C03-9E82-772480FCE9C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descr="Une image contenant Police, capture d’écran, texte, clavier&#10;&#10;Le contenu généré par l’IA peut être incorrect.">
            <a:extLst>
              <a:ext uri="{FF2B5EF4-FFF2-40B4-BE49-F238E27FC236}">
                <a16:creationId xmlns:a16="http://schemas.microsoft.com/office/drawing/2014/main" id="{A6DE0359-83A8-19BF-1D4B-238DBE78917D}"/>
              </a:ext>
            </a:extLst>
          </p:cNvPr>
          <p:cNvPicPr>
            <a:picLocks noChangeAspect="1"/>
          </p:cNvPicPr>
          <p:nvPr/>
        </p:nvPicPr>
        <p:blipFill>
          <a:blip r:embed="rId8"/>
          <a:stretch>
            <a:fillRect/>
          </a:stretch>
        </p:blipFill>
        <p:spPr>
          <a:xfrm>
            <a:off x="933134" y="4244811"/>
            <a:ext cx="7277731" cy="1530777"/>
          </a:xfrm>
          <a:prstGeom prst="rect">
            <a:avLst/>
          </a:prstGeom>
        </p:spPr>
      </p:pic>
    </p:spTree>
    <p:extLst>
      <p:ext uri="{BB962C8B-B14F-4D97-AF65-F5344CB8AC3E}">
        <p14:creationId xmlns:p14="http://schemas.microsoft.com/office/powerpoint/2010/main" val="2977866757"/>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83B3A-ECAA-9302-6097-0D56288808C3}"/>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72814794-FCE3-0F43-146A-952CE0701AAC}"/>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أقرأ. رددوا بعدي.</a:t>
            </a:r>
            <a:endParaRPr lang="fr-FR" sz="2400" dirty="0">
              <a:solidFill>
                <a:schemeClr val="bg1">
                  <a:lumMod val="50000"/>
                </a:schemeClr>
              </a:solidFill>
            </a:endParaRPr>
          </a:p>
        </p:txBody>
      </p:sp>
      <p:pic>
        <p:nvPicPr>
          <p:cNvPr id="10" name="Image 9">
            <a:extLst>
              <a:ext uri="{FF2B5EF4-FFF2-40B4-BE49-F238E27FC236}">
                <a16:creationId xmlns:a16="http://schemas.microsoft.com/office/drawing/2014/main" id="{7104E3EB-7A37-1370-B258-D4CFB58B67A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2077BAE7-E582-38F8-5610-1235B0769F0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D51D8E3E-C312-B755-86A9-75CA7537C9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4647AD9B-8A8A-3E78-D8C7-293FA345B13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DCB46EAC-EDF3-0D4E-342E-AA3260BE203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E3685BFD-564B-DDC6-066D-392B600BF82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224BAF5D-63F0-BCC2-1822-8A47A97FFB6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7C0698C6-EB14-63A0-4152-18C04B7B073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4" name="Espace réservé pour une image  36" descr="Une image contenant dessin humoristique, clipart, illustration, Dessin animé&#10;&#10;Le contenu généré par l’IA peut être incorrect.">
            <a:extLst>
              <a:ext uri="{FF2B5EF4-FFF2-40B4-BE49-F238E27FC236}">
                <a16:creationId xmlns:a16="http://schemas.microsoft.com/office/drawing/2014/main" id="{40C13BD2-595D-ECCF-0219-6626A21C6AC9}"/>
              </a:ext>
            </a:extLst>
          </p:cNvPr>
          <p:cNvPicPr>
            <a:picLocks noGrp="1" noChangeAspect="1"/>
          </p:cNvPicPr>
          <p:nvPr>
            <p:ph type="pic" sz="quarter" idx="12"/>
          </p:nvPr>
        </p:nvPicPr>
        <p:blipFill>
          <a:blip r:embed="rId6"/>
          <a:srcRect/>
          <a:stretch>
            <a:fillRect/>
          </a:stretch>
        </p:blipFill>
        <p:spPr>
          <a:xfrm>
            <a:off x="7924249" y="684000"/>
            <a:ext cx="900000" cy="900000"/>
          </a:xfrm>
        </p:spPr>
      </p:pic>
      <p:pic>
        <p:nvPicPr>
          <p:cNvPr id="5" name="Image 4" descr="Une image contenant Police, blanc, typographie, calligraphie&#10;&#10;Le contenu généré par l’IA peut être incorrect.">
            <a:extLst>
              <a:ext uri="{FF2B5EF4-FFF2-40B4-BE49-F238E27FC236}">
                <a16:creationId xmlns:a16="http://schemas.microsoft.com/office/drawing/2014/main" id="{23E87C4E-545E-1EF3-7EA9-7A95DE7C884C}"/>
              </a:ext>
            </a:extLst>
          </p:cNvPr>
          <p:cNvPicPr>
            <a:picLocks noChangeAspect="1"/>
          </p:cNvPicPr>
          <p:nvPr/>
        </p:nvPicPr>
        <p:blipFill>
          <a:blip r:embed="rId7"/>
          <a:stretch>
            <a:fillRect/>
          </a:stretch>
        </p:blipFill>
        <p:spPr>
          <a:xfrm>
            <a:off x="5017453" y="3155966"/>
            <a:ext cx="2460382" cy="853264"/>
          </a:xfrm>
          <a:prstGeom prst="rect">
            <a:avLst/>
          </a:prstGeom>
          <a:ln>
            <a:solidFill>
              <a:srgbClr val="C00000"/>
            </a:solidFill>
          </a:ln>
        </p:spPr>
      </p:pic>
      <p:pic>
        <p:nvPicPr>
          <p:cNvPr id="7" name="Image 6" descr="Une image contenant Police, logo, Graphique, symbole&#10;&#10;Le contenu généré par l’IA peut être incorrect.">
            <a:extLst>
              <a:ext uri="{FF2B5EF4-FFF2-40B4-BE49-F238E27FC236}">
                <a16:creationId xmlns:a16="http://schemas.microsoft.com/office/drawing/2014/main" id="{1C6CD503-C9FA-F291-441F-5125549A358F}"/>
              </a:ext>
            </a:extLst>
          </p:cNvPr>
          <p:cNvPicPr>
            <a:picLocks noChangeAspect="1"/>
          </p:cNvPicPr>
          <p:nvPr/>
        </p:nvPicPr>
        <p:blipFill>
          <a:blip r:embed="rId8"/>
          <a:stretch>
            <a:fillRect/>
          </a:stretch>
        </p:blipFill>
        <p:spPr>
          <a:xfrm>
            <a:off x="1631549" y="3143188"/>
            <a:ext cx="2386691" cy="878821"/>
          </a:xfrm>
          <a:prstGeom prst="rect">
            <a:avLst/>
          </a:prstGeom>
          <a:ln>
            <a:solidFill>
              <a:srgbClr val="C00000"/>
            </a:solidFill>
          </a:ln>
        </p:spPr>
      </p:pic>
    </p:spTree>
    <p:extLst>
      <p:ext uri="{BB962C8B-B14F-4D97-AF65-F5344CB8AC3E}">
        <p14:creationId xmlns:p14="http://schemas.microsoft.com/office/powerpoint/2010/main" val="37560323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980550"/>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84028" y="1770796"/>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grpSp>
        <p:nvGrpSpPr>
          <p:cNvPr id="21" name="Groupe 20">
            <a:extLst>
              <a:ext uri="{FF2B5EF4-FFF2-40B4-BE49-F238E27FC236}">
                <a16:creationId xmlns:a16="http://schemas.microsoft.com/office/drawing/2014/main" id="{4FAA6850-C36A-7DBF-7B5B-130D689161F0}"/>
              </a:ext>
            </a:extLst>
          </p:cNvPr>
          <p:cNvGrpSpPr/>
          <p:nvPr/>
        </p:nvGrpSpPr>
        <p:grpSpPr>
          <a:xfrm>
            <a:off x="1224000" y="2720464"/>
            <a:ext cx="6696000" cy="991054"/>
            <a:chOff x="1331545" y="2851205"/>
            <a:chExt cx="6696000" cy="991054"/>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932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479176" y="3134373"/>
              <a:ext cx="4787153" cy="707886"/>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تعرف واستثمار الأساليب والأفعال الكلامية:  أساليب التحية والتعارف(أقدم أفراد أسرتي) . حصة التقديم؛</a:t>
              </a:r>
            </a:p>
          </p:txBody>
        </p:sp>
      </p:grpSp>
      <p:grpSp>
        <p:nvGrpSpPr>
          <p:cNvPr id="2" name="Groupe 1">
            <a:extLst>
              <a:ext uri="{FF2B5EF4-FFF2-40B4-BE49-F238E27FC236}">
                <a16:creationId xmlns:a16="http://schemas.microsoft.com/office/drawing/2014/main" id="{6418F3CE-5F36-6FDD-615E-D2A2A1C071EC}"/>
              </a:ext>
            </a:extLst>
          </p:cNvPr>
          <p:cNvGrpSpPr/>
          <p:nvPr/>
        </p:nvGrpSpPr>
        <p:grpSpPr>
          <a:xfrm>
            <a:off x="1224000" y="3792082"/>
            <a:ext cx="6696000" cy="890781"/>
            <a:chOff x="1331545" y="2851205"/>
            <a:chExt cx="6696000" cy="890781"/>
          </a:xfrm>
        </p:grpSpPr>
        <p:pic>
          <p:nvPicPr>
            <p:cNvPr id="3" name="Image 2">
              <a:extLst>
                <a:ext uri="{FF2B5EF4-FFF2-40B4-BE49-F238E27FC236}">
                  <a16:creationId xmlns:a16="http://schemas.microsoft.com/office/drawing/2014/main" id="{0851560E-9F36-241E-A1CF-F20424963E27}"/>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5" name="Rectangle 4">
              <a:extLst>
                <a:ext uri="{FF2B5EF4-FFF2-40B4-BE49-F238E27FC236}">
                  <a16:creationId xmlns:a16="http://schemas.microsoft.com/office/drawing/2014/main" id="{F37DE23D-4CF6-7706-58E6-1E2063A40A25}"/>
                </a:ext>
              </a:extLst>
            </p:cNvPr>
            <p:cNvSpPr/>
            <p:nvPr/>
          </p:nvSpPr>
          <p:spPr>
            <a:xfrm>
              <a:off x="1479176" y="3192646"/>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قراءة حرف الزاي مع التنوين؛</a:t>
              </a:r>
            </a:p>
          </p:txBody>
        </p:sp>
      </p:grpSp>
      <p:grpSp>
        <p:nvGrpSpPr>
          <p:cNvPr id="16" name="Groupe 15">
            <a:extLst>
              <a:ext uri="{FF2B5EF4-FFF2-40B4-BE49-F238E27FC236}">
                <a16:creationId xmlns:a16="http://schemas.microsoft.com/office/drawing/2014/main" id="{569F9907-778A-6D1D-C929-77BA9DBDAD4E}"/>
              </a:ext>
            </a:extLst>
          </p:cNvPr>
          <p:cNvGrpSpPr/>
          <p:nvPr/>
        </p:nvGrpSpPr>
        <p:grpSpPr>
          <a:xfrm>
            <a:off x="1224000" y="4875074"/>
            <a:ext cx="6696000" cy="890781"/>
            <a:chOff x="1331545" y="2851205"/>
            <a:chExt cx="6696000" cy="890781"/>
          </a:xfrm>
        </p:grpSpPr>
        <p:pic>
          <p:nvPicPr>
            <p:cNvPr id="17" name="Image 16">
              <a:extLst>
                <a:ext uri="{FF2B5EF4-FFF2-40B4-BE49-F238E27FC236}">
                  <a16:creationId xmlns:a16="http://schemas.microsoft.com/office/drawing/2014/main" id="{DA5F0FD9-5ACE-3633-8C8B-F1EE6D61B08B}"/>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4" name="Rectangle 23">
              <a:extLst>
                <a:ext uri="{FF2B5EF4-FFF2-40B4-BE49-F238E27FC236}">
                  <a16:creationId xmlns:a16="http://schemas.microsoft.com/office/drawing/2014/main" id="{32EADBD8-7130-8DF0-783C-4D1B1682DAFF}"/>
                </a:ext>
              </a:extLst>
            </p:cNvPr>
            <p:cNvSpPr/>
            <p:nvPr/>
          </p:nvSpPr>
          <p:spPr>
            <a:xfrm>
              <a:off x="1479176" y="3134373"/>
              <a:ext cx="4787153" cy="461665"/>
            </a:xfrm>
            <a:prstGeom prst="rect">
              <a:avLst/>
            </a:prstGeom>
          </p:spPr>
          <p:txBody>
            <a:bodyPr wrap="square">
              <a:spAutoFit/>
            </a:bodyPr>
            <a:lstStyle/>
            <a:p>
              <a:pPr lvl="0" algn="r" defTabSz="457200" rtl="1">
                <a:buClrTx/>
                <a:defRPr/>
              </a:pPr>
              <a:r>
                <a:rPr lang="ar-MA" sz="2400" b="1" kern="1200" dirty="0">
                  <a:solidFill>
                    <a:srgbClr val="424D7B"/>
                  </a:solidFill>
                  <a:latin typeface="Microsoft Uighur" panose="02000000000000000000" pitchFamily="2" charset="-78"/>
                  <a:ea typeface="+mn-ea"/>
                  <a:cs typeface="Microsoft Uighur" panose="02000000000000000000" pitchFamily="2" charset="-78"/>
                </a:rPr>
                <a:t>رسم حرف الزاي مع التنوين.</a:t>
              </a:r>
            </a:p>
          </p:txBody>
        </p:sp>
      </p:grpSp>
    </p:spTree>
    <p:extLst>
      <p:ext uri="{BB962C8B-B14F-4D97-AF65-F5344CB8AC3E}">
        <p14:creationId xmlns:p14="http://schemas.microsoft.com/office/powerpoint/2010/main" val="12170044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F8A66-A3AF-572A-1CCF-0AF6F8814DD4}"/>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5F3BEDDD-C905-CC05-8DA1-FC968CE36DEF}"/>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سأعين 3 منكم لقيادة القراءة.</a:t>
            </a:r>
            <a:endParaRPr lang="fr-FR" sz="2400" dirty="0">
              <a:solidFill>
                <a:schemeClr val="bg1">
                  <a:lumMod val="50000"/>
                </a:schemeClr>
              </a:solidFill>
            </a:endParaRPr>
          </a:p>
        </p:txBody>
      </p:sp>
      <p:pic>
        <p:nvPicPr>
          <p:cNvPr id="10" name="Image 9">
            <a:extLst>
              <a:ext uri="{FF2B5EF4-FFF2-40B4-BE49-F238E27FC236}">
                <a16:creationId xmlns:a16="http://schemas.microsoft.com/office/drawing/2014/main" id="{A56000AE-E22E-7300-433E-C7C410E4FFD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B9BC97A3-B2B6-E55D-C6A9-F3ECDA3C7D7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47D368F5-4F7F-7A1C-CCEE-A816AADE0A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863A09E8-8912-275A-278B-205D3E449ED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29BB3A5A-B854-671A-A049-736ED1DF57D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2812F4C0-469A-392C-7394-0306FFF91BD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57F3D166-5E78-5EE2-073F-CBB5C31727E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9CF4D764-DF69-9F8C-5A4F-AEFB82D54F6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5" name="Image 4" descr="Une image contenant Police, blanc, typographie, calligraphie&#10;&#10;Le contenu généré par l’IA peut être incorrect.">
            <a:extLst>
              <a:ext uri="{FF2B5EF4-FFF2-40B4-BE49-F238E27FC236}">
                <a16:creationId xmlns:a16="http://schemas.microsoft.com/office/drawing/2014/main" id="{2A41316A-46B4-EBFA-6B89-B901BDEECCF1}"/>
              </a:ext>
            </a:extLst>
          </p:cNvPr>
          <p:cNvPicPr>
            <a:picLocks noChangeAspect="1"/>
          </p:cNvPicPr>
          <p:nvPr/>
        </p:nvPicPr>
        <p:blipFill>
          <a:blip r:embed="rId6"/>
          <a:stretch>
            <a:fillRect/>
          </a:stretch>
        </p:blipFill>
        <p:spPr>
          <a:xfrm>
            <a:off x="4986727" y="4414401"/>
            <a:ext cx="2460382" cy="853264"/>
          </a:xfrm>
          <a:prstGeom prst="rect">
            <a:avLst/>
          </a:prstGeom>
          <a:ln>
            <a:solidFill>
              <a:srgbClr val="C00000"/>
            </a:solidFill>
          </a:ln>
        </p:spPr>
      </p:pic>
      <p:pic>
        <p:nvPicPr>
          <p:cNvPr id="7" name="Image 6" descr="Une image contenant Police, logo, Graphique, symbole&#10;&#10;Le contenu généré par l’IA peut être incorrect.">
            <a:extLst>
              <a:ext uri="{FF2B5EF4-FFF2-40B4-BE49-F238E27FC236}">
                <a16:creationId xmlns:a16="http://schemas.microsoft.com/office/drawing/2014/main" id="{7EF6AF54-D672-6B17-1048-4E733859E8A3}"/>
              </a:ext>
            </a:extLst>
          </p:cNvPr>
          <p:cNvPicPr>
            <a:picLocks noChangeAspect="1"/>
          </p:cNvPicPr>
          <p:nvPr/>
        </p:nvPicPr>
        <p:blipFill>
          <a:blip r:embed="rId7"/>
          <a:stretch>
            <a:fillRect/>
          </a:stretch>
        </p:blipFill>
        <p:spPr>
          <a:xfrm>
            <a:off x="1770584" y="4414401"/>
            <a:ext cx="2386691" cy="878821"/>
          </a:xfrm>
          <a:prstGeom prst="rect">
            <a:avLst/>
          </a:prstGeom>
          <a:ln>
            <a:solidFill>
              <a:srgbClr val="C00000"/>
            </a:solidFill>
          </a:ln>
        </p:spPr>
      </p:pic>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4C46E964-EC51-3E95-4FD7-1FC5BE69D3D7}"/>
              </a:ext>
            </a:extLst>
          </p:cNvPr>
          <p:cNvPicPr>
            <a:picLocks noGrp="1" noChangeAspect="1"/>
          </p:cNvPicPr>
          <p:nvPr>
            <p:ph type="pic" sz="quarter" idx="12"/>
          </p:nvPr>
        </p:nvPicPr>
        <p:blipFill>
          <a:blip r:embed="rId8"/>
          <a:srcRect/>
          <a:stretch>
            <a:fillRect/>
          </a:stretch>
        </p:blipFill>
        <p:spPr/>
      </p:pic>
    </p:spTree>
    <p:extLst>
      <p:ext uri="{BB962C8B-B14F-4D97-AF65-F5344CB8AC3E}">
        <p14:creationId xmlns:p14="http://schemas.microsoft.com/office/powerpoint/2010/main" val="1789968056"/>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88E0-1AFA-CDD3-47C6-11777D678432}"/>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561E8C50-2544-9BA2-92AF-F692BD7C374A}"/>
              </a:ext>
            </a:extLst>
          </p:cNvPr>
          <p:cNvSpPr>
            <a:spLocks noGrp="1"/>
          </p:cNvSpPr>
          <p:nvPr>
            <p:ph type="title"/>
          </p:nvPr>
        </p:nvSpPr>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الكراسة الصفحة 80. </a:t>
            </a:r>
            <a:endParaRPr lang="fr-FR" sz="2400" dirty="0">
              <a:solidFill>
                <a:schemeClr val="bg1">
                  <a:lumMod val="50000"/>
                </a:schemeClr>
              </a:solidFill>
            </a:endParaRPr>
          </a:p>
        </p:txBody>
      </p:sp>
      <p:pic>
        <p:nvPicPr>
          <p:cNvPr id="10" name="Espace réservé pour une image  14" descr="Une image contenant accessoire, sac, Bagages et sacs, Bagage à main&#10;&#10;Le contenu généré par l’IA peut être incorrect.">
            <a:extLst>
              <a:ext uri="{FF2B5EF4-FFF2-40B4-BE49-F238E27FC236}">
                <a16:creationId xmlns:a16="http://schemas.microsoft.com/office/drawing/2014/main" id="{40F3762D-0CC5-F4F2-50DE-190D94FEFB4A}"/>
              </a:ext>
            </a:extLst>
          </p:cNvPr>
          <p:cNvPicPr>
            <a:picLocks noChangeAspect="1"/>
          </p:cNvPicPr>
          <p:nvPr/>
        </p:nvPicPr>
        <p:blipFill>
          <a:blip r:embed="rId2" cstate="screen">
            <a:extLst>
              <a:ext uri="{28A0092B-C50C-407E-A947-70E740481C1C}">
                <a14:useLocalDpi xmlns:a14="http://schemas.microsoft.com/office/drawing/2010/main"/>
              </a:ext>
            </a:extLst>
          </a:blip>
          <a:srcRect l="526" r="526"/>
          <a:stretch>
            <a:fillRect/>
          </a:stretch>
        </p:blipFill>
        <p:spPr>
          <a:xfrm>
            <a:off x="7924800" y="684213"/>
            <a:ext cx="900113" cy="900112"/>
          </a:xfrm>
          <a:prstGeom prst="rect">
            <a:avLst/>
          </a:prstGeom>
        </p:spPr>
      </p:pic>
      <p:pic>
        <p:nvPicPr>
          <p:cNvPr id="11" name="Image 10">
            <a:extLst>
              <a:ext uri="{FF2B5EF4-FFF2-40B4-BE49-F238E27FC236}">
                <a16:creationId xmlns:a16="http://schemas.microsoft.com/office/drawing/2014/main" id="{36B6246F-E038-0E59-558D-D1F6287F012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93248116-7354-AC3E-CF9B-D86687F69D6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8EB9822C-DE30-8CDE-C3D8-6C2FE96FD4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1D0C8602-FD9B-EE79-374D-7557F0851B0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071138AB-3BD7-317A-4D5E-33EBF58414A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D14CEE20-83CA-C87A-BE96-BA19BC338AA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4BE780F0-F4B8-872B-A82E-742643F8FD9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EC0AD129-021E-CF96-8830-0981682986E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4" name="Image 3" descr="Une image contenant texte, capture d’écran, écriture manuscrite, diagramme&#10;&#10;Le contenu généré par l’IA peut être incorrect.">
            <a:extLst>
              <a:ext uri="{FF2B5EF4-FFF2-40B4-BE49-F238E27FC236}">
                <a16:creationId xmlns:a16="http://schemas.microsoft.com/office/drawing/2014/main" id="{FC2920C7-57F2-2048-9E30-840215DC2953}"/>
              </a:ext>
            </a:extLst>
          </p:cNvPr>
          <p:cNvPicPr>
            <a:picLocks noChangeAspect="1"/>
          </p:cNvPicPr>
          <p:nvPr/>
        </p:nvPicPr>
        <p:blipFill>
          <a:blip r:embed="rId7"/>
          <a:stretch>
            <a:fillRect/>
          </a:stretch>
        </p:blipFill>
        <p:spPr>
          <a:xfrm>
            <a:off x="2783589" y="1858990"/>
            <a:ext cx="3266580" cy="4563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Google Shape;2581;p126">
            <a:extLst>
              <a:ext uri="{FF2B5EF4-FFF2-40B4-BE49-F238E27FC236}">
                <a16:creationId xmlns:a16="http://schemas.microsoft.com/office/drawing/2014/main" id="{A0578DB6-D19A-FEDF-D342-6656F60B0262}"/>
              </a:ext>
            </a:extLst>
          </p:cNvPr>
          <p:cNvSpPr/>
          <p:nvPr/>
        </p:nvSpPr>
        <p:spPr>
          <a:xfrm>
            <a:off x="2536722" y="3726427"/>
            <a:ext cx="3791515" cy="1113446"/>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955519623"/>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AF7A2-4BBF-E56D-4E93-8F3F051CBC09}"/>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BE2F582-5AF6-7D9E-BE88-841D93D6A26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sym typeface="Arial"/>
            </a:endParaRPr>
          </a:p>
        </p:txBody>
      </p:sp>
      <p:sp>
        <p:nvSpPr>
          <p:cNvPr id="34" name="Rectangle 33">
            <a:extLst>
              <a:ext uri="{FF2B5EF4-FFF2-40B4-BE49-F238E27FC236}">
                <a16:creationId xmlns:a16="http://schemas.microsoft.com/office/drawing/2014/main" id="{DD1E30EA-4B34-120E-B4D8-6C223185EF1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sym typeface="Arial"/>
            </a:endParaRPr>
          </a:p>
        </p:txBody>
      </p:sp>
      <p:sp>
        <p:nvSpPr>
          <p:cNvPr id="13" name="Titre 12">
            <a:extLst>
              <a:ext uri="{FF2B5EF4-FFF2-40B4-BE49-F238E27FC236}">
                <a16:creationId xmlns:a16="http://schemas.microsoft.com/office/drawing/2014/main" id="{345F4D22-CE77-241A-FC8B-C73F3C7BBAFC}"/>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في ثنائيات – كل واحد منكم يقرأ الكلمات لزميله. سأمر لمساعدتكم. </a:t>
            </a:r>
            <a:endParaRPr lang="fr-FR" sz="2400" dirty="0">
              <a:solidFill>
                <a:schemeClr val="bg1">
                  <a:lumMod val="50000"/>
                </a:schemeClr>
              </a:solidFill>
            </a:endParaRPr>
          </a:p>
        </p:txBody>
      </p:sp>
      <p:pic>
        <p:nvPicPr>
          <p:cNvPr id="17" name="Image 16">
            <a:extLst>
              <a:ext uri="{FF2B5EF4-FFF2-40B4-BE49-F238E27FC236}">
                <a16:creationId xmlns:a16="http://schemas.microsoft.com/office/drawing/2014/main" id="{B6307D3E-7809-ACE8-CB62-01AF59D8B89C}"/>
              </a:ext>
            </a:extLst>
          </p:cNvPr>
          <p:cNvPicPr>
            <a:picLocks noChangeAspect="1"/>
          </p:cNvPicPr>
          <p:nvPr/>
        </p:nvPicPr>
        <p:blipFill>
          <a:blip r:embed="rId2"/>
          <a:stretch>
            <a:fillRect/>
          </a:stretch>
        </p:blipFill>
        <p:spPr>
          <a:xfrm>
            <a:off x="6673536" y="1832990"/>
            <a:ext cx="1238250" cy="1000125"/>
          </a:xfrm>
          <a:prstGeom prst="rect">
            <a:avLst/>
          </a:prstGeom>
        </p:spPr>
      </p:pic>
      <p:pic>
        <p:nvPicPr>
          <p:cNvPr id="11" name="Image 10" descr="Une image contenant dessin humoristique, Dessin animé, Animation, clipart&#10;&#10;Le contenu généré par l’IA peut être incorrect.">
            <a:extLst>
              <a:ext uri="{FF2B5EF4-FFF2-40B4-BE49-F238E27FC236}">
                <a16:creationId xmlns:a16="http://schemas.microsoft.com/office/drawing/2014/main" id="{8C4ED720-89E8-1D4C-7193-C2346CEF5433}"/>
              </a:ext>
            </a:extLst>
          </p:cNvPr>
          <p:cNvPicPr>
            <a:picLocks noChangeAspect="1"/>
          </p:cNvPicPr>
          <p:nvPr/>
        </p:nvPicPr>
        <p:blipFill>
          <a:blip r:embed="rId3"/>
          <a:stretch>
            <a:fillRect/>
          </a:stretch>
        </p:blipFill>
        <p:spPr>
          <a:xfrm>
            <a:off x="7921761" y="584942"/>
            <a:ext cx="949829" cy="949829"/>
          </a:xfrm>
          <a:prstGeom prst="rect">
            <a:avLst/>
          </a:prstGeom>
        </p:spPr>
      </p:pic>
      <p:pic>
        <p:nvPicPr>
          <p:cNvPr id="12" name="Image 11">
            <a:extLst>
              <a:ext uri="{FF2B5EF4-FFF2-40B4-BE49-F238E27FC236}">
                <a16:creationId xmlns:a16="http://schemas.microsoft.com/office/drawing/2014/main" id="{38EB3729-7215-3966-F433-A9FE0C23048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48F61B59-D353-92F6-473D-328644B67A3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19AB940E-0E99-0C74-625D-89803E70B98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084F119D-E921-12DE-6A42-1BDF157CB060}"/>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82D9DE1B-393A-B8F0-F8A6-935EFD539C1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88D6B5AC-1603-8DC7-C1CC-C5AF1453650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D2964251-50C8-139C-B6D0-63668FEE244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D457640C-25CD-3C3A-35DF-AD1F18A25F1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descr="Une image contenant Police, capture d’écran, texte, clavier&#10;&#10;Le contenu généré par l’IA peut être incorrect.">
            <a:extLst>
              <a:ext uri="{FF2B5EF4-FFF2-40B4-BE49-F238E27FC236}">
                <a16:creationId xmlns:a16="http://schemas.microsoft.com/office/drawing/2014/main" id="{C7D0F7F9-EFED-CF71-C683-4A2CE48E850C}"/>
              </a:ext>
            </a:extLst>
          </p:cNvPr>
          <p:cNvPicPr>
            <a:picLocks noChangeAspect="1"/>
          </p:cNvPicPr>
          <p:nvPr/>
        </p:nvPicPr>
        <p:blipFill>
          <a:blip r:embed="rId8"/>
          <a:stretch>
            <a:fillRect/>
          </a:stretch>
        </p:blipFill>
        <p:spPr>
          <a:xfrm>
            <a:off x="933134" y="2781583"/>
            <a:ext cx="7277731" cy="1530777"/>
          </a:xfrm>
          <a:prstGeom prst="rect">
            <a:avLst/>
          </a:prstGeom>
        </p:spPr>
      </p:pic>
      <p:pic>
        <p:nvPicPr>
          <p:cNvPr id="3" name="Image 2" descr="Une image contenant habits, dessin humoristique, Dessin animé, Animation&#10;&#10;Le contenu généré par l’IA peut être incorrect.">
            <a:extLst>
              <a:ext uri="{FF2B5EF4-FFF2-40B4-BE49-F238E27FC236}">
                <a16:creationId xmlns:a16="http://schemas.microsoft.com/office/drawing/2014/main" id="{2C242DA3-705E-C217-2EA9-10763DBA3312}"/>
              </a:ext>
            </a:extLst>
          </p:cNvPr>
          <p:cNvPicPr>
            <a:picLocks noChangeAspect="1"/>
          </p:cNvPicPr>
          <p:nvPr/>
        </p:nvPicPr>
        <p:blipFill>
          <a:blip r:embed="rId9"/>
          <a:stretch>
            <a:fillRect/>
          </a:stretch>
        </p:blipFill>
        <p:spPr>
          <a:xfrm>
            <a:off x="3515239" y="4489551"/>
            <a:ext cx="2429310" cy="2156012"/>
          </a:xfrm>
          <a:prstGeom prst="rect">
            <a:avLst/>
          </a:prstGeom>
        </p:spPr>
      </p:pic>
    </p:spTree>
    <p:extLst>
      <p:ext uri="{BB962C8B-B14F-4D97-AF65-F5344CB8AC3E}">
        <p14:creationId xmlns:p14="http://schemas.microsoft.com/office/powerpoint/2010/main" val="4230583325"/>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1BBC-F8CE-7F6B-66FC-57778ACC3F0D}"/>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F0D8A064-164D-FCF6-7C39-2932C5C055BC}"/>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sym typeface="Arial"/>
            </a:endParaRPr>
          </a:p>
        </p:txBody>
      </p:sp>
      <p:sp>
        <p:nvSpPr>
          <p:cNvPr id="34" name="Rectangle 33">
            <a:extLst>
              <a:ext uri="{FF2B5EF4-FFF2-40B4-BE49-F238E27FC236}">
                <a16:creationId xmlns:a16="http://schemas.microsoft.com/office/drawing/2014/main" id="{DD76CBAC-5CC5-8046-7FE4-568635CFB201}"/>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sym typeface="Arial"/>
            </a:endParaRPr>
          </a:p>
        </p:txBody>
      </p:sp>
      <p:sp>
        <p:nvSpPr>
          <p:cNvPr id="13" name="Titre 12">
            <a:extLst>
              <a:ext uri="{FF2B5EF4-FFF2-40B4-BE49-F238E27FC236}">
                <a16:creationId xmlns:a16="http://schemas.microsoft.com/office/drawing/2014/main" id="{7A8FF069-5BB6-3203-FB6F-F375F41C7C76}"/>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في ثنائيات – كل واحد منكم يقرأ الجمل لزميله. سأمر لمساعدتكم. </a:t>
            </a:r>
            <a:endParaRPr lang="fr-FR" sz="2400" dirty="0">
              <a:solidFill>
                <a:schemeClr val="bg1">
                  <a:lumMod val="50000"/>
                </a:schemeClr>
              </a:solidFill>
            </a:endParaRPr>
          </a:p>
        </p:txBody>
      </p:sp>
      <p:pic>
        <p:nvPicPr>
          <p:cNvPr id="11" name="Image 10" descr="Une image contenant dessin humoristique, Dessin animé, Animation, clipart&#10;&#10;Le contenu généré par l’IA peut être incorrect.">
            <a:extLst>
              <a:ext uri="{FF2B5EF4-FFF2-40B4-BE49-F238E27FC236}">
                <a16:creationId xmlns:a16="http://schemas.microsoft.com/office/drawing/2014/main" id="{934E197F-429A-7B21-58D0-01C86EB85ABF}"/>
              </a:ext>
            </a:extLst>
          </p:cNvPr>
          <p:cNvPicPr>
            <a:picLocks noChangeAspect="1"/>
          </p:cNvPicPr>
          <p:nvPr/>
        </p:nvPicPr>
        <p:blipFill>
          <a:blip r:embed="rId2"/>
          <a:stretch>
            <a:fillRect/>
          </a:stretch>
        </p:blipFill>
        <p:spPr>
          <a:xfrm>
            <a:off x="7921761" y="584942"/>
            <a:ext cx="949829" cy="949829"/>
          </a:xfrm>
          <a:prstGeom prst="rect">
            <a:avLst/>
          </a:prstGeom>
        </p:spPr>
      </p:pic>
      <p:pic>
        <p:nvPicPr>
          <p:cNvPr id="12" name="Image 11">
            <a:extLst>
              <a:ext uri="{FF2B5EF4-FFF2-40B4-BE49-F238E27FC236}">
                <a16:creationId xmlns:a16="http://schemas.microsoft.com/office/drawing/2014/main" id="{547FBEAC-3EB3-BC47-81D3-46959C76DD6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DD5B0F2D-9F3C-EA0E-EAEB-ECC43A3D68B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94C660EA-56A7-950E-A8B6-64C2D96E15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5C1A5A8B-A5DA-49A5-4D85-1CEEC8F33A1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337CA52F-5F98-76EE-DA5C-C71CF026E14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9981C705-4AEC-E391-BC19-CCEC0FD9195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2A55BC5C-5FFD-35CD-5F55-CB36FFE82AB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6DF316F5-F883-7FC2-ACAA-DE64829B963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descr="Une image contenant habits, dessin humoristique, Dessin animé, Animation&#10;&#10;Le contenu généré par l’IA peut être incorrect.">
            <a:extLst>
              <a:ext uri="{FF2B5EF4-FFF2-40B4-BE49-F238E27FC236}">
                <a16:creationId xmlns:a16="http://schemas.microsoft.com/office/drawing/2014/main" id="{AFF73743-8755-D685-36AA-3FB19E2B5D0E}"/>
              </a:ext>
            </a:extLst>
          </p:cNvPr>
          <p:cNvPicPr>
            <a:picLocks noChangeAspect="1"/>
          </p:cNvPicPr>
          <p:nvPr/>
        </p:nvPicPr>
        <p:blipFill>
          <a:blip r:embed="rId7"/>
          <a:stretch>
            <a:fillRect/>
          </a:stretch>
        </p:blipFill>
        <p:spPr>
          <a:xfrm>
            <a:off x="3515239" y="4489551"/>
            <a:ext cx="2429310" cy="2156012"/>
          </a:xfrm>
          <a:prstGeom prst="rect">
            <a:avLst/>
          </a:prstGeom>
        </p:spPr>
      </p:pic>
      <p:pic>
        <p:nvPicPr>
          <p:cNvPr id="5" name="Image 4" descr="Une image contenant texte, Police, Graphique, clipart&#10;&#10;Le contenu généré par l’IA peut être incorrect.">
            <a:extLst>
              <a:ext uri="{FF2B5EF4-FFF2-40B4-BE49-F238E27FC236}">
                <a16:creationId xmlns:a16="http://schemas.microsoft.com/office/drawing/2014/main" id="{D1E842D9-09C9-08BE-F420-7D07B88F249A}"/>
              </a:ext>
            </a:extLst>
          </p:cNvPr>
          <p:cNvPicPr>
            <a:picLocks noChangeAspect="1"/>
          </p:cNvPicPr>
          <p:nvPr/>
        </p:nvPicPr>
        <p:blipFill>
          <a:blip r:embed="rId8"/>
          <a:stretch>
            <a:fillRect/>
          </a:stretch>
        </p:blipFill>
        <p:spPr>
          <a:xfrm>
            <a:off x="864331" y="2090381"/>
            <a:ext cx="7378748" cy="1929306"/>
          </a:xfrm>
          <a:prstGeom prst="rect">
            <a:avLst/>
          </a:prstGeom>
          <a:ln>
            <a:solidFill>
              <a:schemeClr val="tx1"/>
            </a:solidFill>
          </a:ln>
        </p:spPr>
      </p:pic>
    </p:spTree>
    <p:extLst>
      <p:ext uri="{BB962C8B-B14F-4D97-AF65-F5344CB8AC3E}">
        <p14:creationId xmlns:p14="http://schemas.microsoft.com/office/powerpoint/2010/main" val="265898752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95F2-7CA6-1B99-5BF7-D94FF84F435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0247A81-4715-65C4-7E16-43F59C5C8BB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D4F9F524-DCB6-7520-1AB9-B0A7B9EDC1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3" name="Title 2"/>
          <p:cNvSpPr>
            <a:spLocks noGrp="1"/>
          </p:cNvSpPr>
          <p:nvPr>
            <p:ph type="title"/>
          </p:nvPr>
        </p:nvSpPr>
        <p:spPr/>
        <p:txBody>
          <a:bodyPr>
            <a:noAutofit/>
          </a:bodyPr>
          <a:lstStyle/>
          <a:p>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 ....</a:t>
            </a:r>
            <a:r>
              <a:rPr lang="fr-FR"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a:t>
            </a:r>
            <a:endParaRPr lang="fr-FR" sz="2400" dirty="0">
              <a:solidFill>
                <a:schemeClr val="bg1">
                  <a:lumMod val="50000"/>
                </a:schemeClr>
              </a:solidFill>
            </a:endParaRPr>
          </a:p>
        </p:txBody>
      </p:sp>
      <p:pic>
        <p:nvPicPr>
          <p:cNvPr id="30"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35"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idx="4294967295"/>
          </p:nvPr>
        </p:nvPicPr>
        <p:blipFill>
          <a:blip r:embed="rId6"/>
          <a:srcRect/>
          <a:stretch>
            <a:fillRect/>
          </a:stretch>
        </p:blipFill>
        <p:spPr>
          <a:xfrm>
            <a:off x="7960105" y="719856"/>
            <a:ext cx="792000" cy="792000"/>
          </a:xfrm>
          <a:prstGeom prst="rect">
            <a:avLst/>
          </a:prstGeom>
        </p:spPr>
      </p:pic>
      <p:pic>
        <p:nvPicPr>
          <p:cNvPr id="11" name="Image 10">
            <a:extLst>
              <a:ext uri="{FF2B5EF4-FFF2-40B4-BE49-F238E27FC236}">
                <a16:creationId xmlns:a16="http://schemas.microsoft.com/office/drawing/2014/main" id="{E50FD10D-C346-6616-16A4-94C5C462F23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046D41A8-2DEF-1B01-0612-7650B7A35EB3}"/>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633CA480-9B2D-702F-DEB3-EA5F6F8C872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3D12ED4E-06A4-4207-C6FE-D780963DB1C7}"/>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5" name="Rectangle 14">
            <a:extLst>
              <a:ext uri="{FF2B5EF4-FFF2-40B4-BE49-F238E27FC236}">
                <a16:creationId xmlns:a16="http://schemas.microsoft.com/office/drawing/2014/main" id="{72E712D2-41BC-7FEB-493B-BD2ED4DA136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id="{036764E7-AED0-400A-0701-E51D3CB560F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9F97A08C-21B4-0371-CB27-A5900D4B34E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id="{0B6AD0DD-4560-79F2-C2B1-A82E9B948B9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64517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0"/>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0"/>
                                        </p:tgtEl>
                                      </p:cBhvr>
                                    </p:cmd>
                                  </p:childTnLst>
                                </p:cTn>
                              </p:par>
                            </p:childTnLst>
                          </p:cTn>
                        </p:par>
                      </p:childTnLst>
                    </p:cTn>
                  </p:par>
                </p:childTnLst>
              </p:cTn>
              <p:nextCondLst>
                <p:cond evt="onClick" delay="0">
                  <p:tgtEl>
                    <p:spTgt spid="30"/>
                  </p:tgtEl>
                </p:cond>
              </p:nextCondLst>
            </p:seq>
            <p:video>
              <p:cMediaNode vol="80000">
                <p:cTn id="15" fill="hold" display="0">
                  <p:stCondLst>
                    <p:cond delay="indefinite"/>
                  </p:stCondLst>
                </p:cTn>
                <p:tgtEl>
                  <p:spTgt spid="30"/>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pPr>
            <a:r>
              <a:rPr lang="ar-MA" sz="2400" b="1" dirty="0">
                <a:solidFill>
                  <a:schemeClr val="bg1">
                    <a:lumMod val="50000"/>
                  </a:schemeClr>
                </a:solidFill>
                <a:latin typeface="Microsoft Uighur" panose="02000000000000000000" pitchFamily="2" charset="-78"/>
                <a:cs typeface="Microsoft Uighur" panose="02000000000000000000" pitchFamily="2" charset="-78"/>
              </a:rPr>
              <a:t>قفوا، لنردد أنشودة أسرتي.</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sz="quarter" idx="13"/>
          </p:nvPr>
        </p:nvPicPr>
        <p:blipFill>
          <a:blip r:embed="rId5"/>
          <a:srcRect/>
          <a:stretch>
            <a:fillRect/>
          </a:stretch>
        </p:blipFill>
        <p:spPr>
          <a:prstGeom prst="rect">
            <a:avLst/>
          </a:prstGeom>
        </p:spPr>
      </p:pic>
      <p:pic>
        <p:nvPicPr>
          <p:cNvPr id="2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9" name="Image 8">
            <a:extLst>
              <a:ext uri="{FF2B5EF4-FFF2-40B4-BE49-F238E27FC236}">
                <a16:creationId xmlns:a16="http://schemas.microsoft.com/office/drawing/2014/main" id="{587EFBD3-F2BC-396B-D367-18480180BE1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id="{59B744CC-FC7A-1B40-CA3A-30E51E8953A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id="{57F92277-D55F-072A-51F2-693A6055EE1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id="{C70BB46C-23AA-AADD-98FD-6CD58FB76E7A}"/>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id="{E1060D9B-7D65-F4E0-650B-B47B98E7461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4" name="Rectangle 13">
            <a:extLst>
              <a:ext uri="{FF2B5EF4-FFF2-40B4-BE49-F238E27FC236}">
                <a16:creationId xmlns:a16="http://schemas.microsoft.com/office/drawing/2014/main" id="{1D6DE970-9F1A-50B3-1548-634BAFB3325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700F7B9B-8E4A-BB2E-266A-A5F6A8B7B69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7ADCAB34-937E-3BD9-656F-16C44383325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4" name="WhatsApp Video 2025-12-09 at 13.02.49">
            <a:hlinkClick r:id="" action="ppaction://media"/>
            <a:extLst>
              <a:ext uri="{FF2B5EF4-FFF2-40B4-BE49-F238E27FC236}">
                <a16:creationId xmlns:a16="http://schemas.microsoft.com/office/drawing/2014/main" id="{A31B64FE-5FC2-33F8-B9A1-3F547F61D10E}"/>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1"/>
          <a:stretch>
            <a:fillRect/>
          </a:stretch>
        </p:blipFill>
        <p:spPr>
          <a:xfrm>
            <a:off x="1072020" y="2040887"/>
            <a:ext cx="6994525" cy="3959225"/>
          </a:xfr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7" name="Titre 6"/>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سنتعلم كيف نكتب حرف الزاي مع التنوين.</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6"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id="{32122CCC-525A-A7AF-96F7-D4EB029497D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a:xfrm>
            <a:off x="7924249" y="684000"/>
            <a:ext cx="810176" cy="810176"/>
          </a:xfrm>
        </p:spPr>
      </p:pic>
      <p:pic>
        <p:nvPicPr>
          <p:cNvPr id="11" name="Image 10">
            <a:extLst>
              <a:ext uri="{FF2B5EF4-FFF2-40B4-BE49-F238E27FC236}">
                <a16:creationId xmlns:a16="http://schemas.microsoft.com/office/drawing/2014/main" id="{2D8C4694-4A9E-F346-030D-B6881620C8A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57A91A4C-9404-D001-A238-2CFF956FFB3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CB000CA5-262D-0FA6-55CE-3EE671B05C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BFB3D0B2-DE21-03F3-973F-B6D9CAE1C2E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B955C9F1-1EF7-C244-2A7B-13DA912F49E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AA535AE6-C255-2EB3-9D49-0118D91D433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2E27BD8F-FF35-1F05-B45B-308565946ED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783C99AF-DA2B-95DD-8BEB-9CE34204202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7AFC8815-253F-7569-0D08-7CE52CA9A9E1}"/>
              </a:ext>
            </a:extLst>
          </p:cNvPr>
          <p:cNvPicPr>
            <a:picLocks noChangeAspect="1"/>
          </p:cNvPicPr>
          <p:nvPr/>
        </p:nvPicPr>
        <p:blipFill>
          <a:blip r:embed="rId8">
            <a:duotone>
              <a:schemeClr val="accent3">
                <a:shade val="45000"/>
                <a:satMod val="135000"/>
              </a:schemeClr>
              <a:prstClr val="white"/>
            </a:duotone>
          </a:blip>
          <a:stretch>
            <a:fillRect/>
          </a:stretch>
        </p:blipFill>
        <p:spPr>
          <a:xfrm>
            <a:off x="1768699" y="1861830"/>
            <a:ext cx="5818076" cy="3736398"/>
          </a:xfrm>
          <a:prstGeom prst="rect">
            <a:avLst/>
          </a:prstGeom>
        </p:spPr>
      </p:pic>
      <p:sp>
        <p:nvSpPr>
          <p:cNvPr id="3" name="ZoneTexte 2">
            <a:extLst>
              <a:ext uri="{FF2B5EF4-FFF2-40B4-BE49-F238E27FC236}">
                <a16:creationId xmlns:a16="http://schemas.microsoft.com/office/drawing/2014/main" id="{C48241C3-CDBF-0C68-604E-D50FFDDC1D75}"/>
              </a:ext>
            </a:extLst>
          </p:cNvPr>
          <p:cNvSpPr txBox="1"/>
          <p:nvPr/>
        </p:nvSpPr>
        <p:spPr>
          <a:xfrm>
            <a:off x="1836848" y="3107377"/>
            <a:ext cx="5403335"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زاً   ـــ   ز   ـــ   زٍ</a:t>
            </a:r>
            <a:endParaRPr kumimoji="0" lang="ar-MA" sz="115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4" name="Groupe 3">
            <a:extLst>
              <a:ext uri="{FF2B5EF4-FFF2-40B4-BE49-F238E27FC236}">
                <a16:creationId xmlns:a16="http://schemas.microsoft.com/office/drawing/2014/main" id="{D2318EBC-6778-32A6-C8EB-7F2FEDD9987B}"/>
              </a:ext>
            </a:extLst>
          </p:cNvPr>
          <p:cNvGrpSpPr/>
          <p:nvPr/>
        </p:nvGrpSpPr>
        <p:grpSpPr>
          <a:xfrm>
            <a:off x="4332622" y="3507912"/>
            <a:ext cx="240642" cy="222583"/>
            <a:chOff x="7831964" y="3929121"/>
            <a:chExt cx="594306" cy="428930"/>
          </a:xfrm>
          <a:solidFill>
            <a:srgbClr val="FF0000"/>
          </a:solidFill>
        </p:grpSpPr>
        <p:pic>
          <p:nvPicPr>
            <p:cNvPr id="5" name="Graphique 4">
              <a:extLst>
                <a:ext uri="{FF2B5EF4-FFF2-40B4-BE49-F238E27FC236}">
                  <a16:creationId xmlns:a16="http://schemas.microsoft.com/office/drawing/2014/main" id="{4DFEC248-B671-C552-38B6-8AEF48D62D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31964" y="3929121"/>
              <a:ext cx="336416" cy="428930"/>
            </a:xfrm>
            <a:prstGeom prst="rect">
              <a:avLst/>
            </a:prstGeom>
          </p:spPr>
        </p:pic>
        <p:pic>
          <p:nvPicPr>
            <p:cNvPr id="6" name="Graphique 5">
              <a:extLst>
                <a:ext uri="{FF2B5EF4-FFF2-40B4-BE49-F238E27FC236}">
                  <a16:creationId xmlns:a16="http://schemas.microsoft.com/office/drawing/2014/main" id="{36BFE6F1-E7C1-45BA-5DE2-4B0E36A3AE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10023213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Titre 7"/>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لاحظوا جيدا كيف سأكتب  حرف </a:t>
            </a:r>
            <a:r>
              <a:rPr lang="ar-MA" sz="2400" b="1" dirty="0" err="1">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الزاء</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مع تنوين الفتح. على سبورة الكتابة.</a:t>
            </a:r>
            <a:endParaRPr lang="fr-FR" sz="2400" dirty="0">
              <a:solidFill>
                <a:schemeClr val="bg1">
                  <a:lumMod val="50000"/>
                </a:schemeClr>
              </a:solidFill>
            </a:endParaRPr>
          </a:p>
        </p:txBody>
      </p:sp>
      <p:pic>
        <p:nvPicPr>
          <p:cNvPr id="28" name="Espace réservé pour une image  20" descr="Une image contenant dessin humoristique, dessin, art, illustration&#10;&#10;Le contenu généré par l’IA peut être incorrect.">
            <a:extLst>
              <a:ext uri="{FF2B5EF4-FFF2-40B4-BE49-F238E27FC236}">
                <a16:creationId xmlns:a16="http://schemas.microsoft.com/office/drawing/2014/main" id="{F65B1DB4-C8E0-62EF-52AF-1F1AC267C30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pic>
        <p:nvPicPr>
          <p:cNvPr id="10" name="Image 9">
            <a:extLst>
              <a:ext uri="{FF2B5EF4-FFF2-40B4-BE49-F238E27FC236}">
                <a16:creationId xmlns:a16="http://schemas.microsoft.com/office/drawing/2014/main" id="{DAD434A0-8436-81A0-950E-6FC5EF74FE9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AF570A10-C5F9-39B0-226C-6D3C828420C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EB1B612F-800B-5535-9464-18B5485169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9BCC79B7-EFB5-91D7-01D2-BFE631C478F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BF68AB46-D06F-46E6-CDB9-DEFD07017F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DE8620D5-3449-623E-2FDB-2FAE487A3FB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A60EED42-F6CB-4AA2-18C6-EDBD51C5AC8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6F4BA261-8DA0-0BED-55FF-453E16FCFE2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DE877E2F-894D-5055-4224-465252B7E106}"/>
              </a:ext>
            </a:extLst>
          </p:cNvPr>
          <p:cNvPicPr>
            <a:picLocks noChangeAspect="1"/>
          </p:cNvPicPr>
          <p:nvPr/>
        </p:nvPicPr>
        <p:blipFill>
          <a:blip r:embed="rId7">
            <a:duotone>
              <a:schemeClr val="accent3">
                <a:shade val="45000"/>
                <a:satMod val="135000"/>
              </a:schemeClr>
              <a:prstClr val="white"/>
            </a:duotone>
          </a:blip>
          <a:stretch>
            <a:fillRect/>
          </a:stretch>
        </p:blipFill>
        <p:spPr>
          <a:xfrm>
            <a:off x="1768699" y="1861830"/>
            <a:ext cx="5818076" cy="3736398"/>
          </a:xfrm>
          <a:prstGeom prst="rect">
            <a:avLst/>
          </a:prstGeom>
        </p:spPr>
      </p:pic>
      <p:sp>
        <p:nvSpPr>
          <p:cNvPr id="3" name="ZoneTexte 2">
            <a:extLst>
              <a:ext uri="{FF2B5EF4-FFF2-40B4-BE49-F238E27FC236}">
                <a16:creationId xmlns:a16="http://schemas.microsoft.com/office/drawing/2014/main" id="{2FA3B361-5E09-48D7-32F7-823DA74A5A86}"/>
              </a:ext>
            </a:extLst>
          </p:cNvPr>
          <p:cNvSpPr txBox="1"/>
          <p:nvPr/>
        </p:nvSpPr>
        <p:spPr>
          <a:xfrm>
            <a:off x="1836848" y="3107377"/>
            <a:ext cx="5403335"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زاً</a:t>
            </a:r>
            <a:endParaRPr kumimoji="0" lang="ar-MA" sz="115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1450163957"/>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id="{6A725700-00D7-9A30-AC6A-38B5BAAB706C}"/>
              </a:ext>
            </a:extLst>
          </p:cNvPr>
          <p:cNvPicPr>
            <a:picLocks noChangeAspect="1"/>
          </p:cNvPicPr>
          <p:nvPr/>
        </p:nvPicPr>
        <p:blipFill>
          <a:blip r:embed="rId2"/>
          <a:stretch>
            <a:fillRect/>
          </a:stretch>
        </p:blipFill>
        <p:spPr>
          <a:xfrm>
            <a:off x="2458477" y="2136720"/>
            <a:ext cx="4095750" cy="3267075"/>
          </a:xfrm>
          <a:prstGeom prst="rect">
            <a:avLst/>
          </a:prstGeom>
        </p:spPr>
      </p:pic>
      <p:sp>
        <p:nvSpPr>
          <p:cNvPr id="19" name="ZoneTexte 18">
            <a:extLst>
              <a:ext uri="{FF2B5EF4-FFF2-40B4-BE49-F238E27FC236}">
                <a16:creationId xmlns:a16="http://schemas.microsoft.com/office/drawing/2014/main" id="{BF2E69CF-9F76-C17A-9A2B-A905042D605C}"/>
              </a:ext>
            </a:extLst>
          </p:cNvPr>
          <p:cNvSpPr txBox="1"/>
          <p:nvPr/>
        </p:nvSpPr>
        <p:spPr>
          <a:xfrm>
            <a:off x="3354021" y="3066313"/>
            <a:ext cx="2304661" cy="1862048"/>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15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زاً</a:t>
            </a:r>
            <a:endParaRPr kumimoji="0" lang="fr-MA" sz="138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endParaRPr>
          </a:p>
        </p:txBody>
      </p:sp>
      <p:sp>
        <p:nvSpPr>
          <p:cNvPr id="7" name="Titre 6"/>
          <p:cNvSpPr>
            <a:spLocks noGrp="1"/>
          </p:cNvSpPr>
          <p:nvPr>
            <p:ph type="title"/>
          </p:nvPr>
        </p:nvSpPr>
        <p:spPr>
          <a:xfrm>
            <a:off x="533399" y="704849"/>
            <a:ext cx="6925189" cy="696085"/>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دوركم، اكتبوا زاً على الألواح.</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endParaRPr lang="fr-FR" sz="2400" dirty="0">
              <a:solidFill>
                <a:schemeClr val="bg1">
                  <a:lumMod val="50000"/>
                </a:schemeClr>
              </a:solidFill>
            </a:endParaRPr>
          </a:p>
        </p:txBody>
      </p:sp>
      <p:pic>
        <p:nvPicPr>
          <p:cNvPr id="15" name="Espace réservé pour une image  14" descr="Une image contenant habits, Animation, Dessin animé, dessin humoristique&#10;&#10;Le contenu généré par l’IA peut être incorrect.">
            <a:extLst>
              <a:ext uri="{FF2B5EF4-FFF2-40B4-BE49-F238E27FC236}">
                <a16:creationId xmlns:a16="http://schemas.microsoft.com/office/drawing/2014/main" id="{CBD0C0E4-351F-6546-6748-5871C1106F6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7939088" y="612775"/>
            <a:ext cx="900112" cy="898525"/>
          </a:xfrm>
          <a:prstGeom prst="rect">
            <a:avLst/>
          </a:prstGeom>
        </p:spPr>
      </p:pic>
      <p:pic>
        <p:nvPicPr>
          <p:cNvPr id="11" name="Image 10">
            <a:extLst>
              <a:ext uri="{FF2B5EF4-FFF2-40B4-BE49-F238E27FC236}">
                <a16:creationId xmlns:a16="http://schemas.microsoft.com/office/drawing/2014/main" id="{B7E2ECC9-DCB2-C662-1061-AEADDEF4300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DDF911B8-5AE6-3411-CBF5-B7A3C54845C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091F1687-63C7-8878-2A96-6491B3FF8A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F13C7B7F-D95C-B679-B326-B2F54278F46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0E96C065-1E83-7892-3C49-E8BADEDF724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EEE9D98B-9C01-BB4E-2A81-F27F09BFBC6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1143D059-2B68-0F43-3BE9-239E7DDB0D6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260329C5-908F-120C-7B3C-7AD8EDA6705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25810035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Titre 7"/>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i="1" dirty="0">
                <a:solidFill>
                  <a:schemeClr val="bg1">
                    <a:lumMod val="50000"/>
                  </a:schemeClr>
                </a:solidFill>
                <a:latin typeface="Microsoft Uighur" panose="02000000000000000000" pitchFamily="2" charset="-78"/>
                <a:cs typeface="Microsoft Uighur" panose="02000000000000000000" pitchFamily="2" charset="-78"/>
              </a:rPr>
              <a:t>يقدم الأستاذ التغذية الراجعة المناسبة.</a:t>
            </a:r>
            <a:endParaRPr lang="fr-FR" sz="2400" dirty="0">
              <a:solidFill>
                <a:schemeClr val="bg1">
                  <a:lumMod val="50000"/>
                </a:schemeClr>
              </a:solidFill>
            </a:endParaRPr>
          </a:p>
        </p:txBody>
      </p:sp>
      <p:pic>
        <p:nvPicPr>
          <p:cNvPr id="10" name="Espace réservé pour une image  21">
            <a:extLst>
              <a:ext uri="{FF2B5EF4-FFF2-40B4-BE49-F238E27FC236}">
                <a16:creationId xmlns:a16="http://schemas.microsoft.com/office/drawing/2014/main" id="{DE082ACE-8FA9-C0FE-8096-E3C4D379ABA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186513" y="2467200"/>
            <a:ext cx="3132000" cy="3132000"/>
          </a:xfrm>
          <a:prstGeom prst="rect">
            <a:avLst/>
          </a:prstGeom>
        </p:spPr>
      </p:pic>
      <p:pic>
        <p:nvPicPr>
          <p:cNvPr id="15" name="Espace réservé pour une image  23">
            <a:extLst>
              <a:ext uri="{FF2B5EF4-FFF2-40B4-BE49-F238E27FC236}">
                <a16:creationId xmlns:a16="http://schemas.microsoft.com/office/drawing/2014/main" id="{433616B2-4FC5-B05B-676C-A5542938A82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792249" y="2467200"/>
            <a:ext cx="3132000" cy="3132000"/>
          </a:xfrm>
          <a:prstGeom prst="rect">
            <a:avLst/>
          </a:prstGeom>
        </p:spPr>
      </p:pic>
      <p:pic>
        <p:nvPicPr>
          <p:cNvPr id="12" name="Espace réservé pour une image  3">
            <a:extLst>
              <a:ext uri="{FF2B5EF4-FFF2-40B4-BE49-F238E27FC236}">
                <a16:creationId xmlns:a16="http://schemas.microsoft.com/office/drawing/2014/main" id="{7088B80C-B15D-B29C-4FBF-521A292590D2}"/>
              </a:ext>
            </a:extLst>
          </p:cNvPr>
          <p:cNvPicPr>
            <a:picLocks noChangeAspect="1"/>
          </p:cNvPicPr>
          <p:nvPr/>
        </p:nvPicPr>
        <p:blipFill>
          <a:blip r:embed="rId4"/>
          <a:srcRect/>
          <a:stretch>
            <a:fillRect/>
          </a:stretch>
        </p:blipFill>
        <p:spPr>
          <a:xfrm>
            <a:off x="7924249" y="684000"/>
            <a:ext cx="900000" cy="900000"/>
          </a:xfrm>
          <a:prstGeom prst="rect">
            <a:avLst/>
          </a:prstGeom>
        </p:spPr>
      </p:pic>
      <p:pic>
        <p:nvPicPr>
          <p:cNvPr id="13" name="Image 12">
            <a:extLst>
              <a:ext uri="{FF2B5EF4-FFF2-40B4-BE49-F238E27FC236}">
                <a16:creationId xmlns:a16="http://schemas.microsoft.com/office/drawing/2014/main" id="{306176EB-65AE-33A0-8DE7-9DAAAE1526A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54BEB17D-B11D-F157-6E13-3A0287F6ABA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4D157A1C-D69B-B30A-1D66-FC72251FB5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A781A84F-D92B-DAEF-87AD-B762AEB3CD5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D6AE19E9-3F6C-5BBC-1629-7ECA7C390F3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7D66085A-88E0-5135-6887-9B65481EC22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2E197C9F-89CB-FC91-E9A7-F79E0ECFBC3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E2639FDF-2767-6481-4E85-A2CB3E8D7E7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75472404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524000" y="2424208"/>
            <a:ext cx="5504477" cy="2681192"/>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الترحيب وتدبير السلوك</a:t>
            </a:r>
          </a:p>
          <a:p>
            <a:pPr lvl="0" algn="r" rtl="1">
              <a:buClr>
                <a:srgbClr val="424D7B"/>
              </a:buClr>
              <a:buSzPct val="50000"/>
            </a:pPr>
            <a:r>
              <a:rPr lang="ar-MA" sz="2800" b="1" dirty="0">
                <a:cs typeface="Microsoft Uighur" panose="02000000000000000000" pitchFamily="2" charset="-78"/>
              </a:rPr>
              <a:t>أنشطة اعتيادية: </a:t>
            </a:r>
          </a:p>
          <a:p>
            <a:pPr marL="0" lvl="0" indent="0" algn="r" rtl="1">
              <a:buClr>
                <a:srgbClr val="424D7B"/>
              </a:buClr>
              <a:buSzPct val="50000"/>
              <a:buNone/>
            </a:pPr>
            <a:r>
              <a:rPr lang="ar-MA" sz="2800" b="1" dirty="0">
                <a:cs typeface="Microsoft Uighur" panose="02000000000000000000" pitchFamily="2" charset="-78"/>
              </a:rPr>
              <a:t>             </a:t>
            </a:r>
            <a:r>
              <a:rPr lang="ar-MA" sz="2400" dirty="0">
                <a:cs typeface="Microsoft Uighur" panose="02000000000000000000" pitchFamily="2" charset="-78"/>
              </a:rPr>
              <a:t>لوحة المقاطع</a:t>
            </a:r>
          </a:p>
          <a:p>
            <a:pPr marL="0" lvl="0" indent="0" algn="r" rtl="1">
              <a:buClr>
                <a:srgbClr val="424D7B"/>
              </a:buClr>
              <a:buSzPct val="50000"/>
              <a:buNone/>
            </a:pPr>
            <a:r>
              <a:rPr lang="ar-MA" sz="2400" dirty="0">
                <a:cs typeface="Microsoft Uighur" panose="02000000000000000000" pitchFamily="2" charset="-78"/>
              </a:rPr>
              <a:t>              كلمات بصرية: جدي – جدتي –  أسماء التلاميذ.</a:t>
            </a:r>
          </a:p>
          <a:p>
            <a:pPr lvl="0" algn="r" rtl="1">
              <a:buClr>
                <a:srgbClr val="424D7B"/>
              </a:buClr>
              <a:buSzPct val="50000"/>
            </a:pPr>
            <a:r>
              <a:rPr lang="ar-MA" sz="2800" b="1" dirty="0">
                <a:cs typeface="Microsoft Uighur" panose="02000000000000000000" pitchFamily="2" charset="-78"/>
              </a:rPr>
              <a:t>معجم: معجم المدرسة (تذكير): </a:t>
            </a:r>
          </a:p>
          <a:p>
            <a:pPr marL="0" lvl="0" indent="0" algn="r" rtl="1">
              <a:buClr>
                <a:srgbClr val="424D7B"/>
              </a:buClr>
              <a:buSzPct val="50000"/>
              <a:buNone/>
            </a:pPr>
            <a:r>
              <a:rPr lang="ar-MA" sz="2800" b="1" dirty="0">
                <a:cs typeface="Microsoft Uighur" panose="02000000000000000000" pitchFamily="2" charset="-78"/>
              </a:rPr>
              <a:t>          </a:t>
            </a:r>
            <a:r>
              <a:rPr lang="ar-MA" sz="2800" dirty="0">
                <a:cs typeface="Microsoft Uighur" panose="02000000000000000000" pitchFamily="2" charset="-78"/>
              </a:rPr>
              <a:t>منزل – جد – حزين – جدة – غرفة – يحتفل </a:t>
            </a:r>
            <a:endParaRPr lang="ar-MA" sz="2400" dirty="0">
              <a:cs typeface="Microsoft Uighur" panose="02000000000000000000" pitchFamily="2" charset="-78"/>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5619189" y="1777877"/>
            <a:ext cx="1552027"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92408" y="1961573"/>
            <a:ext cx="726603" cy="720000"/>
          </a:xfrm>
          <a:prstGeom prst="rect">
            <a:avLst/>
          </a:prstGeom>
        </p:spPr>
      </p:pic>
      <p:pic>
        <p:nvPicPr>
          <p:cNvPr id="2" name="Image 1" descr="Une image contenant horloge, cercle, symbole, Police&#10;&#10;Le contenu généré par l’IA peut être incorrect.">
            <a:extLst>
              <a:ext uri="{FF2B5EF4-FFF2-40B4-BE49-F238E27FC236}">
                <a16:creationId xmlns:a16="http://schemas.microsoft.com/office/drawing/2014/main" id="{5D515775-CBEA-4309-42A3-A7257CE44168}"/>
              </a:ext>
            </a:extLst>
          </p:cNvPr>
          <p:cNvPicPr>
            <a:picLocks noChangeAspect="1"/>
          </p:cNvPicPr>
          <p:nvPr/>
        </p:nvPicPr>
        <p:blipFill>
          <a:blip r:embed="rId5"/>
          <a:stretch>
            <a:fillRect/>
          </a:stretch>
        </p:blipFill>
        <p:spPr>
          <a:xfrm>
            <a:off x="890450" y="1750090"/>
            <a:ext cx="469078" cy="540000"/>
          </a:xfrm>
          <a:prstGeom prst="rect">
            <a:avLst/>
          </a:prstGeom>
        </p:spPr>
      </p:pic>
    </p:spTree>
    <p:extLst>
      <p:ext uri="{BB962C8B-B14F-4D97-AF65-F5344CB8AC3E}">
        <p14:creationId xmlns:p14="http://schemas.microsoft.com/office/powerpoint/2010/main" val="920238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5" name="Titre 14"/>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لاحظوا جيدا كيف سأكتب  حرف الزاي  مع تنوين الضم. على سبورة الكتابة.</a:t>
            </a:r>
            <a:endParaRPr lang="fr-FR" sz="2400" dirty="0">
              <a:solidFill>
                <a:schemeClr val="bg1">
                  <a:lumMod val="50000"/>
                </a:schemeClr>
              </a:solidFill>
            </a:endParaRPr>
          </a:p>
        </p:txBody>
      </p:sp>
      <p:pic>
        <p:nvPicPr>
          <p:cNvPr id="18" name="Espace réservé pour une image  17" descr="Une image contenant dessin humoristique, dessin, art, illustration&#10;&#10;Le contenu généré par l’IA peut être incorrect.">
            <a:extLst>
              <a:ext uri="{FF2B5EF4-FFF2-40B4-BE49-F238E27FC236}">
                <a16:creationId xmlns:a16="http://schemas.microsoft.com/office/drawing/2014/main" id="{9C57F1ED-3260-4374-59C1-842054A2919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10" name="Image 9">
            <a:extLst>
              <a:ext uri="{FF2B5EF4-FFF2-40B4-BE49-F238E27FC236}">
                <a16:creationId xmlns:a16="http://schemas.microsoft.com/office/drawing/2014/main" id="{182C7DC4-6FB6-756A-1421-970B9A3BAB1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223B91B-AC2B-FDA5-9920-5569758E4B9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B0F68B35-D547-E24B-5CD7-0398ED4BA6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2EFBA591-82A1-22A2-56F5-8E4C3B922C3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9C4F400E-1215-5005-CA29-34F9D3BA407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8C5218DD-CBDC-4653-44F5-306730BB14A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1FFB9CE9-B849-FF89-47E4-4D6193245F6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80F7A15B-0DBE-EC6C-B512-F62979AB8FB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D4AA2881-3999-4824-0781-C0308A3648E2}"/>
              </a:ext>
            </a:extLst>
          </p:cNvPr>
          <p:cNvPicPr>
            <a:picLocks noChangeAspect="1"/>
          </p:cNvPicPr>
          <p:nvPr/>
        </p:nvPicPr>
        <p:blipFill>
          <a:blip r:embed="rId7">
            <a:duotone>
              <a:schemeClr val="accent3">
                <a:shade val="45000"/>
                <a:satMod val="135000"/>
              </a:schemeClr>
              <a:prstClr val="white"/>
            </a:duotone>
          </a:blip>
          <a:stretch>
            <a:fillRect/>
          </a:stretch>
        </p:blipFill>
        <p:spPr>
          <a:xfrm>
            <a:off x="1768699" y="1861830"/>
            <a:ext cx="5818076" cy="3736398"/>
          </a:xfrm>
          <a:prstGeom prst="rect">
            <a:avLst/>
          </a:prstGeom>
        </p:spPr>
      </p:pic>
      <p:sp>
        <p:nvSpPr>
          <p:cNvPr id="3" name="ZoneTexte 2">
            <a:extLst>
              <a:ext uri="{FF2B5EF4-FFF2-40B4-BE49-F238E27FC236}">
                <a16:creationId xmlns:a16="http://schemas.microsoft.com/office/drawing/2014/main" id="{6BC69F9D-C4B0-0086-FD51-99CE614097B7}"/>
              </a:ext>
            </a:extLst>
          </p:cNvPr>
          <p:cNvSpPr txBox="1"/>
          <p:nvPr/>
        </p:nvSpPr>
        <p:spPr>
          <a:xfrm>
            <a:off x="1836848" y="3107377"/>
            <a:ext cx="5403335"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  ز   </a:t>
            </a:r>
            <a:endParaRPr kumimoji="0" lang="ar-MA" sz="115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4" name="Groupe 3">
            <a:extLst>
              <a:ext uri="{FF2B5EF4-FFF2-40B4-BE49-F238E27FC236}">
                <a16:creationId xmlns:a16="http://schemas.microsoft.com/office/drawing/2014/main" id="{2EAB5653-E67A-E303-34B1-ED1CB1A471C3}"/>
              </a:ext>
            </a:extLst>
          </p:cNvPr>
          <p:cNvGrpSpPr/>
          <p:nvPr/>
        </p:nvGrpSpPr>
        <p:grpSpPr>
          <a:xfrm>
            <a:off x="4527698" y="3618737"/>
            <a:ext cx="240642" cy="222583"/>
            <a:chOff x="7831964" y="3929121"/>
            <a:chExt cx="594306" cy="428930"/>
          </a:xfrm>
          <a:solidFill>
            <a:srgbClr val="FF0000"/>
          </a:solidFill>
        </p:grpSpPr>
        <p:pic>
          <p:nvPicPr>
            <p:cNvPr id="5" name="Graphique 4">
              <a:extLst>
                <a:ext uri="{FF2B5EF4-FFF2-40B4-BE49-F238E27FC236}">
                  <a16:creationId xmlns:a16="http://schemas.microsoft.com/office/drawing/2014/main" id="{2AE119CA-0788-93E9-4ACD-B291A333FF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6" name="Graphique 5">
              <a:extLst>
                <a:ext uri="{FF2B5EF4-FFF2-40B4-BE49-F238E27FC236}">
                  <a16:creationId xmlns:a16="http://schemas.microsoft.com/office/drawing/2014/main" id="{794CEB46-4165-A93C-A1D7-4496342A90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480727334"/>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pic>
        <p:nvPicPr>
          <p:cNvPr id="31" name="Image 11">
            <a:extLst>
              <a:ext uri="{FF2B5EF4-FFF2-40B4-BE49-F238E27FC236}">
                <a16:creationId xmlns:a16="http://schemas.microsoft.com/office/drawing/2014/main" id="{22D7D032-1960-E62B-52A1-17A7435A4DE2}"/>
              </a:ext>
            </a:extLst>
          </p:cNvPr>
          <p:cNvPicPr>
            <a:picLocks noGrp="1" noChangeAspect="1"/>
          </p:cNvPicPr>
          <p:nvPr>
            <p:ph type="media" sz="quarter" idx="13"/>
          </p:nvPr>
        </p:nvPicPr>
        <p:blipFill>
          <a:blip r:embed="rId2"/>
          <a:stretch>
            <a:fillRect/>
          </a:stretch>
        </p:blipFill>
        <p:spPr>
          <a:xfrm>
            <a:off x="2557463" y="2331244"/>
            <a:ext cx="4029075" cy="3257550"/>
          </a:xfrm>
          <a:prstGeom prst="rect">
            <a:avLst/>
          </a:prstGeom>
        </p:spPr>
      </p:pic>
      <p:sp>
        <p:nvSpPr>
          <p:cNvPr id="13" name="Titre 12"/>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دوركم، اكتبوا  زٌ  على الألواح.</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endParaRPr lang="fr-FR" sz="2400" dirty="0">
              <a:solidFill>
                <a:schemeClr val="bg1">
                  <a:lumMod val="50000"/>
                </a:schemeClr>
              </a:solidFill>
            </a:endParaRPr>
          </a:p>
        </p:txBody>
      </p:sp>
      <p:sp>
        <p:nvSpPr>
          <p:cNvPr id="14" name="ZoneTexte 13">
            <a:extLst>
              <a:ext uri="{FF2B5EF4-FFF2-40B4-BE49-F238E27FC236}">
                <a16:creationId xmlns:a16="http://schemas.microsoft.com/office/drawing/2014/main" id="{2E221B8A-A7E4-B634-2D9A-2F0B9C45DEB0}"/>
              </a:ext>
            </a:extLst>
          </p:cNvPr>
          <p:cNvSpPr txBox="1"/>
          <p:nvPr/>
        </p:nvSpPr>
        <p:spPr>
          <a:xfrm>
            <a:off x="3419667" y="3175189"/>
            <a:ext cx="2304661" cy="1569660"/>
          </a:xfrm>
          <a:prstGeom prst="rect">
            <a:avLst/>
          </a:prstGeom>
          <a:noFill/>
        </p:spPr>
        <p:txBody>
          <a:bodyPr wrap="square" rtlCol="0">
            <a:spAutoFit/>
          </a:bodyPr>
          <a:lstStyle/>
          <a:p>
            <a:pPr algn="ctr" rtl="1"/>
            <a:r>
              <a:rPr lang="ar-MA" sz="9600" dirty="0">
                <a:solidFill>
                  <a:srgbClr val="FF0000"/>
                </a:solidFill>
                <a:latin typeface="Microsoft Uighur" panose="02000000000000000000" pitchFamily="2" charset="-78"/>
                <a:cs typeface="Microsoft Uighur" panose="02000000000000000000" pitchFamily="2" charset="-78"/>
              </a:rPr>
              <a:t>ز</a:t>
            </a:r>
            <a:endParaRPr lang="fr-MA" sz="9600" dirty="0">
              <a:solidFill>
                <a:srgbClr val="FF0000"/>
              </a:solidFill>
              <a:latin typeface="Microsoft Uighur" panose="02000000000000000000" pitchFamily="2" charset="-78"/>
              <a:cs typeface="Microsoft Uighur" panose="02000000000000000000" pitchFamily="2" charset="-78"/>
            </a:endParaRPr>
          </a:p>
        </p:txBody>
      </p:sp>
      <p:grpSp>
        <p:nvGrpSpPr>
          <p:cNvPr id="16" name="Groupe 15">
            <a:extLst>
              <a:ext uri="{FF2B5EF4-FFF2-40B4-BE49-F238E27FC236}">
                <a16:creationId xmlns:a16="http://schemas.microsoft.com/office/drawing/2014/main" id="{95957C5F-1AE9-A2B2-DB22-D19CBAC39A73}"/>
              </a:ext>
            </a:extLst>
          </p:cNvPr>
          <p:cNvGrpSpPr/>
          <p:nvPr/>
        </p:nvGrpSpPr>
        <p:grpSpPr>
          <a:xfrm>
            <a:off x="4451676" y="3546046"/>
            <a:ext cx="240642" cy="222583"/>
            <a:chOff x="7831964" y="3929121"/>
            <a:chExt cx="594306" cy="428930"/>
          </a:xfrm>
          <a:solidFill>
            <a:srgbClr val="FF0000"/>
          </a:solidFill>
        </p:grpSpPr>
        <p:pic>
          <p:nvPicPr>
            <p:cNvPr id="18" name="Graphique 17">
              <a:extLst>
                <a:ext uri="{FF2B5EF4-FFF2-40B4-BE49-F238E27FC236}">
                  <a16:creationId xmlns:a16="http://schemas.microsoft.com/office/drawing/2014/main" id="{FCEA16AF-B717-A5E5-D63C-38BE129C6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1964" y="3929121"/>
              <a:ext cx="336416" cy="428930"/>
            </a:xfrm>
            <a:prstGeom prst="rect">
              <a:avLst/>
            </a:prstGeom>
          </p:spPr>
        </p:pic>
        <p:pic>
          <p:nvPicPr>
            <p:cNvPr id="20" name="Graphique 19">
              <a:extLst>
                <a:ext uri="{FF2B5EF4-FFF2-40B4-BE49-F238E27FC236}">
                  <a16:creationId xmlns:a16="http://schemas.microsoft.com/office/drawing/2014/main" id="{3E74E21C-DF10-CE94-7454-66330866B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9854" y="3929121"/>
              <a:ext cx="336416" cy="428930"/>
            </a:xfrm>
            <a:prstGeom prst="rect">
              <a:avLst/>
            </a:prstGeom>
          </p:spPr>
        </p:pic>
      </p:grpSp>
      <p:pic>
        <p:nvPicPr>
          <p:cNvPr id="32" name="Espace réservé pour une image  5">
            <a:extLst>
              <a:ext uri="{FF2B5EF4-FFF2-40B4-BE49-F238E27FC236}">
                <a16:creationId xmlns:a16="http://schemas.microsoft.com/office/drawing/2014/main" id="{5DDDA0D5-12AD-34A5-8AB8-D4A2174F3E89}"/>
              </a:ext>
            </a:extLst>
          </p:cNvPr>
          <p:cNvPicPr>
            <a:picLocks noChangeAspect="1"/>
          </p:cNvPicPr>
          <p:nvPr/>
        </p:nvPicPr>
        <p:blipFill>
          <a:blip r:embed="rId5"/>
          <a:srcRect/>
          <a:stretch>
            <a:fillRect/>
          </a:stretch>
        </p:blipFill>
        <p:spPr>
          <a:xfrm>
            <a:off x="7927333" y="719138"/>
            <a:ext cx="792162" cy="792162"/>
          </a:xfrm>
          <a:prstGeom prst="rect">
            <a:avLst/>
          </a:prstGeom>
        </p:spPr>
      </p:pic>
      <p:pic>
        <p:nvPicPr>
          <p:cNvPr id="10" name="Image 9">
            <a:extLst>
              <a:ext uri="{FF2B5EF4-FFF2-40B4-BE49-F238E27FC236}">
                <a16:creationId xmlns:a16="http://schemas.microsoft.com/office/drawing/2014/main" id="{F5AD3EA1-F5A5-0417-5D6F-7B95778C4BE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463FAD3B-A3F1-60A9-1BCB-7D088E9B252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E5527EE7-BE73-3978-59C4-6EA8964F182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2DADAA0C-BFB2-35E5-8AF8-FD4DB10CBCC5}"/>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B6DAC866-955E-F97F-059A-DDCD77F0831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9D63707F-5C8E-0FDB-3ABD-935D08B643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1" name="Rectangle 20">
            <a:extLst>
              <a:ext uri="{FF2B5EF4-FFF2-40B4-BE49-F238E27FC236}">
                <a16:creationId xmlns:a16="http://schemas.microsoft.com/office/drawing/2014/main" id="{A37E7894-EB9B-8C8A-35FD-60A272650F6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4C413801-0AA5-F90C-1F42-3C3FA9B5ED0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76323499"/>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i="1" dirty="0">
                <a:solidFill>
                  <a:schemeClr val="bg1">
                    <a:lumMod val="50000"/>
                  </a:schemeClr>
                </a:solidFill>
                <a:latin typeface="Microsoft Uighur" panose="02000000000000000000" pitchFamily="2" charset="-78"/>
                <a:cs typeface="Microsoft Uighur" panose="02000000000000000000" pitchFamily="2" charset="-78"/>
              </a:rPr>
              <a:t>يقدم الأستاذ التغذية الراجعة المناسبة.</a:t>
            </a:r>
            <a:endParaRPr lang="fr-FR" sz="2400" dirty="0">
              <a:solidFill>
                <a:schemeClr val="bg1">
                  <a:lumMod val="50000"/>
                </a:schemeClr>
              </a:solidFill>
            </a:endParaRPr>
          </a:p>
        </p:txBody>
      </p:sp>
      <p:pic>
        <p:nvPicPr>
          <p:cNvPr id="13" name="Espace réservé pour une image  21">
            <a:extLst>
              <a:ext uri="{FF2B5EF4-FFF2-40B4-BE49-F238E27FC236}">
                <a16:creationId xmlns:a16="http://schemas.microsoft.com/office/drawing/2014/main" id="{DDFE4C93-7D76-199D-706B-BB4BE747D6C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186513" y="2467200"/>
            <a:ext cx="3132000" cy="3132000"/>
          </a:xfrm>
          <a:prstGeom prst="rect">
            <a:avLst/>
          </a:prstGeom>
        </p:spPr>
      </p:pic>
      <p:pic>
        <p:nvPicPr>
          <p:cNvPr id="15" name="Espace réservé pour une image  23">
            <a:extLst>
              <a:ext uri="{FF2B5EF4-FFF2-40B4-BE49-F238E27FC236}">
                <a16:creationId xmlns:a16="http://schemas.microsoft.com/office/drawing/2014/main" id="{0C1EF5D0-C2D5-302D-E86B-B21AD3D3778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792249" y="2467200"/>
            <a:ext cx="3132000" cy="3132000"/>
          </a:xfrm>
          <a:prstGeom prst="rect">
            <a:avLst/>
          </a:prstGeom>
        </p:spPr>
      </p:pic>
      <p:pic>
        <p:nvPicPr>
          <p:cNvPr id="11" name="Espace réservé pour une image  3">
            <a:extLst>
              <a:ext uri="{FF2B5EF4-FFF2-40B4-BE49-F238E27FC236}">
                <a16:creationId xmlns:a16="http://schemas.microsoft.com/office/drawing/2014/main" id="{CC434B0C-6B9B-AD21-1823-27C6F7CC8A5E}"/>
              </a:ext>
            </a:extLst>
          </p:cNvPr>
          <p:cNvPicPr>
            <a:picLocks noChangeAspect="1"/>
          </p:cNvPicPr>
          <p:nvPr/>
        </p:nvPicPr>
        <p:blipFill>
          <a:blip r:embed="rId4"/>
          <a:srcRect/>
          <a:stretch>
            <a:fillRect/>
          </a:stretch>
        </p:blipFill>
        <p:spPr>
          <a:xfrm>
            <a:off x="7924249" y="684000"/>
            <a:ext cx="900000" cy="900000"/>
          </a:xfrm>
          <a:prstGeom prst="rect">
            <a:avLst/>
          </a:prstGeom>
        </p:spPr>
      </p:pic>
      <p:pic>
        <p:nvPicPr>
          <p:cNvPr id="10" name="Image 9">
            <a:extLst>
              <a:ext uri="{FF2B5EF4-FFF2-40B4-BE49-F238E27FC236}">
                <a16:creationId xmlns:a16="http://schemas.microsoft.com/office/drawing/2014/main" id="{546C4EFF-43A2-9CD7-68CD-EFBA95B9100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E8395878-59E0-33AB-150C-9512CCF845D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FB5819A5-E654-0E4E-57C1-A071A40124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C3E1F278-CC42-8120-B0EA-DCCB75AC0A5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E183C7D3-F8EA-535E-69CD-7B5FCED6724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BC1E2EB6-3EDE-BEA3-D987-0852573F92B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1B6F0823-02A4-A0BF-28F8-B1D666E0884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CB69F265-6822-6D59-D1C6-3879FBC9315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373841663"/>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5" name="Titre 14"/>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لاحظوا جيدا كيف سأكتب  حرف الزاي  مع تنوين الكسر. على سبورة الكتابة.</a:t>
            </a:r>
            <a:endParaRPr lang="fr-FR" sz="2400" dirty="0">
              <a:solidFill>
                <a:schemeClr val="bg1">
                  <a:lumMod val="50000"/>
                </a:schemeClr>
              </a:solidFill>
            </a:endParaRPr>
          </a:p>
        </p:txBody>
      </p:sp>
      <p:pic>
        <p:nvPicPr>
          <p:cNvPr id="19" name="Espace réservé pour une image  18" descr="Une image contenant dessin humoristique, dessin, art, illustration&#10;&#10;Le contenu généré par l’IA peut être incorrect.">
            <a:extLst>
              <a:ext uri="{FF2B5EF4-FFF2-40B4-BE49-F238E27FC236}">
                <a16:creationId xmlns:a16="http://schemas.microsoft.com/office/drawing/2014/main" id="{FB1DDD57-9351-154D-9314-ECEE5154050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11" name="Image 10">
            <a:extLst>
              <a:ext uri="{FF2B5EF4-FFF2-40B4-BE49-F238E27FC236}">
                <a16:creationId xmlns:a16="http://schemas.microsoft.com/office/drawing/2014/main" id="{DA064F01-639E-DF42-E31F-EB04CBD04D0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D38CF282-0C35-1313-AB9C-B04F64C7FC1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BB13089F-B083-159F-B628-A95B9013DD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A14BC00A-EB2D-142C-3DB1-E5B96E158B1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8F9708E1-D596-C12D-92FA-AD5C56E0B71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7CEAF7A9-0537-6186-6525-33302FC65CB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62F207E6-B4A8-721E-7723-396D174ED8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3D65F940-6627-BB1E-9E0C-1E2E689E9F6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DDDF34B2-EB06-B419-0BA5-AC76B6846741}"/>
              </a:ext>
            </a:extLst>
          </p:cNvPr>
          <p:cNvPicPr>
            <a:picLocks noChangeAspect="1"/>
          </p:cNvPicPr>
          <p:nvPr/>
        </p:nvPicPr>
        <p:blipFill>
          <a:blip r:embed="rId7">
            <a:duotone>
              <a:schemeClr val="accent3">
                <a:shade val="45000"/>
                <a:satMod val="135000"/>
              </a:schemeClr>
              <a:prstClr val="white"/>
            </a:duotone>
          </a:blip>
          <a:stretch>
            <a:fillRect/>
          </a:stretch>
        </p:blipFill>
        <p:spPr>
          <a:xfrm>
            <a:off x="1768699" y="1861830"/>
            <a:ext cx="5818076" cy="3736398"/>
          </a:xfrm>
          <a:prstGeom prst="rect">
            <a:avLst/>
          </a:prstGeom>
        </p:spPr>
      </p:pic>
      <p:sp>
        <p:nvSpPr>
          <p:cNvPr id="3" name="ZoneTexte 2">
            <a:extLst>
              <a:ext uri="{FF2B5EF4-FFF2-40B4-BE49-F238E27FC236}">
                <a16:creationId xmlns:a16="http://schemas.microsoft.com/office/drawing/2014/main" id="{DC8C10FF-E002-8D30-3DE8-A2FEF813CF7E}"/>
              </a:ext>
            </a:extLst>
          </p:cNvPr>
          <p:cNvSpPr txBox="1"/>
          <p:nvPr/>
        </p:nvSpPr>
        <p:spPr>
          <a:xfrm>
            <a:off x="1836848" y="3107377"/>
            <a:ext cx="5403335"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  زٍ   </a:t>
            </a:r>
            <a:endParaRPr kumimoji="0" lang="ar-MA" sz="115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1344924361"/>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3" name="Titre 12"/>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دوركم، اكتبوا  زٍ  على الألواح.</a:t>
            </a:r>
            <a:endParaRPr lang="fr-FR" sz="2400" dirty="0">
              <a:solidFill>
                <a:schemeClr val="bg1">
                  <a:lumMod val="50000"/>
                </a:schemeClr>
              </a:solidFill>
            </a:endParaRPr>
          </a:p>
        </p:txBody>
      </p:sp>
      <p:pic>
        <p:nvPicPr>
          <p:cNvPr id="28" name="Picture Placeholder 2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8009974" y="684000"/>
            <a:ext cx="800651" cy="800651"/>
          </a:xfrm>
        </p:spPr>
      </p:pic>
      <p:pic>
        <p:nvPicPr>
          <p:cNvPr id="12" name="Image 11">
            <a:extLst>
              <a:ext uri="{FF2B5EF4-FFF2-40B4-BE49-F238E27FC236}">
                <a16:creationId xmlns:a16="http://schemas.microsoft.com/office/drawing/2014/main" id="{C4688EE2-440D-9CDE-D1BA-1EDF5D1A15B1}"/>
              </a:ext>
            </a:extLst>
          </p:cNvPr>
          <p:cNvPicPr>
            <a:picLocks noChangeAspect="1"/>
          </p:cNvPicPr>
          <p:nvPr/>
        </p:nvPicPr>
        <p:blipFill>
          <a:blip r:embed="rId3"/>
          <a:stretch>
            <a:fillRect/>
          </a:stretch>
        </p:blipFill>
        <p:spPr>
          <a:xfrm>
            <a:off x="2424719" y="1887113"/>
            <a:ext cx="4653464" cy="3762375"/>
          </a:xfrm>
          <a:prstGeom prst="rect">
            <a:avLst/>
          </a:prstGeom>
        </p:spPr>
      </p:pic>
      <p:sp>
        <p:nvSpPr>
          <p:cNvPr id="14" name="ZoneTexte 13">
            <a:extLst>
              <a:ext uri="{FF2B5EF4-FFF2-40B4-BE49-F238E27FC236}">
                <a16:creationId xmlns:a16="http://schemas.microsoft.com/office/drawing/2014/main" id="{6932DC39-2348-226D-72B2-91A30FC4F77C}"/>
              </a:ext>
            </a:extLst>
          </p:cNvPr>
          <p:cNvSpPr txBox="1"/>
          <p:nvPr/>
        </p:nvSpPr>
        <p:spPr>
          <a:xfrm>
            <a:off x="3653225" y="2983470"/>
            <a:ext cx="2304661" cy="1569660"/>
          </a:xfrm>
          <a:prstGeom prst="rect">
            <a:avLst/>
          </a:prstGeom>
          <a:noFill/>
        </p:spPr>
        <p:txBody>
          <a:bodyPr wrap="square" rtlCol="0">
            <a:spAutoFit/>
          </a:bodyPr>
          <a:lstStyle/>
          <a:p>
            <a:pPr algn="ctr" rtl="1"/>
            <a:r>
              <a:rPr lang="ar-MA" sz="9600" dirty="0">
                <a:solidFill>
                  <a:srgbClr val="FF0000"/>
                </a:solidFill>
                <a:latin typeface="Microsoft Uighur" panose="02000000000000000000" pitchFamily="2" charset="-78"/>
                <a:cs typeface="Microsoft Uighur" panose="02000000000000000000" pitchFamily="2" charset="-78"/>
              </a:rPr>
              <a:t>زٍ</a:t>
            </a:r>
            <a:endParaRPr lang="fr-MA" sz="9600" dirty="0">
              <a:solidFill>
                <a:srgbClr val="FF0000"/>
              </a:solidFill>
              <a:latin typeface="Microsoft Uighur" panose="02000000000000000000" pitchFamily="2" charset="-78"/>
              <a:cs typeface="Microsoft Uighur" panose="02000000000000000000" pitchFamily="2" charset="-78"/>
            </a:endParaRPr>
          </a:p>
        </p:txBody>
      </p:sp>
      <p:pic>
        <p:nvPicPr>
          <p:cNvPr id="4" name="Image 3">
            <a:extLst>
              <a:ext uri="{FF2B5EF4-FFF2-40B4-BE49-F238E27FC236}">
                <a16:creationId xmlns:a16="http://schemas.microsoft.com/office/drawing/2014/main" id="{BD36A24C-DBB5-9333-B741-D17A8D5FA49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FB22AA80-3F31-7A8B-D030-B0F8D7FF6B0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9F3BA5D2-B79D-1337-DC7F-353F5207C27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8F2433D9-B56C-A782-621C-A31A637A1C0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96A151D1-E114-7D16-0D72-EE610B5C18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BA6B857D-6AA5-E581-1B6C-BD0C092C48B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038127BE-0411-E769-980F-88FA2BDE2F7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24B7250B-54FA-9B2E-3322-CBCE6D61A33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277091836"/>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i="1" dirty="0">
                <a:solidFill>
                  <a:schemeClr val="bg1">
                    <a:lumMod val="50000"/>
                  </a:schemeClr>
                </a:solidFill>
                <a:latin typeface="Microsoft Uighur" panose="02000000000000000000" pitchFamily="2" charset="-78"/>
                <a:cs typeface="Microsoft Uighur" panose="02000000000000000000" pitchFamily="2" charset="-78"/>
              </a:rPr>
              <a:t>يقدم الأستاذ التغذية الراجعة المناسبة.</a:t>
            </a:r>
            <a:endParaRPr lang="fr-FR" sz="2400" dirty="0">
              <a:solidFill>
                <a:schemeClr val="bg1">
                  <a:lumMod val="50000"/>
                </a:schemeClr>
              </a:solidFill>
            </a:endParaRPr>
          </a:p>
        </p:txBody>
      </p:sp>
      <p:pic>
        <p:nvPicPr>
          <p:cNvPr id="13" name="Espace réservé pour une image  21">
            <a:extLst>
              <a:ext uri="{FF2B5EF4-FFF2-40B4-BE49-F238E27FC236}">
                <a16:creationId xmlns:a16="http://schemas.microsoft.com/office/drawing/2014/main" id="{01FA66A0-2DB5-F129-A91A-53F3ED09A4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186513" y="2467200"/>
            <a:ext cx="3132000" cy="3132000"/>
          </a:xfrm>
          <a:prstGeom prst="rect">
            <a:avLst/>
          </a:prstGeom>
        </p:spPr>
      </p:pic>
      <p:pic>
        <p:nvPicPr>
          <p:cNvPr id="15" name="Espace réservé pour une image  23">
            <a:extLst>
              <a:ext uri="{FF2B5EF4-FFF2-40B4-BE49-F238E27FC236}">
                <a16:creationId xmlns:a16="http://schemas.microsoft.com/office/drawing/2014/main" id="{995CDDAD-3A6A-B8DA-39AF-B7B8D4EAA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792249" y="2467200"/>
            <a:ext cx="3132000" cy="3132000"/>
          </a:xfrm>
          <a:prstGeom prst="rect">
            <a:avLst/>
          </a:prstGeom>
        </p:spPr>
      </p:pic>
      <p:pic>
        <p:nvPicPr>
          <p:cNvPr id="11" name="Espace réservé pour une image  3">
            <a:extLst>
              <a:ext uri="{FF2B5EF4-FFF2-40B4-BE49-F238E27FC236}">
                <a16:creationId xmlns:a16="http://schemas.microsoft.com/office/drawing/2014/main" id="{E8313BBB-0395-9AB0-08CD-4399F2823FE9}"/>
              </a:ext>
            </a:extLst>
          </p:cNvPr>
          <p:cNvPicPr>
            <a:picLocks noChangeAspect="1"/>
          </p:cNvPicPr>
          <p:nvPr/>
        </p:nvPicPr>
        <p:blipFill>
          <a:blip r:embed="rId4"/>
          <a:srcRect/>
          <a:stretch>
            <a:fillRect/>
          </a:stretch>
        </p:blipFill>
        <p:spPr>
          <a:xfrm>
            <a:off x="7924249" y="684000"/>
            <a:ext cx="900000" cy="900000"/>
          </a:xfrm>
          <a:prstGeom prst="rect">
            <a:avLst/>
          </a:prstGeom>
        </p:spPr>
      </p:pic>
      <p:pic>
        <p:nvPicPr>
          <p:cNvPr id="10" name="Image 9">
            <a:extLst>
              <a:ext uri="{FF2B5EF4-FFF2-40B4-BE49-F238E27FC236}">
                <a16:creationId xmlns:a16="http://schemas.microsoft.com/office/drawing/2014/main" id="{6F6E94E5-9B56-FC30-D6AF-E8ECE446B9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FEDAADA2-EC86-7826-AA78-B6344AEDAE0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E96CF438-8D01-8A68-28A4-DDB5C78EFA6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35D392AC-EAF4-8E9E-A49D-6A1A035E4FC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AF300546-37CE-7A7E-3F72-D01C1C87E44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C2F609CC-87AB-FB2D-A27E-03F66EC00C2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F75C316B-5534-5936-F6E0-0AD6578E115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4C97188D-C24A-68E0-822C-8D64688BF92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931167390"/>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BD1D9D43-7C5D-A6C2-FD8A-5C776AAC62C5}"/>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EF178AA2-36F2-D15E-35CB-19E1C87467BF}"/>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خذوا الكراسة الصفحة 80.  </a:t>
            </a:r>
            <a:endParaRPr sz="2400" dirty="0">
              <a:solidFill>
                <a:schemeClr val="bg1">
                  <a:lumMod val="50000"/>
                </a:schemeClr>
              </a:solidFill>
            </a:endParaRPr>
          </a:p>
        </p:txBody>
      </p:sp>
      <p:pic>
        <p:nvPicPr>
          <p:cNvPr id="23" name="Espace réservé pour une image  3">
            <a:extLst>
              <a:ext uri="{FF2B5EF4-FFF2-40B4-BE49-F238E27FC236}">
                <a16:creationId xmlns:a16="http://schemas.microsoft.com/office/drawing/2014/main" id="{FAB736A5-0142-AF50-0A77-C0AB30A02577}"/>
              </a:ext>
            </a:extLst>
          </p:cNvPr>
          <p:cNvPicPr>
            <a:picLocks noChangeAspect="1"/>
          </p:cNvPicPr>
          <p:nvPr/>
        </p:nvPicPr>
        <p:blipFill>
          <a:blip r:embed="rId3"/>
          <a:srcRect/>
          <a:stretch>
            <a:fillRect/>
          </a:stretch>
        </p:blipFill>
        <p:spPr>
          <a:xfrm>
            <a:off x="7960105" y="719856"/>
            <a:ext cx="792000" cy="792000"/>
          </a:xfrm>
          <a:prstGeom prst="rect">
            <a:avLst/>
          </a:prstGeom>
        </p:spPr>
      </p:pic>
      <p:pic>
        <p:nvPicPr>
          <p:cNvPr id="6" name="Image 5">
            <a:extLst>
              <a:ext uri="{FF2B5EF4-FFF2-40B4-BE49-F238E27FC236}">
                <a16:creationId xmlns:a16="http://schemas.microsoft.com/office/drawing/2014/main" id="{D64CCA25-5263-F711-AF1D-0EAC8C92771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2EE57A42-E05F-E4A7-678C-99E24F6C0DD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75A230EB-4E76-C5D0-5BBA-2C3ED57848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12BFF048-59CE-6251-A1E4-31FE50906D1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A8F5B95C-7315-8933-5ED7-0D3D475A772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77A77CF5-B4E0-04A9-74AE-CFCC82352BD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BC1B38F2-02DD-548F-3B94-96047E20ACF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3A8132E8-AA70-DFBB-5A91-C9DC9AEB803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descr="Une image contenant texte, capture d’écran, écriture manuscrite, diagramme&#10;&#10;Le contenu généré par l’IA peut être incorrect.">
            <a:extLst>
              <a:ext uri="{FF2B5EF4-FFF2-40B4-BE49-F238E27FC236}">
                <a16:creationId xmlns:a16="http://schemas.microsoft.com/office/drawing/2014/main" id="{B5A22351-E07F-9458-8898-A8E5EA6DC576}"/>
              </a:ext>
            </a:extLst>
          </p:cNvPr>
          <p:cNvPicPr>
            <a:picLocks noChangeAspect="1"/>
          </p:cNvPicPr>
          <p:nvPr/>
        </p:nvPicPr>
        <p:blipFill>
          <a:blip r:embed="rId8"/>
          <a:stretch>
            <a:fillRect/>
          </a:stretch>
        </p:blipFill>
        <p:spPr>
          <a:xfrm>
            <a:off x="2783589" y="1858990"/>
            <a:ext cx="3266580" cy="4563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Google Shape;2581;p126">
            <a:extLst>
              <a:ext uri="{FF2B5EF4-FFF2-40B4-BE49-F238E27FC236}">
                <a16:creationId xmlns:a16="http://schemas.microsoft.com/office/drawing/2014/main" id="{9E12DBC9-7636-1815-8443-4A2D5C9DC6A0}"/>
              </a:ext>
            </a:extLst>
          </p:cNvPr>
          <p:cNvSpPr/>
          <p:nvPr/>
        </p:nvSpPr>
        <p:spPr>
          <a:xfrm>
            <a:off x="2385628" y="4790145"/>
            <a:ext cx="3942610" cy="1473004"/>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588556071"/>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أكتبوا حرف الزاي مع التنوين. سأمر لمساعدتكم.</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id="{5EEC74DD-6B5F-B356-0E7B-6765564322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AE3EA386-4B4F-E6BE-A615-8531B3B23F6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9A0E8D24-92BE-5F09-40D1-B932B411D0C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B04D77ED-FA0A-B054-B375-233E002756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06430698-05CA-4A7E-BD52-3518E26A60A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AE1CBB03-A0E4-8A29-754F-776D7F7172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1F8243C2-934B-5EC0-65B2-CC6051AE670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ACAA6AE0-A4A5-E7CA-F0D9-DBE60966AA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3898CFE1-078C-838F-6C3C-F8670E856B4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descr="Une image contenant texte, ligne, écriture manuscrite, diagramme&#10;&#10;Le contenu généré par l’IA peut être incorrect.">
            <a:extLst>
              <a:ext uri="{FF2B5EF4-FFF2-40B4-BE49-F238E27FC236}">
                <a16:creationId xmlns:a16="http://schemas.microsoft.com/office/drawing/2014/main" id="{99F57D22-6833-AFD7-CB1C-92D5E8E10350}"/>
              </a:ext>
            </a:extLst>
          </p:cNvPr>
          <p:cNvPicPr>
            <a:picLocks noChangeAspect="1"/>
          </p:cNvPicPr>
          <p:nvPr/>
        </p:nvPicPr>
        <p:blipFill>
          <a:blip r:embed="rId8"/>
          <a:stretch>
            <a:fillRect/>
          </a:stretch>
        </p:blipFill>
        <p:spPr>
          <a:xfrm>
            <a:off x="1007453" y="2216209"/>
            <a:ext cx="7001764" cy="3662673"/>
          </a:xfrm>
          <a:prstGeom prst="rect">
            <a:avLst/>
          </a:prstGeom>
        </p:spPr>
      </p:pic>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C48C-2E2B-153D-4FCA-11B835ECACB4}"/>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5DCE44E6-4CCB-86CB-A08E-4FA1AF947072}"/>
              </a:ext>
            </a:extLst>
          </p:cNvPr>
          <p:cNvPicPr>
            <a:picLocks noChangeAspect="1"/>
          </p:cNvPicPr>
          <p:nvPr/>
        </p:nvPicPr>
        <p:blipFill>
          <a:blip r:embed="rId2">
            <a:duotone>
              <a:schemeClr val="accent3">
                <a:shade val="45000"/>
                <a:satMod val="135000"/>
              </a:schemeClr>
              <a:prstClr val="white"/>
            </a:duotone>
          </a:blip>
          <a:stretch>
            <a:fillRect/>
          </a:stretch>
        </p:blipFill>
        <p:spPr>
          <a:xfrm>
            <a:off x="1575639" y="2116473"/>
            <a:ext cx="5818076" cy="3736398"/>
          </a:xfrm>
          <a:prstGeom prst="rect">
            <a:avLst/>
          </a:prstGeom>
        </p:spPr>
      </p:pic>
      <p:sp>
        <p:nvSpPr>
          <p:cNvPr id="15" name="Titre 14">
            <a:extLst>
              <a:ext uri="{FF2B5EF4-FFF2-40B4-BE49-F238E27FC236}">
                <a16:creationId xmlns:a16="http://schemas.microsoft.com/office/drawing/2014/main" id="{AC6DB759-9BAF-F898-2DF1-7593582DD86A}"/>
              </a:ext>
            </a:extLst>
          </p:cNvPr>
          <p:cNvSpPr>
            <a:spLocks noGrp="1"/>
          </p:cNvSpPr>
          <p:nvPr>
            <p:ph type="title"/>
          </p:nvPr>
        </p:nvSpPr>
        <p:spPr/>
        <p:txBody>
          <a:bodyPr>
            <a:normAutofit fontScale="90000"/>
          </a:bodyPr>
          <a:lstStyle/>
          <a:p>
            <a:pPr lvl="0"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دفاتر الكتابة. اكتبوا  المقاطع . </a:t>
            </a:r>
            <a:r>
              <a:rPr kumimoji="0" lang="ar-MA" sz="2400" b="1" i="1"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rPr>
              <a:t>( يرسم الأستاذ النموذج للمتعلمين المتعثرين على دفاترهم ) </a:t>
            </a:r>
            <a:r>
              <a:rPr lang="ar-MA" sz="2400" b="1" dirty="0">
                <a:solidFill>
                  <a:schemeClr val="bg1">
                    <a:lumMod val="50000"/>
                  </a:schemeClr>
                </a:solidFill>
                <a:latin typeface="Microsoft Uighur" panose="02000000000000000000" pitchFamily="2" charset="-78"/>
                <a:cs typeface="Microsoft Uighur" panose="02000000000000000000" pitchFamily="2" charset="-78"/>
              </a:rPr>
              <a:t>سأمر لمساعدتكم. </a:t>
            </a:r>
            <a:endParaRPr lang="ar-MA" sz="2400" i="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23E41023-FE89-B795-050B-7776768B58AB}"/>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a:stretch>
            <a:fillRect/>
          </a:stretch>
        </p:blipFill>
        <p:spPr/>
      </p:pic>
      <p:sp>
        <p:nvSpPr>
          <p:cNvPr id="35" name="ZoneTexte 34">
            <a:extLst>
              <a:ext uri="{FF2B5EF4-FFF2-40B4-BE49-F238E27FC236}">
                <a16:creationId xmlns:a16="http://schemas.microsoft.com/office/drawing/2014/main" id="{0DCA54C2-E6CB-58B6-255C-4EA6BA7C82DD}"/>
              </a:ext>
            </a:extLst>
          </p:cNvPr>
          <p:cNvSpPr txBox="1"/>
          <p:nvPr/>
        </p:nvSpPr>
        <p:spPr>
          <a:xfrm>
            <a:off x="1937946" y="3355935"/>
            <a:ext cx="4716728" cy="1862048"/>
          </a:xfrm>
          <a:prstGeom prst="rect">
            <a:avLst/>
          </a:prstGeom>
          <a:noFill/>
        </p:spPr>
        <p:txBody>
          <a:bodyPr wrap="square" rtlCol="0">
            <a:spAutoFit/>
          </a:bodyPr>
          <a:lstStyle/>
          <a:p>
            <a:pPr lvl="0" algn="ctr" defTabSz="457200" rtl="1">
              <a:buClrTx/>
              <a:defRPr/>
            </a:pPr>
            <a:r>
              <a:rPr lang="ar-MA" sz="11500" kern="1200" dirty="0">
                <a:solidFill>
                  <a:srgbClr val="FF0000"/>
                </a:solidFill>
                <a:latin typeface="Microsoft Uighur" panose="02000000000000000000" pitchFamily="2" charset="-78"/>
                <a:cs typeface="Microsoft Uighur" panose="02000000000000000000" pitchFamily="2" charset="-78"/>
                <a:sym typeface="Calibri"/>
              </a:rPr>
              <a:t>زٍ      </a:t>
            </a:r>
            <a:r>
              <a:rPr lang="ar-MA" sz="11500" kern="1200" dirty="0">
                <a:solidFill>
                  <a:srgbClr val="FF0000"/>
                </a:solidFill>
                <a:latin typeface="Microsoft Uighur" panose="02000000000000000000" pitchFamily="2" charset="-78"/>
                <a:ea typeface="+mn-ea"/>
                <a:cs typeface="Microsoft Uighur" panose="02000000000000000000" pitchFamily="2" charset="-78"/>
                <a:sym typeface="Calibri"/>
              </a:rPr>
              <a:t>ز</a:t>
            </a:r>
            <a:r>
              <a:rPr kumimoji="0" lang="ar-MA" sz="115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      زاً</a:t>
            </a:r>
            <a:endParaRPr kumimoji="0" lang="ar-MA" sz="115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12" name="Groupe 11">
            <a:extLst>
              <a:ext uri="{FF2B5EF4-FFF2-40B4-BE49-F238E27FC236}">
                <a16:creationId xmlns:a16="http://schemas.microsoft.com/office/drawing/2014/main" id="{3A0FDF6D-E7F8-BDA3-C53D-66ABA42875B9}"/>
              </a:ext>
            </a:extLst>
          </p:cNvPr>
          <p:cNvGrpSpPr/>
          <p:nvPr/>
        </p:nvGrpSpPr>
        <p:grpSpPr>
          <a:xfrm>
            <a:off x="4236803" y="3873380"/>
            <a:ext cx="240642" cy="222583"/>
            <a:chOff x="7831964" y="3929121"/>
            <a:chExt cx="594306" cy="428930"/>
          </a:xfrm>
          <a:solidFill>
            <a:srgbClr val="FF0000"/>
          </a:solidFill>
        </p:grpSpPr>
        <p:pic>
          <p:nvPicPr>
            <p:cNvPr id="24" name="Graphique 23">
              <a:extLst>
                <a:ext uri="{FF2B5EF4-FFF2-40B4-BE49-F238E27FC236}">
                  <a16:creationId xmlns:a16="http://schemas.microsoft.com/office/drawing/2014/main" id="{C01B1734-9017-A487-3217-025C11E2D8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1964" y="3929121"/>
              <a:ext cx="336416" cy="428930"/>
            </a:xfrm>
            <a:prstGeom prst="rect">
              <a:avLst/>
            </a:prstGeom>
          </p:spPr>
        </p:pic>
        <p:pic>
          <p:nvPicPr>
            <p:cNvPr id="25" name="Graphique 24">
              <a:extLst>
                <a:ext uri="{FF2B5EF4-FFF2-40B4-BE49-F238E27FC236}">
                  <a16:creationId xmlns:a16="http://schemas.microsoft.com/office/drawing/2014/main" id="{8408E211-A257-ABFF-3AC5-13AC1242B4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89854" y="3929121"/>
              <a:ext cx="336416" cy="428930"/>
            </a:xfrm>
            <a:prstGeom prst="rect">
              <a:avLst/>
            </a:prstGeom>
          </p:spPr>
        </p:pic>
      </p:grpSp>
      <p:pic>
        <p:nvPicPr>
          <p:cNvPr id="10" name="Image 9">
            <a:extLst>
              <a:ext uri="{FF2B5EF4-FFF2-40B4-BE49-F238E27FC236}">
                <a16:creationId xmlns:a16="http://schemas.microsoft.com/office/drawing/2014/main" id="{A80E0247-60CB-DB1C-B539-84359227790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DB1FD320-1C60-BD6E-7FD0-92354E61E61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21B6414B-9691-E97C-BDEC-1A2521A8CD5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807FE18A-A75B-469C-C19C-7FDD9E07C6C0}"/>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C40D45E6-C989-2D87-40B9-2B5C9185FE0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E6C1204A-130F-7F4A-4A4A-AD28FE41C94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CCBC893B-073D-71EE-98AC-22EEEE234D3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D1CA6523-5E6D-D375-5522-95817ED5D9C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192385412"/>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هو (هي) .............  صفقوا له (لها).</a:t>
            </a:r>
            <a:endParaRPr sz="2400" dirty="0">
              <a:solidFill>
                <a:schemeClr val="bg1">
                  <a:lumMod val="50000"/>
                </a:schemeClr>
              </a:solidFill>
            </a:endParaRPr>
          </a:p>
        </p:txBody>
      </p:sp>
      <p:pic>
        <p:nvPicPr>
          <p:cNvPr id="4" name="Espace réservé pour une image  3">
            <a:extLst>
              <a:ext uri="{FF2B5EF4-FFF2-40B4-BE49-F238E27FC236}">
                <a16:creationId xmlns:a16="http://schemas.microsoft.com/office/drawing/2014/main" id="{D23BBD96-77AB-F652-56BC-39F653110B80}"/>
              </a:ext>
            </a:extLst>
          </p:cNvPr>
          <p:cNvPicPr>
            <a:picLocks noGrp="1" noChangeAspect="1"/>
          </p:cNvPicPr>
          <p:nvPr>
            <p:ph type="pic" idx="4294967295"/>
          </p:nvPr>
        </p:nvPicPr>
        <p:blipFill>
          <a:blip r:embed="rId5"/>
          <a:srcRect/>
          <a:stretch>
            <a:fillRect/>
          </a:stretch>
        </p:blipFill>
        <p:spPr>
          <a:xfrm>
            <a:off x="7961592" y="719138"/>
            <a:ext cx="792162" cy="792162"/>
          </a:xfrm>
          <a:prstGeom prst="rect">
            <a:avLst/>
          </a:prstGeom>
        </p:spPr>
      </p:pic>
      <p:pic>
        <p:nvPicPr>
          <p:cNvPr id="16"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6" name="Image 5">
            <a:extLst>
              <a:ext uri="{FF2B5EF4-FFF2-40B4-BE49-F238E27FC236}">
                <a16:creationId xmlns:a16="http://schemas.microsoft.com/office/drawing/2014/main" id="{4F43D786-BAF8-A1C8-BF30-2B92C2F4676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E483BF0F-60AD-0977-4189-7651E90A774E}"/>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7D10B997-61F7-5B19-2995-A2A5DFD5F45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6AE4EB6F-26DA-F11F-1020-85B7F8241AA8}"/>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3D2E75E7-2898-8AC1-3DF8-88A855452C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D8F76584-A833-AEB3-0731-E6E5125C521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77DF0750-0811-C59F-CD9C-9A823E216F0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F0CEFDAA-82E9-D817-E644-7C79819283F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6" name="Google Shape;131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مرحبا</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بكم ، سننطلق في حصة اللغة العربية.</a:t>
            </a:r>
            <a:endParaRPr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7" name="Image 4" descr="Une image contenant noir, obscurité&#10;&#10;Le contenu généré par l’IA peut être incorrect.">
            <a:extLst>
              <a:ext uri="{FF2B5EF4-FFF2-40B4-BE49-F238E27FC236}">
                <a16:creationId xmlns:a16="http://schemas.microsoft.com/office/drawing/2014/main" id="{2983D17F-AB92-0910-B6BB-8F7DFA318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18" name="majd_wave">
            <a:hlinkClick r:id="" action="ppaction://media"/>
            <a:extLst>
              <a:ext uri="{FF2B5EF4-FFF2-40B4-BE49-F238E27FC236}">
                <a16:creationId xmlns:a16="http://schemas.microsoft.com/office/drawing/2014/main" id="{33193E76-ED26-9166-2D14-E6D5BBA5CF8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85628" y="1974897"/>
            <a:ext cx="2024695" cy="3600000"/>
          </a:xfrm>
          <a:prstGeom prst="rect">
            <a:avLst/>
          </a:prstGeom>
        </p:spPr>
      </p:pic>
      <p:pic>
        <p:nvPicPr>
          <p:cNvPr id="19" name="Nada-Wave">
            <a:hlinkClick r:id="" action="ppaction://media"/>
            <a:extLst>
              <a:ext uri="{FF2B5EF4-FFF2-40B4-BE49-F238E27FC236}">
                <a16:creationId xmlns:a16="http://schemas.microsoft.com/office/drawing/2014/main" id="{B9E0046F-4315-26D4-F1F8-EDC269A53E6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57344" y="1974897"/>
            <a:ext cx="2254079" cy="3600000"/>
          </a:xfrm>
          <a:prstGeom prst="rect">
            <a:avLst/>
          </a:prstGeom>
        </p:spPr>
      </p:pic>
      <p:pic>
        <p:nvPicPr>
          <p:cNvPr id="21" name="Espace réservé pour une image  2">
            <a:extLst>
              <a:ext uri="{FF2B5EF4-FFF2-40B4-BE49-F238E27FC236}">
                <a16:creationId xmlns:a16="http://schemas.microsoft.com/office/drawing/2014/main" id="{A5601388-A8E5-2BD8-9EDD-63D4A6DB6114}"/>
              </a:ext>
            </a:extLst>
          </p:cNvPr>
          <p:cNvPicPr>
            <a:picLocks noGrp="1" noChangeAspect="1"/>
          </p:cNvPicPr>
          <p:nvPr>
            <p:ph type="pic" sz="quarter" idx="12"/>
          </p:nvPr>
        </p:nvPicPr>
        <p:blipFill>
          <a:blip r:embed="rId10"/>
          <a:srcRect/>
          <a:stretch/>
        </p:blipFill>
        <p:spPr>
          <a:xfrm>
            <a:off x="7924249" y="684000"/>
            <a:ext cx="819701" cy="819701"/>
          </a:xfrm>
          <a:prstGeom prst="rect">
            <a:avLst/>
          </a:prstGeom>
          <a:noFill/>
          <a:ln>
            <a:noFill/>
          </a:ln>
        </p:spPr>
      </p:pic>
      <p:pic>
        <p:nvPicPr>
          <p:cNvPr id="2" name="Image 1">
            <a:extLst>
              <a:ext uri="{FF2B5EF4-FFF2-40B4-BE49-F238E27FC236}">
                <a16:creationId xmlns:a16="http://schemas.microsoft.com/office/drawing/2014/main" id="{C4733AAE-8D80-B6EE-9BB9-BAEEFCE7E17B}"/>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5E2AEFB-6F70-D604-170B-5F881DBBFD21}"/>
              </a:ext>
            </a:extLst>
          </p:cNvPr>
          <p:cNvPicPr>
            <a:picLocks noChangeAspect="1"/>
          </p:cNvPicPr>
          <p:nvPr/>
        </p:nvPicPr>
        <p:blipFill>
          <a:blip r:embed="rId12">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C0789A-AB2D-8694-D97F-BB585CF8A21E}"/>
              </a:ext>
            </a:extLst>
          </p:cNvPr>
          <p:cNvPicPr>
            <a:picLocks noChangeAspect="1"/>
          </p:cNvPicPr>
          <p:nvPr/>
        </p:nvPicPr>
        <p:blipFill>
          <a:blip r:embed="rId13">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67BB342-4161-AB2A-2BD6-56A16664A593}"/>
              </a:ext>
            </a:extLst>
          </p:cNvPr>
          <p:cNvPicPr>
            <a:picLocks noChangeAspect="1"/>
          </p:cNvPicPr>
          <p:nvPr/>
        </p:nvPicPr>
        <p:blipFill>
          <a:blip r:embed="rId14">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AC81C15-A8E1-B233-4EA1-2C62A4B3B50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F447EAFA-C6A6-2C92-5D7C-4E55BFF7F74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CA5DC053-7563-C806-6460-93CA2FAF85B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AA562FF-2194-36D9-AA23-29E231E819E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19"/>
                                        </p:tgtEl>
                                      </p:cBhvr>
                                    </p:cmd>
                                  </p:childTnLst>
                                </p:cTn>
                              </p:par>
                              <p:par>
                                <p:cTn id="7" presetID="1" presetClass="mediacall" presetSubtype="0" fill="hold" nodeType="withEffect">
                                  <p:stCondLst>
                                    <p:cond delay="0"/>
                                  </p:stCondLst>
                                  <p:childTnLst>
                                    <p:cmd type="call" cmd="playFrom(0.0)">
                                      <p:cBhvr>
                                        <p:cTn id="8" dur="3477" fill="hold"/>
                                        <p:tgtEl>
                                          <p:spTgt spid="18"/>
                                        </p:tgtEl>
                                      </p:cBhvr>
                                    </p:cmd>
                                  </p:childTnLst>
                                </p:cTn>
                              </p:par>
                            </p:childTnLst>
                          </p:cTn>
                        </p:par>
                        <p:par>
                          <p:cTn id="9" fill="hold">
                            <p:stCondLst>
                              <p:cond delay="4586"/>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9"/>
                </p:tgtEl>
              </p:cMediaNode>
            </p:video>
            <p:video>
              <p:cMediaNode vol="80000">
                <p:cTn id="13" fill="hold" display="0">
                  <p:stCondLst>
                    <p:cond delay="indefinite"/>
                  </p:stCondLst>
                </p:cTn>
                <p:tgtEl>
                  <p:spTgt spid="18"/>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322000" y="285432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a:t>
            </a:r>
          </a:p>
          <a:p>
            <a:pPr lvl="0" algn="r" rtl="1">
              <a:buClr>
                <a:srgbClr val="424D7B"/>
              </a:buClr>
              <a:buSzPct val="50000"/>
            </a:pPr>
            <a:r>
              <a:rPr lang="ar-MA" sz="2800" b="1" dirty="0">
                <a:cs typeface="Microsoft Uighur" panose="02000000000000000000" pitchFamily="2" charset="-78"/>
              </a:rPr>
              <a:t>واجباتكم المنزلية </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4</a:t>
            </a: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45" name="Google Shape;2545;p1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تعلمنا اليوم كيف نقدم أفراد أسرتنا. ما اسم أب مجد؟ ما اسم أمه؟</a:t>
            </a:r>
          </a:p>
        </p:txBody>
      </p:sp>
      <p:pic>
        <p:nvPicPr>
          <p:cNvPr id="35" name="standing">
            <a:hlinkClick r:id="" action="ppaction://media"/>
            <a:extLst>
              <a:ext uri="{FF2B5EF4-FFF2-40B4-BE49-F238E27FC236}">
                <a16:creationId xmlns:a16="http://schemas.microsoft.com/office/drawing/2014/main" id="{4B19A928-81CC-05F3-4001-D486E57F371A}"/>
              </a:ext>
            </a:extLst>
          </p:cNvPr>
          <p:cNvPicPr>
            <a:picLocks noGrp="1" noChangeAspect="1"/>
          </p:cNvPicPr>
          <p:nvPr>
            <p:ph type="media" sz="quarter" idx="29"/>
            <a:videoFile r:link="rId2"/>
            <p:extLst>
              <p:ext uri="{DAA4B4D4-6D71-4841-9C94-3DE7FCFB9230}">
                <p14:media xmlns:p14="http://schemas.microsoft.com/office/powerpoint/2010/main" r:embed="rId1"/>
              </p:ext>
            </p:extLst>
          </p:nvPr>
        </p:nvPicPr>
        <p:blipFill>
          <a:blip r:embed="rId5"/>
          <a:srcRect t="2126" b="1867"/>
          <a:stretch>
            <a:fillRect/>
          </a:stretch>
        </p:blipFill>
        <p:spPr>
          <a:xfrm>
            <a:off x="496888" y="2116296"/>
            <a:ext cx="2230437" cy="3805704"/>
          </a:xfrm>
          <a:prstGeom prst="rect">
            <a:avLst/>
          </a:prstGeom>
        </p:spPr>
      </p:pic>
      <p:pic>
        <p:nvPicPr>
          <p:cNvPr id="33"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sz="quarter" idx="12"/>
          </p:nvPr>
        </p:nvPicPr>
        <p:blipFill>
          <a:blip r:embed="rId6"/>
          <a:srcRect/>
          <a:stretch/>
        </p:blipFill>
        <p:spPr>
          <a:prstGeom prst="rect">
            <a:avLst/>
          </a:prstGeom>
        </p:spPr>
      </p:pic>
      <p:pic>
        <p:nvPicPr>
          <p:cNvPr id="2" name="Image 1">
            <a:extLst>
              <a:ext uri="{FF2B5EF4-FFF2-40B4-BE49-F238E27FC236}">
                <a16:creationId xmlns:a16="http://schemas.microsoft.com/office/drawing/2014/main" id="{B20AB3D6-9051-BADD-3F43-F977F73976F0}"/>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9A852F2A-2BC6-5172-7F19-C0B143FD582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B90EA5ED-1134-1525-C31D-C2F14191B078}"/>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2C834BFA-09D9-104D-ED13-D937FCA51CA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7A807137-6CA4-3A7B-ADDA-110DC5C1C88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F37FAD94-F297-93AA-3DB5-D43E9200AD0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D33F52BD-C4E5-422C-D496-8BA5842C52E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44372633-4E6A-86B4-2ED1-190350FF1E3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
        <p:nvSpPr>
          <p:cNvPr id="14" name="Espace réservé pour une image  13">
            <a:extLst>
              <a:ext uri="{FF2B5EF4-FFF2-40B4-BE49-F238E27FC236}">
                <a16:creationId xmlns:a16="http://schemas.microsoft.com/office/drawing/2014/main" id="{54DD8258-DAB7-8544-1EE7-F19844F3F54C}"/>
              </a:ext>
            </a:extLst>
          </p:cNvPr>
          <p:cNvSpPr>
            <a:spLocks noGrp="1"/>
          </p:cNvSpPr>
          <p:nvPr>
            <p:ph type="pic" sz="quarter" idx="23"/>
          </p:nvPr>
        </p:nvSpPr>
        <p:spPr>
          <a:xfrm>
            <a:off x="4430169" y="3055728"/>
            <a:ext cx="1620000" cy="1620000"/>
          </a:xfrm>
        </p:spPr>
        <p:txBody>
          <a:bodyPr/>
          <a:lstStyle/>
          <a:p>
            <a:endParaRPr lang="fr-MA"/>
          </a:p>
        </p:txBody>
      </p:sp>
      <p:pic>
        <p:nvPicPr>
          <p:cNvPr id="23" name="Image 22">
            <a:extLst>
              <a:ext uri="{FF2B5EF4-FFF2-40B4-BE49-F238E27FC236}">
                <a16:creationId xmlns:a16="http://schemas.microsoft.com/office/drawing/2014/main" id="{64E87E94-585E-D37C-520A-441E5DE00A3E}"/>
              </a:ext>
            </a:extLst>
          </p:cNvPr>
          <p:cNvPicPr>
            <a:picLocks noChangeAspect="1"/>
          </p:cNvPicPr>
          <p:nvPr/>
        </p:nvPicPr>
        <p:blipFill>
          <a:blip r:embed="rId11"/>
          <a:stretch>
            <a:fillRect/>
          </a:stretch>
        </p:blipFill>
        <p:spPr>
          <a:xfrm>
            <a:off x="3756330" y="2467466"/>
            <a:ext cx="2971839" cy="3003286"/>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7" name="Titre 6"/>
          <p:cNvSpPr>
            <a:spLocks noGrp="1"/>
          </p:cNvSpPr>
          <p:nvPr>
            <p:ph type="title"/>
          </p:nvPr>
        </p:nvSpPr>
        <p:spPr>
          <a:xfrm>
            <a:off x="598241" y="703211"/>
            <a:ext cx="6840000" cy="612000"/>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اليوم قرأنا حرف الزاي، سنملأ الجدول بالحرف مع التنوين. رددوا معي.</a:t>
            </a:r>
            <a:endParaRPr lang="fr-FR" sz="2400" dirty="0">
              <a:solidFill>
                <a:schemeClr val="bg1">
                  <a:lumMod val="50000"/>
                </a:schemeClr>
              </a:solidFill>
            </a:endParaRPr>
          </a:p>
        </p:txBody>
      </p:sp>
      <p:pic>
        <p:nvPicPr>
          <p:cNvPr id="13" name="Image 12">
            <a:extLst>
              <a:ext uri="{FF2B5EF4-FFF2-40B4-BE49-F238E27FC236}">
                <a16:creationId xmlns:a16="http://schemas.microsoft.com/office/drawing/2014/main" id="{E374CA16-B435-6354-2CA5-7A1C8BE4D46D}"/>
              </a:ext>
            </a:extLst>
          </p:cNvPr>
          <p:cNvPicPr>
            <a:picLocks noChangeAspect="1"/>
          </p:cNvPicPr>
          <p:nvPr/>
        </p:nvPicPr>
        <p:blipFill>
          <a:blip r:embed="rId4"/>
          <a:stretch>
            <a:fillRect/>
          </a:stretch>
        </p:blipFill>
        <p:spPr>
          <a:xfrm>
            <a:off x="998764" y="2273333"/>
            <a:ext cx="4878065" cy="3442067"/>
          </a:xfrm>
          <a:prstGeom prst="rect">
            <a:avLst/>
          </a:prstGeom>
        </p:spPr>
      </p:pic>
      <p:pic>
        <p:nvPicPr>
          <p:cNvPr id="8" name="Nada-Standing">
            <a:hlinkClick r:id="" action="ppaction://media"/>
            <a:extLst>
              <a:ext uri="{FF2B5EF4-FFF2-40B4-BE49-F238E27FC236}">
                <a16:creationId xmlns:a16="http://schemas.microsoft.com/office/drawing/2014/main" id="{C3E7EE9E-0312-A58D-8A0E-C542B5FCF8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9506" y="2337435"/>
            <a:ext cx="2242599" cy="3581527"/>
          </a:xfrm>
          <a:prstGeom prst="rect">
            <a:avLst/>
          </a:prstGeom>
        </p:spPr>
      </p:pic>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3262E8DE-6E6E-58C5-0070-BDC538C214F7}"/>
              </a:ext>
            </a:extLst>
          </p:cNvPr>
          <p:cNvPicPr>
            <a:picLocks noGrp="1" noChangeAspect="1"/>
          </p:cNvPicPr>
          <p:nvPr>
            <p:ph type="pic" sz="quarter" idx="12"/>
          </p:nvPr>
        </p:nvPicPr>
        <p:blipFill>
          <a:blip r:embed="rId6"/>
          <a:srcRect/>
          <a:stretch>
            <a:fillRect/>
          </a:stretch>
        </p:blipFill>
        <p:spPr/>
      </p:pic>
      <p:pic>
        <p:nvPicPr>
          <p:cNvPr id="10" name="Image 9">
            <a:extLst>
              <a:ext uri="{FF2B5EF4-FFF2-40B4-BE49-F238E27FC236}">
                <a16:creationId xmlns:a16="http://schemas.microsoft.com/office/drawing/2014/main" id="{FEEA8F9C-3994-867C-941A-B537E272CD2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31DE7004-49EB-7E60-D86A-29844BC0172D}"/>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16F51E8A-333E-C0AB-7748-AA8134254090}"/>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D33B5C24-6950-DDE4-0033-C72A9E9C19D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D1ED7E83-0FF4-46AB-09F5-3170ECB4FE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EC1EE4FC-DDE4-DCDC-1A48-A759628CE5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7190BE16-2FA1-408C-7B47-168755424D2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D5012F3D-80C1-788D-D823-769CB39B69F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159601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البيت أعيدوا قراءة المقاطع والكلمات والجمل  على الكراسة ص 80.  </a:t>
            </a:r>
            <a:endParaRPr sz="2400" dirty="0">
              <a:solidFill>
                <a:schemeClr val="bg1">
                  <a:lumMod val="50000"/>
                </a:schemeClr>
              </a:solidFill>
            </a:endParaRPr>
          </a:p>
        </p:txBody>
      </p:sp>
      <p:pic>
        <p:nvPicPr>
          <p:cNvPr id="29" name="Espace réservé pour une image  4">
            <a:extLst>
              <a:ext uri="{FF2B5EF4-FFF2-40B4-BE49-F238E27FC236}">
                <a16:creationId xmlns:a16="http://schemas.microsoft.com/office/drawing/2014/main" id="{0394A773-FC5E-62F5-0F14-91A26117F152}"/>
              </a:ext>
            </a:extLst>
          </p:cNvPr>
          <p:cNvPicPr>
            <a:picLocks noGrp="1" noChangeAspect="1"/>
          </p:cNvPicPr>
          <p:nvPr>
            <p:ph type="pic" sz="quarter" idx="12"/>
          </p:nvPr>
        </p:nvPicPr>
        <p:blipFill>
          <a:blip r:embed="rId3"/>
          <a:srcRect/>
          <a:stretch>
            <a:fillRect/>
          </a:stretch>
        </p:blipFill>
        <p:spPr>
          <a:xfrm>
            <a:off x="7026461" y="4530165"/>
            <a:ext cx="1346999" cy="1346999"/>
          </a:xfrm>
          <a:prstGeom prst="rect">
            <a:avLst/>
          </a:prstGeom>
        </p:spPr>
      </p:pic>
      <p:pic>
        <p:nvPicPr>
          <p:cNvPr id="11" name="Espace réservé pour une image  3">
            <a:extLst>
              <a:ext uri="{FF2B5EF4-FFF2-40B4-BE49-F238E27FC236}">
                <a16:creationId xmlns:a16="http://schemas.microsoft.com/office/drawing/2014/main" id="{3523422D-AB3D-D90E-437B-EC48CED25C0F}"/>
              </a:ext>
            </a:extLst>
          </p:cNvPr>
          <p:cNvPicPr>
            <a:picLocks noChangeAspect="1"/>
          </p:cNvPicPr>
          <p:nvPr/>
        </p:nvPicPr>
        <p:blipFill>
          <a:blip r:embed="rId4"/>
          <a:srcRect/>
          <a:stretch>
            <a:fillRect/>
          </a:stretch>
        </p:blipFill>
        <p:spPr>
          <a:xfrm>
            <a:off x="7961592" y="719138"/>
            <a:ext cx="792162" cy="792162"/>
          </a:xfrm>
          <a:prstGeom prst="rect">
            <a:avLst/>
          </a:prstGeom>
        </p:spPr>
      </p:pic>
      <p:pic>
        <p:nvPicPr>
          <p:cNvPr id="2" name="Image 1">
            <a:extLst>
              <a:ext uri="{FF2B5EF4-FFF2-40B4-BE49-F238E27FC236}">
                <a16:creationId xmlns:a16="http://schemas.microsoft.com/office/drawing/2014/main" id="{5181C31D-E345-B145-2084-8FAB1765497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39FCE18E-E7D0-D332-B6B2-80E0DEBE254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B1451C18-A5E8-4A8D-97FF-A1C8880A5D5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579E0D82-5757-ABB0-B44C-75093A894F4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DF4E979C-6070-A506-67C6-14751C115FD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CCE4E5ED-797F-AEB4-BA09-A78F5169A96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9FD0B21A-9978-6E3C-F44A-33FCD8B9836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36BA15E1-A9BC-7041-FC1A-006C7A51E42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descr="Une image contenant texte, capture d’écran, écriture manuscrite, diagramme&#10;&#10;Le contenu généré par l’IA peut être incorrect.">
            <a:extLst>
              <a:ext uri="{FF2B5EF4-FFF2-40B4-BE49-F238E27FC236}">
                <a16:creationId xmlns:a16="http://schemas.microsoft.com/office/drawing/2014/main" id="{757D3AF4-32CF-6C48-CA13-685CBF25C59E}"/>
              </a:ext>
            </a:extLst>
          </p:cNvPr>
          <p:cNvPicPr>
            <a:picLocks noChangeAspect="1"/>
          </p:cNvPicPr>
          <p:nvPr/>
        </p:nvPicPr>
        <p:blipFill>
          <a:blip r:embed="rId9"/>
          <a:stretch>
            <a:fillRect/>
          </a:stretch>
        </p:blipFill>
        <p:spPr>
          <a:xfrm>
            <a:off x="2783589" y="1790165"/>
            <a:ext cx="3266580" cy="4563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Google Shape;2581;p126">
            <a:extLst>
              <a:ext uri="{FF2B5EF4-FFF2-40B4-BE49-F238E27FC236}">
                <a16:creationId xmlns:a16="http://schemas.microsoft.com/office/drawing/2014/main" id="{EC654469-4EF9-BC61-CF02-451B7224ED6A}"/>
              </a:ext>
            </a:extLst>
          </p:cNvPr>
          <p:cNvSpPr/>
          <p:nvPr/>
        </p:nvSpPr>
        <p:spPr>
          <a:xfrm>
            <a:off x="2490349" y="2222090"/>
            <a:ext cx="3753135" cy="2536723"/>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pPr>
              <a:spcBef>
                <a:spcPct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rPr>
              <a:t>إلى الحصة القادمة</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9" descr="Une image contenant habits, sourire, dessin humoristique, personne&#10;&#10;Le contenu généré par l’IA peut être incorrect.">
            <a:extLst>
              <a:ext uri="{FF2B5EF4-FFF2-40B4-BE49-F238E27FC236}">
                <a16:creationId xmlns:a16="http://schemas.microsoft.com/office/drawing/2014/main" id="{AB01FC33-6737-D800-6257-4D845518F769}"/>
              </a:ext>
            </a:extLst>
          </p:cNvPr>
          <p:cNvPicPr>
            <a:picLocks noGrp="1" noChangeAspect="1"/>
          </p:cNvPicPr>
          <p:nvPr>
            <p:ph type="pic" idx="4294967295"/>
          </p:nvPr>
        </p:nvPicPr>
        <p:blipFill>
          <a:blip r:embed="rId4"/>
          <a:srcRect/>
          <a:stretch>
            <a:fillRect/>
          </a:stretch>
        </p:blipFill>
        <p:spPr>
          <a:xfrm>
            <a:off x="7970838" y="719138"/>
            <a:ext cx="792162" cy="792162"/>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id="{3E7CDB1C-E53F-0034-03FD-81D328F7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11" name="اختتام الحصة1">
            <a:hlinkClick r:id="" action="ppaction://media"/>
            <a:extLst>
              <a:ext uri="{FF2B5EF4-FFF2-40B4-BE49-F238E27FC236}">
                <a16:creationId xmlns:a16="http://schemas.microsoft.com/office/drawing/2014/main" id="{CDA1DC89-A493-4C9A-710A-5099775C4E29}"/>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871663" y="2441079"/>
            <a:ext cx="5400675" cy="3037879"/>
          </a:xfrm>
          <a:prstGeom prst="rect">
            <a:avLst/>
          </a:prstGeom>
          <a:ln>
            <a:noFill/>
          </a:ln>
          <a:effectLst>
            <a:softEdge rad="112500"/>
          </a:effectLst>
        </p:spPr>
      </p:pic>
    </p:spTree>
    <p:extLst>
      <p:ext uri="{BB962C8B-B14F-4D97-AF65-F5344CB8AC3E}">
        <p14:creationId xmlns:p14="http://schemas.microsoft.com/office/powerpoint/2010/main" val="2729699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vol="80000">
                <p:cTn id="14" fill="hold" display="0">
                  <p:stCondLst>
                    <p:cond delay="indefinite"/>
                  </p:stCondLst>
                </p:cTn>
                <p:tgtEl>
                  <p:spTgt spid="11"/>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36140502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4" name="Google Shape;1334;p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قبل أن نبدأ حصة اليوم سأذكركم بشروط الحصول على نجمة التميز. </a:t>
            </a:r>
            <a:endParaRPr sz="2400" dirty="0">
              <a:solidFill>
                <a:schemeClr val="bg1">
                  <a:lumMod val="50000"/>
                </a:schemeClr>
              </a:solidFill>
            </a:endParaRPr>
          </a:p>
        </p:txBody>
      </p:sp>
      <p:sp>
        <p:nvSpPr>
          <p:cNvPr id="21" name="Google Shape;1333;p8">
            <a:extLst>
              <a:ext uri="{FF2B5EF4-FFF2-40B4-BE49-F238E27FC236}">
                <a16:creationId xmlns:a16="http://schemas.microsoft.com/office/drawing/2014/main" id="{BD891F63-A62E-7701-969E-70B08CCA8A37}"/>
              </a:ext>
            </a:extLst>
          </p:cNvPr>
          <p:cNvSpPr txBox="1"/>
          <p:nvPr/>
        </p:nvSpPr>
        <p:spPr>
          <a:xfrm>
            <a:off x="1382328" y="4838990"/>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algn="r" rtl="1"/>
            <a:r>
              <a:rPr lang="ar-MA" dirty="0">
                <a:latin typeface="Microsoft Uighur" panose="02000000000000000000" pitchFamily="2" charset="-78"/>
                <a:cs typeface="Microsoft Uighur" panose="02000000000000000000" pitchFamily="2" charset="-78"/>
              </a:rPr>
              <a:t>دونَ أَنْ أَقِفَ، أَرْفَعُ أُصْبُعي لِلْإجابَةِ. </a:t>
            </a:r>
          </a:p>
        </p:txBody>
      </p:sp>
      <p:sp>
        <p:nvSpPr>
          <p:cNvPr id="22" name="Espace réservé du texte 2">
            <a:extLst>
              <a:ext uri="{FF2B5EF4-FFF2-40B4-BE49-F238E27FC236}">
                <a16:creationId xmlns:a16="http://schemas.microsoft.com/office/drawing/2014/main" id="{6433A37C-36FE-C007-81B6-F57B8340C2F3}"/>
              </a:ext>
            </a:extLst>
          </p:cNvPr>
          <p:cNvSpPr txBox="1">
            <a:spLocks/>
          </p:cNvSpPr>
          <p:nvPr/>
        </p:nvSpPr>
        <p:spPr>
          <a:xfrm>
            <a:off x="1716891" y="2568290"/>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MA" sz="2800" b="1" dirty="0">
                <a:solidFill>
                  <a:srgbClr val="424D7B"/>
                </a:solidFill>
                <a:latin typeface="Microsoft Uighur" panose="02000000000000000000" pitchFamily="2" charset="-78"/>
                <a:ea typeface="+mn-ea"/>
                <a:cs typeface="Microsoft Uighur" panose="02000000000000000000" pitchFamily="2" charset="-78"/>
              </a:rPr>
              <a:t>أُنْصِتُ وأَنْتَبِهُ جَيِّداً للدَّرْسِ</a:t>
            </a:r>
            <a:r>
              <a:rPr lang="ar-MA" sz="2800" dirty="0">
                <a:solidFill>
                  <a:srgbClr val="424D7B"/>
                </a:solidFill>
                <a:latin typeface="Microsoft Uighur" panose="02000000000000000000" pitchFamily="2" charset="-78"/>
                <a:cs typeface="Microsoft Uighur" panose="02000000000000000000" pitchFamily="2" charset="-78"/>
              </a:rPr>
              <a:t>. </a:t>
            </a:r>
          </a:p>
        </p:txBody>
      </p:sp>
      <p:sp>
        <p:nvSpPr>
          <p:cNvPr id="23" name="Ellipse 28">
            <a:extLst>
              <a:ext uri="{FF2B5EF4-FFF2-40B4-BE49-F238E27FC236}">
                <a16:creationId xmlns:a16="http://schemas.microsoft.com/office/drawing/2014/main" id="{7C72049C-E7EC-F523-DD40-1FD295D242B1}"/>
              </a:ext>
            </a:extLst>
          </p:cNvPr>
          <p:cNvSpPr/>
          <p:nvPr/>
        </p:nvSpPr>
        <p:spPr>
          <a:xfrm>
            <a:off x="6070183" y="1920227"/>
            <a:ext cx="1800000" cy="1800000"/>
          </a:xfrm>
          <a:prstGeom prst="ellipse">
            <a:avLst/>
          </a:prstGeom>
          <a:blipFill>
            <a:blip r:embed="rId3"/>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24" name="Ellipse 29">
            <a:extLst>
              <a:ext uri="{FF2B5EF4-FFF2-40B4-BE49-F238E27FC236}">
                <a16:creationId xmlns:a16="http://schemas.microsoft.com/office/drawing/2014/main" id="{83B61568-ED86-9D75-BF45-23F9A248C024}"/>
              </a:ext>
            </a:extLst>
          </p:cNvPr>
          <p:cNvSpPr/>
          <p:nvPr/>
        </p:nvSpPr>
        <p:spPr>
          <a:xfrm>
            <a:off x="5063566" y="4200580"/>
            <a:ext cx="1800000" cy="1800000"/>
          </a:xfrm>
          <a:prstGeom prst="ellipse">
            <a:avLst/>
          </a:prstGeom>
          <a:blipFill>
            <a:blip r:embed="rId4"/>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pic>
        <p:nvPicPr>
          <p:cNvPr id="36"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6D95B51-E939-7AE5-B219-365D11AC6910}"/>
              </a:ext>
            </a:extLst>
          </p:cNvPr>
          <p:cNvPicPr>
            <a:picLocks noGrp="1" noChangeAspect="1"/>
          </p:cNvPicPr>
          <p:nvPr>
            <p:ph type="pic" sz="quarter" idx="12"/>
          </p:nvPr>
        </p:nvPicPr>
        <p:blipFill>
          <a:blip r:embed="rId5"/>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A300D746-970A-FF7E-B6A3-F619611C316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603DE6E-8057-16AE-6819-4BC009D4FF7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17CA38B-581D-F607-EE6C-AB2C7986C1CF}"/>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F0FE13BD-B549-D4A3-21C8-2E4EC0BBA36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E9F37C9D-E086-5C66-73C1-495246875D7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7535B708-F9D1-B784-240E-59842A89FC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DDCA21C6-3498-4073-B34B-57A9F2F1273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C33CD770-188D-4D11-0D37-88089384160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ضعوا اللوحة والكراسة في القمطر.</a:t>
            </a:r>
            <a:endParaRPr sz="2400" dirty="0">
              <a:solidFill>
                <a:schemeClr val="bg1">
                  <a:lumMod val="50000"/>
                </a:schemeClr>
              </a:solidFill>
            </a:endParaRPr>
          </a:p>
        </p:txBody>
      </p:sp>
      <p:pic>
        <p:nvPicPr>
          <p:cNvPr id="3" name="rangement">
            <a:hlinkClick r:id="" action="ppaction://media"/>
            <a:extLst>
              <a:ext uri="{FF2B5EF4-FFF2-40B4-BE49-F238E27FC236}">
                <a16:creationId xmlns:a16="http://schemas.microsoft.com/office/drawing/2014/main" id="{43CD4E30-1102-C7A0-F0F2-504BA8F74EDB}"/>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5"/>
          <a:stretch>
            <a:fillRect/>
          </a:stretch>
        </p:blipFill>
        <p:spPr>
          <a:xfrm>
            <a:off x="953025" y="2160588"/>
            <a:ext cx="7038975" cy="3959225"/>
          </a:xfrm>
          <a:prstGeom prst="rect">
            <a:avLst/>
          </a:prstGeom>
          <a:ln>
            <a:noFill/>
          </a:ln>
          <a:effectLst>
            <a:softEdge rad="112500"/>
          </a:effectLst>
        </p:spPr>
      </p:pic>
      <p:pic>
        <p:nvPicPr>
          <p:cNvPr id="16" name="Image 14" descr="Une image contenant noir, obscurité&#10;&#10;Le contenu généré par l’IA peut être incorrect.">
            <a:extLst>
              <a:ext uri="{FF2B5EF4-FFF2-40B4-BE49-F238E27FC236}">
                <a16:creationId xmlns:a16="http://schemas.microsoft.com/office/drawing/2014/main" id="{30485576-7664-0864-63EA-FB8CBD636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21" name="Espace réservé pour une image  8">
            <a:extLst>
              <a:ext uri="{FF2B5EF4-FFF2-40B4-BE49-F238E27FC236}">
                <a16:creationId xmlns:a16="http://schemas.microsoft.com/office/drawing/2014/main" id="{B4A567AF-1D7D-5DA3-2205-323D31579457}"/>
              </a:ext>
            </a:extLst>
          </p:cNvPr>
          <p:cNvPicPr>
            <a:picLocks noGrp="1" noChangeAspect="1"/>
          </p:cNvPicPr>
          <p:nvPr>
            <p:ph type="pic" sz="quarter" idx="12"/>
          </p:nvPr>
        </p:nvPicPr>
        <p:blipFill>
          <a:blip r:embed="rId7"/>
          <a:srcRect/>
          <a:stretch/>
        </p:blipFill>
        <p:spPr>
          <a:prstGeom prst="rect">
            <a:avLst/>
          </a:prstGeom>
        </p:spPr>
      </p:pic>
      <p:pic>
        <p:nvPicPr>
          <p:cNvPr id="9" name="Image 8">
            <a:extLst>
              <a:ext uri="{FF2B5EF4-FFF2-40B4-BE49-F238E27FC236}">
                <a16:creationId xmlns:a16="http://schemas.microsoft.com/office/drawing/2014/main" id="{6ADE5D25-2BFB-DBFB-6A69-54F67758141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55492417-180A-6F6C-1480-4009F7265A8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C7E7653C-7278-B3F2-3390-5804059D4066}"/>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2C0BA019-5E60-047E-A72B-BF8569012F15}"/>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784BB565-F461-8576-14A8-A14BFC89472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0" name="Rectangle 19">
            <a:extLst>
              <a:ext uri="{FF2B5EF4-FFF2-40B4-BE49-F238E27FC236}">
                <a16:creationId xmlns:a16="http://schemas.microsoft.com/office/drawing/2014/main" id="{B30083E6-B538-96D0-CA11-A041C14AD8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901BCCA2-CB79-5835-95D5-6F73DDF717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A4F9E235-6CA5-1830-4AFE-8775F134A07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3"/>
                                        </p:tgtEl>
                                      </p:cBhvr>
                                    </p:cmd>
                                  </p:childTnLst>
                                </p:cTn>
                              </p:par>
                            </p:childTnLst>
                          </p:cTn>
                        </p:par>
                        <p:par>
                          <p:cTn id="7" fill="hold">
                            <p:stCondLst>
                              <p:cond delay="16114"/>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theme/theme1.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4496</TotalTime>
  <Words>1858</Words>
  <Application>Microsoft Office PowerPoint</Application>
  <PresentationFormat>Affichage à l'écran (4:3)</PresentationFormat>
  <Paragraphs>465</Paragraphs>
  <Slides>75</Slides>
  <Notes>32</Notes>
  <HiddenSlides>0</HiddenSlides>
  <MMClips>12</MMClips>
  <ScaleCrop>false</ScaleCrop>
  <HeadingPairs>
    <vt:vector size="6" baseType="variant">
      <vt:variant>
        <vt:lpstr>Polices utilisées</vt:lpstr>
      </vt:variant>
      <vt:variant>
        <vt:i4>11</vt:i4>
      </vt:variant>
      <vt:variant>
        <vt:lpstr>Thème</vt:lpstr>
      </vt:variant>
      <vt:variant>
        <vt:i4>13</vt:i4>
      </vt:variant>
      <vt:variant>
        <vt:lpstr>Titres des diapositives</vt:lpstr>
      </vt:variant>
      <vt:variant>
        <vt:i4>75</vt:i4>
      </vt:variant>
    </vt:vector>
  </HeadingPairs>
  <TitlesOfParts>
    <vt:vector size="99" baseType="lpstr">
      <vt:lpstr>Modern Love</vt:lpstr>
      <vt:lpstr>Calibri</vt:lpstr>
      <vt:lpstr>Microsoft Uighur</vt:lpstr>
      <vt:lpstr>Wingdings</vt:lpstr>
      <vt:lpstr>AXtDamourBold</vt:lpstr>
      <vt:lpstr>Dosis</vt:lpstr>
      <vt:lpstr>Dosis Medium</vt:lpstr>
      <vt:lpstr>Dosis ExtraBold</vt:lpstr>
      <vt:lpstr>Noto Sans Symbols</vt:lpstr>
      <vt:lpstr>Arial</vt:lpstr>
      <vt:lpstr>Dosis SemiBold</vt:lpstr>
      <vt:lpstr>Thème Office</vt:lpstr>
      <vt:lpstr>1_Env-Enseignant</vt:lpstr>
      <vt:lpstr>1_04- قراءة/ كتابة</vt:lpstr>
      <vt:lpstr>2_Env-Enseignant</vt:lpstr>
      <vt:lpstr>2_04- قراءة/ كتابة</vt:lpstr>
      <vt:lpstr>3_04- قراءة/ كتابة</vt:lpstr>
      <vt:lpstr>2_01- نشاط اعتيادي</vt:lpstr>
      <vt:lpstr>3_01- نشاط اعتيادي</vt:lpstr>
      <vt:lpstr>3_Env-Enseignant</vt:lpstr>
      <vt:lpstr>4_Env-Enseignant</vt:lpstr>
      <vt:lpstr>04- قراءة/ كتابة</vt:lpstr>
      <vt:lpstr>5_Env-Enseignant</vt:lpstr>
      <vt:lpstr>4_04- قراءة/ كتابة</vt:lpstr>
      <vt:lpstr>Présentation PowerPoint</vt:lpstr>
      <vt:lpstr>Présentation PowerPoint</vt:lpstr>
      <vt:lpstr>تنظيم حصص الأسبوع</vt:lpstr>
      <vt:lpstr>هيكلة حصة اليوم</vt:lpstr>
      <vt:lpstr>عند نهاية الحصة</vt:lpstr>
      <vt:lpstr>افتتاح الحصة</vt:lpstr>
      <vt:lpstr>مرحبا بكم ، سننطلق في حصة اللغة العربية.</vt:lpstr>
      <vt:lpstr>قبل أن نبدأ حصة اليوم سأذكركم بشروط الحصول على نجمة التميز. </vt:lpstr>
      <vt:lpstr>ضعوا اللوحة والكراسة في القمطر.</vt:lpstr>
      <vt:lpstr>1. يتم إعداد لوحة للمقاطع على الشكل المشار إليه؛  2. ترسم اللوحة على ورقة للعرض تلصق بشكل دائم؛ 3. يتم إغناؤها تدريجيا بالحرف المقدم نهاية حصص تقديمه؛ 4. تستثمر اللوحة في بداية النشاط الاعتيادي اليومي؛ 5. يتم الرجوع إلى اللوحة متى كانت الحاجة لتذكير المتعلمين بالحروف المدروسة؛ 6. ينصح بتعويد المتعلمين على قراءة لوحة المقاطع في أي وقت متاح.     </vt:lpstr>
      <vt:lpstr>من يمر لقراءة لوحة المقاطع ؟  (خاص بالفئة د). </vt:lpstr>
      <vt:lpstr>أقرأ أنا. انتبهوا.</vt:lpstr>
      <vt:lpstr>نقرأ معا.</vt:lpstr>
      <vt:lpstr>انتبهوا الآن. سنتذكر الكلمات التي تعلمناها في الحصة السابقة.</vt:lpstr>
      <vt:lpstr>أنا أشير وأنت تقول. </vt:lpstr>
      <vt:lpstr>الآن نتعرف على مفردات المعجم في الصورة التالية. أبدأ أنا أولا.</vt:lpstr>
      <vt:lpstr>الآن؛ دوركم . أنا أشير وأنتم تقولون</vt:lpstr>
      <vt:lpstr>استماع وتحدث</vt:lpstr>
      <vt:lpstr>تعلمنا في حصة سابقة كيف نقدم أنفسنا. من يقوم إلى السبورة ويقدم نفسه؟(مرحبا. اسمي. سني)</vt:lpstr>
      <vt:lpstr>اليوم سنتعلم كيف نقدم أفراد أسرتنا. أنصتوا جيدا.</vt:lpstr>
      <vt:lpstr>يسمع الأستاذ الحوار للمتعلمين</vt:lpstr>
      <vt:lpstr>سنعيد الآن ترديد جمل الحوار. انتبهوا. </vt:lpstr>
      <vt:lpstr> من هذا يا مجد؟ رددوا، ردد أنت.</vt:lpstr>
      <vt:lpstr>إذا أردنا أن نسأل عن رجل أو عن ولد نقول : من هذا؟ رددوا.</vt:lpstr>
      <vt:lpstr>هذا أبي، اسمه عبد الله. إنه قوي . رددوا</vt:lpstr>
      <vt:lpstr>هذا أبي، اسمه عبد الله. رددوا مع تعويض اسم عبد الله بأسماء آبائكم </vt:lpstr>
      <vt:lpstr>قال مجد: .أبي قوي. وأنتم كيف تصفون آباءكم: قوي، حنون، نشيط، طويل ...</vt:lpstr>
      <vt:lpstr>الآن، في ثنائيات، أعيدوا الحوار الذي دار بين مجد وندى: من هذا يا مجد؟ هذا أبي، اسمه عبد الله. إنه قوي. </vt:lpstr>
      <vt:lpstr>ومن هذه يا مجد؟  رددوا. ردد أنت.</vt:lpstr>
      <vt:lpstr>إذا أردنا أن نسأل عن امرأة أو عن بنت نقول : من هذه؟ رددوا.</vt:lpstr>
      <vt:lpstr>هذه أمي، اسمها فاطمة. أمي حنونة. رددوا. ردد أنت. </vt:lpstr>
      <vt:lpstr>قال مجد: .أمي حنونة . وأنتم كيف تصفون أمهاتكم: قوية، نشيطة، طيبة، جميلة ...</vt:lpstr>
      <vt:lpstr>هذه أمي، اسمها فاطمة. رددوا مع تعويض اسم فاطمة بأسماء أمهاتكم. </vt:lpstr>
      <vt:lpstr> في ثنائيات، أعيدوا الحوار الذي دار بين مجد وندى: ومن هذه يا مجد؟ هذه أمي، اسمها فاطمة. أمي حنونة. </vt:lpstr>
      <vt:lpstr>وقت النجمة الآن. الفائز بنجمة المشاركة بهدوء هو (هي) ............ صفقوا له (لها).</vt:lpstr>
      <vt:lpstr>قفوا، نردد النشيد.  </vt:lpstr>
      <vt:lpstr>قراءة/ كتابة</vt:lpstr>
      <vt:lpstr>الآن سنتعلم كيف نقرأ ونكتب حرف الزاي مع التنوين. تابعوا معي</vt:lpstr>
      <vt:lpstr>Présentation PowerPoint</vt:lpstr>
      <vt:lpstr>Présentation PowerPoint</vt:lpstr>
      <vt:lpstr>Présentation PowerPoint</vt:lpstr>
      <vt:lpstr>Présentation PowerPoint</vt:lpstr>
      <vt:lpstr>أنا أقرأ وأنتم ترددون بعدي.</vt:lpstr>
      <vt:lpstr>من يقرأ  (خاص بمن يحتاج التدرب على الدمج)</vt:lpstr>
      <vt:lpstr>Présentation PowerPoint</vt:lpstr>
      <vt:lpstr>Présentation PowerPoint</vt:lpstr>
      <vt:lpstr>أقرأ. رددوا بعدي.</vt:lpstr>
      <vt:lpstr>من يقرأ؟ سأعين 4 منكم لقيادة القراءة. </vt:lpstr>
      <vt:lpstr>أقرأ. رددوا بعدي.</vt:lpstr>
      <vt:lpstr>من يقرأ؟ سأعين 3 منكم لقيادة القراءة.</vt:lpstr>
      <vt:lpstr>خذوا الكراسة الصفحة 80. </vt:lpstr>
      <vt:lpstr>في ثنائيات – كل واحد منكم يقرأ الكلمات لزميله. سأمر لمساعدتكم. </vt:lpstr>
      <vt:lpstr>في ثنائيات – كل واحد منكم يقرأ الجمل لزميله. سأمر لمساعدتكم. </vt:lpstr>
      <vt:lpstr>وقت النجمة الآن. الفائز بنجمة المشاركة بهدوء : ....   </vt:lpstr>
      <vt:lpstr>قفوا، لنردد أنشودة أسرتي.</vt:lpstr>
      <vt:lpstr>الآن سنتعلم كيف نكتب حرف الزاي مع التنوين.</vt:lpstr>
      <vt:lpstr> لاحظوا جيدا كيف سأكتب  حرف الزاء  مع تنوين الفتح. على سبورة الكتابة.</vt:lpstr>
      <vt:lpstr>الآن دوركم، اكتبوا زاً على الألواح. </vt:lpstr>
      <vt:lpstr>ارفعوا ألواحكم. يقدم الأستاذ التغذية الراجعة المناسبة.</vt:lpstr>
      <vt:lpstr> لاحظوا جيدا كيف سأكتب  حرف الزاي  مع تنوين الضم. على سبورة الكتابة.</vt:lpstr>
      <vt:lpstr>الآن دوركم، اكتبوا  زٌ  على الألواح. </vt:lpstr>
      <vt:lpstr>ارفعوا ألواحكم. يقدم الأستاذ التغذية الراجعة المناسبة.</vt:lpstr>
      <vt:lpstr> لاحظوا جيدا كيف سأكتب  حرف الزاي  مع تنوين الكسر. على سبورة الكتابة.</vt:lpstr>
      <vt:lpstr>الآن دوركم، اكتبوا  زٍ  على الألواح.</vt:lpstr>
      <vt:lpstr>ارفعوا ألواحكم. يقدم الأستاذ التغذية الراجعة المناسبة.</vt:lpstr>
      <vt:lpstr>خذوا الكراسة الصفحة 80.  </vt:lpstr>
      <vt:lpstr>  أكتبوا حرف الزاي مع التنوين. سأمر لمساعدتكم.</vt:lpstr>
      <vt:lpstr>خذوا دفاتر الكتابة. اكتبوا  المقاطع . ( يرسم الأستاذ النموذج للمتعلمين المتعثرين على دفاترهم ) سأمر لمساعدتكم. </vt:lpstr>
      <vt:lpstr>وقت النجمة الآن. الفائز بنجمة المشاركة بهدوء هو (هي) .............  صفقوا له (لها).</vt:lpstr>
      <vt:lpstr>اختــتام الحــصة</vt:lpstr>
      <vt:lpstr>تعلمنا اليوم كيف نقدم أفراد أسرتنا. ما اسم أب مجد؟ ما اسم أمه؟</vt:lpstr>
      <vt:lpstr>اليوم قرأنا حرف الزاي، سنملأ الجدول بالحرف مع التنوين. رددوا معي.</vt:lpstr>
      <vt:lpstr>في البيت أعيدوا قراءة المقاطع والكلمات والجمل  على الكراسة ص 80.  </vt:lpstr>
      <vt:lpstr>إلى الحصة القادمة</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83</cp:revision>
  <dcterms:created xsi:type="dcterms:W3CDTF">2023-09-20T21:35:22Z</dcterms:created>
  <dcterms:modified xsi:type="dcterms:W3CDTF">2025-12-20T09:21:59Z</dcterms:modified>
</cp:coreProperties>
</file>